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8" r:id="rId6"/>
    <p:sldId id="276" r:id="rId7"/>
    <p:sldId id="272" r:id="rId8"/>
    <p:sldId id="285" r:id="rId9"/>
    <p:sldId id="264" r:id="rId1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3453">
          <p15:clr>
            <a:srgbClr val="A4A3A4"/>
          </p15:clr>
        </p15:guide>
        <p15:guide id="3" orient="horz" pos="989">
          <p15:clr>
            <a:srgbClr val="9AA0A6"/>
          </p15:clr>
        </p15:guide>
        <p15:guide id="4" pos="321">
          <p15:clr>
            <a:srgbClr val="9AA0A6"/>
          </p15:clr>
        </p15:guide>
        <p15:guide id="5" orient="horz" pos="2778">
          <p15:clr>
            <a:srgbClr val="9AA0A6"/>
          </p15:clr>
        </p15:guide>
        <p15:guide id="6" orient="horz" pos="389">
          <p15:clr>
            <a:srgbClr val="9AA0A6"/>
          </p15:clr>
        </p15:guide>
        <p15:guide id="7" pos="2397">
          <p15:clr>
            <a:srgbClr val="9AA0A6"/>
          </p15:clr>
        </p15:guide>
        <p15:guide id="8" orient="horz" pos="3112">
          <p15:clr>
            <a:srgbClr val="9AA0A6"/>
          </p15:clr>
        </p15:guide>
        <p15:guide id="9" orient="horz" pos="29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6E3FE"/>
    <a:srgbClr val="F4C8E2"/>
    <a:srgbClr val="190FE7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10469-0F71-47B6-89AD-21488670B9D7}" v="23" dt="2024-03-20T13:29:17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583"/>
        <p:guide pos="3453"/>
        <p:guide orient="horz" pos="989"/>
        <p:guide pos="321"/>
        <p:guide orient="horz" pos="2778"/>
        <p:guide orient="horz" pos="389"/>
        <p:guide pos="2397"/>
        <p:guide orient="horz" pos="3112"/>
        <p:guide orient="horz" pos="2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92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730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32f577f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132f577fa1_0_0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4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35901c2e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135901c2e4_0_8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5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35901c2e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135901c2e4_0_9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4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35901c2e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135901c2e4_0_9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7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27e400e7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127e400e7f_1_2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99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4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0F537"/>
            </a:gs>
            <a:gs pos="49000">
              <a:srgbClr val="00D000"/>
            </a:gs>
            <a:gs pos="100000">
              <a:srgbClr val="00960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501" y="744575"/>
            <a:ext cx="7773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1431075" y="1732775"/>
            <a:ext cx="11745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i="1"/>
            </a:lvl3pPr>
            <a:lvl4pPr marL="18288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>
            <a:off x="4061175" y="1732775"/>
            <a:ext cx="6921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i="1"/>
            </a:lvl3pPr>
            <a:lvl4pPr marL="18288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80" name="Google Shape;80;p13"/>
          <p:cNvCxnSpPr/>
          <p:nvPr/>
        </p:nvCxnSpPr>
        <p:spPr>
          <a:xfrm rot="10800000">
            <a:off x="2682375" y="2863325"/>
            <a:ext cx="0" cy="1015800"/>
          </a:xfrm>
          <a:prstGeom prst="straightConnector1">
            <a:avLst/>
          </a:prstGeom>
          <a:noFill/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13"/>
          <p:cNvSpPr txBox="1"/>
          <p:nvPr/>
        </p:nvSpPr>
        <p:spPr>
          <a:xfrm>
            <a:off x="1431065" y="2249575"/>
            <a:ext cx="934800" cy="243900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7621419" y="247142"/>
            <a:ext cx="369266" cy="369318"/>
            <a:chOff x="5242450" y="565075"/>
            <a:chExt cx="514800" cy="514800"/>
          </a:xfrm>
        </p:grpSpPr>
        <p:sp>
          <p:nvSpPr>
            <p:cNvPr id="83" name="Google Shape;83;p13"/>
            <p:cNvSpPr/>
            <p:nvPr/>
          </p:nvSpPr>
          <p:spPr>
            <a:xfrm>
              <a:off x="5242450" y="565075"/>
              <a:ext cx="514800" cy="514800"/>
            </a:xfrm>
            <a:prstGeom prst="ellipse">
              <a:avLst/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99742" y="638460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" name="Google Shape;85;p13"/>
          <p:cNvCxnSpPr/>
          <p:nvPr/>
        </p:nvCxnSpPr>
        <p:spPr>
          <a:xfrm>
            <a:off x="115800" y="2842500"/>
            <a:ext cx="8357400" cy="0"/>
          </a:xfrm>
          <a:prstGeom prst="straightConnector1">
            <a:avLst/>
          </a:prstGeom>
          <a:noFill/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86" name="Google Shape;86;p13"/>
          <p:cNvSpPr/>
          <p:nvPr/>
        </p:nvSpPr>
        <p:spPr>
          <a:xfrm>
            <a:off x="1379950" y="2792375"/>
            <a:ext cx="115200" cy="115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027275" y="206050"/>
            <a:ext cx="97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900" b="1" i="0" u="none" strike="noStrike" cap="non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Agenda com o Presidente</a:t>
            </a:r>
            <a:endParaRPr sz="900" b="1" i="0" u="none" strike="noStrike" cap="none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8" name="Google Shape;88;p13"/>
          <p:cNvCxnSpPr>
            <a:stCxn id="86" idx="0"/>
          </p:cNvCxnSpPr>
          <p:nvPr/>
        </p:nvCxnSpPr>
        <p:spPr>
          <a:xfrm rot="10800000">
            <a:off x="1437550" y="1734275"/>
            <a:ext cx="0" cy="1058100"/>
          </a:xfrm>
          <a:prstGeom prst="straightConnector1">
            <a:avLst/>
          </a:prstGeom>
          <a:noFill/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3"/>
          <p:cNvSpPr txBox="1"/>
          <p:nvPr/>
        </p:nvSpPr>
        <p:spPr>
          <a:xfrm>
            <a:off x="4045840" y="2249575"/>
            <a:ext cx="934800" cy="243900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994725" y="2792375"/>
            <a:ext cx="115200" cy="115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13"/>
          <p:cNvCxnSpPr>
            <a:stCxn id="90" idx="0"/>
          </p:cNvCxnSpPr>
          <p:nvPr/>
        </p:nvCxnSpPr>
        <p:spPr>
          <a:xfrm rot="10800000">
            <a:off x="4052325" y="1734275"/>
            <a:ext cx="0" cy="1058100"/>
          </a:xfrm>
          <a:prstGeom prst="straightConnector1">
            <a:avLst/>
          </a:prstGeom>
          <a:noFill/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3"/>
          <p:cNvSpPr txBox="1"/>
          <p:nvPr/>
        </p:nvSpPr>
        <p:spPr>
          <a:xfrm>
            <a:off x="6598000" y="1668100"/>
            <a:ext cx="1802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603575" y="1873513"/>
            <a:ext cx="1632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602265" y="2249575"/>
            <a:ext cx="934800" cy="243900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6551150" y="2792375"/>
            <a:ext cx="115200" cy="115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13"/>
          <p:cNvCxnSpPr>
            <a:stCxn id="95" idx="0"/>
          </p:cNvCxnSpPr>
          <p:nvPr/>
        </p:nvCxnSpPr>
        <p:spPr>
          <a:xfrm rot="10800000">
            <a:off x="6608750" y="1734275"/>
            <a:ext cx="0" cy="1058100"/>
          </a:xfrm>
          <a:prstGeom prst="straightConnector1">
            <a:avLst/>
          </a:prstGeom>
          <a:noFill/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3"/>
          <p:cNvSpPr txBox="1"/>
          <p:nvPr/>
        </p:nvSpPr>
        <p:spPr>
          <a:xfrm>
            <a:off x="2682365" y="3081925"/>
            <a:ext cx="934800" cy="243900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624775" y="2776913"/>
            <a:ext cx="115200" cy="115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>
            <a:off x="5382763" y="2863325"/>
            <a:ext cx="0" cy="1015800"/>
          </a:xfrm>
          <a:prstGeom prst="straightConnector1">
            <a:avLst/>
          </a:prstGeom>
          <a:noFill/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3"/>
          <p:cNvSpPr txBox="1"/>
          <p:nvPr/>
        </p:nvSpPr>
        <p:spPr>
          <a:xfrm>
            <a:off x="5382753" y="3081925"/>
            <a:ext cx="934800" cy="243900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5325163" y="2776913"/>
            <a:ext cx="115200" cy="115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9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>
            <a:off x="6656639" y="1378084"/>
            <a:ext cx="290038" cy="289987"/>
            <a:chOff x="5242450" y="565075"/>
            <a:chExt cx="514800" cy="514800"/>
          </a:xfrm>
        </p:grpSpPr>
        <p:sp>
          <p:nvSpPr>
            <p:cNvPr id="103" name="Google Shape;103;p13"/>
            <p:cNvSpPr/>
            <p:nvPr/>
          </p:nvSpPr>
          <p:spPr>
            <a:xfrm>
              <a:off x="5242450" y="565075"/>
              <a:ext cx="514800" cy="514800"/>
            </a:xfrm>
            <a:prstGeom prst="ellipse">
              <a:avLst/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99742" y="638460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3"/>
          <p:cNvSpPr/>
          <p:nvPr/>
        </p:nvSpPr>
        <p:spPr>
          <a:xfrm>
            <a:off x="-198600" y="781125"/>
            <a:ext cx="3197400" cy="14580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32825" y="506825"/>
            <a:ext cx="4766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3"/>
          </p:nvPr>
        </p:nvSpPr>
        <p:spPr>
          <a:xfrm>
            <a:off x="2682375" y="3325825"/>
            <a:ext cx="11745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i="1"/>
            </a:lvl3pPr>
            <a:lvl4pPr marL="18288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4"/>
          </p:nvPr>
        </p:nvSpPr>
        <p:spPr>
          <a:xfrm>
            <a:off x="5382775" y="3325825"/>
            <a:ext cx="6921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i="1"/>
            </a:lvl3pPr>
            <a:lvl4pPr marL="18288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5"/>
          </p:nvPr>
        </p:nvSpPr>
        <p:spPr>
          <a:xfrm>
            <a:off x="6608750" y="1732775"/>
            <a:ext cx="6921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i="1"/>
            </a:lvl3pPr>
            <a:lvl4pPr marL="18288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272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8601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2611" y="0"/>
            <a:ext cx="88152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dos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2607013" y="3088850"/>
            <a:ext cx="1643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563375" y="3088850"/>
            <a:ext cx="1643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6519738" y="3088850"/>
            <a:ext cx="1643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4"/>
          </p:nvPr>
        </p:nvSpPr>
        <p:spPr>
          <a:xfrm>
            <a:off x="650650" y="3088850"/>
            <a:ext cx="1643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193700" y="322700"/>
            <a:ext cx="631800" cy="63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/>
          <p:nvPr/>
        </p:nvSpPr>
        <p:spPr>
          <a:xfrm flipH="1">
            <a:off x="964768" y="1942074"/>
            <a:ext cx="1008000" cy="1024200"/>
          </a:xfrm>
          <a:prstGeom prst="donut">
            <a:avLst>
              <a:gd name="adj" fmla="val 4623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" name="Google Shape;38;p8"/>
          <p:cNvSpPr/>
          <p:nvPr/>
        </p:nvSpPr>
        <p:spPr>
          <a:xfrm flipH="1">
            <a:off x="2849861" y="1942074"/>
            <a:ext cx="1008000" cy="1024200"/>
          </a:xfrm>
          <a:prstGeom prst="donut">
            <a:avLst>
              <a:gd name="adj" fmla="val 4623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" name="Google Shape;39;p8"/>
          <p:cNvSpPr/>
          <p:nvPr/>
        </p:nvSpPr>
        <p:spPr>
          <a:xfrm flipH="1">
            <a:off x="4888724" y="1942074"/>
            <a:ext cx="1008000" cy="1024200"/>
          </a:xfrm>
          <a:prstGeom prst="donut">
            <a:avLst>
              <a:gd name="adj" fmla="val 4623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" name="Google Shape;40;p8"/>
          <p:cNvSpPr/>
          <p:nvPr/>
        </p:nvSpPr>
        <p:spPr>
          <a:xfrm flipH="1">
            <a:off x="6871617" y="1942074"/>
            <a:ext cx="1008000" cy="1024200"/>
          </a:xfrm>
          <a:prstGeom prst="donut">
            <a:avLst>
              <a:gd name="adj" fmla="val 4623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36950" y="363000"/>
            <a:ext cx="3883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4572000" y="229200"/>
            <a:ext cx="4572000" cy="491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6965550" y="0"/>
            <a:ext cx="217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193700" y="322700"/>
            <a:ext cx="631800" cy="63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7087868" y="1528435"/>
            <a:ext cx="220915" cy="152941"/>
          </a:xfrm>
          <a:custGeom>
            <a:avLst/>
            <a:gdLst/>
            <a:ahLst/>
            <a:cxnLst/>
            <a:rect l="l" t="t" r="r" b="b"/>
            <a:pathLst>
              <a:path w="2028" h="1404" extrusionOk="0">
                <a:moveTo>
                  <a:pt x="1736" y="0"/>
                </a:moveTo>
                <a:cubicBezTo>
                  <a:pt x="1638" y="0"/>
                  <a:pt x="1504" y="35"/>
                  <a:pt x="1436" y="61"/>
                </a:cubicBezTo>
                <a:cubicBezTo>
                  <a:pt x="1297" y="120"/>
                  <a:pt x="1317" y="140"/>
                  <a:pt x="1238" y="146"/>
                </a:cubicBezTo>
                <a:cubicBezTo>
                  <a:pt x="1153" y="153"/>
                  <a:pt x="692" y="153"/>
                  <a:pt x="692" y="153"/>
                </a:cubicBezTo>
                <a:cubicBezTo>
                  <a:pt x="692" y="153"/>
                  <a:pt x="530" y="60"/>
                  <a:pt x="414" y="60"/>
                </a:cubicBezTo>
                <a:cubicBezTo>
                  <a:pt x="395" y="60"/>
                  <a:pt x="378" y="62"/>
                  <a:pt x="363" y="67"/>
                </a:cubicBezTo>
                <a:cubicBezTo>
                  <a:pt x="284" y="94"/>
                  <a:pt x="179" y="160"/>
                  <a:pt x="106" y="239"/>
                </a:cubicBezTo>
                <a:cubicBezTo>
                  <a:pt x="40" y="298"/>
                  <a:pt x="1" y="377"/>
                  <a:pt x="1" y="456"/>
                </a:cubicBezTo>
                <a:lnTo>
                  <a:pt x="1" y="916"/>
                </a:lnTo>
                <a:cubicBezTo>
                  <a:pt x="1" y="916"/>
                  <a:pt x="159" y="1173"/>
                  <a:pt x="172" y="1206"/>
                </a:cubicBezTo>
                <a:cubicBezTo>
                  <a:pt x="192" y="1239"/>
                  <a:pt x="317" y="1390"/>
                  <a:pt x="396" y="1390"/>
                </a:cubicBezTo>
                <a:cubicBezTo>
                  <a:pt x="448" y="1390"/>
                  <a:pt x="571" y="1384"/>
                  <a:pt x="681" y="1384"/>
                </a:cubicBezTo>
                <a:cubicBezTo>
                  <a:pt x="735" y="1384"/>
                  <a:pt x="786" y="1386"/>
                  <a:pt x="824" y="1390"/>
                </a:cubicBezTo>
                <a:cubicBezTo>
                  <a:pt x="869" y="1396"/>
                  <a:pt x="940" y="1403"/>
                  <a:pt x="1014" y="1403"/>
                </a:cubicBezTo>
                <a:cubicBezTo>
                  <a:pt x="1121" y="1403"/>
                  <a:pt x="1232" y="1387"/>
                  <a:pt x="1271" y="1324"/>
                </a:cubicBezTo>
                <a:cubicBezTo>
                  <a:pt x="1344" y="1206"/>
                  <a:pt x="1501" y="1180"/>
                  <a:pt x="1627" y="1140"/>
                </a:cubicBezTo>
                <a:cubicBezTo>
                  <a:pt x="1686" y="1120"/>
                  <a:pt x="1752" y="1094"/>
                  <a:pt x="1798" y="1048"/>
                </a:cubicBezTo>
                <a:cubicBezTo>
                  <a:pt x="1850" y="989"/>
                  <a:pt x="1857" y="910"/>
                  <a:pt x="1883" y="837"/>
                </a:cubicBezTo>
                <a:cubicBezTo>
                  <a:pt x="1910" y="772"/>
                  <a:pt x="1982" y="732"/>
                  <a:pt x="2008" y="660"/>
                </a:cubicBezTo>
                <a:cubicBezTo>
                  <a:pt x="2028" y="614"/>
                  <a:pt x="2015" y="554"/>
                  <a:pt x="2015" y="495"/>
                </a:cubicBezTo>
                <a:cubicBezTo>
                  <a:pt x="2008" y="429"/>
                  <a:pt x="2021" y="245"/>
                  <a:pt x="1949" y="199"/>
                </a:cubicBezTo>
                <a:cubicBezTo>
                  <a:pt x="1883" y="153"/>
                  <a:pt x="1890" y="28"/>
                  <a:pt x="1804" y="8"/>
                </a:cubicBezTo>
                <a:cubicBezTo>
                  <a:pt x="1785" y="3"/>
                  <a:pt x="1762" y="0"/>
                  <a:pt x="1736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>
            <a:off x="7135906" y="1452183"/>
            <a:ext cx="36166" cy="26471"/>
          </a:xfrm>
          <a:custGeom>
            <a:avLst/>
            <a:gdLst/>
            <a:ahLst/>
            <a:cxnLst/>
            <a:rect l="l" t="t" r="r" b="b"/>
            <a:pathLst>
              <a:path w="332" h="243" extrusionOk="0">
                <a:moveTo>
                  <a:pt x="187" y="1"/>
                </a:moveTo>
                <a:cubicBezTo>
                  <a:pt x="174" y="1"/>
                  <a:pt x="160" y="4"/>
                  <a:pt x="146" y="11"/>
                </a:cubicBezTo>
                <a:cubicBezTo>
                  <a:pt x="106" y="30"/>
                  <a:pt x="1" y="50"/>
                  <a:pt x="34" y="149"/>
                </a:cubicBezTo>
                <a:cubicBezTo>
                  <a:pt x="60" y="206"/>
                  <a:pt x="139" y="243"/>
                  <a:pt x="197" y="243"/>
                </a:cubicBezTo>
                <a:cubicBezTo>
                  <a:pt x="213" y="243"/>
                  <a:pt x="227" y="240"/>
                  <a:pt x="238" y="234"/>
                </a:cubicBezTo>
                <a:cubicBezTo>
                  <a:pt x="331" y="188"/>
                  <a:pt x="290" y="1"/>
                  <a:pt x="187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/>
          <p:nvPr/>
        </p:nvSpPr>
        <p:spPr>
          <a:xfrm>
            <a:off x="7185470" y="1499895"/>
            <a:ext cx="47386" cy="28758"/>
          </a:xfrm>
          <a:custGeom>
            <a:avLst/>
            <a:gdLst/>
            <a:ahLst/>
            <a:cxnLst/>
            <a:rect l="l" t="t" r="r" b="b"/>
            <a:pathLst>
              <a:path w="435" h="264" extrusionOk="0">
                <a:moveTo>
                  <a:pt x="214" y="0"/>
                </a:moveTo>
                <a:cubicBezTo>
                  <a:pt x="167" y="0"/>
                  <a:pt x="72" y="145"/>
                  <a:pt x="72" y="145"/>
                </a:cubicBezTo>
                <a:cubicBezTo>
                  <a:pt x="0" y="244"/>
                  <a:pt x="72" y="264"/>
                  <a:pt x="72" y="264"/>
                </a:cubicBezTo>
                <a:cubicBezTo>
                  <a:pt x="72" y="264"/>
                  <a:pt x="322" y="224"/>
                  <a:pt x="362" y="224"/>
                </a:cubicBezTo>
                <a:cubicBezTo>
                  <a:pt x="395" y="224"/>
                  <a:pt x="434" y="106"/>
                  <a:pt x="362" y="73"/>
                </a:cubicBezTo>
                <a:cubicBezTo>
                  <a:pt x="283" y="33"/>
                  <a:pt x="257" y="0"/>
                  <a:pt x="217" y="0"/>
                </a:cubicBezTo>
                <a:cubicBezTo>
                  <a:pt x="216" y="0"/>
                  <a:pt x="215" y="0"/>
                  <a:pt x="214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7088630" y="1474623"/>
            <a:ext cx="94009" cy="51743"/>
          </a:xfrm>
          <a:custGeom>
            <a:avLst/>
            <a:gdLst/>
            <a:ahLst/>
            <a:cxnLst/>
            <a:rect l="l" t="t" r="r" b="b"/>
            <a:pathLst>
              <a:path w="863" h="475" extrusionOk="0">
                <a:moveTo>
                  <a:pt x="338" y="0"/>
                </a:moveTo>
                <a:cubicBezTo>
                  <a:pt x="287" y="0"/>
                  <a:pt x="277" y="120"/>
                  <a:pt x="277" y="120"/>
                </a:cubicBezTo>
                <a:cubicBezTo>
                  <a:pt x="277" y="120"/>
                  <a:pt x="218" y="246"/>
                  <a:pt x="158" y="246"/>
                </a:cubicBezTo>
                <a:cubicBezTo>
                  <a:pt x="99" y="246"/>
                  <a:pt x="1" y="390"/>
                  <a:pt x="66" y="450"/>
                </a:cubicBezTo>
                <a:cubicBezTo>
                  <a:pt x="85" y="468"/>
                  <a:pt x="105" y="475"/>
                  <a:pt x="125" y="475"/>
                </a:cubicBezTo>
                <a:cubicBezTo>
                  <a:pt x="170" y="475"/>
                  <a:pt x="215" y="439"/>
                  <a:pt x="237" y="417"/>
                </a:cubicBezTo>
                <a:cubicBezTo>
                  <a:pt x="277" y="384"/>
                  <a:pt x="277" y="364"/>
                  <a:pt x="284" y="311"/>
                </a:cubicBezTo>
                <a:cubicBezTo>
                  <a:pt x="290" y="285"/>
                  <a:pt x="315" y="275"/>
                  <a:pt x="340" y="275"/>
                </a:cubicBezTo>
                <a:cubicBezTo>
                  <a:pt x="366" y="275"/>
                  <a:pt x="392" y="285"/>
                  <a:pt x="402" y="298"/>
                </a:cubicBezTo>
                <a:cubicBezTo>
                  <a:pt x="402" y="305"/>
                  <a:pt x="402" y="305"/>
                  <a:pt x="402" y="305"/>
                </a:cubicBezTo>
                <a:cubicBezTo>
                  <a:pt x="435" y="377"/>
                  <a:pt x="415" y="410"/>
                  <a:pt x="501" y="430"/>
                </a:cubicBezTo>
                <a:cubicBezTo>
                  <a:pt x="553" y="443"/>
                  <a:pt x="613" y="436"/>
                  <a:pt x="665" y="443"/>
                </a:cubicBezTo>
                <a:cubicBezTo>
                  <a:pt x="667" y="443"/>
                  <a:pt x="669" y="443"/>
                  <a:pt x="671" y="443"/>
                </a:cubicBezTo>
                <a:cubicBezTo>
                  <a:pt x="724" y="443"/>
                  <a:pt x="804" y="356"/>
                  <a:pt x="830" y="318"/>
                </a:cubicBezTo>
                <a:cubicBezTo>
                  <a:pt x="863" y="278"/>
                  <a:pt x="863" y="239"/>
                  <a:pt x="803" y="153"/>
                </a:cubicBezTo>
                <a:cubicBezTo>
                  <a:pt x="788" y="130"/>
                  <a:pt x="767" y="122"/>
                  <a:pt x="745" y="122"/>
                </a:cubicBezTo>
                <a:cubicBezTo>
                  <a:pt x="692" y="122"/>
                  <a:pt x="632" y="172"/>
                  <a:pt x="632" y="186"/>
                </a:cubicBezTo>
                <a:cubicBezTo>
                  <a:pt x="632" y="198"/>
                  <a:pt x="574" y="228"/>
                  <a:pt x="532" y="228"/>
                </a:cubicBezTo>
                <a:cubicBezTo>
                  <a:pt x="526" y="228"/>
                  <a:pt x="519" y="228"/>
                  <a:pt x="514" y="226"/>
                </a:cubicBezTo>
                <a:cubicBezTo>
                  <a:pt x="468" y="219"/>
                  <a:pt x="488" y="167"/>
                  <a:pt x="488" y="134"/>
                </a:cubicBezTo>
                <a:cubicBezTo>
                  <a:pt x="488" y="101"/>
                  <a:pt x="435" y="55"/>
                  <a:pt x="362" y="9"/>
                </a:cubicBezTo>
                <a:cubicBezTo>
                  <a:pt x="353" y="3"/>
                  <a:pt x="345" y="0"/>
                  <a:pt x="338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>
            <a:off x="6989721" y="1534971"/>
            <a:ext cx="96841" cy="119172"/>
          </a:xfrm>
          <a:custGeom>
            <a:avLst/>
            <a:gdLst/>
            <a:ahLst/>
            <a:cxnLst/>
            <a:rect l="l" t="t" r="r" b="b"/>
            <a:pathLst>
              <a:path w="889" h="1094" extrusionOk="0">
                <a:moveTo>
                  <a:pt x="810" y="1"/>
                </a:moveTo>
                <a:cubicBezTo>
                  <a:pt x="764" y="1"/>
                  <a:pt x="711" y="60"/>
                  <a:pt x="685" y="93"/>
                </a:cubicBezTo>
                <a:cubicBezTo>
                  <a:pt x="632" y="139"/>
                  <a:pt x="586" y="192"/>
                  <a:pt x="540" y="244"/>
                </a:cubicBezTo>
                <a:cubicBezTo>
                  <a:pt x="487" y="310"/>
                  <a:pt x="481" y="402"/>
                  <a:pt x="461" y="481"/>
                </a:cubicBezTo>
                <a:cubicBezTo>
                  <a:pt x="448" y="527"/>
                  <a:pt x="343" y="633"/>
                  <a:pt x="303" y="639"/>
                </a:cubicBezTo>
                <a:cubicBezTo>
                  <a:pt x="264" y="652"/>
                  <a:pt x="171" y="698"/>
                  <a:pt x="138" y="758"/>
                </a:cubicBezTo>
                <a:cubicBezTo>
                  <a:pt x="106" y="810"/>
                  <a:pt x="33" y="1014"/>
                  <a:pt x="33" y="1014"/>
                </a:cubicBezTo>
                <a:cubicBezTo>
                  <a:pt x="33" y="1014"/>
                  <a:pt x="0" y="1093"/>
                  <a:pt x="33" y="1093"/>
                </a:cubicBezTo>
                <a:cubicBezTo>
                  <a:pt x="106" y="1093"/>
                  <a:pt x="270" y="870"/>
                  <a:pt x="296" y="817"/>
                </a:cubicBezTo>
                <a:cubicBezTo>
                  <a:pt x="307" y="792"/>
                  <a:pt x="326" y="782"/>
                  <a:pt x="342" y="782"/>
                </a:cubicBezTo>
                <a:cubicBezTo>
                  <a:pt x="355" y="782"/>
                  <a:pt x="366" y="788"/>
                  <a:pt x="369" y="797"/>
                </a:cubicBezTo>
                <a:cubicBezTo>
                  <a:pt x="379" y="838"/>
                  <a:pt x="404" y="855"/>
                  <a:pt x="429" y="855"/>
                </a:cubicBezTo>
                <a:cubicBezTo>
                  <a:pt x="473" y="855"/>
                  <a:pt x="519" y="807"/>
                  <a:pt x="494" y="758"/>
                </a:cubicBezTo>
                <a:cubicBezTo>
                  <a:pt x="470" y="705"/>
                  <a:pt x="489" y="588"/>
                  <a:pt x="559" y="588"/>
                </a:cubicBezTo>
                <a:cubicBezTo>
                  <a:pt x="568" y="588"/>
                  <a:pt x="576" y="590"/>
                  <a:pt x="586" y="593"/>
                </a:cubicBezTo>
                <a:cubicBezTo>
                  <a:pt x="612" y="606"/>
                  <a:pt x="639" y="619"/>
                  <a:pt x="652" y="646"/>
                </a:cubicBezTo>
                <a:cubicBezTo>
                  <a:pt x="665" y="672"/>
                  <a:pt x="665" y="692"/>
                  <a:pt x="704" y="692"/>
                </a:cubicBezTo>
                <a:cubicBezTo>
                  <a:pt x="731" y="692"/>
                  <a:pt x="764" y="672"/>
                  <a:pt x="764" y="639"/>
                </a:cubicBezTo>
                <a:cubicBezTo>
                  <a:pt x="764" y="593"/>
                  <a:pt x="764" y="541"/>
                  <a:pt x="737" y="501"/>
                </a:cubicBezTo>
                <a:cubicBezTo>
                  <a:pt x="704" y="455"/>
                  <a:pt x="658" y="455"/>
                  <a:pt x="658" y="389"/>
                </a:cubicBezTo>
                <a:cubicBezTo>
                  <a:pt x="658" y="383"/>
                  <a:pt x="658" y="376"/>
                  <a:pt x="658" y="369"/>
                </a:cubicBezTo>
                <a:cubicBezTo>
                  <a:pt x="658" y="330"/>
                  <a:pt x="678" y="290"/>
                  <a:pt x="724" y="271"/>
                </a:cubicBezTo>
                <a:cubicBezTo>
                  <a:pt x="803" y="238"/>
                  <a:pt x="889" y="1"/>
                  <a:pt x="810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4981577" y="1042386"/>
            <a:ext cx="3574075" cy="3785187"/>
          </a:xfrm>
          <a:custGeom>
            <a:avLst/>
            <a:gdLst/>
            <a:ahLst/>
            <a:cxnLst/>
            <a:rect l="l" t="t" r="r" b="b"/>
            <a:pathLst>
              <a:path w="32810" h="34748" extrusionOk="0">
                <a:moveTo>
                  <a:pt x="20089" y="31311"/>
                </a:moveTo>
                <a:cubicBezTo>
                  <a:pt x="20102" y="31311"/>
                  <a:pt x="20115" y="31314"/>
                  <a:pt x="20127" y="31322"/>
                </a:cubicBezTo>
                <a:cubicBezTo>
                  <a:pt x="20193" y="31368"/>
                  <a:pt x="20153" y="31480"/>
                  <a:pt x="20265" y="31480"/>
                </a:cubicBezTo>
                <a:cubicBezTo>
                  <a:pt x="20330" y="31480"/>
                  <a:pt x="20346" y="31444"/>
                  <a:pt x="20373" y="31444"/>
                </a:cubicBezTo>
                <a:cubicBezTo>
                  <a:pt x="20384" y="31444"/>
                  <a:pt x="20397" y="31450"/>
                  <a:pt x="20416" y="31467"/>
                </a:cubicBezTo>
                <a:cubicBezTo>
                  <a:pt x="20482" y="31520"/>
                  <a:pt x="20462" y="31585"/>
                  <a:pt x="20397" y="31638"/>
                </a:cubicBezTo>
                <a:cubicBezTo>
                  <a:pt x="20232" y="31763"/>
                  <a:pt x="20252" y="31789"/>
                  <a:pt x="20245" y="31881"/>
                </a:cubicBezTo>
                <a:cubicBezTo>
                  <a:pt x="20245" y="31947"/>
                  <a:pt x="20225" y="32007"/>
                  <a:pt x="20173" y="32053"/>
                </a:cubicBezTo>
                <a:cubicBezTo>
                  <a:pt x="20127" y="32092"/>
                  <a:pt x="20021" y="32151"/>
                  <a:pt x="20021" y="32263"/>
                </a:cubicBezTo>
                <a:cubicBezTo>
                  <a:pt x="20021" y="32382"/>
                  <a:pt x="20021" y="32408"/>
                  <a:pt x="19969" y="32441"/>
                </a:cubicBezTo>
                <a:cubicBezTo>
                  <a:pt x="19857" y="32507"/>
                  <a:pt x="19765" y="32619"/>
                  <a:pt x="19666" y="32711"/>
                </a:cubicBezTo>
                <a:cubicBezTo>
                  <a:pt x="19627" y="32750"/>
                  <a:pt x="19580" y="32790"/>
                  <a:pt x="19541" y="32829"/>
                </a:cubicBezTo>
                <a:cubicBezTo>
                  <a:pt x="19528" y="32842"/>
                  <a:pt x="19488" y="32862"/>
                  <a:pt x="19482" y="32882"/>
                </a:cubicBezTo>
                <a:cubicBezTo>
                  <a:pt x="19482" y="32882"/>
                  <a:pt x="19462" y="32961"/>
                  <a:pt x="19455" y="33007"/>
                </a:cubicBezTo>
                <a:cubicBezTo>
                  <a:pt x="19442" y="33073"/>
                  <a:pt x="19429" y="33112"/>
                  <a:pt x="19429" y="33112"/>
                </a:cubicBezTo>
                <a:cubicBezTo>
                  <a:pt x="19429" y="33112"/>
                  <a:pt x="19403" y="33153"/>
                  <a:pt x="19387" y="33153"/>
                </a:cubicBezTo>
                <a:cubicBezTo>
                  <a:pt x="19379" y="33153"/>
                  <a:pt x="19374" y="33143"/>
                  <a:pt x="19376" y="33112"/>
                </a:cubicBezTo>
                <a:cubicBezTo>
                  <a:pt x="19383" y="33086"/>
                  <a:pt x="19376" y="32915"/>
                  <a:pt x="19376" y="32915"/>
                </a:cubicBezTo>
                <a:cubicBezTo>
                  <a:pt x="19357" y="32869"/>
                  <a:pt x="19350" y="32796"/>
                  <a:pt x="19357" y="32744"/>
                </a:cubicBezTo>
                <a:cubicBezTo>
                  <a:pt x="19370" y="32684"/>
                  <a:pt x="19416" y="32638"/>
                  <a:pt x="19455" y="32605"/>
                </a:cubicBezTo>
                <a:cubicBezTo>
                  <a:pt x="19508" y="32559"/>
                  <a:pt x="19534" y="32559"/>
                  <a:pt x="19534" y="32513"/>
                </a:cubicBezTo>
                <a:cubicBezTo>
                  <a:pt x="19534" y="32474"/>
                  <a:pt x="19515" y="32388"/>
                  <a:pt x="19561" y="32382"/>
                </a:cubicBezTo>
                <a:cubicBezTo>
                  <a:pt x="19646" y="32355"/>
                  <a:pt x="19712" y="32303"/>
                  <a:pt x="19771" y="32237"/>
                </a:cubicBezTo>
                <a:cubicBezTo>
                  <a:pt x="19870" y="32118"/>
                  <a:pt x="19831" y="32125"/>
                  <a:pt x="19850" y="32033"/>
                </a:cubicBezTo>
                <a:cubicBezTo>
                  <a:pt x="19857" y="31993"/>
                  <a:pt x="19896" y="31954"/>
                  <a:pt x="19923" y="31921"/>
                </a:cubicBezTo>
                <a:cubicBezTo>
                  <a:pt x="19942" y="31895"/>
                  <a:pt x="19969" y="31862"/>
                  <a:pt x="19982" y="31842"/>
                </a:cubicBezTo>
                <a:cubicBezTo>
                  <a:pt x="19988" y="31829"/>
                  <a:pt x="19995" y="31730"/>
                  <a:pt x="19995" y="31710"/>
                </a:cubicBezTo>
                <a:cubicBezTo>
                  <a:pt x="20002" y="31671"/>
                  <a:pt x="19975" y="31645"/>
                  <a:pt x="20015" y="31625"/>
                </a:cubicBezTo>
                <a:cubicBezTo>
                  <a:pt x="20061" y="31598"/>
                  <a:pt x="20094" y="31526"/>
                  <a:pt x="20054" y="31506"/>
                </a:cubicBezTo>
                <a:cubicBezTo>
                  <a:pt x="20015" y="31480"/>
                  <a:pt x="19857" y="31408"/>
                  <a:pt x="19969" y="31355"/>
                </a:cubicBezTo>
                <a:cubicBezTo>
                  <a:pt x="20003" y="31340"/>
                  <a:pt x="20049" y="31311"/>
                  <a:pt x="20089" y="31311"/>
                </a:cubicBezTo>
                <a:close/>
                <a:moveTo>
                  <a:pt x="11211" y="1"/>
                </a:moveTo>
                <a:cubicBezTo>
                  <a:pt x="11132" y="1"/>
                  <a:pt x="11045" y="21"/>
                  <a:pt x="10972" y="21"/>
                </a:cubicBezTo>
                <a:cubicBezTo>
                  <a:pt x="10847" y="21"/>
                  <a:pt x="10886" y="238"/>
                  <a:pt x="10867" y="311"/>
                </a:cubicBezTo>
                <a:cubicBezTo>
                  <a:pt x="10854" y="383"/>
                  <a:pt x="10511" y="699"/>
                  <a:pt x="10459" y="752"/>
                </a:cubicBezTo>
                <a:cubicBezTo>
                  <a:pt x="10406" y="804"/>
                  <a:pt x="10307" y="883"/>
                  <a:pt x="10222" y="883"/>
                </a:cubicBezTo>
                <a:cubicBezTo>
                  <a:pt x="10130" y="883"/>
                  <a:pt x="10011" y="936"/>
                  <a:pt x="9958" y="975"/>
                </a:cubicBezTo>
                <a:cubicBezTo>
                  <a:pt x="9899" y="1008"/>
                  <a:pt x="9801" y="1041"/>
                  <a:pt x="9801" y="1041"/>
                </a:cubicBezTo>
                <a:cubicBezTo>
                  <a:pt x="9801" y="1041"/>
                  <a:pt x="9399" y="1068"/>
                  <a:pt x="9267" y="1068"/>
                </a:cubicBezTo>
                <a:cubicBezTo>
                  <a:pt x="9129" y="1068"/>
                  <a:pt x="9169" y="1153"/>
                  <a:pt x="9169" y="1153"/>
                </a:cubicBezTo>
                <a:cubicBezTo>
                  <a:pt x="9169" y="1153"/>
                  <a:pt x="9169" y="1370"/>
                  <a:pt x="9129" y="1416"/>
                </a:cubicBezTo>
                <a:cubicBezTo>
                  <a:pt x="9112" y="1441"/>
                  <a:pt x="9062" y="1462"/>
                  <a:pt x="9007" y="1462"/>
                </a:cubicBezTo>
                <a:cubicBezTo>
                  <a:pt x="8958" y="1462"/>
                  <a:pt x="8906" y="1446"/>
                  <a:pt x="8866" y="1403"/>
                </a:cubicBezTo>
                <a:cubicBezTo>
                  <a:pt x="8787" y="1318"/>
                  <a:pt x="8714" y="1250"/>
                  <a:pt x="8626" y="1250"/>
                </a:cubicBezTo>
                <a:cubicBezTo>
                  <a:pt x="8618" y="1250"/>
                  <a:pt x="8611" y="1251"/>
                  <a:pt x="8603" y="1252"/>
                </a:cubicBezTo>
                <a:cubicBezTo>
                  <a:pt x="8595" y="1252"/>
                  <a:pt x="8588" y="1253"/>
                  <a:pt x="8581" y="1253"/>
                </a:cubicBezTo>
                <a:cubicBezTo>
                  <a:pt x="8498" y="1253"/>
                  <a:pt x="8465" y="1219"/>
                  <a:pt x="8465" y="1219"/>
                </a:cubicBezTo>
                <a:cubicBezTo>
                  <a:pt x="8397" y="1168"/>
                  <a:pt x="8351" y="1150"/>
                  <a:pt x="8315" y="1150"/>
                </a:cubicBezTo>
                <a:cubicBezTo>
                  <a:pt x="8248" y="1150"/>
                  <a:pt x="8214" y="1209"/>
                  <a:pt x="8142" y="1226"/>
                </a:cubicBezTo>
                <a:cubicBezTo>
                  <a:pt x="8135" y="1227"/>
                  <a:pt x="8128" y="1227"/>
                  <a:pt x="8121" y="1227"/>
                </a:cubicBezTo>
                <a:cubicBezTo>
                  <a:pt x="8006" y="1227"/>
                  <a:pt x="7815" y="1089"/>
                  <a:pt x="7543" y="1015"/>
                </a:cubicBezTo>
                <a:cubicBezTo>
                  <a:pt x="7507" y="1006"/>
                  <a:pt x="7477" y="1002"/>
                  <a:pt x="7453" y="1002"/>
                </a:cubicBezTo>
                <a:cubicBezTo>
                  <a:pt x="7289" y="1002"/>
                  <a:pt x="7405" y="1193"/>
                  <a:pt x="7405" y="1193"/>
                </a:cubicBezTo>
                <a:cubicBezTo>
                  <a:pt x="7405" y="1193"/>
                  <a:pt x="7964" y="1581"/>
                  <a:pt x="8017" y="1620"/>
                </a:cubicBezTo>
                <a:cubicBezTo>
                  <a:pt x="8076" y="1660"/>
                  <a:pt x="7977" y="1713"/>
                  <a:pt x="7977" y="1713"/>
                </a:cubicBezTo>
                <a:cubicBezTo>
                  <a:pt x="7879" y="1713"/>
                  <a:pt x="7866" y="1851"/>
                  <a:pt x="7866" y="1851"/>
                </a:cubicBezTo>
                <a:cubicBezTo>
                  <a:pt x="7866" y="1851"/>
                  <a:pt x="7951" y="1996"/>
                  <a:pt x="8076" y="2094"/>
                </a:cubicBezTo>
                <a:cubicBezTo>
                  <a:pt x="8201" y="2200"/>
                  <a:pt x="8162" y="2443"/>
                  <a:pt x="8175" y="2555"/>
                </a:cubicBezTo>
                <a:cubicBezTo>
                  <a:pt x="8183" y="2626"/>
                  <a:pt x="8229" y="2633"/>
                  <a:pt x="8307" y="2633"/>
                </a:cubicBezTo>
                <a:cubicBezTo>
                  <a:pt x="8326" y="2633"/>
                  <a:pt x="8348" y="2633"/>
                  <a:pt x="8371" y="2633"/>
                </a:cubicBezTo>
                <a:cubicBezTo>
                  <a:pt x="8410" y="2633"/>
                  <a:pt x="8455" y="2634"/>
                  <a:pt x="8504" y="2641"/>
                </a:cubicBezTo>
                <a:cubicBezTo>
                  <a:pt x="8596" y="2647"/>
                  <a:pt x="8629" y="2713"/>
                  <a:pt x="8622" y="2792"/>
                </a:cubicBezTo>
                <a:cubicBezTo>
                  <a:pt x="8622" y="2891"/>
                  <a:pt x="8504" y="2950"/>
                  <a:pt x="8425" y="2989"/>
                </a:cubicBezTo>
                <a:cubicBezTo>
                  <a:pt x="8353" y="3029"/>
                  <a:pt x="8287" y="3049"/>
                  <a:pt x="8214" y="3095"/>
                </a:cubicBezTo>
                <a:cubicBezTo>
                  <a:pt x="8096" y="3174"/>
                  <a:pt x="8103" y="3292"/>
                  <a:pt x="8103" y="3424"/>
                </a:cubicBezTo>
                <a:cubicBezTo>
                  <a:pt x="8103" y="3443"/>
                  <a:pt x="8052" y="3527"/>
                  <a:pt x="7973" y="3527"/>
                </a:cubicBezTo>
                <a:cubicBezTo>
                  <a:pt x="7945" y="3527"/>
                  <a:pt x="7913" y="3517"/>
                  <a:pt x="7879" y="3490"/>
                </a:cubicBezTo>
                <a:cubicBezTo>
                  <a:pt x="7857" y="3471"/>
                  <a:pt x="7836" y="3463"/>
                  <a:pt x="7818" y="3463"/>
                </a:cubicBezTo>
                <a:cubicBezTo>
                  <a:pt x="7732" y="3463"/>
                  <a:pt x="7688" y="3628"/>
                  <a:pt x="7688" y="3628"/>
                </a:cubicBezTo>
                <a:cubicBezTo>
                  <a:pt x="7688" y="3628"/>
                  <a:pt x="7214" y="4049"/>
                  <a:pt x="7069" y="4095"/>
                </a:cubicBezTo>
                <a:cubicBezTo>
                  <a:pt x="7042" y="4104"/>
                  <a:pt x="7020" y="4107"/>
                  <a:pt x="7002" y="4107"/>
                </a:cubicBezTo>
                <a:cubicBezTo>
                  <a:pt x="6922" y="4107"/>
                  <a:pt x="6908" y="4040"/>
                  <a:pt x="6806" y="4029"/>
                </a:cubicBezTo>
                <a:cubicBezTo>
                  <a:pt x="6801" y="4029"/>
                  <a:pt x="6795" y="4028"/>
                  <a:pt x="6790" y="4028"/>
                </a:cubicBezTo>
                <a:cubicBezTo>
                  <a:pt x="6668" y="4028"/>
                  <a:pt x="6593" y="4168"/>
                  <a:pt x="6549" y="4174"/>
                </a:cubicBezTo>
                <a:cubicBezTo>
                  <a:pt x="6527" y="4177"/>
                  <a:pt x="6467" y="4184"/>
                  <a:pt x="6399" y="4184"/>
                </a:cubicBezTo>
                <a:cubicBezTo>
                  <a:pt x="6304" y="4184"/>
                  <a:pt x="6196" y="4170"/>
                  <a:pt x="6161" y="4108"/>
                </a:cubicBezTo>
                <a:cubicBezTo>
                  <a:pt x="6102" y="4009"/>
                  <a:pt x="5819" y="3858"/>
                  <a:pt x="5727" y="3852"/>
                </a:cubicBezTo>
                <a:cubicBezTo>
                  <a:pt x="5628" y="3845"/>
                  <a:pt x="5641" y="3805"/>
                  <a:pt x="5628" y="3569"/>
                </a:cubicBezTo>
                <a:cubicBezTo>
                  <a:pt x="5621" y="3332"/>
                  <a:pt x="5437" y="3174"/>
                  <a:pt x="5319" y="3042"/>
                </a:cubicBezTo>
                <a:cubicBezTo>
                  <a:pt x="5296" y="3017"/>
                  <a:pt x="5271" y="3007"/>
                  <a:pt x="5243" y="3007"/>
                </a:cubicBezTo>
                <a:cubicBezTo>
                  <a:pt x="5134" y="3007"/>
                  <a:pt x="4999" y="3170"/>
                  <a:pt x="4930" y="3207"/>
                </a:cubicBezTo>
                <a:cubicBezTo>
                  <a:pt x="4908" y="3219"/>
                  <a:pt x="4892" y="3224"/>
                  <a:pt x="4878" y="3224"/>
                </a:cubicBezTo>
                <a:cubicBezTo>
                  <a:pt x="4834" y="3224"/>
                  <a:pt x="4813" y="3175"/>
                  <a:pt x="4693" y="3160"/>
                </a:cubicBezTo>
                <a:cubicBezTo>
                  <a:pt x="4687" y="3159"/>
                  <a:pt x="4682" y="3159"/>
                  <a:pt x="4676" y="3159"/>
                </a:cubicBezTo>
                <a:cubicBezTo>
                  <a:pt x="4545" y="3159"/>
                  <a:pt x="4581" y="3457"/>
                  <a:pt x="4562" y="3476"/>
                </a:cubicBezTo>
                <a:cubicBezTo>
                  <a:pt x="4550" y="3484"/>
                  <a:pt x="4323" y="3496"/>
                  <a:pt x="4120" y="3496"/>
                </a:cubicBezTo>
                <a:cubicBezTo>
                  <a:pt x="3970" y="3496"/>
                  <a:pt x="3833" y="3489"/>
                  <a:pt x="3805" y="3470"/>
                </a:cubicBezTo>
                <a:cubicBezTo>
                  <a:pt x="3739" y="3417"/>
                  <a:pt x="3542" y="3378"/>
                  <a:pt x="3542" y="3378"/>
                </a:cubicBezTo>
                <a:cubicBezTo>
                  <a:pt x="3519" y="3374"/>
                  <a:pt x="3499" y="3372"/>
                  <a:pt x="3481" y="3372"/>
                </a:cubicBezTo>
                <a:cubicBezTo>
                  <a:pt x="3236" y="3372"/>
                  <a:pt x="3298" y="3682"/>
                  <a:pt x="3298" y="3970"/>
                </a:cubicBezTo>
                <a:cubicBezTo>
                  <a:pt x="3298" y="4041"/>
                  <a:pt x="3342" y="4060"/>
                  <a:pt x="3413" y="4060"/>
                </a:cubicBezTo>
                <a:cubicBezTo>
                  <a:pt x="3494" y="4060"/>
                  <a:pt x="3610" y="4036"/>
                  <a:pt x="3739" y="4036"/>
                </a:cubicBezTo>
                <a:cubicBezTo>
                  <a:pt x="3904" y="4036"/>
                  <a:pt x="3917" y="4207"/>
                  <a:pt x="3884" y="4325"/>
                </a:cubicBezTo>
                <a:cubicBezTo>
                  <a:pt x="3857" y="4429"/>
                  <a:pt x="3762" y="4438"/>
                  <a:pt x="3730" y="4438"/>
                </a:cubicBezTo>
                <a:cubicBezTo>
                  <a:pt x="3723" y="4438"/>
                  <a:pt x="3719" y="4437"/>
                  <a:pt x="3719" y="4437"/>
                </a:cubicBezTo>
                <a:cubicBezTo>
                  <a:pt x="3655" y="4395"/>
                  <a:pt x="3606" y="4380"/>
                  <a:pt x="3569" y="4380"/>
                </a:cubicBezTo>
                <a:cubicBezTo>
                  <a:pt x="3484" y="4380"/>
                  <a:pt x="3457" y="4457"/>
                  <a:pt x="3430" y="4470"/>
                </a:cubicBezTo>
                <a:cubicBezTo>
                  <a:pt x="3414" y="4477"/>
                  <a:pt x="3381" y="4479"/>
                  <a:pt x="3342" y="4479"/>
                </a:cubicBezTo>
                <a:cubicBezTo>
                  <a:pt x="3264" y="4479"/>
                  <a:pt x="3162" y="4470"/>
                  <a:pt x="3127" y="4470"/>
                </a:cubicBezTo>
                <a:cubicBezTo>
                  <a:pt x="3068" y="4470"/>
                  <a:pt x="3088" y="4891"/>
                  <a:pt x="3088" y="4891"/>
                </a:cubicBezTo>
                <a:lnTo>
                  <a:pt x="3101" y="5188"/>
                </a:lnTo>
                <a:cubicBezTo>
                  <a:pt x="3101" y="5352"/>
                  <a:pt x="3311" y="5398"/>
                  <a:pt x="3338" y="5405"/>
                </a:cubicBezTo>
                <a:cubicBezTo>
                  <a:pt x="3364" y="5418"/>
                  <a:pt x="3542" y="5503"/>
                  <a:pt x="3542" y="5582"/>
                </a:cubicBezTo>
                <a:cubicBezTo>
                  <a:pt x="3542" y="5661"/>
                  <a:pt x="3542" y="5707"/>
                  <a:pt x="3673" y="5872"/>
                </a:cubicBezTo>
                <a:cubicBezTo>
                  <a:pt x="3818" y="6063"/>
                  <a:pt x="3614" y="7142"/>
                  <a:pt x="3614" y="7142"/>
                </a:cubicBezTo>
                <a:cubicBezTo>
                  <a:pt x="3542" y="7609"/>
                  <a:pt x="3496" y="8906"/>
                  <a:pt x="3496" y="8906"/>
                </a:cubicBezTo>
                <a:cubicBezTo>
                  <a:pt x="3496" y="8906"/>
                  <a:pt x="3456" y="9057"/>
                  <a:pt x="3384" y="9084"/>
                </a:cubicBezTo>
                <a:cubicBezTo>
                  <a:pt x="3369" y="9090"/>
                  <a:pt x="3355" y="9092"/>
                  <a:pt x="3342" y="9092"/>
                </a:cubicBezTo>
                <a:cubicBezTo>
                  <a:pt x="3294" y="9092"/>
                  <a:pt x="3254" y="9057"/>
                  <a:pt x="3213" y="8985"/>
                </a:cubicBezTo>
                <a:cubicBezTo>
                  <a:pt x="3160" y="8899"/>
                  <a:pt x="3068" y="8919"/>
                  <a:pt x="2956" y="8899"/>
                </a:cubicBezTo>
                <a:cubicBezTo>
                  <a:pt x="2947" y="8897"/>
                  <a:pt x="2938" y="8896"/>
                  <a:pt x="2930" y="8896"/>
                </a:cubicBezTo>
                <a:cubicBezTo>
                  <a:pt x="2833" y="8896"/>
                  <a:pt x="2770" y="9027"/>
                  <a:pt x="2745" y="9051"/>
                </a:cubicBezTo>
                <a:cubicBezTo>
                  <a:pt x="2726" y="9071"/>
                  <a:pt x="2614" y="9110"/>
                  <a:pt x="2614" y="9110"/>
                </a:cubicBezTo>
                <a:cubicBezTo>
                  <a:pt x="2603" y="9109"/>
                  <a:pt x="2593" y="9109"/>
                  <a:pt x="2583" y="9109"/>
                </a:cubicBezTo>
                <a:cubicBezTo>
                  <a:pt x="2405" y="9109"/>
                  <a:pt x="2360" y="9269"/>
                  <a:pt x="2298" y="9281"/>
                </a:cubicBezTo>
                <a:cubicBezTo>
                  <a:pt x="2291" y="9283"/>
                  <a:pt x="2283" y="9283"/>
                  <a:pt x="2276" y="9283"/>
                </a:cubicBezTo>
                <a:cubicBezTo>
                  <a:pt x="2219" y="9283"/>
                  <a:pt x="2147" y="9244"/>
                  <a:pt x="2107" y="9209"/>
                </a:cubicBezTo>
                <a:cubicBezTo>
                  <a:pt x="2104" y="9206"/>
                  <a:pt x="2101" y="9205"/>
                  <a:pt x="2095" y="9205"/>
                </a:cubicBezTo>
                <a:cubicBezTo>
                  <a:pt x="2017" y="9205"/>
                  <a:pt x="1646" y="9511"/>
                  <a:pt x="1646" y="9511"/>
                </a:cubicBezTo>
                <a:cubicBezTo>
                  <a:pt x="1646" y="9511"/>
                  <a:pt x="1093" y="9959"/>
                  <a:pt x="1001" y="9999"/>
                </a:cubicBezTo>
                <a:cubicBezTo>
                  <a:pt x="916" y="10045"/>
                  <a:pt x="889" y="10189"/>
                  <a:pt x="889" y="10216"/>
                </a:cubicBezTo>
                <a:cubicBezTo>
                  <a:pt x="889" y="10242"/>
                  <a:pt x="883" y="10630"/>
                  <a:pt x="883" y="10676"/>
                </a:cubicBezTo>
                <a:cubicBezTo>
                  <a:pt x="876" y="10729"/>
                  <a:pt x="830" y="10769"/>
                  <a:pt x="738" y="10795"/>
                </a:cubicBezTo>
                <a:cubicBezTo>
                  <a:pt x="652" y="10821"/>
                  <a:pt x="646" y="10959"/>
                  <a:pt x="626" y="11025"/>
                </a:cubicBezTo>
                <a:cubicBezTo>
                  <a:pt x="613" y="11071"/>
                  <a:pt x="560" y="11196"/>
                  <a:pt x="639" y="11216"/>
                </a:cubicBezTo>
                <a:cubicBezTo>
                  <a:pt x="679" y="11229"/>
                  <a:pt x="797" y="11321"/>
                  <a:pt x="804" y="11354"/>
                </a:cubicBezTo>
                <a:cubicBezTo>
                  <a:pt x="816" y="11385"/>
                  <a:pt x="767" y="11515"/>
                  <a:pt x="697" y="11515"/>
                </a:cubicBezTo>
                <a:cubicBezTo>
                  <a:pt x="691" y="11515"/>
                  <a:pt x="685" y="11514"/>
                  <a:pt x="679" y="11512"/>
                </a:cubicBezTo>
                <a:cubicBezTo>
                  <a:pt x="664" y="11506"/>
                  <a:pt x="649" y="11504"/>
                  <a:pt x="633" y="11504"/>
                </a:cubicBezTo>
                <a:cubicBezTo>
                  <a:pt x="561" y="11504"/>
                  <a:pt x="477" y="11555"/>
                  <a:pt x="429" y="11571"/>
                </a:cubicBezTo>
                <a:cubicBezTo>
                  <a:pt x="363" y="11591"/>
                  <a:pt x="369" y="12026"/>
                  <a:pt x="389" y="12091"/>
                </a:cubicBezTo>
                <a:cubicBezTo>
                  <a:pt x="402" y="12157"/>
                  <a:pt x="376" y="12243"/>
                  <a:pt x="376" y="12243"/>
                </a:cubicBezTo>
                <a:cubicBezTo>
                  <a:pt x="376" y="12243"/>
                  <a:pt x="218" y="12328"/>
                  <a:pt x="113" y="12420"/>
                </a:cubicBezTo>
                <a:cubicBezTo>
                  <a:pt x="1" y="12506"/>
                  <a:pt x="113" y="12638"/>
                  <a:pt x="152" y="12651"/>
                </a:cubicBezTo>
                <a:cubicBezTo>
                  <a:pt x="185" y="12664"/>
                  <a:pt x="310" y="12717"/>
                  <a:pt x="310" y="12776"/>
                </a:cubicBezTo>
                <a:cubicBezTo>
                  <a:pt x="310" y="12842"/>
                  <a:pt x="468" y="12960"/>
                  <a:pt x="501" y="12986"/>
                </a:cubicBezTo>
                <a:cubicBezTo>
                  <a:pt x="541" y="13019"/>
                  <a:pt x="718" y="13164"/>
                  <a:pt x="731" y="13302"/>
                </a:cubicBezTo>
                <a:cubicBezTo>
                  <a:pt x="745" y="13441"/>
                  <a:pt x="949" y="13500"/>
                  <a:pt x="1041" y="13533"/>
                </a:cubicBezTo>
                <a:cubicBezTo>
                  <a:pt x="1139" y="13572"/>
                  <a:pt x="1133" y="13710"/>
                  <a:pt x="1113" y="13763"/>
                </a:cubicBezTo>
                <a:cubicBezTo>
                  <a:pt x="1093" y="13816"/>
                  <a:pt x="1001" y="13875"/>
                  <a:pt x="922" y="13875"/>
                </a:cubicBezTo>
                <a:cubicBezTo>
                  <a:pt x="850" y="13875"/>
                  <a:pt x="804" y="14000"/>
                  <a:pt x="804" y="14000"/>
                </a:cubicBezTo>
                <a:cubicBezTo>
                  <a:pt x="759" y="14118"/>
                  <a:pt x="870" y="14133"/>
                  <a:pt x="929" y="14133"/>
                </a:cubicBezTo>
                <a:cubicBezTo>
                  <a:pt x="948" y="14133"/>
                  <a:pt x="962" y="14132"/>
                  <a:pt x="962" y="14132"/>
                </a:cubicBezTo>
                <a:cubicBezTo>
                  <a:pt x="962" y="14132"/>
                  <a:pt x="1244" y="14115"/>
                  <a:pt x="1475" y="14115"/>
                </a:cubicBezTo>
                <a:cubicBezTo>
                  <a:pt x="1567" y="14115"/>
                  <a:pt x="1651" y="14117"/>
                  <a:pt x="1705" y="14125"/>
                </a:cubicBezTo>
                <a:cubicBezTo>
                  <a:pt x="1890" y="14158"/>
                  <a:pt x="1988" y="14388"/>
                  <a:pt x="2015" y="14520"/>
                </a:cubicBezTo>
                <a:cubicBezTo>
                  <a:pt x="2025" y="14575"/>
                  <a:pt x="2076" y="14591"/>
                  <a:pt x="2133" y="14591"/>
                </a:cubicBezTo>
                <a:cubicBezTo>
                  <a:pt x="2221" y="14591"/>
                  <a:pt x="2324" y="14553"/>
                  <a:pt x="2324" y="14553"/>
                </a:cubicBezTo>
                <a:cubicBezTo>
                  <a:pt x="2345" y="14554"/>
                  <a:pt x="2365" y="14555"/>
                  <a:pt x="2385" y="14555"/>
                </a:cubicBezTo>
                <a:cubicBezTo>
                  <a:pt x="2677" y="14555"/>
                  <a:pt x="2807" y="14380"/>
                  <a:pt x="2851" y="14362"/>
                </a:cubicBezTo>
                <a:cubicBezTo>
                  <a:pt x="2897" y="14349"/>
                  <a:pt x="3134" y="14165"/>
                  <a:pt x="3147" y="14092"/>
                </a:cubicBezTo>
                <a:cubicBezTo>
                  <a:pt x="3163" y="14038"/>
                  <a:pt x="3215" y="14001"/>
                  <a:pt x="3270" y="14001"/>
                </a:cubicBezTo>
                <a:cubicBezTo>
                  <a:pt x="3281" y="14001"/>
                  <a:pt x="3293" y="14003"/>
                  <a:pt x="3305" y="14007"/>
                </a:cubicBezTo>
                <a:cubicBezTo>
                  <a:pt x="3371" y="14026"/>
                  <a:pt x="3292" y="14184"/>
                  <a:pt x="3292" y="14184"/>
                </a:cubicBezTo>
                <a:cubicBezTo>
                  <a:pt x="3292" y="14184"/>
                  <a:pt x="3298" y="15092"/>
                  <a:pt x="3305" y="15237"/>
                </a:cubicBezTo>
                <a:cubicBezTo>
                  <a:pt x="3314" y="15336"/>
                  <a:pt x="3427" y="15354"/>
                  <a:pt x="3572" y="15354"/>
                </a:cubicBezTo>
                <a:cubicBezTo>
                  <a:pt x="3631" y="15354"/>
                  <a:pt x="3694" y="15351"/>
                  <a:pt x="3759" y="15349"/>
                </a:cubicBezTo>
                <a:cubicBezTo>
                  <a:pt x="3989" y="15343"/>
                  <a:pt x="3996" y="15270"/>
                  <a:pt x="3996" y="15257"/>
                </a:cubicBezTo>
                <a:cubicBezTo>
                  <a:pt x="3996" y="15244"/>
                  <a:pt x="4035" y="15204"/>
                  <a:pt x="4035" y="15204"/>
                </a:cubicBezTo>
                <a:cubicBezTo>
                  <a:pt x="4035" y="15204"/>
                  <a:pt x="4687" y="15191"/>
                  <a:pt x="4726" y="15191"/>
                </a:cubicBezTo>
                <a:cubicBezTo>
                  <a:pt x="4766" y="15191"/>
                  <a:pt x="4792" y="15250"/>
                  <a:pt x="4792" y="15250"/>
                </a:cubicBezTo>
                <a:cubicBezTo>
                  <a:pt x="4814" y="15330"/>
                  <a:pt x="4873" y="15351"/>
                  <a:pt x="4933" y="15351"/>
                </a:cubicBezTo>
                <a:cubicBezTo>
                  <a:pt x="4998" y="15351"/>
                  <a:pt x="5064" y="15326"/>
                  <a:pt x="5088" y="15323"/>
                </a:cubicBezTo>
                <a:cubicBezTo>
                  <a:pt x="5141" y="15323"/>
                  <a:pt x="5273" y="15152"/>
                  <a:pt x="5319" y="15079"/>
                </a:cubicBezTo>
                <a:cubicBezTo>
                  <a:pt x="5365" y="15013"/>
                  <a:pt x="5444" y="14961"/>
                  <a:pt x="5463" y="14961"/>
                </a:cubicBezTo>
                <a:cubicBezTo>
                  <a:pt x="5483" y="14961"/>
                  <a:pt x="5667" y="14882"/>
                  <a:pt x="5674" y="14856"/>
                </a:cubicBezTo>
                <a:cubicBezTo>
                  <a:pt x="5681" y="14829"/>
                  <a:pt x="5944" y="14579"/>
                  <a:pt x="6003" y="14546"/>
                </a:cubicBezTo>
                <a:cubicBezTo>
                  <a:pt x="6069" y="14520"/>
                  <a:pt x="6503" y="14197"/>
                  <a:pt x="6562" y="14112"/>
                </a:cubicBezTo>
                <a:cubicBezTo>
                  <a:pt x="6622" y="14033"/>
                  <a:pt x="6878" y="13868"/>
                  <a:pt x="6878" y="13868"/>
                </a:cubicBezTo>
                <a:cubicBezTo>
                  <a:pt x="6878" y="13868"/>
                  <a:pt x="7333" y="13882"/>
                  <a:pt x="7372" y="13888"/>
                </a:cubicBezTo>
                <a:cubicBezTo>
                  <a:pt x="7374" y="13888"/>
                  <a:pt x="7376" y="13889"/>
                  <a:pt x="7378" y="13889"/>
                </a:cubicBezTo>
                <a:cubicBezTo>
                  <a:pt x="7424" y="13889"/>
                  <a:pt x="7490" y="13822"/>
                  <a:pt x="7490" y="13822"/>
                </a:cubicBezTo>
                <a:cubicBezTo>
                  <a:pt x="7521" y="13783"/>
                  <a:pt x="7547" y="13767"/>
                  <a:pt x="7569" y="13767"/>
                </a:cubicBezTo>
                <a:cubicBezTo>
                  <a:pt x="7644" y="13767"/>
                  <a:pt x="7676" y="13941"/>
                  <a:pt x="7681" y="13987"/>
                </a:cubicBezTo>
                <a:cubicBezTo>
                  <a:pt x="7688" y="14046"/>
                  <a:pt x="7688" y="14046"/>
                  <a:pt x="7583" y="14263"/>
                </a:cubicBezTo>
                <a:cubicBezTo>
                  <a:pt x="7484" y="14474"/>
                  <a:pt x="7602" y="14652"/>
                  <a:pt x="7635" y="14678"/>
                </a:cubicBezTo>
                <a:cubicBezTo>
                  <a:pt x="7668" y="14711"/>
                  <a:pt x="7767" y="14816"/>
                  <a:pt x="7635" y="14935"/>
                </a:cubicBezTo>
                <a:cubicBezTo>
                  <a:pt x="7510" y="15053"/>
                  <a:pt x="7662" y="15277"/>
                  <a:pt x="7662" y="15277"/>
                </a:cubicBezTo>
                <a:cubicBezTo>
                  <a:pt x="7662" y="15277"/>
                  <a:pt x="8247" y="15961"/>
                  <a:pt x="8300" y="15974"/>
                </a:cubicBezTo>
                <a:cubicBezTo>
                  <a:pt x="8353" y="15988"/>
                  <a:pt x="8590" y="16119"/>
                  <a:pt x="8609" y="16139"/>
                </a:cubicBezTo>
                <a:cubicBezTo>
                  <a:pt x="8622" y="16158"/>
                  <a:pt x="8685" y="16264"/>
                  <a:pt x="8773" y="16264"/>
                </a:cubicBezTo>
                <a:cubicBezTo>
                  <a:pt x="8775" y="16264"/>
                  <a:pt x="8778" y="16264"/>
                  <a:pt x="8780" y="16264"/>
                </a:cubicBezTo>
                <a:cubicBezTo>
                  <a:pt x="8816" y="16261"/>
                  <a:pt x="8869" y="16254"/>
                  <a:pt x="8924" y="16254"/>
                </a:cubicBezTo>
                <a:cubicBezTo>
                  <a:pt x="9002" y="16254"/>
                  <a:pt x="9086" y="16268"/>
                  <a:pt x="9136" y="16330"/>
                </a:cubicBezTo>
                <a:cubicBezTo>
                  <a:pt x="9182" y="16382"/>
                  <a:pt x="9267" y="16396"/>
                  <a:pt x="9355" y="16396"/>
                </a:cubicBezTo>
                <a:cubicBezTo>
                  <a:pt x="9442" y="16396"/>
                  <a:pt x="9531" y="16382"/>
                  <a:pt x="9583" y="16382"/>
                </a:cubicBezTo>
                <a:cubicBezTo>
                  <a:pt x="9585" y="16382"/>
                  <a:pt x="9587" y="16382"/>
                  <a:pt x="9588" y="16382"/>
                </a:cubicBezTo>
                <a:cubicBezTo>
                  <a:pt x="9693" y="16382"/>
                  <a:pt x="9828" y="16580"/>
                  <a:pt x="9880" y="16606"/>
                </a:cubicBezTo>
                <a:cubicBezTo>
                  <a:pt x="9932" y="16633"/>
                  <a:pt x="10169" y="16646"/>
                  <a:pt x="10288" y="16659"/>
                </a:cubicBezTo>
                <a:cubicBezTo>
                  <a:pt x="10406" y="16672"/>
                  <a:pt x="10696" y="16988"/>
                  <a:pt x="10755" y="17034"/>
                </a:cubicBezTo>
                <a:cubicBezTo>
                  <a:pt x="10821" y="17080"/>
                  <a:pt x="11354" y="17054"/>
                  <a:pt x="11591" y="17073"/>
                </a:cubicBezTo>
                <a:cubicBezTo>
                  <a:pt x="11828" y="17087"/>
                  <a:pt x="11999" y="17435"/>
                  <a:pt x="12051" y="17495"/>
                </a:cubicBezTo>
                <a:cubicBezTo>
                  <a:pt x="12097" y="17554"/>
                  <a:pt x="12084" y="18047"/>
                  <a:pt x="12065" y="18113"/>
                </a:cubicBezTo>
                <a:cubicBezTo>
                  <a:pt x="12045" y="18179"/>
                  <a:pt x="11992" y="18258"/>
                  <a:pt x="11920" y="18317"/>
                </a:cubicBezTo>
                <a:cubicBezTo>
                  <a:pt x="11841" y="18370"/>
                  <a:pt x="12032" y="18508"/>
                  <a:pt x="12071" y="18541"/>
                </a:cubicBezTo>
                <a:cubicBezTo>
                  <a:pt x="12111" y="18581"/>
                  <a:pt x="12216" y="18798"/>
                  <a:pt x="12216" y="18798"/>
                </a:cubicBezTo>
                <a:cubicBezTo>
                  <a:pt x="12216" y="18798"/>
                  <a:pt x="12190" y="19120"/>
                  <a:pt x="12196" y="19298"/>
                </a:cubicBezTo>
                <a:cubicBezTo>
                  <a:pt x="12200" y="19391"/>
                  <a:pt x="12348" y="19412"/>
                  <a:pt x="12492" y="19412"/>
                </a:cubicBezTo>
                <a:cubicBezTo>
                  <a:pt x="12613" y="19412"/>
                  <a:pt x="12731" y="19397"/>
                  <a:pt x="12756" y="19397"/>
                </a:cubicBezTo>
                <a:cubicBezTo>
                  <a:pt x="12808" y="19397"/>
                  <a:pt x="12874" y="19337"/>
                  <a:pt x="12874" y="19337"/>
                </a:cubicBezTo>
                <a:cubicBezTo>
                  <a:pt x="12874" y="19337"/>
                  <a:pt x="13341" y="19324"/>
                  <a:pt x="13552" y="19324"/>
                </a:cubicBezTo>
                <a:cubicBezTo>
                  <a:pt x="13763" y="19324"/>
                  <a:pt x="13723" y="19456"/>
                  <a:pt x="13723" y="19456"/>
                </a:cubicBezTo>
                <a:cubicBezTo>
                  <a:pt x="13723" y="19456"/>
                  <a:pt x="13743" y="19930"/>
                  <a:pt x="13743" y="20081"/>
                </a:cubicBezTo>
                <a:cubicBezTo>
                  <a:pt x="13743" y="20226"/>
                  <a:pt x="13861" y="20298"/>
                  <a:pt x="13861" y="20298"/>
                </a:cubicBezTo>
                <a:cubicBezTo>
                  <a:pt x="13861" y="20298"/>
                  <a:pt x="14131" y="20318"/>
                  <a:pt x="14210" y="20351"/>
                </a:cubicBezTo>
                <a:cubicBezTo>
                  <a:pt x="14289" y="20384"/>
                  <a:pt x="14368" y="20904"/>
                  <a:pt x="14368" y="20904"/>
                </a:cubicBezTo>
                <a:cubicBezTo>
                  <a:pt x="14368" y="20904"/>
                  <a:pt x="14342" y="21569"/>
                  <a:pt x="14381" y="21628"/>
                </a:cubicBezTo>
                <a:cubicBezTo>
                  <a:pt x="14421" y="21680"/>
                  <a:pt x="14427" y="21786"/>
                  <a:pt x="14414" y="21819"/>
                </a:cubicBezTo>
                <a:cubicBezTo>
                  <a:pt x="14407" y="21845"/>
                  <a:pt x="14329" y="21924"/>
                  <a:pt x="14250" y="21950"/>
                </a:cubicBezTo>
                <a:cubicBezTo>
                  <a:pt x="14164" y="21977"/>
                  <a:pt x="14157" y="22404"/>
                  <a:pt x="14164" y="22464"/>
                </a:cubicBezTo>
                <a:cubicBezTo>
                  <a:pt x="14177" y="22529"/>
                  <a:pt x="14197" y="22556"/>
                  <a:pt x="14289" y="22595"/>
                </a:cubicBezTo>
                <a:cubicBezTo>
                  <a:pt x="14388" y="22635"/>
                  <a:pt x="14256" y="22812"/>
                  <a:pt x="14256" y="22812"/>
                </a:cubicBezTo>
                <a:cubicBezTo>
                  <a:pt x="14111" y="22937"/>
                  <a:pt x="14309" y="23135"/>
                  <a:pt x="14342" y="23174"/>
                </a:cubicBezTo>
                <a:cubicBezTo>
                  <a:pt x="14375" y="23214"/>
                  <a:pt x="14467" y="23451"/>
                  <a:pt x="14467" y="23451"/>
                </a:cubicBezTo>
                <a:cubicBezTo>
                  <a:pt x="14467" y="23451"/>
                  <a:pt x="14454" y="24339"/>
                  <a:pt x="14460" y="24431"/>
                </a:cubicBezTo>
                <a:cubicBezTo>
                  <a:pt x="14464" y="24496"/>
                  <a:pt x="14508" y="24507"/>
                  <a:pt x="14550" y="24507"/>
                </a:cubicBezTo>
                <a:cubicBezTo>
                  <a:pt x="14573" y="24507"/>
                  <a:pt x="14595" y="24504"/>
                  <a:pt x="14612" y="24504"/>
                </a:cubicBezTo>
                <a:cubicBezTo>
                  <a:pt x="14664" y="24504"/>
                  <a:pt x="14914" y="24504"/>
                  <a:pt x="14927" y="24537"/>
                </a:cubicBezTo>
                <a:cubicBezTo>
                  <a:pt x="14934" y="24570"/>
                  <a:pt x="15191" y="24609"/>
                  <a:pt x="15250" y="24616"/>
                </a:cubicBezTo>
                <a:cubicBezTo>
                  <a:pt x="15303" y="24616"/>
                  <a:pt x="15362" y="24603"/>
                  <a:pt x="15461" y="24504"/>
                </a:cubicBezTo>
                <a:cubicBezTo>
                  <a:pt x="15494" y="24472"/>
                  <a:pt x="15536" y="24462"/>
                  <a:pt x="15577" y="24462"/>
                </a:cubicBezTo>
                <a:cubicBezTo>
                  <a:pt x="15665" y="24462"/>
                  <a:pt x="15750" y="24510"/>
                  <a:pt x="15750" y="24510"/>
                </a:cubicBezTo>
                <a:cubicBezTo>
                  <a:pt x="15928" y="24517"/>
                  <a:pt x="16119" y="24635"/>
                  <a:pt x="16184" y="24681"/>
                </a:cubicBezTo>
                <a:cubicBezTo>
                  <a:pt x="16244" y="24728"/>
                  <a:pt x="16362" y="25359"/>
                  <a:pt x="16382" y="25438"/>
                </a:cubicBezTo>
                <a:cubicBezTo>
                  <a:pt x="16402" y="25517"/>
                  <a:pt x="16421" y="25741"/>
                  <a:pt x="16395" y="25846"/>
                </a:cubicBezTo>
                <a:cubicBezTo>
                  <a:pt x="16362" y="25945"/>
                  <a:pt x="16461" y="26024"/>
                  <a:pt x="16461" y="26024"/>
                </a:cubicBezTo>
                <a:cubicBezTo>
                  <a:pt x="16461" y="26103"/>
                  <a:pt x="16507" y="26110"/>
                  <a:pt x="16606" y="26123"/>
                </a:cubicBezTo>
                <a:cubicBezTo>
                  <a:pt x="16622" y="26126"/>
                  <a:pt x="16637" y="26128"/>
                  <a:pt x="16651" y="26128"/>
                </a:cubicBezTo>
                <a:cubicBezTo>
                  <a:pt x="16722" y="26128"/>
                  <a:pt x="16779" y="26087"/>
                  <a:pt x="16954" y="26004"/>
                </a:cubicBezTo>
                <a:cubicBezTo>
                  <a:pt x="17005" y="25982"/>
                  <a:pt x="17048" y="25972"/>
                  <a:pt x="17087" y="25972"/>
                </a:cubicBezTo>
                <a:cubicBezTo>
                  <a:pt x="17203" y="25972"/>
                  <a:pt x="17275" y="26060"/>
                  <a:pt x="17369" y="26129"/>
                </a:cubicBezTo>
                <a:cubicBezTo>
                  <a:pt x="17488" y="26222"/>
                  <a:pt x="17349" y="26393"/>
                  <a:pt x="17356" y="26478"/>
                </a:cubicBezTo>
                <a:cubicBezTo>
                  <a:pt x="17363" y="26557"/>
                  <a:pt x="17336" y="27071"/>
                  <a:pt x="17290" y="27103"/>
                </a:cubicBezTo>
                <a:cubicBezTo>
                  <a:pt x="17244" y="27130"/>
                  <a:pt x="17244" y="27373"/>
                  <a:pt x="17251" y="27439"/>
                </a:cubicBezTo>
                <a:cubicBezTo>
                  <a:pt x="17251" y="27463"/>
                  <a:pt x="17285" y="27469"/>
                  <a:pt x="17338" y="27469"/>
                </a:cubicBezTo>
                <a:cubicBezTo>
                  <a:pt x="17386" y="27469"/>
                  <a:pt x="17449" y="27464"/>
                  <a:pt x="17516" y="27464"/>
                </a:cubicBezTo>
                <a:cubicBezTo>
                  <a:pt x="17559" y="27464"/>
                  <a:pt x="17603" y="27466"/>
                  <a:pt x="17646" y="27472"/>
                </a:cubicBezTo>
                <a:cubicBezTo>
                  <a:pt x="17830" y="27498"/>
                  <a:pt x="17882" y="27814"/>
                  <a:pt x="17882" y="27814"/>
                </a:cubicBezTo>
                <a:cubicBezTo>
                  <a:pt x="17882" y="27814"/>
                  <a:pt x="17869" y="28676"/>
                  <a:pt x="17869" y="28729"/>
                </a:cubicBezTo>
                <a:cubicBezTo>
                  <a:pt x="17869" y="28782"/>
                  <a:pt x="17850" y="28880"/>
                  <a:pt x="17738" y="28920"/>
                </a:cubicBezTo>
                <a:cubicBezTo>
                  <a:pt x="17626" y="28953"/>
                  <a:pt x="16974" y="29492"/>
                  <a:pt x="16889" y="29532"/>
                </a:cubicBezTo>
                <a:cubicBezTo>
                  <a:pt x="16803" y="29578"/>
                  <a:pt x="16533" y="29822"/>
                  <a:pt x="16533" y="29887"/>
                </a:cubicBezTo>
                <a:cubicBezTo>
                  <a:pt x="16533" y="29953"/>
                  <a:pt x="16520" y="30058"/>
                  <a:pt x="16474" y="30058"/>
                </a:cubicBezTo>
                <a:cubicBezTo>
                  <a:pt x="16435" y="30058"/>
                  <a:pt x="16323" y="30131"/>
                  <a:pt x="16316" y="30144"/>
                </a:cubicBezTo>
                <a:cubicBezTo>
                  <a:pt x="16316" y="30151"/>
                  <a:pt x="15875" y="30907"/>
                  <a:pt x="15809" y="30954"/>
                </a:cubicBezTo>
                <a:cubicBezTo>
                  <a:pt x="15744" y="31000"/>
                  <a:pt x="15513" y="31302"/>
                  <a:pt x="15507" y="31335"/>
                </a:cubicBezTo>
                <a:cubicBezTo>
                  <a:pt x="15500" y="31368"/>
                  <a:pt x="15303" y="31704"/>
                  <a:pt x="15230" y="31796"/>
                </a:cubicBezTo>
                <a:cubicBezTo>
                  <a:pt x="15158" y="31895"/>
                  <a:pt x="15283" y="31895"/>
                  <a:pt x="15283" y="31895"/>
                </a:cubicBezTo>
                <a:cubicBezTo>
                  <a:pt x="15283" y="31895"/>
                  <a:pt x="15487" y="31888"/>
                  <a:pt x="15559" y="31816"/>
                </a:cubicBezTo>
                <a:cubicBezTo>
                  <a:pt x="15609" y="31756"/>
                  <a:pt x="15780" y="31749"/>
                  <a:pt x="15863" y="31749"/>
                </a:cubicBezTo>
                <a:cubicBezTo>
                  <a:pt x="15890" y="31749"/>
                  <a:pt x="15908" y="31750"/>
                  <a:pt x="15908" y="31750"/>
                </a:cubicBezTo>
                <a:cubicBezTo>
                  <a:pt x="15908" y="31750"/>
                  <a:pt x="16250" y="32026"/>
                  <a:pt x="16310" y="32059"/>
                </a:cubicBezTo>
                <a:cubicBezTo>
                  <a:pt x="16369" y="32099"/>
                  <a:pt x="16448" y="32237"/>
                  <a:pt x="16428" y="32263"/>
                </a:cubicBezTo>
                <a:cubicBezTo>
                  <a:pt x="16343" y="32354"/>
                  <a:pt x="16443" y="32524"/>
                  <a:pt x="16552" y="32524"/>
                </a:cubicBezTo>
                <a:cubicBezTo>
                  <a:pt x="16561" y="32524"/>
                  <a:pt x="16570" y="32522"/>
                  <a:pt x="16579" y="32520"/>
                </a:cubicBezTo>
                <a:cubicBezTo>
                  <a:pt x="16685" y="32500"/>
                  <a:pt x="16658" y="32415"/>
                  <a:pt x="16737" y="32355"/>
                </a:cubicBezTo>
                <a:cubicBezTo>
                  <a:pt x="16749" y="32346"/>
                  <a:pt x="16760" y="32342"/>
                  <a:pt x="16772" y="32342"/>
                </a:cubicBezTo>
                <a:cubicBezTo>
                  <a:pt x="16826" y="32342"/>
                  <a:pt x="16876" y="32428"/>
                  <a:pt x="16876" y="32428"/>
                </a:cubicBezTo>
                <a:cubicBezTo>
                  <a:pt x="16876" y="32428"/>
                  <a:pt x="17099" y="32678"/>
                  <a:pt x="17237" y="32711"/>
                </a:cubicBezTo>
                <a:cubicBezTo>
                  <a:pt x="17376" y="32744"/>
                  <a:pt x="17639" y="32974"/>
                  <a:pt x="17731" y="33066"/>
                </a:cubicBezTo>
                <a:cubicBezTo>
                  <a:pt x="17823" y="33152"/>
                  <a:pt x="17929" y="33185"/>
                  <a:pt x="17961" y="33191"/>
                </a:cubicBezTo>
                <a:cubicBezTo>
                  <a:pt x="18001" y="33204"/>
                  <a:pt x="18034" y="33270"/>
                  <a:pt x="18054" y="33349"/>
                </a:cubicBezTo>
                <a:cubicBezTo>
                  <a:pt x="18073" y="33422"/>
                  <a:pt x="18310" y="33645"/>
                  <a:pt x="18343" y="33691"/>
                </a:cubicBezTo>
                <a:cubicBezTo>
                  <a:pt x="18376" y="33744"/>
                  <a:pt x="18514" y="33757"/>
                  <a:pt x="18514" y="33757"/>
                </a:cubicBezTo>
                <a:cubicBezTo>
                  <a:pt x="18514" y="33757"/>
                  <a:pt x="18573" y="33691"/>
                  <a:pt x="18600" y="33672"/>
                </a:cubicBezTo>
                <a:cubicBezTo>
                  <a:pt x="18626" y="33658"/>
                  <a:pt x="18712" y="33520"/>
                  <a:pt x="18712" y="33435"/>
                </a:cubicBezTo>
                <a:cubicBezTo>
                  <a:pt x="18718" y="33349"/>
                  <a:pt x="18797" y="33224"/>
                  <a:pt x="18824" y="33218"/>
                </a:cubicBezTo>
                <a:cubicBezTo>
                  <a:pt x="18850" y="33218"/>
                  <a:pt x="18962" y="33454"/>
                  <a:pt x="18962" y="33487"/>
                </a:cubicBezTo>
                <a:cubicBezTo>
                  <a:pt x="18962" y="33527"/>
                  <a:pt x="18909" y="33619"/>
                  <a:pt x="18784" y="33698"/>
                </a:cubicBezTo>
                <a:cubicBezTo>
                  <a:pt x="18652" y="33777"/>
                  <a:pt x="18541" y="34053"/>
                  <a:pt x="18508" y="34126"/>
                </a:cubicBezTo>
                <a:cubicBezTo>
                  <a:pt x="18481" y="34198"/>
                  <a:pt x="18455" y="34606"/>
                  <a:pt x="18455" y="34606"/>
                </a:cubicBezTo>
                <a:cubicBezTo>
                  <a:pt x="18455" y="34606"/>
                  <a:pt x="18389" y="34747"/>
                  <a:pt x="18468" y="34747"/>
                </a:cubicBezTo>
                <a:cubicBezTo>
                  <a:pt x="18483" y="34747"/>
                  <a:pt x="18502" y="34742"/>
                  <a:pt x="18527" y="34731"/>
                </a:cubicBezTo>
                <a:cubicBezTo>
                  <a:pt x="18685" y="34659"/>
                  <a:pt x="19133" y="34001"/>
                  <a:pt x="19179" y="33843"/>
                </a:cubicBezTo>
                <a:cubicBezTo>
                  <a:pt x="19225" y="33678"/>
                  <a:pt x="19297" y="33441"/>
                  <a:pt x="19311" y="33389"/>
                </a:cubicBezTo>
                <a:cubicBezTo>
                  <a:pt x="19324" y="33343"/>
                  <a:pt x="19416" y="33290"/>
                  <a:pt x="19449" y="33283"/>
                </a:cubicBezTo>
                <a:cubicBezTo>
                  <a:pt x="19482" y="33270"/>
                  <a:pt x="19633" y="33073"/>
                  <a:pt x="19633" y="33073"/>
                </a:cubicBezTo>
                <a:cubicBezTo>
                  <a:pt x="19633" y="33073"/>
                  <a:pt x="20344" y="32224"/>
                  <a:pt x="20403" y="32164"/>
                </a:cubicBezTo>
                <a:cubicBezTo>
                  <a:pt x="20456" y="32105"/>
                  <a:pt x="20601" y="32000"/>
                  <a:pt x="20587" y="31855"/>
                </a:cubicBezTo>
                <a:cubicBezTo>
                  <a:pt x="20581" y="31710"/>
                  <a:pt x="20772" y="31315"/>
                  <a:pt x="20772" y="31315"/>
                </a:cubicBezTo>
                <a:cubicBezTo>
                  <a:pt x="20824" y="30967"/>
                  <a:pt x="21561" y="30177"/>
                  <a:pt x="21640" y="30137"/>
                </a:cubicBezTo>
                <a:cubicBezTo>
                  <a:pt x="21713" y="30098"/>
                  <a:pt x="21798" y="29894"/>
                  <a:pt x="21798" y="29894"/>
                </a:cubicBezTo>
                <a:cubicBezTo>
                  <a:pt x="21844" y="29775"/>
                  <a:pt x="21752" y="29585"/>
                  <a:pt x="21792" y="29453"/>
                </a:cubicBezTo>
                <a:cubicBezTo>
                  <a:pt x="21805" y="29398"/>
                  <a:pt x="21807" y="29386"/>
                  <a:pt x="21816" y="29386"/>
                </a:cubicBezTo>
                <a:cubicBezTo>
                  <a:pt x="21823" y="29386"/>
                  <a:pt x="21835" y="29394"/>
                  <a:pt x="21864" y="29394"/>
                </a:cubicBezTo>
                <a:cubicBezTo>
                  <a:pt x="21868" y="29394"/>
                  <a:pt x="21872" y="29394"/>
                  <a:pt x="21877" y="29394"/>
                </a:cubicBezTo>
                <a:cubicBezTo>
                  <a:pt x="21989" y="29374"/>
                  <a:pt x="22095" y="29321"/>
                  <a:pt x="22088" y="29177"/>
                </a:cubicBezTo>
                <a:cubicBezTo>
                  <a:pt x="22088" y="29117"/>
                  <a:pt x="22088" y="29032"/>
                  <a:pt x="22055" y="28986"/>
                </a:cubicBezTo>
                <a:cubicBezTo>
                  <a:pt x="22022" y="28926"/>
                  <a:pt x="21956" y="28940"/>
                  <a:pt x="21904" y="28900"/>
                </a:cubicBezTo>
                <a:cubicBezTo>
                  <a:pt x="21877" y="28887"/>
                  <a:pt x="21897" y="28874"/>
                  <a:pt x="21930" y="28795"/>
                </a:cubicBezTo>
                <a:cubicBezTo>
                  <a:pt x="21996" y="28624"/>
                  <a:pt x="21660" y="28281"/>
                  <a:pt x="21792" y="28137"/>
                </a:cubicBezTo>
                <a:cubicBezTo>
                  <a:pt x="21803" y="28125"/>
                  <a:pt x="21817" y="28121"/>
                  <a:pt x="21832" y="28121"/>
                </a:cubicBezTo>
                <a:cubicBezTo>
                  <a:pt x="21857" y="28121"/>
                  <a:pt x="21884" y="28131"/>
                  <a:pt x="21908" y="28131"/>
                </a:cubicBezTo>
                <a:cubicBezTo>
                  <a:pt x="21918" y="28131"/>
                  <a:pt x="21928" y="28129"/>
                  <a:pt x="21937" y="28124"/>
                </a:cubicBezTo>
                <a:cubicBezTo>
                  <a:pt x="21989" y="28097"/>
                  <a:pt x="22022" y="27979"/>
                  <a:pt x="22002" y="27933"/>
                </a:cubicBezTo>
                <a:cubicBezTo>
                  <a:pt x="21963" y="27854"/>
                  <a:pt x="21864" y="27873"/>
                  <a:pt x="21838" y="27781"/>
                </a:cubicBezTo>
                <a:cubicBezTo>
                  <a:pt x="21818" y="27722"/>
                  <a:pt x="21838" y="27610"/>
                  <a:pt x="21851" y="27551"/>
                </a:cubicBezTo>
                <a:cubicBezTo>
                  <a:pt x="21870" y="27474"/>
                  <a:pt x="21977" y="27241"/>
                  <a:pt x="22019" y="27241"/>
                </a:cubicBezTo>
                <a:cubicBezTo>
                  <a:pt x="22020" y="27241"/>
                  <a:pt x="22021" y="27241"/>
                  <a:pt x="22022" y="27242"/>
                </a:cubicBezTo>
                <a:cubicBezTo>
                  <a:pt x="22023" y="27242"/>
                  <a:pt x="22024" y="27242"/>
                  <a:pt x="22025" y="27242"/>
                </a:cubicBezTo>
                <a:cubicBezTo>
                  <a:pt x="22061" y="27242"/>
                  <a:pt x="22174" y="27117"/>
                  <a:pt x="22174" y="27117"/>
                </a:cubicBezTo>
                <a:cubicBezTo>
                  <a:pt x="22378" y="26820"/>
                  <a:pt x="23148" y="26156"/>
                  <a:pt x="23148" y="26156"/>
                </a:cubicBezTo>
                <a:cubicBezTo>
                  <a:pt x="23148" y="26156"/>
                  <a:pt x="23825" y="25708"/>
                  <a:pt x="23964" y="25669"/>
                </a:cubicBezTo>
                <a:cubicBezTo>
                  <a:pt x="23995" y="25661"/>
                  <a:pt x="24020" y="25658"/>
                  <a:pt x="24042" y="25658"/>
                </a:cubicBezTo>
                <a:cubicBezTo>
                  <a:pt x="24113" y="25658"/>
                  <a:pt x="24139" y="25690"/>
                  <a:pt x="24155" y="25695"/>
                </a:cubicBezTo>
                <a:cubicBezTo>
                  <a:pt x="24174" y="25708"/>
                  <a:pt x="24174" y="25787"/>
                  <a:pt x="24247" y="25807"/>
                </a:cubicBezTo>
                <a:cubicBezTo>
                  <a:pt x="24260" y="25811"/>
                  <a:pt x="24274" y="25813"/>
                  <a:pt x="24289" y="25813"/>
                </a:cubicBezTo>
                <a:cubicBezTo>
                  <a:pt x="24371" y="25813"/>
                  <a:pt x="24456" y="25755"/>
                  <a:pt x="24451" y="25721"/>
                </a:cubicBezTo>
                <a:cubicBezTo>
                  <a:pt x="24444" y="25642"/>
                  <a:pt x="24411" y="25629"/>
                  <a:pt x="24378" y="25550"/>
                </a:cubicBezTo>
                <a:cubicBezTo>
                  <a:pt x="24332" y="25445"/>
                  <a:pt x="24642" y="25353"/>
                  <a:pt x="24721" y="25353"/>
                </a:cubicBezTo>
                <a:cubicBezTo>
                  <a:pt x="24799" y="25353"/>
                  <a:pt x="24911" y="25320"/>
                  <a:pt x="24931" y="25294"/>
                </a:cubicBezTo>
                <a:cubicBezTo>
                  <a:pt x="24951" y="25267"/>
                  <a:pt x="24938" y="25142"/>
                  <a:pt x="24944" y="25083"/>
                </a:cubicBezTo>
                <a:cubicBezTo>
                  <a:pt x="24948" y="25052"/>
                  <a:pt x="24980" y="25044"/>
                  <a:pt x="25009" y="25044"/>
                </a:cubicBezTo>
                <a:cubicBezTo>
                  <a:pt x="25029" y="25044"/>
                  <a:pt x="25048" y="25047"/>
                  <a:pt x="25056" y="25050"/>
                </a:cubicBezTo>
                <a:cubicBezTo>
                  <a:pt x="25069" y="25057"/>
                  <a:pt x="25096" y="25175"/>
                  <a:pt x="25076" y="25201"/>
                </a:cubicBezTo>
                <a:cubicBezTo>
                  <a:pt x="25052" y="25241"/>
                  <a:pt x="25129" y="25303"/>
                  <a:pt x="25196" y="25303"/>
                </a:cubicBezTo>
                <a:cubicBezTo>
                  <a:pt x="25239" y="25303"/>
                  <a:pt x="25277" y="25277"/>
                  <a:pt x="25280" y="25201"/>
                </a:cubicBezTo>
                <a:cubicBezTo>
                  <a:pt x="25280" y="25142"/>
                  <a:pt x="25208" y="25076"/>
                  <a:pt x="25181" y="25024"/>
                </a:cubicBezTo>
                <a:cubicBezTo>
                  <a:pt x="25167" y="24986"/>
                  <a:pt x="25206" y="24977"/>
                  <a:pt x="25246" y="24977"/>
                </a:cubicBezTo>
                <a:cubicBezTo>
                  <a:pt x="25282" y="24977"/>
                  <a:pt x="25319" y="24984"/>
                  <a:pt x="25319" y="24984"/>
                </a:cubicBezTo>
                <a:cubicBezTo>
                  <a:pt x="25343" y="25044"/>
                  <a:pt x="25368" y="25165"/>
                  <a:pt x="25437" y="25165"/>
                </a:cubicBezTo>
                <a:cubicBezTo>
                  <a:pt x="25443" y="25165"/>
                  <a:pt x="25450" y="25164"/>
                  <a:pt x="25458" y="25162"/>
                </a:cubicBezTo>
                <a:cubicBezTo>
                  <a:pt x="25502" y="25156"/>
                  <a:pt x="25522" y="25043"/>
                  <a:pt x="25566" y="25043"/>
                </a:cubicBezTo>
                <a:cubicBezTo>
                  <a:pt x="25567" y="25043"/>
                  <a:pt x="25568" y="25043"/>
                  <a:pt x="25569" y="25043"/>
                </a:cubicBezTo>
                <a:cubicBezTo>
                  <a:pt x="25601" y="25048"/>
                  <a:pt x="25630" y="25050"/>
                  <a:pt x="25656" y="25050"/>
                </a:cubicBezTo>
                <a:cubicBezTo>
                  <a:pt x="25755" y="25050"/>
                  <a:pt x="25813" y="25019"/>
                  <a:pt x="25813" y="24951"/>
                </a:cubicBezTo>
                <a:cubicBezTo>
                  <a:pt x="25813" y="24879"/>
                  <a:pt x="25832" y="24820"/>
                  <a:pt x="25906" y="24820"/>
                </a:cubicBezTo>
                <a:cubicBezTo>
                  <a:pt x="25919" y="24820"/>
                  <a:pt x="25934" y="24822"/>
                  <a:pt x="25951" y="24826"/>
                </a:cubicBezTo>
                <a:cubicBezTo>
                  <a:pt x="26070" y="24853"/>
                  <a:pt x="26050" y="25017"/>
                  <a:pt x="26050" y="25017"/>
                </a:cubicBezTo>
                <a:cubicBezTo>
                  <a:pt x="26050" y="25017"/>
                  <a:pt x="26195" y="25076"/>
                  <a:pt x="26616" y="25142"/>
                </a:cubicBezTo>
                <a:cubicBezTo>
                  <a:pt x="26654" y="25149"/>
                  <a:pt x="26688" y="25152"/>
                  <a:pt x="26717" y="25152"/>
                </a:cubicBezTo>
                <a:cubicBezTo>
                  <a:pt x="27009" y="25152"/>
                  <a:pt x="26876" y="24852"/>
                  <a:pt x="26906" y="24780"/>
                </a:cubicBezTo>
                <a:cubicBezTo>
                  <a:pt x="26938" y="24701"/>
                  <a:pt x="27419" y="24273"/>
                  <a:pt x="27597" y="24227"/>
                </a:cubicBezTo>
                <a:cubicBezTo>
                  <a:pt x="27774" y="24181"/>
                  <a:pt x="27722" y="23793"/>
                  <a:pt x="27722" y="23648"/>
                </a:cubicBezTo>
                <a:cubicBezTo>
                  <a:pt x="27722" y="23497"/>
                  <a:pt x="28123" y="23023"/>
                  <a:pt x="28242" y="22918"/>
                </a:cubicBezTo>
                <a:cubicBezTo>
                  <a:pt x="28367" y="22806"/>
                  <a:pt x="28347" y="22714"/>
                  <a:pt x="28360" y="22602"/>
                </a:cubicBezTo>
                <a:cubicBezTo>
                  <a:pt x="28373" y="22496"/>
                  <a:pt x="28682" y="22036"/>
                  <a:pt x="28761" y="21950"/>
                </a:cubicBezTo>
                <a:cubicBezTo>
                  <a:pt x="28834" y="21871"/>
                  <a:pt x="28827" y="21180"/>
                  <a:pt x="28827" y="21180"/>
                </a:cubicBezTo>
                <a:cubicBezTo>
                  <a:pt x="28840" y="20884"/>
                  <a:pt x="28880" y="20864"/>
                  <a:pt x="28946" y="20759"/>
                </a:cubicBezTo>
                <a:cubicBezTo>
                  <a:pt x="29012" y="20647"/>
                  <a:pt x="29255" y="20272"/>
                  <a:pt x="29255" y="20272"/>
                </a:cubicBezTo>
                <a:cubicBezTo>
                  <a:pt x="29255" y="20272"/>
                  <a:pt x="29248" y="19752"/>
                  <a:pt x="29248" y="19647"/>
                </a:cubicBezTo>
                <a:cubicBezTo>
                  <a:pt x="29248" y="19541"/>
                  <a:pt x="29446" y="19087"/>
                  <a:pt x="29492" y="19022"/>
                </a:cubicBezTo>
                <a:cubicBezTo>
                  <a:pt x="29545" y="18949"/>
                  <a:pt x="29538" y="17712"/>
                  <a:pt x="29538" y="17712"/>
                </a:cubicBezTo>
                <a:cubicBezTo>
                  <a:pt x="29538" y="17712"/>
                  <a:pt x="29545" y="16264"/>
                  <a:pt x="29558" y="16139"/>
                </a:cubicBezTo>
                <a:cubicBezTo>
                  <a:pt x="29564" y="16020"/>
                  <a:pt x="29531" y="15816"/>
                  <a:pt x="29650" y="15816"/>
                </a:cubicBezTo>
                <a:cubicBezTo>
                  <a:pt x="29768" y="15816"/>
                  <a:pt x="29683" y="15856"/>
                  <a:pt x="29736" y="16053"/>
                </a:cubicBezTo>
                <a:cubicBezTo>
                  <a:pt x="29751" y="16119"/>
                  <a:pt x="29781" y="16141"/>
                  <a:pt x="29815" y="16141"/>
                </a:cubicBezTo>
                <a:cubicBezTo>
                  <a:pt x="29879" y="16141"/>
                  <a:pt x="29957" y="16062"/>
                  <a:pt x="29979" y="16053"/>
                </a:cubicBezTo>
                <a:cubicBezTo>
                  <a:pt x="30005" y="16034"/>
                  <a:pt x="30387" y="15645"/>
                  <a:pt x="30394" y="15540"/>
                </a:cubicBezTo>
                <a:cubicBezTo>
                  <a:pt x="30400" y="15435"/>
                  <a:pt x="30677" y="14915"/>
                  <a:pt x="30815" y="14599"/>
                </a:cubicBezTo>
                <a:cubicBezTo>
                  <a:pt x="30953" y="14290"/>
                  <a:pt x="31874" y="13316"/>
                  <a:pt x="31934" y="13250"/>
                </a:cubicBezTo>
                <a:cubicBezTo>
                  <a:pt x="31999" y="13190"/>
                  <a:pt x="32427" y="12776"/>
                  <a:pt x="32434" y="12690"/>
                </a:cubicBezTo>
                <a:cubicBezTo>
                  <a:pt x="32440" y="12611"/>
                  <a:pt x="32598" y="12203"/>
                  <a:pt x="32704" y="11973"/>
                </a:cubicBezTo>
                <a:cubicBezTo>
                  <a:pt x="32802" y="11749"/>
                  <a:pt x="32809" y="10459"/>
                  <a:pt x="32802" y="10407"/>
                </a:cubicBezTo>
                <a:cubicBezTo>
                  <a:pt x="32789" y="10354"/>
                  <a:pt x="32677" y="10170"/>
                  <a:pt x="32677" y="9696"/>
                </a:cubicBezTo>
                <a:cubicBezTo>
                  <a:pt x="32677" y="9215"/>
                  <a:pt x="32217" y="8788"/>
                  <a:pt x="32131" y="8669"/>
                </a:cubicBezTo>
                <a:cubicBezTo>
                  <a:pt x="32076" y="8598"/>
                  <a:pt x="31904" y="8591"/>
                  <a:pt x="31716" y="8591"/>
                </a:cubicBezTo>
                <a:cubicBezTo>
                  <a:pt x="31670" y="8591"/>
                  <a:pt x="31621" y="8591"/>
                  <a:pt x="31574" y="8591"/>
                </a:cubicBezTo>
                <a:cubicBezTo>
                  <a:pt x="31495" y="8591"/>
                  <a:pt x="31417" y="8590"/>
                  <a:pt x="31348" y="8584"/>
                </a:cubicBezTo>
                <a:cubicBezTo>
                  <a:pt x="31072" y="8564"/>
                  <a:pt x="30762" y="8287"/>
                  <a:pt x="30762" y="8287"/>
                </a:cubicBezTo>
                <a:cubicBezTo>
                  <a:pt x="30690" y="8202"/>
                  <a:pt x="29624" y="7353"/>
                  <a:pt x="29314" y="7083"/>
                </a:cubicBezTo>
                <a:cubicBezTo>
                  <a:pt x="29035" y="6842"/>
                  <a:pt x="28318" y="6576"/>
                  <a:pt x="28244" y="6576"/>
                </a:cubicBezTo>
                <a:cubicBezTo>
                  <a:pt x="28243" y="6576"/>
                  <a:pt x="28242" y="6576"/>
                  <a:pt x="28242" y="6576"/>
                </a:cubicBezTo>
                <a:cubicBezTo>
                  <a:pt x="28189" y="6589"/>
                  <a:pt x="28031" y="6662"/>
                  <a:pt x="27991" y="6662"/>
                </a:cubicBezTo>
                <a:cubicBezTo>
                  <a:pt x="27980" y="6662"/>
                  <a:pt x="27931" y="6658"/>
                  <a:pt x="27868" y="6658"/>
                </a:cubicBezTo>
                <a:cubicBezTo>
                  <a:pt x="27747" y="6658"/>
                  <a:pt x="27573" y="6672"/>
                  <a:pt x="27504" y="6754"/>
                </a:cubicBezTo>
                <a:cubicBezTo>
                  <a:pt x="27467" y="6802"/>
                  <a:pt x="27433" y="6820"/>
                  <a:pt x="27401" y="6820"/>
                </a:cubicBezTo>
                <a:cubicBezTo>
                  <a:pt x="27360" y="6820"/>
                  <a:pt x="27324" y="6790"/>
                  <a:pt x="27294" y="6760"/>
                </a:cubicBezTo>
                <a:cubicBezTo>
                  <a:pt x="27235" y="6708"/>
                  <a:pt x="26991" y="6655"/>
                  <a:pt x="26919" y="6603"/>
                </a:cubicBezTo>
                <a:cubicBezTo>
                  <a:pt x="26846" y="6556"/>
                  <a:pt x="26497" y="6543"/>
                  <a:pt x="26399" y="6543"/>
                </a:cubicBezTo>
                <a:cubicBezTo>
                  <a:pt x="26300" y="6543"/>
                  <a:pt x="26168" y="6524"/>
                  <a:pt x="26017" y="6412"/>
                </a:cubicBezTo>
                <a:cubicBezTo>
                  <a:pt x="25872" y="6300"/>
                  <a:pt x="25418" y="6326"/>
                  <a:pt x="25339" y="6320"/>
                </a:cubicBezTo>
                <a:cubicBezTo>
                  <a:pt x="25336" y="6319"/>
                  <a:pt x="25333" y="6319"/>
                  <a:pt x="25330" y="6319"/>
                </a:cubicBezTo>
                <a:cubicBezTo>
                  <a:pt x="25257" y="6319"/>
                  <a:pt x="25213" y="6473"/>
                  <a:pt x="25194" y="6524"/>
                </a:cubicBezTo>
                <a:cubicBezTo>
                  <a:pt x="25181" y="6570"/>
                  <a:pt x="25115" y="6609"/>
                  <a:pt x="25076" y="6616"/>
                </a:cubicBezTo>
                <a:cubicBezTo>
                  <a:pt x="25063" y="6596"/>
                  <a:pt x="25069" y="6570"/>
                  <a:pt x="25069" y="6543"/>
                </a:cubicBezTo>
                <a:cubicBezTo>
                  <a:pt x="25069" y="6504"/>
                  <a:pt x="25069" y="6458"/>
                  <a:pt x="25069" y="6418"/>
                </a:cubicBezTo>
                <a:cubicBezTo>
                  <a:pt x="25065" y="6361"/>
                  <a:pt x="25006" y="6332"/>
                  <a:pt x="24952" y="6332"/>
                </a:cubicBezTo>
                <a:cubicBezTo>
                  <a:pt x="24918" y="6332"/>
                  <a:pt x="24887" y="6343"/>
                  <a:pt x="24872" y="6366"/>
                </a:cubicBezTo>
                <a:cubicBezTo>
                  <a:pt x="24826" y="6431"/>
                  <a:pt x="24872" y="6576"/>
                  <a:pt x="24911" y="6642"/>
                </a:cubicBezTo>
                <a:cubicBezTo>
                  <a:pt x="24938" y="6708"/>
                  <a:pt x="24806" y="6787"/>
                  <a:pt x="24727" y="6892"/>
                </a:cubicBezTo>
                <a:cubicBezTo>
                  <a:pt x="24683" y="6956"/>
                  <a:pt x="24651" y="6984"/>
                  <a:pt x="24623" y="6984"/>
                </a:cubicBezTo>
                <a:cubicBezTo>
                  <a:pt x="24604" y="6984"/>
                  <a:pt x="24587" y="6972"/>
                  <a:pt x="24569" y="6951"/>
                </a:cubicBezTo>
                <a:cubicBezTo>
                  <a:pt x="24523" y="6905"/>
                  <a:pt x="24661" y="6635"/>
                  <a:pt x="24714" y="6524"/>
                </a:cubicBezTo>
                <a:cubicBezTo>
                  <a:pt x="24767" y="6412"/>
                  <a:pt x="24661" y="6280"/>
                  <a:pt x="24661" y="6208"/>
                </a:cubicBezTo>
                <a:cubicBezTo>
                  <a:pt x="24661" y="6135"/>
                  <a:pt x="24701" y="5938"/>
                  <a:pt x="24628" y="5911"/>
                </a:cubicBezTo>
                <a:cubicBezTo>
                  <a:pt x="24556" y="5879"/>
                  <a:pt x="24490" y="5740"/>
                  <a:pt x="24444" y="5635"/>
                </a:cubicBezTo>
                <a:cubicBezTo>
                  <a:pt x="24391" y="5530"/>
                  <a:pt x="24280" y="5431"/>
                  <a:pt x="24266" y="5431"/>
                </a:cubicBezTo>
                <a:cubicBezTo>
                  <a:pt x="24253" y="5431"/>
                  <a:pt x="24128" y="5484"/>
                  <a:pt x="24089" y="5536"/>
                </a:cubicBezTo>
                <a:cubicBezTo>
                  <a:pt x="24049" y="5596"/>
                  <a:pt x="24036" y="5668"/>
                  <a:pt x="23950" y="5681"/>
                </a:cubicBezTo>
                <a:cubicBezTo>
                  <a:pt x="23947" y="5682"/>
                  <a:pt x="23944" y="5682"/>
                  <a:pt x="23941" y="5682"/>
                </a:cubicBezTo>
                <a:cubicBezTo>
                  <a:pt x="23870" y="5682"/>
                  <a:pt x="23857" y="5544"/>
                  <a:pt x="23832" y="5431"/>
                </a:cubicBezTo>
                <a:cubicBezTo>
                  <a:pt x="23802" y="5328"/>
                  <a:pt x="23649" y="5292"/>
                  <a:pt x="23548" y="5292"/>
                </a:cubicBezTo>
                <a:cubicBezTo>
                  <a:pt x="23539" y="5292"/>
                  <a:pt x="23531" y="5292"/>
                  <a:pt x="23523" y="5293"/>
                </a:cubicBezTo>
                <a:cubicBezTo>
                  <a:pt x="23507" y="5294"/>
                  <a:pt x="23492" y="5294"/>
                  <a:pt x="23479" y="5294"/>
                </a:cubicBezTo>
                <a:cubicBezTo>
                  <a:pt x="23400" y="5294"/>
                  <a:pt x="23349" y="5277"/>
                  <a:pt x="23299" y="5220"/>
                </a:cubicBezTo>
                <a:cubicBezTo>
                  <a:pt x="23240" y="5155"/>
                  <a:pt x="23174" y="5082"/>
                  <a:pt x="23082" y="5082"/>
                </a:cubicBezTo>
                <a:cubicBezTo>
                  <a:pt x="22996" y="5082"/>
                  <a:pt x="22865" y="5043"/>
                  <a:pt x="22865" y="5043"/>
                </a:cubicBezTo>
                <a:cubicBezTo>
                  <a:pt x="22601" y="4872"/>
                  <a:pt x="22127" y="4865"/>
                  <a:pt x="22127" y="4865"/>
                </a:cubicBezTo>
                <a:cubicBezTo>
                  <a:pt x="22127" y="4865"/>
                  <a:pt x="21924" y="4894"/>
                  <a:pt x="21821" y="4894"/>
                </a:cubicBezTo>
                <a:cubicBezTo>
                  <a:pt x="21803" y="4894"/>
                  <a:pt x="21789" y="4893"/>
                  <a:pt x="21779" y="4891"/>
                </a:cubicBezTo>
                <a:cubicBezTo>
                  <a:pt x="21776" y="4891"/>
                  <a:pt x="21774" y="4891"/>
                  <a:pt x="21771" y="4891"/>
                </a:cubicBezTo>
                <a:cubicBezTo>
                  <a:pt x="21689" y="4891"/>
                  <a:pt x="21527" y="5084"/>
                  <a:pt x="21482" y="5141"/>
                </a:cubicBezTo>
                <a:cubicBezTo>
                  <a:pt x="21384" y="5267"/>
                  <a:pt x="21430" y="5431"/>
                  <a:pt x="21390" y="5576"/>
                </a:cubicBezTo>
                <a:cubicBezTo>
                  <a:pt x="21364" y="5655"/>
                  <a:pt x="21140" y="5773"/>
                  <a:pt x="21120" y="5786"/>
                </a:cubicBezTo>
                <a:cubicBezTo>
                  <a:pt x="21107" y="5800"/>
                  <a:pt x="20963" y="5806"/>
                  <a:pt x="20897" y="5806"/>
                </a:cubicBezTo>
                <a:cubicBezTo>
                  <a:pt x="20831" y="5806"/>
                  <a:pt x="20785" y="5846"/>
                  <a:pt x="20745" y="5892"/>
                </a:cubicBezTo>
                <a:cubicBezTo>
                  <a:pt x="20684" y="5968"/>
                  <a:pt x="20557" y="6075"/>
                  <a:pt x="20442" y="6075"/>
                </a:cubicBezTo>
                <a:cubicBezTo>
                  <a:pt x="20407" y="6075"/>
                  <a:pt x="20374" y="6066"/>
                  <a:pt x="20344" y="6043"/>
                </a:cubicBezTo>
                <a:cubicBezTo>
                  <a:pt x="20304" y="6010"/>
                  <a:pt x="20170" y="5980"/>
                  <a:pt x="20052" y="5980"/>
                </a:cubicBezTo>
                <a:cubicBezTo>
                  <a:pt x="19957" y="5980"/>
                  <a:pt x="19872" y="6000"/>
                  <a:pt x="19857" y="6056"/>
                </a:cubicBezTo>
                <a:cubicBezTo>
                  <a:pt x="19845" y="6109"/>
                  <a:pt x="19765" y="6129"/>
                  <a:pt x="19692" y="6129"/>
                </a:cubicBezTo>
                <a:cubicBezTo>
                  <a:pt x="19646" y="6129"/>
                  <a:pt x="19603" y="6122"/>
                  <a:pt x="19580" y="6109"/>
                </a:cubicBezTo>
                <a:cubicBezTo>
                  <a:pt x="19554" y="6096"/>
                  <a:pt x="19548" y="6069"/>
                  <a:pt x="19508" y="6056"/>
                </a:cubicBezTo>
                <a:cubicBezTo>
                  <a:pt x="19498" y="6053"/>
                  <a:pt x="19487" y="6053"/>
                  <a:pt x="19475" y="6053"/>
                </a:cubicBezTo>
                <a:cubicBezTo>
                  <a:pt x="19464" y="6053"/>
                  <a:pt x="19452" y="6053"/>
                  <a:pt x="19442" y="6050"/>
                </a:cubicBezTo>
                <a:cubicBezTo>
                  <a:pt x="19390" y="6050"/>
                  <a:pt x="19330" y="6043"/>
                  <a:pt x="19271" y="6043"/>
                </a:cubicBezTo>
                <a:lnTo>
                  <a:pt x="18988" y="6043"/>
                </a:lnTo>
                <a:cubicBezTo>
                  <a:pt x="18916" y="6043"/>
                  <a:pt x="18903" y="6069"/>
                  <a:pt x="18870" y="6135"/>
                </a:cubicBezTo>
                <a:cubicBezTo>
                  <a:pt x="18838" y="6198"/>
                  <a:pt x="18831" y="6267"/>
                  <a:pt x="18761" y="6267"/>
                </a:cubicBezTo>
                <a:cubicBezTo>
                  <a:pt x="18758" y="6267"/>
                  <a:pt x="18755" y="6267"/>
                  <a:pt x="18751" y="6267"/>
                </a:cubicBezTo>
                <a:cubicBezTo>
                  <a:pt x="18679" y="6260"/>
                  <a:pt x="18685" y="6017"/>
                  <a:pt x="18699" y="5944"/>
                </a:cubicBezTo>
                <a:cubicBezTo>
                  <a:pt x="18706" y="5907"/>
                  <a:pt x="18746" y="5895"/>
                  <a:pt x="18810" y="5895"/>
                </a:cubicBezTo>
                <a:cubicBezTo>
                  <a:pt x="18859" y="5895"/>
                  <a:pt x="18922" y="5903"/>
                  <a:pt x="18995" y="5911"/>
                </a:cubicBezTo>
                <a:cubicBezTo>
                  <a:pt x="19021" y="5916"/>
                  <a:pt x="19048" y="5918"/>
                  <a:pt x="19075" y="5918"/>
                </a:cubicBezTo>
                <a:cubicBezTo>
                  <a:pt x="19211" y="5918"/>
                  <a:pt x="19346" y="5868"/>
                  <a:pt x="19357" y="5813"/>
                </a:cubicBezTo>
                <a:cubicBezTo>
                  <a:pt x="19376" y="5754"/>
                  <a:pt x="19113" y="5398"/>
                  <a:pt x="19074" y="5372"/>
                </a:cubicBezTo>
                <a:cubicBezTo>
                  <a:pt x="19070" y="5370"/>
                  <a:pt x="19067" y="5369"/>
                  <a:pt x="19063" y="5369"/>
                </a:cubicBezTo>
                <a:cubicBezTo>
                  <a:pt x="19021" y="5369"/>
                  <a:pt x="18954" y="5488"/>
                  <a:pt x="18935" y="5530"/>
                </a:cubicBezTo>
                <a:cubicBezTo>
                  <a:pt x="18923" y="5568"/>
                  <a:pt x="18705" y="5787"/>
                  <a:pt x="18469" y="5787"/>
                </a:cubicBezTo>
                <a:cubicBezTo>
                  <a:pt x="18462" y="5787"/>
                  <a:pt x="18455" y="5787"/>
                  <a:pt x="18448" y="5786"/>
                </a:cubicBezTo>
                <a:cubicBezTo>
                  <a:pt x="18205" y="5773"/>
                  <a:pt x="18369" y="5517"/>
                  <a:pt x="18402" y="5378"/>
                </a:cubicBezTo>
                <a:cubicBezTo>
                  <a:pt x="18429" y="5240"/>
                  <a:pt x="18626" y="5003"/>
                  <a:pt x="18699" y="4918"/>
                </a:cubicBezTo>
                <a:cubicBezTo>
                  <a:pt x="18771" y="4832"/>
                  <a:pt x="18975" y="4556"/>
                  <a:pt x="19028" y="4523"/>
                </a:cubicBezTo>
                <a:cubicBezTo>
                  <a:pt x="19074" y="4490"/>
                  <a:pt x="19462" y="4095"/>
                  <a:pt x="19482" y="4003"/>
                </a:cubicBezTo>
                <a:cubicBezTo>
                  <a:pt x="19501" y="3917"/>
                  <a:pt x="19837" y="3582"/>
                  <a:pt x="19936" y="3509"/>
                </a:cubicBezTo>
                <a:cubicBezTo>
                  <a:pt x="20028" y="3430"/>
                  <a:pt x="19988" y="3272"/>
                  <a:pt x="20041" y="3154"/>
                </a:cubicBezTo>
                <a:cubicBezTo>
                  <a:pt x="20100" y="3029"/>
                  <a:pt x="19975" y="2924"/>
                  <a:pt x="19903" y="2785"/>
                </a:cubicBezTo>
                <a:cubicBezTo>
                  <a:pt x="19874" y="2725"/>
                  <a:pt x="19808" y="2710"/>
                  <a:pt x="19741" y="2710"/>
                </a:cubicBezTo>
                <a:cubicBezTo>
                  <a:pt x="19674" y="2710"/>
                  <a:pt x="19605" y="2724"/>
                  <a:pt x="19566" y="2724"/>
                </a:cubicBezTo>
                <a:cubicBezTo>
                  <a:pt x="19555" y="2724"/>
                  <a:pt x="19546" y="2723"/>
                  <a:pt x="19541" y="2720"/>
                </a:cubicBezTo>
                <a:cubicBezTo>
                  <a:pt x="19501" y="2700"/>
                  <a:pt x="19488" y="2647"/>
                  <a:pt x="19567" y="2581"/>
                </a:cubicBezTo>
                <a:cubicBezTo>
                  <a:pt x="19646" y="2516"/>
                  <a:pt x="19620" y="2469"/>
                  <a:pt x="19567" y="2351"/>
                </a:cubicBezTo>
                <a:cubicBezTo>
                  <a:pt x="19551" y="2308"/>
                  <a:pt x="19520" y="2295"/>
                  <a:pt x="19487" y="2295"/>
                </a:cubicBezTo>
                <a:cubicBezTo>
                  <a:pt x="19428" y="2295"/>
                  <a:pt x="19360" y="2338"/>
                  <a:pt x="19344" y="2338"/>
                </a:cubicBezTo>
                <a:cubicBezTo>
                  <a:pt x="19311" y="2338"/>
                  <a:pt x="19317" y="2311"/>
                  <a:pt x="19291" y="2167"/>
                </a:cubicBezTo>
                <a:cubicBezTo>
                  <a:pt x="19265" y="2022"/>
                  <a:pt x="19028" y="1627"/>
                  <a:pt x="19014" y="1548"/>
                </a:cubicBezTo>
                <a:cubicBezTo>
                  <a:pt x="19001" y="1469"/>
                  <a:pt x="18968" y="1344"/>
                  <a:pt x="18968" y="1022"/>
                </a:cubicBezTo>
                <a:cubicBezTo>
                  <a:pt x="18968" y="699"/>
                  <a:pt x="18699" y="574"/>
                  <a:pt x="18685" y="528"/>
                </a:cubicBezTo>
                <a:cubicBezTo>
                  <a:pt x="18666" y="475"/>
                  <a:pt x="18481" y="291"/>
                  <a:pt x="18481" y="291"/>
                </a:cubicBezTo>
                <a:cubicBezTo>
                  <a:pt x="18481" y="291"/>
                  <a:pt x="18343" y="350"/>
                  <a:pt x="18442" y="482"/>
                </a:cubicBezTo>
                <a:cubicBezTo>
                  <a:pt x="18541" y="614"/>
                  <a:pt x="18416" y="818"/>
                  <a:pt x="18304" y="897"/>
                </a:cubicBezTo>
                <a:cubicBezTo>
                  <a:pt x="18198" y="975"/>
                  <a:pt x="18165" y="1107"/>
                  <a:pt x="18159" y="1193"/>
                </a:cubicBezTo>
                <a:cubicBezTo>
                  <a:pt x="18159" y="1285"/>
                  <a:pt x="18040" y="1489"/>
                  <a:pt x="17955" y="1574"/>
                </a:cubicBezTo>
                <a:cubicBezTo>
                  <a:pt x="17876" y="1667"/>
                  <a:pt x="17764" y="2015"/>
                  <a:pt x="17764" y="2015"/>
                </a:cubicBezTo>
                <a:cubicBezTo>
                  <a:pt x="17810" y="2200"/>
                  <a:pt x="17639" y="2371"/>
                  <a:pt x="17573" y="2437"/>
                </a:cubicBezTo>
                <a:cubicBezTo>
                  <a:pt x="17543" y="2467"/>
                  <a:pt x="17471" y="2483"/>
                  <a:pt x="17387" y="2483"/>
                </a:cubicBezTo>
                <a:cubicBezTo>
                  <a:pt x="17307" y="2483"/>
                  <a:pt x="17216" y="2469"/>
                  <a:pt x="17139" y="2437"/>
                </a:cubicBezTo>
                <a:cubicBezTo>
                  <a:pt x="17080" y="2410"/>
                  <a:pt x="17007" y="2399"/>
                  <a:pt x="16936" y="2399"/>
                </a:cubicBezTo>
                <a:cubicBezTo>
                  <a:pt x="16815" y="2399"/>
                  <a:pt x="16698" y="2430"/>
                  <a:pt x="16665" y="2463"/>
                </a:cubicBezTo>
                <a:cubicBezTo>
                  <a:pt x="16641" y="2487"/>
                  <a:pt x="16572" y="2497"/>
                  <a:pt x="16491" y="2497"/>
                </a:cubicBezTo>
                <a:cubicBezTo>
                  <a:pt x="16417" y="2497"/>
                  <a:pt x="16333" y="2489"/>
                  <a:pt x="16263" y="2476"/>
                </a:cubicBezTo>
                <a:cubicBezTo>
                  <a:pt x="16119" y="2450"/>
                  <a:pt x="16178" y="2404"/>
                  <a:pt x="16073" y="2364"/>
                </a:cubicBezTo>
                <a:cubicBezTo>
                  <a:pt x="15967" y="2325"/>
                  <a:pt x="15836" y="2298"/>
                  <a:pt x="15796" y="2265"/>
                </a:cubicBezTo>
                <a:cubicBezTo>
                  <a:pt x="15775" y="2250"/>
                  <a:pt x="15722" y="2242"/>
                  <a:pt x="15664" y="2242"/>
                </a:cubicBezTo>
                <a:cubicBezTo>
                  <a:pt x="15595" y="2242"/>
                  <a:pt x="15519" y="2254"/>
                  <a:pt x="15480" y="2279"/>
                </a:cubicBezTo>
                <a:cubicBezTo>
                  <a:pt x="15408" y="2325"/>
                  <a:pt x="15283" y="2364"/>
                  <a:pt x="15283" y="2364"/>
                </a:cubicBezTo>
                <a:cubicBezTo>
                  <a:pt x="15283" y="2364"/>
                  <a:pt x="14842" y="2377"/>
                  <a:pt x="14776" y="2397"/>
                </a:cubicBezTo>
                <a:cubicBezTo>
                  <a:pt x="14710" y="2423"/>
                  <a:pt x="14822" y="2588"/>
                  <a:pt x="14875" y="2667"/>
                </a:cubicBezTo>
                <a:cubicBezTo>
                  <a:pt x="14934" y="2739"/>
                  <a:pt x="14875" y="2910"/>
                  <a:pt x="14875" y="2910"/>
                </a:cubicBezTo>
                <a:cubicBezTo>
                  <a:pt x="14875" y="2910"/>
                  <a:pt x="14643" y="2941"/>
                  <a:pt x="14439" y="2941"/>
                </a:cubicBezTo>
                <a:cubicBezTo>
                  <a:pt x="14327" y="2941"/>
                  <a:pt x="14224" y="2932"/>
                  <a:pt x="14171" y="2904"/>
                </a:cubicBezTo>
                <a:cubicBezTo>
                  <a:pt x="14123" y="2878"/>
                  <a:pt x="14058" y="2868"/>
                  <a:pt x="13992" y="2868"/>
                </a:cubicBezTo>
                <a:cubicBezTo>
                  <a:pt x="13856" y="2868"/>
                  <a:pt x="13714" y="2908"/>
                  <a:pt x="13697" y="2930"/>
                </a:cubicBezTo>
                <a:cubicBezTo>
                  <a:pt x="13670" y="2963"/>
                  <a:pt x="13499" y="3174"/>
                  <a:pt x="13453" y="3174"/>
                </a:cubicBezTo>
                <a:cubicBezTo>
                  <a:pt x="13407" y="3174"/>
                  <a:pt x="13269" y="3187"/>
                  <a:pt x="13229" y="3253"/>
                </a:cubicBezTo>
                <a:cubicBezTo>
                  <a:pt x="13197" y="3318"/>
                  <a:pt x="13164" y="3338"/>
                  <a:pt x="13164" y="3338"/>
                </a:cubicBezTo>
                <a:lnTo>
                  <a:pt x="12986" y="3358"/>
                </a:lnTo>
                <a:cubicBezTo>
                  <a:pt x="12815" y="3371"/>
                  <a:pt x="12775" y="3509"/>
                  <a:pt x="12742" y="3542"/>
                </a:cubicBezTo>
                <a:cubicBezTo>
                  <a:pt x="12718" y="3567"/>
                  <a:pt x="12636" y="3580"/>
                  <a:pt x="12533" y="3580"/>
                </a:cubicBezTo>
                <a:cubicBezTo>
                  <a:pt x="12497" y="3580"/>
                  <a:pt x="12459" y="3579"/>
                  <a:pt x="12420" y="3575"/>
                </a:cubicBezTo>
                <a:cubicBezTo>
                  <a:pt x="12269" y="3555"/>
                  <a:pt x="11874" y="3095"/>
                  <a:pt x="11821" y="3035"/>
                </a:cubicBezTo>
                <a:cubicBezTo>
                  <a:pt x="11768" y="2976"/>
                  <a:pt x="11755" y="2851"/>
                  <a:pt x="11749" y="2720"/>
                </a:cubicBezTo>
                <a:cubicBezTo>
                  <a:pt x="11742" y="2588"/>
                  <a:pt x="11564" y="2437"/>
                  <a:pt x="11564" y="2437"/>
                </a:cubicBezTo>
                <a:cubicBezTo>
                  <a:pt x="11564" y="2437"/>
                  <a:pt x="11525" y="2022"/>
                  <a:pt x="11531" y="1943"/>
                </a:cubicBezTo>
                <a:cubicBezTo>
                  <a:pt x="11538" y="1864"/>
                  <a:pt x="11545" y="1857"/>
                  <a:pt x="11630" y="1778"/>
                </a:cubicBezTo>
                <a:cubicBezTo>
                  <a:pt x="11709" y="1706"/>
                  <a:pt x="11630" y="1594"/>
                  <a:pt x="11630" y="1515"/>
                </a:cubicBezTo>
                <a:cubicBezTo>
                  <a:pt x="11624" y="1436"/>
                  <a:pt x="11663" y="1377"/>
                  <a:pt x="11801" y="1245"/>
                </a:cubicBezTo>
                <a:cubicBezTo>
                  <a:pt x="11939" y="1114"/>
                  <a:pt x="11808" y="1041"/>
                  <a:pt x="11801" y="969"/>
                </a:cubicBezTo>
                <a:cubicBezTo>
                  <a:pt x="11801" y="897"/>
                  <a:pt x="11591" y="706"/>
                  <a:pt x="11545" y="692"/>
                </a:cubicBezTo>
                <a:cubicBezTo>
                  <a:pt x="11499" y="673"/>
                  <a:pt x="11452" y="600"/>
                  <a:pt x="11452" y="554"/>
                </a:cubicBezTo>
                <a:cubicBezTo>
                  <a:pt x="11459" y="502"/>
                  <a:pt x="11545" y="456"/>
                  <a:pt x="11571" y="363"/>
                </a:cubicBezTo>
                <a:cubicBezTo>
                  <a:pt x="11597" y="271"/>
                  <a:pt x="11459" y="166"/>
                  <a:pt x="11373" y="61"/>
                </a:cubicBezTo>
                <a:cubicBezTo>
                  <a:pt x="11333" y="14"/>
                  <a:pt x="11275" y="1"/>
                  <a:pt x="11211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7084382" y="1524731"/>
            <a:ext cx="227342" cy="160240"/>
          </a:xfrm>
          <a:custGeom>
            <a:avLst/>
            <a:gdLst/>
            <a:ahLst/>
            <a:cxnLst/>
            <a:rect l="l" t="t" r="r" b="b"/>
            <a:pathLst>
              <a:path w="2087" h="1471" extrusionOk="0">
                <a:moveTo>
                  <a:pt x="1778" y="70"/>
                </a:moveTo>
                <a:cubicBezTo>
                  <a:pt x="1798" y="70"/>
                  <a:pt x="1816" y="71"/>
                  <a:pt x="1830" y="75"/>
                </a:cubicBezTo>
                <a:cubicBezTo>
                  <a:pt x="1856" y="82"/>
                  <a:pt x="1869" y="108"/>
                  <a:pt x="1889" y="154"/>
                </a:cubicBezTo>
                <a:cubicBezTo>
                  <a:pt x="1909" y="194"/>
                  <a:pt x="1928" y="240"/>
                  <a:pt x="1968" y="266"/>
                </a:cubicBezTo>
                <a:cubicBezTo>
                  <a:pt x="2007" y="292"/>
                  <a:pt x="2014" y="444"/>
                  <a:pt x="2014" y="503"/>
                </a:cubicBezTo>
                <a:lnTo>
                  <a:pt x="2014" y="529"/>
                </a:lnTo>
                <a:cubicBezTo>
                  <a:pt x="2014" y="542"/>
                  <a:pt x="2014" y="556"/>
                  <a:pt x="2014" y="575"/>
                </a:cubicBezTo>
                <a:cubicBezTo>
                  <a:pt x="2014" y="615"/>
                  <a:pt x="2021" y="654"/>
                  <a:pt x="2007" y="687"/>
                </a:cubicBezTo>
                <a:cubicBezTo>
                  <a:pt x="1994" y="713"/>
                  <a:pt x="1974" y="740"/>
                  <a:pt x="1948" y="766"/>
                </a:cubicBezTo>
                <a:cubicBezTo>
                  <a:pt x="1928" y="792"/>
                  <a:pt x="1902" y="825"/>
                  <a:pt x="1889" y="858"/>
                </a:cubicBezTo>
                <a:cubicBezTo>
                  <a:pt x="1876" y="885"/>
                  <a:pt x="1869" y="911"/>
                  <a:pt x="1863" y="931"/>
                </a:cubicBezTo>
                <a:cubicBezTo>
                  <a:pt x="1849" y="983"/>
                  <a:pt x="1836" y="1023"/>
                  <a:pt x="1803" y="1056"/>
                </a:cubicBezTo>
                <a:cubicBezTo>
                  <a:pt x="1764" y="1095"/>
                  <a:pt x="1705" y="1122"/>
                  <a:pt x="1645" y="1141"/>
                </a:cubicBezTo>
                <a:cubicBezTo>
                  <a:pt x="1626" y="1148"/>
                  <a:pt x="1599" y="1154"/>
                  <a:pt x="1573" y="1161"/>
                </a:cubicBezTo>
                <a:cubicBezTo>
                  <a:pt x="1468" y="1194"/>
                  <a:pt x="1343" y="1233"/>
                  <a:pt x="1277" y="1339"/>
                </a:cubicBezTo>
                <a:cubicBezTo>
                  <a:pt x="1257" y="1365"/>
                  <a:pt x="1204" y="1405"/>
                  <a:pt x="1046" y="1405"/>
                </a:cubicBezTo>
                <a:cubicBezTo>
                  <a:pt x="974" y="1405"/>
                  <a:pt x="908" y="1398"/>
                  <a:pt x="862" y="1391"/>
                </a:cubicBezTo>
                <a:cubicBezTo>
                  <a:pt x="823" y="1385"/>
                  <a:pt x="777" y="1385"/>
                  <a:pt x="711" y="1385"/>
                </a:cubicBezTo>
                <a:cubicBezTo>
                  <a:pt x="652" y="1385"/>
                  <a:pt x="579" y="1385"/>
                  <a:pt x="520" y="1391"/>
                </a:cubicBezTo>
                <a:lnTo>
                  <a:pt x="428" y="1391"/>
                </a:lnTo>
                <a:cubicBezTo>
                  <a:pt x="375" y="1391"/>
                  <a:pt x="257" y="1260"/>
                  <a:pt x="237" y="1227"/>
                </a:cubicBezTo>
                <a:cubicBezTo>
                  <a:pt x="224" y="1194"/>
                  <a:pt x="92" y="990"/>
                  <a:pt x="66" y="937"/>
                </a:cubicBezTo>
                <a:lnTo>
                  <a:pt x="66" y="490"/>
                </a:lnTo>
                <a:cubicBezTo>
                  <a:pt x="66" y="411"/>
                  <a:pt x="118" y="338"/>
                  <a:pt x="165" y="292"/>
                </a:cubicBezTo>
                <a:cubicBezTo>
                  <a:pt x="230" y="226"/>
                  <a:pt x="323" y="161"/>
                  <a:pt x="408" y="134"/>
                </a:cubicBezTo>
                <a:cubicBezTo>
                  <a:pt x="415" y="128"/>
                  <a:pt x="428" y="128"/>
                  <a:pt x="448" y="128"/>
                </a:cubicBezTo>
                <a:cubicBezTo>
                  <a:pt x="546" y="128"/>
                  <a:pt x="704" y="220"/>
                  <a:pt x="704" y="220"/>
                </a:cubicBezTo>
                <a:lnTo>
                  <a:pt x="711" y="226"/>
                </a:lnTo>
                <a:lnTo>
                  <a:pt x="724" y="226"/>
                </a:lnTo>
                <a:cubicBezTo>
                  <a:pt x="744" y="226"/>
                  <a:pt x="1191" y="220"/>
                  <a:pt x="1270" y="213"/>
                </a:cubicBezTo>
                <a:cubicBezTo>
                  <a:pt x="1329" y="213"/>
                  <a:pt x="1343" y="200"/>
                  <a:pt x="1376" y="180"/>
                </a:cubicBezTo>
                <a:cubicBezTo>
                  <a:pt x="1402" y="167"/>
                  <a:pt x="1428" y="154"/>
                  <a:pt x="1481" y="128"/>
                </a:cubicBezTo>
                <a:cubicBezTo>
                  <a:pt x="1545" y="101"/>
                  <a:pt x="1688" y="70"/>
                  <a:pt x="1778" y="70"/>
                </a:cubicBezTo>
                <a:close/>
                <a:moveTo>
                  <a:pt x="1766" y="1"/>
                </a:moveTo>
                <a:cubicBezTo>
                  <a:pt x="1664" y="1"/>
                  <a:pt x="1526" y="31"/>
                  <a:pt x="1455" y="62"/>
                </a:cubicBezTo>
                <a:cubicBezTo>
                  <a:pt x="1395" y="88"/>
                  <a:pt x="1362" y="108"/>
                  <a:pt x="1343" y="121"/>
                </a:cubicBezTo>
                <a:cubicBezTo>
                  <a:pt x="1316" y="141"/>
                  <a:pt x="1310" y="147"/>
                  <a:pt x="1270" y="147"/>
                </a:cubicBezTo>
                <a:cubicBezTo>
                  <a:pt x="1191" y="154"/>
                  <a:pt x="796" y="154"/>
                  <a:pt x="731" y="154"/>
                </a:cubicBezTo>
                <a:cubicBezTo>
                  <a:pt x="698" y="134"/>
                  <a:pt x="553" y="62"/>
                  <a:pt x="448" y="62"/>
                </a:cubicBezTo>
                <a:cubicBezTo>
                  <a:pt x="421" y="62"/>
                  <a:pt x="401" y="62"/>
                  <a:pt x="382" y="69"/>
                </a:cubicBezTo>
                <a:cubicBezTo>
                  <a:pt x="290" y="101"/>
                  <a:pt x="184" y="174"/>
                  <a:pt x="112" y="246"/>
                </a:cubicBezTo>
                <a:cubicBezTo>
                  <a:pt x="40" y="325"/>
                  <a:pt x="0" y="411"/>
                  <a:pt x="0" y="490"/>
                </a:cubicBezTo>
                <a:lnTo>
                  <a:pt x="0" y="957"/>
                </a:lnTo>
                <a:lnTo>
                  <a:pt x="0" y="964"/>
                </a:lnTo>
                <a:cubicBezTo>
                  <a:pt x="46" y="1036"/>
                  <a:pt x="165" y="1233"/>
                  <a:pt x="178" y="1253"/>
                </a:cubicBezTo>
                <a:cubicBezTo>
                  <a:pt x="197" y="1293"/>
                  <a:pt x="329" y="1457"/>
                  <a:pt x="428" y="1457"/>
                </a:cubicBezTo>
                <a:lnTo>
                  <a:pt x="520" y="1457"/>
                </a:lnTo>
                <a:cubicBezTo>
                  <a:pt x="579" y="1451"/>
                  <a:pt x="652" y="1451"/>
                  <a:pt x="711" y="1451"/>
                </a:cubicBezTo>
                <a:cubicBezTo>
                  <a:pt x="777" y="1451"/>
                  <a:pt x="823" y="1457"/>
                  <a:pt x="856" y="1457"/>
                </a:cubicBezTo>
                <a:cubicBezTo>
                  <a:pt x="902" y="1464"/>
                  <a:pt x="967" y="1470"/>
                  <a:pt x="1046" y="1470"/>
                </a:cubicBezTo>
                <a:cubicBezTo>
                  <a:pt x="1198" y="1470"/>
                  <a:pt x="1290" y="1437"/>
                  <a:pt x="1329" y="1372"/>
                </a:cubicBezTo>
                <a:cubicBezTo>
                  <a:pt x="1382" y="1293"/>
                  <a:pt x="1487" y="1260"/>
                  <a:pt x="1593" y="1227"/>
                </a:cubicBezTo>
                <a:cubicBezTo>
                  <a:pt x="1619" y="1220"/>
                  <a:pt x="1645" y="1214"/>
                  <a:pt x="1665" y="1207"/>
                </a:cubicBezTo>
                <a:cubicBezTo>
                  <a:pt x="1738" y="1181"/>
                  <a:pt x="1803" y="1154"/>
                  <a:pt x="1849" y="1102"/>
                </a:cubicBezTo>
                <a:cubicBezTo>
                  <a:pt x="1895" y="1056"/>
                  <a:pt x="1909" y="1003"/>
                  <a:pt x="1922" y="950"/>
                </a:cubicBezTo>
                <a:cubicBezTo>
                  <a:pt x="1928" y="931"/>
                  <a:pt x="1935" y="904"/>
                  <a:pt x="1948" y="885"/>
                </a:cubicBezTo>
                <a:cubicBezTo>
                  <a:pt x="1955" y="858"/>
                  <a:pt x="1981" y="832"/>
                  <a:pt x="2001" y="806"/>
                </a:cubicBezTo>
                <a:cubicBezTo>
                  <a:pt x="2027" y="779"/>
                  <a:pt x="2053" y="746"/>
                  <a:pt x="2067" y="707"/>
                </a:cubicBezTo>
                <a:cubicBezTo>
                  <a:pt x="2086" y="661"/>
                  <a:pt x="2080" y="608"/>
                  <a:pt x="2080" y="569"/>
                </a:cubicBezTo>
                <a:cubicBezTo>
                  <a:pt x="2080" y="556"/>
                  <a:pt x="2080" y="542"/>
                  <a:pt x="2080" y="529"/>
                </a:cubicBezTo>
                <a:lnTo>
                  <a:pt x="2080" y="503"/>
                </a:lnTo>
                <a:cubicBezTo>
                  <a:pt x="2080" y="384"/>
                  <a:pt x="2073" y="246"/>
                  <a:pt x="2001" y="207"/>
                </a:cubicBezTo>
                <a:cubicBezTo>
                  <a:pt x="1981" y="194"/>
                  <a:pt x="1968" y="161"/>
                  <a:pt x="1955" y="128"/>
                </a:cubicBezTo>
                <a:cubicBezTo>
                  <a:pt x="1935" y="82"/>
                  <a:pt x="1909" y="22"/>
                  <a:pt x="1843" y="9"/>
                </a:cubicBezTo>
                <a:cubicBezTo>
                  <a:pt x="1822" y="3"/>
                  <a:pt x="1796" y="1"/>
                  <a:pt x="1766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7131658" y="1448589"/>
            <a:ext cx="40196" cy="34205"/>
          </a:xfrm>
          <a:custGeom>
            <a:avLst/>
            <a:gdLst/>
            <a:ahLst/>
            <a:cxnLst/>
            <a:rect l="l" t="t" r="r" b="b"/>
            <a:pathLst>
              <a:path w="369" h="314" extrusionOk="0">
                <a:moveTo>
                  <a:pt x="231" y="63"/>
                </a:moveTo>
                <a:cubicBezTo>
                  <a:pt x="257" y="63"/>
                  <a:pt x="283" y="103"/>
                  <a:pt x="290" y="136"/>
                </a:cubicBezTo>
                <a:cubicBezTo>
                  <a:pt x="303" y="175"/>
                  <a:pt x="297" y="221"/>
                  <a:pt x="264" y="241"/>
                </a:cubicBezTo>
                <a:cubicBezTo>
                  <a:pt x="257" y="241"/>
                  <a:pt x="250" y="248"/>
                  <a:pt x="237" y="248"/>
                </a:cubicBezTo>
                <a:cubicBezTo>
                  <a:pt x="185" y="248"/>
                  <a:pt x="125" y="215"/>
                  <a:pt x="106" y="169"/>
                </a:cubicBezTo>
                <a:cubicBezTo>
                  <a:pt x="93" y="123"/>
                  <a:pt x="112" y="109"/>
                  <a:pt x="178" y="83"/>
                </a:cubicBezTo>
                <a:cubicBezTo>
                  <a:pt x="185" y="76"/>
                  <a:pt x="191" y="76"/>
                  <a:pt x="198" y="70"/>
                </a:cubicBezTo>
                <a:cubicBezTo>
                  <a:pt x="211" y="70"/>
                  <a:pt x="218" y="63"/>
                  <a:pt x="231" y="63"/>
                </a:cubicBezTo>
                <a:close/>
                <a:moveTo>
                  <a:pt x="222" y="0"/>
                </a:moveTo>
                <a:cubicBezTo>
                  <a:pt x="206" y="0"/>
                  <a:pt x="189" y="4"/>
                  <a:pt x="172" y="11"/>
                </a:cubicBezTo>
                <a:cubicBezTo>
                  <a:pt x="165" y="17"/>
                  <a:pt x="158" y="17"/>
                  <a:pt x="152" y="17"/>
                </a:cubicBezTo>
                <a:cubicBezTo>
                  <a:pt x="106" y="37"/>
                  <a:pt x="0" y="76"/>
                  <a:pt x="46" y="195"/>
                </a:cubicBezTo>
                <a:cubicBezTo>
                  <a:pt x="73" y="267"/>
                  <a:pt x="158" y="313"/>
                  <a:pt x="237" y="313"/>
                </a:cubicBezTo>
                <a:cubicBezTo>
                  <a:pt x="257" y="313"/>
                  <a:pt x="277" y="307"/>
                  <a:pt x="290" y="300"/>
                </a:cubicBezTo>
                <a:cubicBezTo>
                  <a:pt x="356" y="267"/>
                  <a:pt x="369" y="182"/>
                  <a:pt x="356" y="123"/>
                </a:cubicBezTo>
                <a:cubicBezTo>
                  <a:pt x="335" y="45"/>
                  <a:pt x="282" y="0"/>
                  <a:pt x="222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/>
          <p:nvPr/>
        </p:nvSpPr>
        <p:spPr>
          <a:xfrm>
            <a:off x="7185470" y="1495538"/>
            <a:ext cx="48802" cy="36710"/>
          </a:xfrm>
          <a:custGeom>
            <a:avLst/>
            <a:gdLst/>
            <a:ahLst/>
            <a:cxnLst/>
            <a:rect l="l" t="t" r="r" b="b"/>
            <a:pathLst>
              <a:path w="448" h="337" extrusionOk="0">
                <a:moveTo>
                  <a:pt x="211" y="73"/>
                </a:moveTo>
                <a:cubicBezTo>
                  <a:pt x="230" y="73"/>
                  <a:pt x="237" y="80"/>
                  <a:pt x="263" y="100"/>
                </a:cubicBezTo>
                <a:cubicBezTo>
                  <a:pt x="283" y="113"/>
                  <a:pt x="309" y="126"/>
                  <a:pt x="342" y="146"/>
                </a:cubicBezTo>
                <a:cubicBezTo>
                  <a:pt x="349" y="146"/>
                  <a:pt x="369" y="152"/>
                  <a:pt x="369" y="185"/>
                </a:cubicBezTo>
                <a:cubicBezTo>
                  <a:pt x="369" y="205"/>
                  <a:pt x="362" y="231"/>
                  <a:pt x="362" y="231"/>
                </a:cubicBezTo>
                <a:cubicBezTo>
                  <a:pt x="322" y="231"/>
                  <a:pt x="125" y="258"/>
                  <a:pt x="79" y="271"/>
                </a:cubicBezTo>
                <a:cubicBezTo>
                  <a:pt x="72" y="271"/>
                  <a:pt x="72" y="264"/>
                  <a:pt x="72" y="264"/>
                </a:cubicBezTo>
                <a:cubicBezTo>
                  <a:pt x="72" y="264"/>
                  <a:pt x="66" y="244"/>
                  <a:pt x="99" y="205"/>
                </a:cubicBezTo>
                <a:cubicBezTo>
                  <a:pt x="138" y="139"/>
                  <a:pt x="197" y="73"/>
                  <a:pt x="211" y="73"/>
                </a:cubicBezTo>
                <a:close/>
                <a:moveTo>
                  <a:pt x="211" y="1"/>
                </a:moveTo>
                <a:cubicBezTo>
                  <a:pt x="158" y="1"/>
                  <a:pt x="86" y="106"/>
                  <a:pt x="46" y="165"/>
                </a:cubicBezTo>
                <a:cubicBezTo>
                  <a:pt x="13" y="211"/>
                  <a:pt x="0" y="251"/>
                  <a:pt x="13" y="284"/>
                </a:cubicBezTo>
                <a:cubicBezTo>
                  <a:pt x="26" y="323"/>
                  <a:pt x="59" y="337"/>
                  <a:pt x="66" y="337"/>
                </a:cubicBezTo>
                <a:lnTo>
                  <a:pt x="72" y="337"/>
                </a:lnTo>
                <a:cubicBezTo>
                  <a:pt x="171" y="317"/>
                  <a:pt x="329" y="297"/>
                  <a:pt x="355" y="297"/>
                </a:cubicBezTo>
                <a:cubicBezTo>
                  <a:pt x="395" y="297"/>
                  <a:pt x="421" y="258"/>
                  <a:pt x="434" y="218"/>
                </a:cubicBezTo>
                <a:cubicBezTo>
                  <a:pt x="448" y="159"/>
                  <a:pt x="421" y="106"/>
                  <a:pt x="375" y="80"/>
                </a:cubicBezTo>
                <a:cubicBezTo>
                  <a:pt x="342" y="67"/>
                  <a:pt x="322" y="54"/>
                  <a:pt x="303" y="40"/>
                </a:cubicBezTo>
                <a:cubicBezTo>
                  <a:pt x="276" y="21"/>
                  <a:pt x="250" y="7"/>
                  <a:pt x="211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7088630" y="1471246"/>
            <a:ext cx="98366" cy="58824"/>
          </a:xfrm>
          <a:custGeom>
            <a:avLst/>
            <a:gdLst/>
            <a:ahLst/>
            <a:cxnLst/>
            <a:rect l="l" t="t" r="r" b="b"/>
            <a:pathLst>
              <a:path w="903" h="540" extrusionOk="0">
                <a:moveTo>
                  <a:pt x="343" y="66"/>
                </a:moveTo>
                <a:cubicBezTo>
                  <a:pt x="428" y="119"/>
                  <a:pt x="455" y="158"/>
                  <a:pt x="455" y="165"/>
                </a:cubicBezTo>
                <a:cubicBezTo>
                  <a:pt x="455" y="171"/>
                  <a:pt x="455" y="178"/>
                  <a:pt x="455" y="191"/>
                </a:cubicBezTo>
                <a:cubicBezTo>
                  <a:pt x="448" y="217"/>
                  <a:pt x="441" y="277"/>
                  <a:pt x="501" y="290"/>
                </a:cubicBezTo>
                <a:cubicBezTo>
                  <a:pt x="514" y="296"/>
                  <a:pt x="520" y="296"/>
                  <a:pt x="527" y="296"/>
                </a:cubicBezTo>
                <a:cubicBezTo>
                  <a:pt x="573" y="296"/>
                  <a:pt x="652" y="270"/>
                  <a:pt x="665" y="230"/>
                </a:cubicBezTo>
                <a:cubicBezTo>
                  <a:pt x="675" y="216"/>
                  <a:pt x="715" y="189"/>
                  <a:pt x="746" y="189"/>
                </a:cubicBezTo>
                <a:cubicBezTo>
                  <a:pt x="759" y="189"/>
                  <a:pt x="770" y="193"/>
                  <a:pt x="777" y="204"/>
                </a:cubicBezTo>
                <a:cubicBezTo>
                  <a:pt x="836" y="290"/>
                  <a:pt x="817" y="309"/>
                  <a:pt x="803" y="329"/>
                </a:cubicBezTo>
                <a:cubicBezTo>
                  <a:pt x="771" y="375"/>
                  <a:pt x="698" y="441"/>
                  <a:pt x="672" y="441"/>
                </a:cubicBezTo>
                <a:lnTo>
                  <a:pt x="606" y="441"/>
                </a:lnTo>
                <a:cubicBezTo>
                  <a:pt x="573" y="434"/>
                  <a:pt x="540" y="434"/>
                  <a:pt x="507" y="428"/>
                </a:cubicBezTo>
                <a:cubicBezTo>
                  <a:pt x="461" y="415"/>
                  <a:pt x="461" y="415"/>
                  <a:pt x="448" y="375"/>
                </a:cubicBezTo>
                <a:cubicBezTo>
                  <a:pt x="448" y="362"/>
                  <a:pt x="441" y="349"/>
                  <a:pt x="435" y="329"/>
                </a:cubicBezTo>
                <a:cubicBezTo>
                  <a:pt x="428" y="323"/>
                  <a:pt x="428" y="316"/>
                  <a:pt x="428" y="316"/>
                </a:cubicBezTo>
                <a:cubicBezTo>
                  <a:pt x="409" y="290"/>
                  <a:pt x="376" y="277"/>
                  <a:pt x="336" y="277"/>
                </a:cubicBezTo>
                <a:cubicBezTo>
                  <a:pt x="290" y="277"/>
                  <a:pt x="257" y="296"/>
                  <a:pt x="251" y="336"/>
                </a:cubicBezTo>
                <a:lnTo>
                  <a:pt x="251" y="355"/>
                </a:lnTo>
                <a:cubicBezTo>
                  <a:pt x="244" y="388"/>
                  <a:pt x="237" y="402"/>
                  <a:pt x="218" y="428"/>
                </a:cubicBezTo>
                <a:cubicBezTo>
                  <a:pt x="194" y="451"/>
                  <a:pt x="158" y="474"/>
                  <a:pt x="125" y="474"/>
                </a:cubicBezTo>
                <a:cubicBezTo>
                  <a:pt x="111" y="474"/>
                  <a:pt x="98" y="470"/>
                  <a:pt x="86" y="461"/>
                </a:cubicBezTo>
                <a:cubicBezTo>
                  <a:pt x="66" y="441"/>
                  <a:pt x="79" y="402"/>
                  <a:pt x="86" y="388"/>
                </a:cubicBezTo>
                <a:cubicBezTo>
                  <a:pt x="106" y="342"/>
                  <a:pt x="145" y="309"/>
                  <a:pt x="158" y="309"/>
                </a:cubicBezTo>
                <a:cubicBezTo>
                  <a:pt x="237" y="309"/>
                  <a:pt x="297" y="191"/>
                  <a:pt x="310" y="165"/>
                </a:cubicBezTo>
                <a:lnTo>
                  <a:pt x="310" y="151"/>
                </a:lnTo>
                <a:cubicBezTo>
                  <a:pt x="316" y="112"/>
                  <a:pt x="330" y="72"/>
                  <a:pt x="343" y="66"/>
                </a:cubicBezTo>
                <a:close/>
                <a:moveTo>
                  <a:pt x="336" y="0"/>
                </a:moveTo>
                <a:cubicBezTo>
                  <a:pt x="264" y="0"/>
                  <a:pt x="251" y="105"/>
                  <a:pt x="244" y="138"/>
                </a:cubicBezTo>
                <a:cubicBezTo>
                  <a:pt x="224" y="191"/>
                  <a:pt x="178" y="244"/>
                  <a:pt x="158" y="244"/>
                </a:cubicBezTo>
                <a:cubicBezTo>
                  <a:pt x="106" y="244"/>
                  <a:pt x="47" y="303"/>
                  <a:pt x="27" y="362"/>
                </a:cubicBezTo>
                <a:cubicBezTo>
                  <a:pt x="1" y="421"/>
                  <a:pt x="7" y="474"/>
                  <a:pt x="40" y="507"/>
                </a:cubicBezTo>
                <a:cubicBezTo>
                  <a:pt x="66" y="527"/>
                  <a:pt x="93" y="540"/>
                  <a:pt x="126" y="540"/>
                </a:cubicBezTo>
                <a:cubicBezTo>
                  <a:pt x="191" y="540"/>
                  <a:pt x="251" y="487"/>
                  <a:pt x="264" y="474"/>
                </a:cubicBezTo>
                <a:cubicBezTo>
                  <a:pt x="297" y="434"/>
                  <a:pt x="303" y="408"/>
                  <a:pt x="310" y="369"/>
                </a:cubicBezTo>
                <a:lnTo>
                  <a:pt x="316" y="349"/>
                </a:lnTo>
                <a:cubicBezTo>
                  <a:pt x="316" y="349"/>
                  <a:pt x="316" y="342"/>
                  <a:pt x="336" y="342"/>
                </a:cubicBezTo>
                <a:cubicBezTo>
                  <a:pt x="349" y="342"/>
                  <a:pt x="369" y="349"/>
                  <a:pt x="369" y="355"/>
                </a:cubicBezTo>
                <a:cubicBezTo>
                  <a:pt x="376" y="369"/>
                  <a:pt x="382" y="382"/>
                  <a:pt x="382" y="395"/>
                </a:cubicBezTo>
                <a:cubicBezTo>
                  <a:pt x="402" y="441"/>
                  <a:pt x="415" y="474"/>
                  <a:pt x="488" y="494"/>
                </a:cubicBezTo>
                <a:cubicBezTo>
                  <a:pt x="527" y="500"/>
                  <a:pt x="567" y="500"/>
                  <a:pt x="599" y="507"/>
                </a:cubicBezTo>
                <a:lnTo>
                  <a:pt x="672" y="507"/>
                </a:lnTo>
                <a:cubicBezTo>
                  <a:pt x="751" y="507"/>
                  <a:pt x="856" y="369"/>
                  <a:pt x="856" y="369"/>
                </a:cubicBezTo>
                <a:cubicBezTo>
                  <a:pt x="902" y="303"/>
                  <a:pt x="882" y="244"/>
                  <a:pt x="830" y="171"/>
                </a:cubicBezTo>
                <a:cubicBezTo>
                  <a:pt x="810" y="138"/>
                  <a:pt x="777" y="119"/>
                  <a:pt x="744" y="119"/>
                </a:cubicBezTo>
                <a:cubicBezTo>
                  <a:pt x="692" y="119"/>
                  <a:pt x="619" y="165"/>
                  <a:pt x="599" y="204"/>
                </a:cubicBezTo>
                <a:cubicBezTo>
                  <a:pt x="593" y="211"/>
                  <a:pt x="553" y="230"/>
                  <a:pt x="527" y="230"/>
                </a:cubicBezTo>
                <a:lnTo>
                  <a:pt x="520" y="230"/>
                </a:lnTo>
                <a:cubicBezTo>
                  <a:pt x="514" y="224"/>
                  <a:pt x="520" y="211"/>
                  <a:pt x="520" y="198"/>
                </a:cubicBezTo>
                <a:cubicBezTo>
                  <a:pt x="520" y="184"/>
                  <a:pt x="520" y="178"/>
                  <a:pt x="520" y="165"/>
                </a:cubicBezTo>
                <a:cubicBezTo>
                  <a:pt x="520" y="112"/>
                  <a:pt x="448" y="53"/>
                  <a:pt x="382" y="13"/>
                </a:cubicBezTo>
                <a:cubicBezTo>
                  <a:pt x="362" y="0"/>
                  <a:pt x="349" y="0"/>
                  <a:pt x="336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6979699" y="1522117"/>
            <a:ext cx="114815" cy="144880"/>
          </a:xfrm>
          <a:custGeom>
            <a:avLst/>
            <a:gdLst/>
            <a:ahLst/>
            <a:cxnLst/>
            <a:rect l="l" t="t" r="r" b="b"/>
            <a:pathLst>
              <a:path w="1054" h="1330" extrusionOk="0">
                <a:moveTo>
                  <a:pt x="954" y="73"/>
                </a:moveTo>
                <a:cubicBezTo>
                  <a:pt x="961" y="79"/>
                  <a:pt x="961" y="106"/>
                  <a:pt x="948" y="165"/>
                </a:cubicBezTo>
                <a:cubicBezTo>
                  <a:pt x="922" y="237"/>
                  <a:pt x="875" y="303"/>
                  <a:pt x="849" y="310"/>
                </a:cubicBezTo>
                <a:cubicBezTo>
                  <a:pt x="790" y="336"/>
                  <a:pt x="750" y="389"/>
                  <a:pt x="744" y="454"/>
                </a:cubicBezTo>
                <a:cubicBezTo>
                  <a:pt x="744" y="468"/>
                  <a:pt x="744" y="474"/>
                  <a:pt x="744" y="481"/>
                </a:cubicBezTo>
                <a:cubicBezTo>
                  <a:pt x="744" y="547"/>
                  <a:pt x="777" y="580"/>
                  <a:pt x="810" y="599"/>
                </a:cubicBezTo>
                <a:cubicBezTo>
                  <a:pt x="823" y="606"/>
                  <a:pt x="836" y="619"/>
                  <a:pt x="843" y="632"/>
                </a:cubicBezTo>
                <a:cubicBezTo>
                  <a:pt x="869" y="672"/>
                  <a:pt x="869" y="724"/>
                  <a:pt x="869" y="770"/>
                </a:cubicBezTo>
                <a:cubicBezTo>
                  <a:pt x="869" y="784"/>
                  <a:pt x="843" y="790"/>
                  <a:pt x="823" y="797"/>
                </a:cubicBezTo>
                <a:cubicBezTo>
                  <a:pt x="823" y="790"/>
                  <a:pt x="823" y="784"/>
                  <a:pt x="816" y="784"/>
                </a:cubicBezTo>
                <a:cubicBezTo>
                  <a:pt x="816" y="777"/>
                  <a:pt x="816" y="770"/>
                  <a:pt x="810" y="764"/>
                </a:cubicBezTo>
                <a:cubicBezTo>
                  <a:pt x="790" y="718"/>
                  <a:pt x="744" y="698"/>
                  <a:pt x="718" y="685"/>
                </a:cubicBezTo>
                <a:cubicBezTo>
                  <a:pt x="701" y="677"/>
                  <a:pt x="685" y="673"/>
                  <a:pt x="670" y="673"/>
                </a:cubicBezTo>
                <a:cubicBezTo>
                  <a:pt x="635" y="673"/>
                  <a:pt x="602" y="692"/>
                  <a:pt x="579" y="724"/>
                </a:cubicBezTo>
                <a:cubicBezTo>
                  <a:pt x="546" y="777"/>
                  <a:pt x="540" y="869"/>
                  <a:pt x="566" y="922"/>
                </a:cubicBezTo>
                <a:cubicBezTo>
                  <a:pt x="573" y="935"/>
                  <a:pt x="566" y="948"/>
                  <a:pt x="560" y="955"/>
                </a:cubicBezTo>
                <a:cubicBezTo>
                  <a:pt x="550" y="970"/>
                  <a:pt x="536" y="979"/>
                  <a:pt x="523" y="979"/>
                </a:cubicBezTo>
                <a:cubicBezTo>
                  <a:pt x="508" y="979"/>
                  <a:pt x="494" y="969"/>
                  <a:pt x="487" y="948"/>
                </a:cubicBezTo>
                <a:cubicBezTo>
                  <a:pt x="481" y="915"/>
                  <a:pt x="454" y="895"/>
                  <a:pt x="421" y="895"/>
                </a:cubicBezTo>
                <a:cubicBezTo>
                  <a:pt x="382" y="895"/>
                  <a:pt x="349" y="922"/>
                  <a:pt x="336" y="961"/>
                </a:cubicBezTo>
                <a:cubicBezTo>
                  <a:pt x="303" y="1027"/>
                  <a:pt x="158" y="1198"/>
                  <a:pt x="92" y="1244"/>
                </a:cubicBezTo>
                <a:cubicBezTo>
                  <a:pt x="92" y="1238"/>
                  <a:pt x="92" y="1224"/>
                  <a:pt x="99" y="1218"/>
                </a:cubicBezTo>
                <a:cubicBezTo>
                  <a:pt x="99" y="1218"/>
                  <a:pt x="184" y="988"/>
                  <a:pt x="224" y="922"/>
                </a:cubicBezTo>
                <a:cubicBezTo>
                  <a:pt x="250" y="869"/>
                  <a:pt x="349" y="816"/>
                  <a:pt x="382" y="810"/>
                </a:cubicBezTo>
                <a:cubicBezTo>
                  <a:pt x="441" y="797"/>
                  <a:pt x="579" y="665"/>
                  <a:pt x="599" y="599"/>
                </a:cubicBezTo>
                <a:cubicBezTo>
                  <a:pt x="606" y="573"/>
                  <a:pt x="606" y="553"/>
                  <a:pt x="612" y="527"/>
                </a:cubicBezTo>
                <a:cubicBezTo>
                  <a:pt x="625" y="454"/>
                  <a:pt x="639" y="395"/>
                  <a:pt x="685" y="343"/>
                </a:cubicBezTo>
                <a:lnTo>
                  <a:pt x="724" y="297"/>
                </a:lnTo>
                <a:cubicBezTo>
                  <a:pt x="764" y="250"/>
                  <a:pt x="796" y="204"/>
                  <a:pt x="843" y="165"/>
                </a:cubicBezTo>
                <a:lnTo>
                  <a:pt x="856" y="152"/>
                </a:lnTo>
                <a:cubicBezTo>
                  <a:pt x="889" y="119"/>
                  <a:pt x="935" y="73"/>
                  <a:pt x="954" y="73"/>
                </a:cubicBezTo>
                <a:close/>
                <a:moveTo>
                  <a:pt x="961" y="0"/>
                </a:moveTo>
                <a:cubicBezTo>
                  <a:pt x="902" y="0"/>
                  <a:pt x="843" y="53"/>
                  <a:pt x="803" y="93"/>
                </a:cubicBezTo>
                <a:lnTo>
                  <a:pt x="790" y="112"/>
                </a:lnTo>
                <a:cubicBezTo>
                  <a:pt x="744" y="158"/>
                  <a:pt x="704" y="204"/>
                  <a:pt x="665" y="244"/>
                </a:cubicBezTo>
                <a:lnTo>
                  <a:pt x="625" y="290"/>
                </a:lnTo>
                <a:cubicBezTo>
                  <a:pt x="566" y="356"/>
                  <a:pt x="553" y="435"/>
                  <a:pt x="540" y="514"/>
                </a:cubicBezTo>
                <a:cubicBezTo>
                  <a:pt x="533" y="533"/>
                  <a:pt x="527" y="560"/>
                  <a:pt x="520" y="580"/>
                </a:cubicBezTo>
                <a:cubicBezTo>
                  <a:pt x="513" y="619"/>
                  <a:pt x="402" y="731"/>
                  <a:pt x="369" y="737"/>
                </a:cubicBezTo>
                <a:cubicBezTo>
                  <a:pt x="309" y="751"/>
                  <a:pt x="198" y="816"/>
                  <a:pt x="158" y="882"/>
                </a:cubicBezTo>
                <a:cubicBezTo>
                  <a:pt x="119" y="955"/>
                  <a:pt x="33" y="1178"/>
                  <a:pt x="26" y="1192"/>
                </a:cubicBezTo>
                <a:cubicBezTo>
                  <a:pt x="13" y="1224"/>
                  <a:pt x="0" y="1277"/>
                  <a:pt x="20" y="1310"/>
                </a:cubicBezTo>
                <a:cubicBezTo>
                  <a:pt x="26" y="1323"/>
                  <a:pt x="46" y="1330"/>
                  <a:pt x="66" y="1330"/>
                </a:cubicBezTo>
                <a:cubicBezTo>
                  <a:pt x="178" y="1330"/>
                  <a:pt x="382" y="1040"/>
                  <a:pt x="402" y="988"/>
                </a:cubicBezTo>
                <a:cubicBezTo>
                  <a:pt x="408" y="981"/>
                  <a:pt x="415" y="974"/>
                  <a:pt x="415" y="974"/>
                </a:cubicBezTo>
                <a:cubicBezTo>
                  <a:pt x="435" y="1027"/>
                  <a:pt x="474" y="1060"/>
                  <a:pt x="520" y="1060"/>
                </a:cubicBezTo>
                <a:cubicBezTo>
                  <a:pt x="560" y="1060"/>
                  <a:pt x="599" y="1034"/>
                  <a:pt x="625" y="1001"/>
                </a:cubicBezTo>
                <a:cubicBezTo>
                  <a:pt x="645" y="968"/>
                  <a:pt x="652" y="928"/>
                  <a:pt x="632" y="889"/>
                </a:cubicBezTo>
                <a:cubicBezTo>
                  <a:pt x="619" y="863"/>
                  <a:pt x="625" y="797"/>
                  <a:pt x="645" y="764"/>
                </a:cubicBezTo>
                <a:cubicBezTo>
                  <a:pt x="658" y="751"/>
                  <a:pt x="665" y="751"/>
                  <a:pt x="671" y="751"/>
                </a:cubicBezTo>
                <a:lnTo>
                  <a:pt x="685" y="751"/>
                </a:lnTo>
                <a:cubicBezTo>
                  <a:pt x="718" y="764"/>
                  <a:pt x="731" y="777"/>
                  <a:pt x="744" y="797"/>
                </a:cubicBezTo>
                <a:cubicBezTo>
                  <a:pt x="744" y="803"/>
                  <a:pt x="744" y="803"/>
                  <a:pt x="750" y="810"/>
                </a:cubicBezTo>
                <a:cubicBezTo>
                  <a:pt x="757" y="830"/>
                  <a:pt x="770" y="869"/>
                  <a:pt x="823" y="869"/>
                </a:cubicBezTo>
                <a:lnTo>
                  <a:pt x="836" y="869"/>
                </a:lnTo>
                <a:cubicBezTo>
                  <a:pt x="895" y="863"/>
                  <a:pt x="941" y="823"/>
                  <a:pt x="941" y="770"/>
                </a:cubicBezTo>
                <a:cubicBezTo>
                  <a:pt x="941" y="718"/>
                  <a:pt x="941" y="645"/>
                  <a:pt x="908" y="593"/>
                </a:cubicBezTo>
                <a:cubicBezTo>
                  <a:pt x="889" y="566"/>
                  <a:pt x="869" y="547"/>
                  <a:pt x="856" y="540"/>
                </a:cubicBezTo>
                <a:cubicBezTo>
                  <a:pt x="829" y="520"/>
                  <a:pt x="823" y="514"/>
                  <a:pt x="823" y="481"/>
                </a:cubicBezTo>
                <a:cubicBezTo>
                  <a:pt x="823" y="474"/>
                  <a:pt x="823" y="468"/>
                  <a:pt x="823" y="461"/>
                </a:cubicBezTo>
                <a:cubicBezTo>
                  <a:pt x="823" y="422"/>
                  <a:pt x="843" y="395"/>
                  <a:pt x="875" y="382"/>
                </a:cubicBezTo>
                <a:cubicBezTo>
                  <a:pt x="968" y="349"/>
                  <a:pt x="1053" y="158"/>
                  <a:pt x="1033" y="60"/>
                </a:cubicBezTo>
                <a:cubicBezTo>
                  <a:pt x="1027" y="20"/>
                  <a:pt x="1001" y="0"/>
                  <a:pt x="961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4983102" y="1038900"/>
            <a:ext cx="3576036" cy="3793356"/>
          </a:xfrm>
          <a:custGeom>
            <a:avLst/>
            <a:gdLst/>
            <a:ahLst/>
            <a:cxnLst/>
            <a:rect l="l" t="t" r="r" b="b"/>
            <a:pathLst>
              <a:path w="32828" h="34823" extrusionOk="0">
                <a:moveTo>
                  <a:pt x="18461" y="363"/>
                </a:moveTo>
                <a:cubicBezTo>
                  <a:pt x="18540" y="441"/>
                  <a:pt x="18632" y="540"/>
                  <a:pt x="18638" y="567"/>
                </a:cubicBezTo>
                <a:cubicBezTo>
                  <a:pt x="18645" y="586"/>
                  <a:pt x="18665" y="599"/>
                  <a:pt x="18698" y="632"/>
                </a:cubicBezTo>
                <a:cubicBezTo>
                  <a:pt x="18783" y="705"/>
                  <a:pt x="18921" y="823"/>
                  <a:pt x="18921" y="1054"/>
                </a:cubicBezTo>
                <a:cubicBezTo>
                  <a:pt x="18921" y="1323"/>
                  <a:pt x="18948" y="1455"/>
                  <a:pt x="18961" y="1541"/>
                </a:cubicBezTo>
                <a:cubicBezTo>
                  <a:pt x="18961" y="1554"/>
                  <a:pt x="18968" y="1567"/>
                  <a:pt x="18968" y="1580"/>
                </a:cubicBezTo>
                <a:cubicBezTo>
                  <a:pt x="18974" y="1620"/>
                  <a:pt x="19014" y="1699"/>
                  <a:pt x="19079" y="1830"/>
                </a:cubicBezTo>
                <a:cubicBezTo>
                  <a:pt x="19145" y="1962"/>
                  <a:pt x="19231" y="2126"/>
                  <a:pt x="19244" y="2205"/>
                </a:cubicBezTo>
                <a:cubicBezTo>
                  <a:pt x="19251" y="2245"/>
                  <a:pt x="19257" y="2271"/>
                  <a:pt x="19264" y="2297"/>
                </a:cubicBezTo>
                <a:cubicBezTo>
                  <a:pt x="19270" y="2363"/>
                  <a:pt x="19277" y="2403"/>
                  <a:pt x="19330" y="2403"/>
                </a:cubicBezTo>
                <a:cubicBezTo>
                  <a:pt x="19343" y="2403"/>
                  <a:pt x="19356" y="2396"/>
                  <a:pt x="19376" y="2383"/>
                </a:cubicBezTo>
                <a:cubicBezTo>
                  <a:pt x="19402" y="2376"/>
                  <a:pt x="19441" y="2357"/>
                  <a:pt x="19474" y="2357"/>
                </a:cubicBezTo>
                <a:cubicBezTo>
                  <a:pt x="19501" y="2357"/>
                  <a:pt x="19514" y="2370"/>
                  <a:pt x="19527" y="2390"/>
                </a:cubicBezTo>
                <a:lnTo>
                  <a:pt x="19534" y="2409"/>
                </a:lnTo>
                <a:cubicBezTo>
                  <a:pt x="19580" y="2515"/>
                  <a:pt x="19586" y="2541"/>
                  <a:pt x="19534" y="2587"/>
                </a:cubicBezTo>
                <a:cubicBezTo>
                  <a:pt x="19481" y="2626"/>
                  <a:pt x="19461" y="2673"/>
                  <a:pt x="19461" y="2712"/>
                </a:cubicBezTo>
                <a:cubicBezTo>
                  <a:pt x="19468" y="2738"/>
                  <a:pt x="19481" y="2765"/>
                  <a:pt x="19507" y="2778"/>
                </a:cubicBezTo>
                <a:cubicBezTo>
                  <a:pt x="19517" y="2784"/>
                  <a:pt x="19530" y="2786"/>
                  <a:pt x="19548" y="2786"/>
                </a:cubicBezTo>
                <a:cubicBezTo>
                  <a:pt x="19565" y="2786"/>
                  <a:pt x="19586" y="2784"/>
                  <a:pt x="19613" y="2784"/>
                </a:cubicBezTo>
                <a:cubicBezTo>
                  <a:pt x="19645" y="2778"/>
                  <a:pt x="19685" y="2771"/>
                  <a:pt x="19718" y="2771"/>
                </a:cubicBezTo>
                <a:cubicBezTo>
                  <a:pt x="19797" y="2771"/>
                  <a:pt x="19843" y="2791"/>
                  <a:pt x="19863" y="2831"/>
                </a:cubicBezTo>
                <a:cubicBezTo>
                  <a:pt x="19882" y="2870"/>
                  <a:pt x="19909" y="2909"/>
                  <a:pt x="19928" y="2942"/>
                </a:cubicBezTo>
                <a:cubicBezTo>
                  <a:pt x="19994" y="3035"/>
                  <a:pt x="20034" y="3100"/>
                  <a:pt x="20001" y="3166"/>
                </a:cubicBezTo>
                <a:cubicBezTo>
                  <a:pt x="19974" y="3219"/>
                  <a:pt x="19968" y="3278"/>
                  <a:pt x="19961" y="3337"/>
                </a:cubicBezTo>
                <a:cubicBezTo>
                  <a:pt x="19955" y="3410"/>
                  <a:pt x="19948" y="3475"/>
                  <a:pt x="19902" y="3508"/>
                </a:cubicBezTo>
                <a:cubicBezTo>
                  <a:pt x="19830" y="3568"/>
                  <a:pt x="19461" y="3916"/>
                  <a:pt x="19435" y="4028"/>
                </a:cubicBezTo>
                <a:cubicBezTo>
                  <a:pt x="19422" y="4101"/>
                  <a:pt x="19047" y="4489"/>
                  <a:pt x="18994" y="4522"/>
                </a:cubicBezTo>
                <a:cubicBezTo>
                  <a:pt x="18961" y="4542"/>
                  <a:pt x="18862" y="4667"/>
                  <a:pt x="18744" y="4818"/>
                </a:cubicBezTo>
                <a:cubicBezTo>
                  <a:pt x="18711" y="4864"/>
                  <a:pt x="18685" y="4904"/>
                  <a:pt x="18658" y="4923"/>
                </a:cubicBezTo>
                <a:lnTo>
                  <a:pt x="18638" y="4950"/>
                </a:lnTo>
                <a:cubicBezTo>
                  <a:pt x="18553" y="5062"/>
                  <a:pt x="18382" y="5266"/>
                  <a:pt x="18355" y="5397"/>
                </a:cubicBezTo>
                <a:cubicBezTo>
                  <a:pt x="18349" y="5424"/>
                  <a:pt x="18342" y="5456"/>
                  <a:pt x="18329" y="5483"/>
                </a:cubicBezTo>
                <a:cubicBezTo>
                  <a:pt x="18244" y="5483"/>
                  <a:pt x="18151" y="5476"/>
                  <a:pt x="18079" y="5430"/>
                </a:cubicBezTo>
                <a:cubicBezTo>
                  <a:pt x="17994" y="5384"/>
                  <a:pt x="17967" y="5292"/>
                  <a:pt x="17941" y="5200"/>
                </a:cubicBezTo>
                <a:lnTo>
                  <a:pt x="17934" y="5187"/>
                </a:lnTo>
                <a:cubicBezTo>
                  <a:pt x="17901" y="5095"/>
                  <a:pt x="17855" y="4969"/>
                  <a:pt x="17770" y="4864"/>
                </a:cubicBezTo>
                <a:cubicBezTo>
                  <a:pt x="17651" y="4733"/>
                  <a:pt x="17566" y="4575"/>
                  <a:pt x="17506" y="4463"/>
                </a:cubicBezTo>
                <a:cubicBezTo>
                  <a:pt x="17487" y="4430"/>
                  <a:pt x="17474" y="4403"/>
                  <a:pt x="17460" y="4384"/>
                </a:cubicBezTo>
                <a:cubicBezTo>
                  <a:pt x="17401" y="4272"/>
                  <a:pt x="17362" y="4068"/>
                  <a:pt x="17362" y="3976"/>
                </a:cubicBezTo>
                <a:cubicBezTo>
                  <a:pt x="17362" y="3864"/>
                  <a:pt x="17283" y="3765"/>
                  <a:pt x="17230" y="3739"/>
                </a:cubicBezTo>
                <a:cubicBezTo>
                  <a:pt x="17158" y="3699"/>
                  <a:pt x="17138" y="3660"/>
                  <a:pt x="17112" y="3594"/>
                </a:cubicBezTo>
                <a:cubicBezTo>
                  <a:pt x="17098" y="3561"/>
                  <a:pt x="17085" y="3535"/>
                  <a:pt x="17072" y="3502"/>
                </a:cubicBezTo>
                <a:cubicBezTo>
                  <a:pt x="17019" y="3403"/>
                  <a:pt x="16954" y="3318"/>
                  <a:pt x="16901" y="3258"/>
                </a:cubicBezTo>
                <a:cubicBezTo>
                  <a:pt x="16809" y="3146"/>
                  <a:pt x="16756" y="3146"/>
                  <a:pt x="16644" y="3140"/>
                </a:cubicBezTo>
                <a:cubicBezTo>
                  <a:pt x="16618" y="3140"/>
                  <a:pt x="16585" y="3133"/>
                  <a:pt x="16552" y="3133"/>
                </a:cubicBezTo>
                <a:cubicBezTo>
                  <a:pt x="16453" y="3127"/>
                  <a:pt x="16447" y="3100"/>
                  <a:pt x="16434" y="3067"/>
                </a:cubicBezTo>
                <a:cubicBezTo>
                  <a:pt x="16421" y="3041"/>
                  <a:pt x="16407" y="3008"/>
                  <a:pt x="16368" y="2988"/>
                </a:cubicBezTo>
                <a:cubicBezTo>
                  <a:pt x="16302" y="2949"/>
                  <a:pt x="16177" y="2949"/>
                  <a:pt x="16045" y="2949"/>
                </a:cubicBezTo>
                <a:lnTo>
                  <a:pt x="15993" y="2949"/>
                </a:lnTo>
                <a:cubicBezTo>
                  <a:pt x="15973" y="2936"/>
                  <a:pt x="15940" y="2837"/>
                  <a:pt x="15934" y="2745"/>
                </a:cubicBezTo>
                <a:cubicBezTo>
                  <a:pt x="15927" y="2679"/>
                  <a:pt x="15868" y="2469"/>
                  <a:pt x="15835" y="2357"/>
                </a:cubicBezTo>
                <a:lnTo>
                  <a:pt x="15835" y="2357"/>
                </a:lnTo>
                <a:cubicBezTo>
                  <a:pt x="15861" y="2370"/>
                  <a:pt x="15894" y="2376"/>
                  <a:pt x="15927" y="2390"/>
                </a:cubicBezTo>
                <a:cubicBezTo>
                  <a:pt x="15966" y="2403"/>
                  <a:pt x="16006" y="2416"/>
                  <a:pt x="16045" y="2429"/>
                </a:cubicBezTo>
                <a:cubicBezTo>
                  <a:pt x="16085" y="2442"/>
                  <a:pt x="16091" y="2455"/>
                  <a:pt x="16105" y="2469"/>
                </a:cubicBezTo>
                <a:cubicBezTo>
                  <a:pt x="16131" y="2501"/>
                  <a:pt x="16157" y="2528"/>
                  <a:pt x="16243" y="2541"/>
                </a:cubicBezTo>
                <a:cubicBezTo>
                  <a:pt x="16315" y="2554"/>
                  <a:pt x="16394" y="2561"/>
                  <a:pt x="16467" y="2561"/>
                </a:cubicBezTo>
                <a:cubicBezTo>
                  <a:pt x="16572" y="2561"/>
                  <a:pt x="16644" y="2548"/>
                  <a:pt x="16677" y="2515"/>
                </a:cubicBezTo>
                <a:cubicBezTo>
                  <a:pt x="16697" y="2495"/>
                  <a:pt x="16802" y="2462"/>
                  <a:pt x="16921" y="2462"/>
                </a:cubicBezTo>
                <a:cubicBezTo>
                  <a:pt x="16993" y="2462"/>
                  <a:pt x="17059" y="2475"/>
                  <a:pt x="17112" y="2495"/>
                </a:cubicBezTo>
                <a:cubicBezTo>
                  <a:pt x="17184" y="2528"/>
                  <a:pt x="17276" y="2548"/>
                  <a:pt x="17368" y="2548"/>
                </a:cubicBezTo>
                <a:cubicBezTo>
                  <a:pt x="17467" y="2548"/>
                  <a:pt x="17546" y="2528"/>
                  <a:pt x="17585" y="2488"/>
                </a:cubicBezTo>
                <a:cubicBezTo>
                  <a:pt x="17651" y="2422"/>
                  <a:pt x="17822" y="2245"/>
                  <a:pt x="17783" y="2047"/>
                </a:cubicBezTo>
                <a:cubicBezTo>
                  <a:pt x="17816" y="1942"/>
                  <a:pt x="17908" y="1692"/>
                  <a:pt x="17967" y="1626"/>
                </a:cubicBezTo>
                <a:cubicBezTo>
                  <a:pt x="18053" y="1534"/>
                  <a:pt x="18171" y="1323"/>
                  <a:pt x="18178" y="1225"/>
                </a:cubicBezTo>
                <a:cubicBezTo>
                  <a:pt x="18184" y="1139"/>
                  <a:pt x="18211" y="1021"/>
                  <a:pt x="18309" y="955"/>
                </a:cubicBezTo>
                <a:cubicBezTo>
                  <a:pt x="18388" y="896"/>
                  <a:pt x="18474" y="784"/>
                  <a:pt x="18494" y="665"/>
                </a:cubicBezTo>
                <a:cubicBezTo>
                  <a:pt x="18507" y="599"/>
                  <a:pt x="18494" y="540"/>
                  <a:pt x="18454" y="488"/>
                </a:cubicBezTo>
                <a:cubicBezTo>
                  <a:pt x="18434" y="455"/>
                  <a:pt x="18421" y="428"/>
                  <a:pt x="18428" y="402"/>
                </a:cubicBezTo>
                <a:cubicBezTo>
                  <a:pt x="18434" y="382"/>
                  <a:pt x="18448" y="369"/>
                  <a:pt x="18461" y="363"/>
                </a:cubicBezTo>
                <a:close/>
                <a:moveTo>
                  <a:pt x="11202" y="66"/>
                </a:moveTo>
                <a:cubicBezTo>
                  <a:pt x="11261" y="66"/>
                  <a:pt x="11307" y="80"/>
                  <a:pt x="11333" y="112"/>
                </a:cubicBezTo>
                <a:cubicBezTo>
                  <a:pt x="11353" y="139"/>
                  <a:pt x="11379" y="165"/>
                  <a:pt x="11406" y="191"/>
                </a:cubicBezTo>
                <a:cubicBezTo>
                  <a:pt x="11471" y="257"/>
                  <a:pt x="11544" y="330"/>
                  <a:pt x="11524" y="382"/>
                </a:cubicBezTo>
                <a:cubicBezTo>
                  <a:pt x="11511" y="428"/>
                  <a:pt x="11485" y="461"/>
                  <a:pt x="11458" y="494"/>
                </a:cubicBezTo>
                <a:cubicBezTo>
                  <a:pt x="11432" y="520"/>
                  <a:pt x="11412" y="547"/>
                  <a:pt x="11406" y="580"/>
                </a:cubicBezTo>
                <a:cubicBezTo>
                  <a:pt x="11399" y="646"/>
                  <a:pt x="11465" y="731"/>
                  <a:pt x="11517" y="751"/>
                </a:cubicBezTo>
                <a:cubicBezTo>
                  <a:pt x="11557" y="764"/>
                  <a:pt x="11754" y="948"/>
                  <a:pt x="11754" y="1001"/>
                </a:cubicBezTo>
                <a:cubicBezTo>
                  <a:pt x="11761" y="1027"/>
                  <a:pt x="11774" y="1054"/>
                  <a:pt x="11787" y="1080"/>
                </a:cubicBezTo>
                <a:cubicBezTo>
                  <a:pt x="11820" y="1133"/>
                  <a:pt x="11847" y="1172"/>
                  <a:pt x="11768" y="1251"/>
                </a:cubicBezTo>
                <a:cubicBezTo>
                  <a:pt x="11629" y="1383"/>
                  <a:pt x="11570" y="1455"/>
                  <a:pt x="11577" y="1547"/>
                </a:cubicBezTo>
                <a:cubicBezTo>
                  <a:pt x="11583" y="1573"/>
                  <a:pt x="11590" y="1600"/>
                  <a:pt x="11596" y="1633"/>
                </a:cubicBezTo>
                <a:cubicBezTo>
                  <a:pt x="11623" y="1705"/>
                  <a:pt x="11629" y="1751"/>
                  <a:pt x="11590" y="1791"/>
                </a:cubicBezTo>
                <a:cubicBezTo>
                  <a:pt x="11504" y="1870"/>
                  <a:pt x="11491" y="1876"/>
                  <a:pt x="11485" y="1968"/>
                </a:cubicBezTo>
                <a:cubicBezTo>
                  <a:pt x="11478" y="2047"/>
                  <a:pt x="11517" y="2449"/>
                  <a:pt x="11517" y="2469"/>
                </a:cubicBezTo>
                <a:lnTo>
                  <a:pt x="11517" y="2482"/>
                </a:lnTo>
                <a:lnTo>
                  <a:pt x="11531" y="2488"/>
                </a:lnTo>
                <a:cubicBezTo>
                  <a:pt x="11577" y="2534"/>
                  <a:pt x="11695" y="2659"/>
                  <a:pt x="11702" y="2752"/>
                </a:cubicBezTo>
                <a:cubicBezTo>
                  <a:pt x="11708" y="2883"/>
                  <a:pt x="11715" y="3021"/>
                  <a:pt x="11781" y="3094"/>
                </a:cubicBezTo>
                <a:lnTo>
                  <a:pt x="11807" y="3120"/>
                </a:lnTo>
                <a:cubicBezTo>
                  <a:pt x="12110" y="3462"/>
                  <a:pt x="12301" y="3627"/>
                  <a:pt x="12399" y="3640"/>
                </a:cubicBezTo>
                <a:lnTo>
                  <a:pt x="12426" y="3640"/>
                </a:lnTo>
                <a:cubicBezTo>
                  <a:pt x="12426" y="3752"/>
                  <a:pt x="12426" y="4167"/>
                  <a:pt x="12426" y="4496"/>
                </a:cubicBezTo>
                <a:cubicBezTo>
                  <a:pt x="12339" y="4496"/>
                  <a:pt x="12096" y="4491"/>
                  <a:pt x="11879" y="4491"/>
                </a:cubicBezTo>
                <a:cubicBezTo>
                  <a:pt x="11716" y="4491"/>
                  <a:pt x="11567" y="4494"/>
                  <a:pt x="11511" y="4502"/>
                </a:cubicBezTo>
                <a:cubicBezTo>
                  <a:pt x="11346" y="4529"/>
                  <a:pt x="11300" y="4864"/>
                  <a:pt x="11294" y="4904"/>
                </a:cubicBezTo>
                <a:cubicBezTo>
                  <a:pt x="11294" y="4904"/>
                  <a:pt x="11267" y="5187"/>
                  <a:pt x="11254" y="5318"/>
                </a:cubicBezTo>
                <a:cubicBezTo>
                  <a:pt x="11248" y="5430"/>
                  <a:pt x="11202" y="5496"/>
                  <a:pt x="11129" y="5503"/>
                </a:cubicBezTo>
                <a:cubicBezTo>
                  <a:pt x="11125" y="5503"/>
                  <a:pt x="11122" y="5503"/>
                  <a:pt x="11118" y="5503"/>
                </a:cubicBezTo>
                <a:cubicBezTo>
                  <a:pt x="11048" y="5503"/>
                  <a:pt x="10971" y="5446"/>
                  <a:pt x="10958" y="5377"/>
                </a:cubicBezTo>
                <a:cubicBezTo>
                  <a:pt x="10932" y="5279"/>
                  <a:pt x="10833" y="5272"/>
                  <a:pt x="10747" y="5266"/>
                </a:cubicBezTo>
                <a:cubicBezTo>
                  <a:pt x="10728" y="5266"/>
                  <a:pt x="10708" y="5259"/>
                  <a:pt x="10688" y="5259"/>
                </a:cubicBezTo>
                <a:cubicBezTo>
                  <a:pt x="10672" y="5257"/>
                  <a:pt x="10655" y="5256"/>
                  <a:pt x="10639" y="5256"/>
                </a:cubicBezTo>
                <a:cubicBezTo>
                  <a:pt x="10557" y="5256"/>
                  <a:pt x="10478" y="5283"/>
                  <a:pt x="10412" y="5338"/>
                </a:cubicBezTo>
                <a:cubicBezTo>
                  <a:pt x="10326" y="5410"/>
                  <a:pt x="10274" y="5516"/>
                  <a:pt x="10267" y="5634"/>
                </a:cubicBezTo>
                <a:cubicBezTo>
                  <a:pt x="10267" y="5687"/>
                  <a:pt x="10274" y="5739"/>
                  <a:pt x="10280" y="5792"/>
                </a:cubicBezTo>
                <a:cubicBezTo>
                  <a:pt x="10287" y="5865"/>
                  <a:pt x="10293" y="5930"/>
                  <a:pt x="10280" y="5996"/>
                </a:cubicBezTo>
                <a:cubicBezTo>
                  <a:pt x="10280" y="6029"/>
                  <a:pt x="10274" y="6036"/>
                  <a:pt x="10274" y="6036"/>
                </a:cubicBezTo>
                <a:cubicBezTo>
                  <a:pt x="10260" y="6036"/>
                  <a:pt x="10227" y="6029"/>
                  <a:pt x="10129" y="5897"/>
                </a:cubicBezTo>
                <a:cubicBezTo>
                  <a:pt x="10116" y="5884"/>
                  <a:pt x="10109" y="5871"/>
                  <a:pt x="10102" y="5865"/>
                </a:cubicBezTo>
                <a:cubicBezTo>
                  <a:pt x="10063" y="5825"/>
                  <a:pt x="10010" y="5786"/>
                  <a:pt x="9964" y="5753"/>
                </a:cubicBezTo>
                <a:lnTo>
                  <a:pt x="9958" y="5746"/>
                </a:lnTo>
                <a:cubicBezTo>
                  <a:pt x="9872" y="5687"/>
                  <a:pt x="9780" y="5621"/>
                  <a:pt x="9681" y="5582"/>
                </a:cubicBezTo>
                <a:cubicBezTo>
                  <a:pt x="9661" y="5575"/>
                  <a:pt x="9648" y="5568"/>
                  <a:pt x="9642" y="5549"/>
                </a:cubicBezTo>
                <a:cubicBezTo>
                  <a:pt x="9629" y="5516"/>
                  <a:pt x="9642" y="5476"/>
                  <a:pt x="9655" y="5463"/>
                </a:cubicBezTo>
                <a:cubicBezTo>
                  <a:pt x="9668" y="5430"/>
                  <a:pt x="9727" y="5325"/>
                  <a:pt x="9688" y="5173"/>
                </a:cubicBezTo>
                <a:cubicBezTo>
                  <a:pt x="9668" y="5081"/>
                  <a:pt x="9609" y="5002"/>
                  <a:pt x="9556" y="4937"/>
                </a:cubicBezTo>
                <a:cubicBezTo>
                  <a:pt x="9523" y="4890"/>
                  <a:pt x="9490" y="4851"/>
                  <a:pt x="9477" y="4818"/>
                </a:cubicBezTo>
                <a:cubicBezTo>
                  <a:pt x="9438" y="4733"/>
                  <a:pt x="9530" y="4423"/>
                  <a:pt x="9556" y="4377"/>
                </a:cubicBezTo>
                <a:cubicBezTo>
                  <a:pt x="9569" y="4351"/>
                  <a:pt x="9569" y="4272"/>
                  <a:pt x="9563" y="4127"/>
                </a:cubicBezTo>
                <a:cubicBezTo>
                  <a:pt x="9556" y="4094"/>
                  <a:pt x="9556" y="4055"/>
                  <a:pt x="9556" y="4048"/>
                </a:cubicBezTo>
                <a:cubicBezTo>
                  <a:pt x="9569" y="4002"/>
                  <a:pt x="9359" y="3601"/>
                  <a:pt x="9359" y="3594"/>
                </a:cubicBezTo>
                <a:cubicBezTo>
                  <a:pt x="9319" y="3528"/>
                  <a:pt x="9313" y="3410"/>
                  <a:pt x="9306" y="3265"/>
                </a:cubicBezTo>
                <a:lnTo>
                  <a:pt x="9300" y="3232"/>
                </a:lnTo>
                <a:cubicBezTo>
                  <a:pt x="9293" y="3067"/>
                  <a:pt x="9161" y="2995"/>
                  <a:pt x="9115" y="2969"/>
                </a:cubicBezTo>
                <a:cubicBezTo>
                  <a:pt x="9109" y="2969"/>
                  <a:pt x="9102" y="2962"/>
                  <a:pt x="9102" y="2962"/>
                </a:cubicBezTo>
                <a:cubicBezTo>
                  <a:pt x="8984" y="2877"/>
                  <a:pt x="8793" y="2824"/>
                  <a:pt x="8641" y="2798"/>
                </a:cubicBezTo>
                <a:cubicBezTo>
                  <a:pt x="8635" y="2705"/>
                  <a:pt x="8582" y="2646"/>
                  <a:pt x="8497" y="2633"/>
                </a:cubicBezTo>
                <a:cubicBezTo>
                  <a:pt x="8444" y="2633"/>
                  <a:pt x="8398" y="2626"/>
                  <a:pt x="8372" y="2626"/>
                </a:cubicBezTo>
                <a:lnTo>
                  <a:pt x="8293" y="2633"/>
                </a:lnTo>
                <a:cubicBezTo>
                  <a:pt x="8200" y="2633"/>
                  <a:pt x="8194" y="2620"/>
                  <a:pt x="8187" y="2580"/>
                </a:cubicBezTo>
                <a:cubicBezTo>
                  <a:pt x="8187" y="2554"/>
                  <a:pt x="8187" y="2528"/>
                  <a:pt x="8187" y="2488"/>
                </a:cubicBezTo>
                <a:cubicBezTo>
                  <a:pt x="8187" y="2363"/>
                  <a:pt x="8187" y="2192"/>
                  <a:pt x="8082" y="2100"/>
                </a:cubicBezTo>
                <a:cubicBezTo>
                  <a:pt x="7983" y="2021"/>
                  <a:pt x="7904" y="1903"/>
                  <a:pt x="7885" y="1870"/>
                </a:cubicBezTo>
                <a:cubicBezTo>
                  <a:pt x="7891" y="1843"/>
                  <a:pt x="7911" y="1778"/>
                  <a:pt x="7963" y="1771"/>
                </a:cubicBezTo>
                <a:lnTo>
                  <a:pt x="7970" y="1771"/>
                </a:lnTo>
                <a:cubicBezTo>
                  <a:pt x="7990" y="1758"/>
                  <a:pt x="8049" y="1725"/>
                  <a:pt x="8056" y="1679"/>
                </a:cubicBezTo>
                <a:cubicBezTo>
                  <a:pt x="8056" y="1666"/>
                  <a:pt x="8049" y="1639"/>
                  <a:pt x="8023" y="1620"/>
                </a:cubicBezTo>
                <a:cubicBezTo>
                  <a:pt x="7970" y="1587"/>
                  <a:pt x="7476" y="1244"/>
                  <a:pt x="7417" y="1198"/>
                </a:cubicBezTo>
                <a:cubicBezTo>
                  <a:pt x="7397" y="1165"/>
                  <a:pt x="7371" y="1106"/>
                  <a:pt x="7391" y="1080"/>
                </a:cubicBezTo>
                <a:cubicBezTo>
                  <a:pt x="7397" y="1067"/>
                  <a:pt x="7417" y="1067"/>
                  <a:pt x="7437" y="1067"/>
                </a:cubicBezTo>
                <a:cubicBezTo>
                  <a:pt x="7457" y="1067"/>
                  <a:pt x="7483" y="1067"/>
                  <a:pt x="7516" y="1080"/>
                </a:cubicBezTo>
                <a:cubicBezTo>
                  <a:pt x="7648" y="1113"/>
                  <a:pt x="7759" y="1165"/>
                  <a:pt x="7852" y="1205"/>
                </a:cubicBezTo>
                <a:cubicBezTo>
                  <a:pt x="7954" y="1251"/>
                  <a:pt x="8038" y="1286"/>
                  <a:pt x="8105" y="1286"/>
                </a:cubicBezTo>
                <a:cubicBezTo>
                  <a:pt x="8115" y="1286"/>
                  <a:pt x="8125" y="1286"/>
                  <a:pt x="8135" y="1284"/>
                </a:cubicBezTo>
                <a:cubicBezTo>
                  <a:pt x="8174" y="1277"/>
                  <a:pt x="8200" y="1258"/>
                  <a:pt x="8227" y="1244"/>
                </a:cubicBezTo>
                <a:cubicBezTo>
                  <a:pt x="8253" y="1225"/>
                  <a:pt x="8273" y="1212"/>
                  <a:pt x="8299" y="1212"/>
                </a:cubicBezTo>
                <a:cubicBezTo>
                  <a:pt x="8332" y="1212"/>
                  <a:pt x="8372" y="1231"/>
                  <a:pt x="8418" y="1271"/>
                </a:cubicBezTo>
                <a:cubicBezTo>
                  <a:pt x="8423" y="1271"/>
                  <a:pt x="8461" y="1312"/>
                  <a:pt x="8552" y="1312"/>
                </a:cubicBezTo>
                <a:cubicBezTo>
                  <a:pt x="8563" y="1312"/>
                  <a:pt x="8576" y="1312"/>
                  <a:pt x="8589" y="1310"/>
                </a:cubicBezTo>
                <a:cubicBezTo>
                  <a:pt x="8592" y="1310"/>
                  <a:pt x="8596" y="1310"/>
                  <a:pt x="8600" y="1310"/>
                </a:cubicBezTo>
                <a:cubicBezTo>
                  <a:pt x="8681" y="1310"/>
                  <a:pt x="8756" y="1379"/>
                  <a:pt x="8826" y="1455"/>
                </a:cubicBezTo>
                <a:cubicBezTo>
                  <a:pt x="8878" y="1514"/>
                  <a:pt x="8938" y="1527"/>
                  <a:pt x="8984" y="1527"/>
                </a:cubicBezTo>
                <a:cubicBezTo>
                  <a:pt x="9049" y="1527"/>
                  <a:pt x="9109" y="1501"/>
                  <a:pt x="9142" y="1468"/>
                </a:cubicBezTo>
                <a:cubicBezTo>
                  <a:pt x="9188" y="1416"/>
                  <a:pt x="9188" y="1238"/>
                  <a:pt x="9188" y="1185"/>
                </a:cubicBezTo>
                <a:lnTo>
                  <a:pt x="9188" y="1172"/>
                </a:lnTo>
                <a:cubicBezTo>
                  <a:pt x="9181" y="1165"/>
                  <a:pt x="9181" y="1152"/>
                  <a:pt x="9188" y="1146"/>
                </a:cubicBezTo>
                <a:cubicBezTo>
                  <a:pt x="9194" y="1133"/>
                  <a:pt x="9214" y="1133"/>
                  <a:pt x="9247" y="1133"/>
                </a:cubicBezTo>
                <a:cubicBezTo>
                  <a:pt x="9378" y="1133"/>
                  <a:pt x="9773" y="1106"/>
                  <a:pt x="9787" y="1106"/>
                </a:cubicBezTo>
                <a:lnTo>
                  <a:pt x="9800" y="1106"/>
                </a:lnTo>
                <a:cubicBezTo>
                  <a:pt x="9800" y="1106"/>
                  <a:pt x="9898" y="1073"/>
                  <a:pt x="9958" y="1027"/>
                </a:cubicBezTo>
                <a:cubicBezTo>
                  <a:pt x="10010" y="994"/>
                  <a:pt x="10122" y="948"/>
                  <a:pt x="10208" y="948"/>
                </a:cubicBezTo>
                <a:cubicBezTo>
                  <a:pt x="10313" y="948"/>
                  <a:pt x="10425" y="856"/>
                  <a:pt x="10471" y="803"/>
                </a:cubicBezTo>
                <a:cubicBezTo>
                  <a:pt x="10484" y="790"/>
                  <a:pt x="10517" y="757"/>
                  <a:pt x="10557" y="718"/>
                </a:cubicBezTo>
                <a:cubicBezTo>
                  <a:pt x="10761" y="520"/>
                  <a:pt x="10872" y="395"/>
                  <a:pt x="10886" y="343"/>
                </a:cubicBezTo>
                <a:cubicBezTo>
                  <a:pt x="10892" y="323"/>
                  <a:pt x="10892" y="297"/>
                  <a:pt x="10892" y="264"/>
                </a:cubicBezTo>
                <a:cubicBezTo>
                  <a:pt x="10899" y="145"/>
                  <a:pt x="10905" y="86"/>
                  <a:pt x="10958" y="86"/>
                </a:cubicBezTo>
                <a:cubicBezTo>
                  <a:pt x="10998" y="86"/>
                  <a:pt x="11037" y="80"/>
                  <a:pt x="11076" y="73"/>
                </a:cubicBezTo>
                <a:cubicBezTo>
                  <a:pt x="11116" y="66"/>
                  <a:pt x="11162" y="66"/>
                  <a:pt x="11202" y="66"/>
                </a:cubicBezTo>
                <a:close/>
                <a:moveTo>
                  <a:pt x="30788" y="8392"/>
                </a:moveTo>
                <a:cubicBezTo>
                  <a:pt x="30886" y="8471"/>
                  <a:pt x="31117" y="8629"/>
                  <a:pt x="31334" y="8648"/>
                </a:cubicBezTo>
                <a:cubicBezTo>
                  <a:pt x="31380" y="8655"/>
                  <a:pt x="31433" y="8655"/>
                  <a:pt x="31505" y="8655"/>
                </a:cubicBezTo>
                <a:lnTo>
                  <a:pt x="31735" y="8655"/>
                </a:lnTo>
                <a:cubicBezTo>
                  <a:pt x="31834" y="8655"/>
                  <a:pt x="32038" y="8655"/>
                  <a:pt x="32091" y="8721"/>
                </a:cubicBezTo>
                <a:cubicBezTo>
                  <a:pt x="32104" y="8741"/>
                  <a:pt x="32130" y="8773"/>
                  <a:pt x="32163" y="8813"/>
                </a:cubicBezTo>
                <a:cubicBezTo>
                  <a:pt x="32315" y="8984"/>
                  <a:pt x="32630" y="9346"/>
                  <a:pt x="32630" y="9728"/>
                </a:cubicBezTo>
                <a:cubicBezTo>
                  <a:pt x="32630" y="9820"/>
                  <a:pt x="32637" y="9905"/>
                  <a:pt x="32644" y="9984"/>
                </a:cubicBezTo>
                <a:cubicBezTo>
                  <a:pt x="32624" y="9984"/>
                  <a:pt x="32604" y="9978"/>
                  <a:pt x="32578" y="9978"/>
                </a:cubicBezTo>
                <a:cubicBezTo>
                  <a:pt x="32459" y="9965"/>
                  <a:pt x="32328" y="9952"/>
                  <a:pt x="32196" y="9952"/>
                </a:cubicBezTo>
                <a:lnTo>
                  <a:pt x="31939" y="9952"/>
                </a:lnTo>
                <a:cubicBezTo>
                  <a:pt x="31926" y="9952"/>
                  <a:pt x="31907" y="9952"/>
                  <a:pt x="31893" y="9958"/>
                </a:cubicBezTo>
                <a:cubicBezTo>
                  <a:pt x="31877" y="9958"/>
                  <a:pt x="31857" y="9960"/>
                  <a:pt x="31839" y="9960"/>
                </a:cubicBezTo>
                <a:cubicBezTo>
                  <a:pt x="31821" y="9960"/>
                  <a:pt x="31805" y="9958"/>
                  <a:pt x="31795" y="9952"/>
                </a:cubicBezTo>
                <a:cubicBezTo>
                  <a:pt x="31775" y="9945"/>
                  <a:pt x="31755" y="9925"/>
                  <a:pt x="31735" y="9905"/>
                </a:cubicBezTo>
                <a:cubicBezTo>
                  <a:pt x="31709" y="9879"/>
                  <a:pt x="31676" y="9853"/>
                  <a:pt x="31637" y="9846"/>
                </a:cubicBezTo>
                <a:cubicBezTo>
                  <a:pt x="31604" y="9840"/>
                  <a:pt x="31571" y="9840"/>
                  <a:pt x="31538" y="9840"/>
                </a:cubicBezTo>
                <a:cubicBezTo>
                  <a:pt x="31525" y="9840"/>
                  <a:pt x="31512" y="9846"/>
                  <a:pt x="31498" y="9846"/>
                </a:cubicBezTo>
                <a:cubicBezTo>
                  <a:pt x="31452" y="9846"/>
                  <a:pt x="31420" y="9859"/>
                  <a:pt x="31393" y="9886"/>
                </a:cubicBezTo>
                <a:cubicBezTo>
                  <a:pt x="31321" y="9958"/>
                  <a:pt x="31334" y="10109"/>
                  <a:pt x="31334" y="10162"/>
                </a:cubicBezTo>
                <a:cubicBezTo>
                  <a:pt x="31334" y="10235"/>
                  <a:pt x="31327" y="10248"/>
                  <a:pt x="31327" y="10248"/>
                </a:cubicBezTo>
                <a:cubicBezTo>
                  <a:pt x="31288" y="10261"/>
                  <a:pt x="31235" y="10261"/>
                  <a:pt x="31183" y="10261"/>
                </a:cubicBezTo>
                <a:lnTo>
                  <a:pt x="30886" y="10261"/>
                </a:lnTo>
                <a:cubicBezTo>
                  <a:pt x="30801" y="10254"/>
                  <a:pt x="30755" y="10235"/>
                  <a:pt x="30722" y="10169"/>
                </a:cubicBezTo>
                <a:cubicBezTo>
                  <a:pt x="30669" y="10077"/>
                  <a:pt x="30768" y="9958"/>
                  <a:pt x="30807" y="9905"/>
                </a:cubicBezTo>
                <a:cubicBezTo>
                  <a:pt x="30834" y="9879"/>
                  <a:pt x="30906" y="9780"/>
                  <a:pt x="30867" y="9688"/>
                </a:cubicBezTo>
                <a:cubicBezTo>
                  <a:pt x="30840" y="9642"/>
                  <a:pt x="30801" y="9609"/>
                  <a:pt x="30748" y="9596"/>
                </a:cubicBezTo>
                <a:cubicBezTo>
                  <a:pt x="30735" y="9594"/>
                  <a:pt x="30721" y="9593"/>
                  <a:pt x="30708" y="9593"/>
                </a:cubicBezTo>
                <a:cubicBezTo>
                  <a:pt x="30644" y="9593"/>
                  <a:pt x="30575" y="9615"/>
                  <a:pt x="30538" y="9642"/>
                </a:cubicBezTo>
                <a:cubicBezTo>
                  <a:pt x="30498" y="9675"/>
                  <a:pt x="30452" y="9715"/>
                  <a:pt x="30413" y="9754"/>
                </a:cubicBezTo>
                <a:cubicBezTo>
                  <a:pt x="30347" y="9807"/>
                  <a:pt x="30281" y="9866"/>
                  <a:pt x="30215" y="9919"/>
                </a:cubicBezTo>
                <a:cubicBezTo>
                  <a:pt x="30197" y="9928"/>
                  <a:pt x="30176" y="9931"/>
                  <a:pt x="30152" y="9931"/>
                </a:cubicBezTo>
                <a:cubicBezTo>
                  <a:pt x="30109" y="9931"/>
                  <a:pt x="30058" y="9918"/>
                  <a:pt x="30011" y="9905"/>
                </a:cubicBezTo>
                <a:cubicBezTo>
                  <a:pt x="29991" y="9899"/>
                  <a:pt x="29972" y="9892"/>
                  <a:pt x="29952" y="9886"/>
                </a:cubicBezTo>
                <a:cubicBezTo>
                  <a:pt x="29860" y="9866"/>
                  <a:pt x="29800" y="9840"/>
                  <a:pt x="29774" y="9780"/>
                </a:cubicBezTo>
                <a:cubicBezTo>
                  <a:pt x="29774" y="9748"/>
                  <a:pt x="29781" y="9721"/>
                  <a:pt x="29794" y="9715"/>
                </a:cubicBezTo>
                <a:cubicBezTo>
                  <a:pt x="29847" y="9695"/>
                  <a:pt x="30097" y="9511"/>
                  <a:pt x="30110" y="9438"/>
                </a:cubicBezTo>
                <a:cubicBezTo>
                  <a:pt x="30116" y="9418"/>
                  <a:pt x="30116" y="9399"/>
                  <a:pt x="30116" y="9379"/>
                </a:cubicBezTo>
                <a:cubicBezTo>
                  <a:pt x="30123" y="9326"/>
                  <a:pt x="30136" y="9274"/>
                  <a:pt x="30156" y="9228"/>
                </a:cubicBezTo>
                <a:cubicBezTo>
                  <a:pt x="30162" y="9208"/>
                  <a:pt x="30176" y="9195"/>
                  <a:pt x="30189" y="9175"/>
                </a:cubicBezTo>
                <a:cubicBezTo>
                  <a:pt x="30202" y="9168"/>
                  <a:pt x="30209" y="9155"/>
                  <a:pt x="30215" y="9149"/>
                </a:cubicBezTo>
                <a:cubicBezTo>
                  <a:pt x="30235" y="9116"/>
                  <a:pt x="30255" y="9083"/>
                  <a:pt x="30268" y="9056"/>
                </a:cubicBezTo>
                <a:lnTo>
                  <a:pt x="30281" y="9030"/>
                </a:lnTo>
                <a:cubicBezTo>
                  <a:pt x="30301" y="8991"/>
                  <a:pt x="30314" y="8945"/>
                  <a:pt x="30327" y="8905"/>
                </a:cubicBezTo>
                <a:cubicBezTo>
                  <a:pt x="30340" y="8866"/>
                  <a:pt x="30353" y="8826"/>
                  <a:pt x="30373" y="8787"/>
                </a:cubicBezTo>
                <a:cubicBezTo>
                  <a:pt x="30393" y="8747"/>
                  <a:pt x="30413" y="8714"/>
                  <a:pt x="30439" y="8688"/>
                </a:cubicBezTo>
                <a:cubicBezTo>
                  <a:pt x="30459" y="8668"/>
                  <a:pt x="30485" y="8662"/>
                  <a:pt x="30511" y="8648"/>
                </a:cubicBezTo>
                <a:cubicBezTo>
                  <a:pt x="30518" y="8642"/>
                  <a:pt x="30531" y="8635"/>
                  <a:pt x="30544" y="8629"/>
                </a:cubicBezTo>
                <a:cubicBezTo>
                  <a:pt x="30571" y="8616"/>
                  <a:pt x="30597" y="8596"/>
                  <a:pt x="30617" y="8576"/>
                </a:cubicBezTo>
                <a:lnTo>
                  <a:pt x="30630" y="8563"/>
                </a:lnTo>
                <a:cubicBezTo>
                  <a:pt x="30676" y="8523"/>
                  <a:pt x="30722" y="8471"/>
                  <a:pt x="30775" y="8405"/>
                </a:cubicBezTo>
                <a:lnTo>
                  <a:pt x="30781" y="8392"/>
                </a:lnTo>
                <a:close/>
                <a:moveTo>
                  <a:pt x="28234" y="6641"/>
                </a:moveTo>
                <a:cubicBezTo>
                  <a:pt x="28300" y="6641"/>
                  <a:pt x="29004" y="6904"/>
                  <a:pt x="29274" y="7135"/>
                </a:cubicBezTo>
                <a:cubicBezTo>
                  <a:pt x="29406" y="7247"/>
                  <a:pt x="29656" y="7451"/>
                  <a:pt x="29919" y="7668"/>
                </a:cubicBezTo>
                <a:cubicBezTo>
                  <a:pt x="30274" y="7957"/>
                  <a:pt x="30682" y="8293"/>
                  <a:pt x="30728" y="8346"/>
                </a:cubicBezTo>
                <a:cubicBezTo>
                  <a:pt x="30728" y="8346"/>
                  <a:pt x="30728" y="8346"/>
                  <a:pt x="30735" y="8352"/>
                </a:cubicBezTo>
                <a:lnTo>
                  <a:pt x="30722" y="8365"/>
                </a:lnTo>
                <a:cubicBezTo>
                  <a:pt x="30669" y="8431"/>
                  <a:pt x="30623" y="8477"/>
                  <a:pt x="30584" y="8517"/>
                </a:cubicBezTo>
                <a:lnTo>
                  <a:pt x="30571" y="8530"/>
                </a:lnTo>
                <a:cubicBezTo>
                  <a:pt x="30551" y="8550"/>
                  <a:pt x="30538" y="8563"/>
                  <a:pt x="30511" y="8576"/>
                </a:cubicBezTo>
                <a:cubicBezTo>
                  <a:pt x="30505" y="8583"/>
                  <a:pt x="30492" y="8583"/>
                  <a:pt x="30478" y="8589"/>
                </a:cubicBezTo>
                <a:cubicBezTo>
                  <a:pt x="30452" y="8602"/>
                  <a:pt x="30419" y="8616"/>
                  <a:pt x="30393" y="8642"/>
                </a:cubicBezTo>
                <a:cubicBezTo>
                  <a:pt x="30360" y="8675"/>
                  <a:pt x="30334" y="8714"/>
                  <a:pt x="30314" y="8760"/>
                </a:cubicBezTo>
                <a:cubicBezTo>
                  <a:pt x="30294" y="8800"/>
                  <a:pt x="30281" y="8846"/>
                  <a:pt x="30261" y="8885"/>
                </a:cubicBezTo>
                <a:cubicBezTo>
                  <a:pt x="30248" y="8925"/>
                  <a:pt x="30235" y="8964"/>
                  <a:pt x="30215" y="9004"/>
                </a:cubicBezTo>
                <a:lnTo>
                  <a:pt x="30209" y="9030"/>
                </a:lnTo>
                <a:cubicBezTo>
                  <a:pt x="30195" y="9056"/>
                  <a:pt x="30182" y="9083"/>
                  <a:pt x="30162" y="9109"/>
                </a:cubicBezTo>
                <a:cubicBezTo>
                  <a:pt x="30156" y="9116"/>
                  <a:pt x="30149" y="9129"/>
                  <a:pt x="30136" y="9135"/>
                </a:cubicBezTo>
                <a:cubicBezTo>
                  <a:pt x="30123" y="9155"/>
                  <a:pt x="30103" y="9175"/>
                  <a:pt x="30097" y="9201"/>
                </a:cubicBezTo>
                <a:cubicBezTo>
                  <a:pt x="30064" y="9254"/>
                  <a:pt x="30057" y="9313"/>
                  <a:pt x="30051" y="9372"/>
                </a:cubicBezTo>
                <a:cubicBezTo>
                  <a:pt x="30051" y="9392"/>
                  <a:pt x="30044" y="9412"/>
                  <a:pt x="30044" y="9432"/>
                </a:cubicBezTo>
                <a:cubicBezTo>
                  <a:pt x="30031" y="9465"/>
                  <a:pt x="29820" y="9636"/>
                  <a:pt x="29768" y="9655"/>
                </a:cubicBezTo>
                <a:cubicBezTo>
                  <a:pt x="29708" y="9682"/>
                  <a:pt x="29702" y="9780"/>
                  <a:pt x="29695" y="9892"/>
                </a:cubicBezTo>
                <a:cubicBezTo>
                  <a:pt x="29695" y="9925"/>
                  <a:pt x="29695" y="9952"/>
                  <a:pt x="29695" y="9978"/>
                </a:cubicBezTo>
                <a:cubicBezTo>
                  <a:pt x="29682" y="10044"/>
                  <a:pt x="29643" y="10109"/>
                  <a:pt x="29610" y="10169"/>
                </a:cubicBezTo>
                <a:lnTo>
                  <a:pt x="29603" y="10188"/>
                </a:lnTo>
                <a:cubicBezTo>
                  <a:pt x="29557" y="10267"/>
                  <a:pt x="29524" y="10340"/>
                  <a:pt x="29550" y="10445"/>
                </a:cubicBezTo>
                <a:cubicBezTo>
                  <a:pt x="29557" y="10478"/>
                  <a:pt x="29570" y="10511"/>
                  <a:pt x="29577" y="10544"/>
                </a:cubicBezTo>
                <a:cubicBezTo>
                  <a:pt x="29590" y="10577"/>
                  <a:pt x="29603" y="10610"/>
                  <a:pt x="29610" y="10649"/>
                </a:cubicBezTo>
                <a:cubicBezTo>
                  <a:pt x="29649" y="10860"/>
                  <a:pt x="29616" y="11018"/>
                  <a:pt x="29517" y="11116"/>
                </a:cubicBezTo>
                <a:cubicBezTo>
                  <a:pt x="29482" y="11156"/>
                  <a:pt x="29428" y="11175"/>
                  <a:pt x="29363" y="11175"/>
                </a:cubicBezTo>
                <a:cubicBezTo>
                  <a:pt x="29331" y="11175"/>
                  <a:pt x="29297" y="11171"/>
                  <a:pt x="29261" y="11163"/>
                </a:cubicBezTo>
                <a:cubicBezTo>
                  <a:pt x="29221" y="11149"/>
                  <a:pt x="29017" y="10972"/>
                  <a:pt x="28919" y="10886"/>
                </a:cubicBezTo>
                <a:cubicBezTo>
                  <a:pt x="28846" y="10820"/>
                  <a:pt x="28807" y="10787"/>
                  <a:pt x="28787" y="10774"/>
                </a:cubicBezTo>
                <a:cubicBezTo>
                  <a:pt x="28772" y="10763"/>
                  <a:pt x="28757" y="10758"/>
                  <a:pt x="28741" y="10758"/>
                </a:cubicBezTo>
                <a:cubicBezTo>
                  <a:pt x="28703" y="10758"/>
                  <a:pt x="28665" y="10787"/>
                  <a:pt x="28622" y="10820"/>
                </a:cubicBezTo>
                <a:lnTo>
                  <a:pt x="28603" y="10833"/>
                </a:lnTo>
                <a:cubicBezTo>
                  <a:pt x="28581" y="10846"/>
                  <a:pt x="28555" y="10853"/>
                  <a:pt x="28528" y="10853"/>
                </a:cubicBezTo>
                <a:cubicBezTo>
                  <a:pt x="28513" y="10853"/>
                  <a:pt x="28498" y="10851"/>
                  <a:pt x="28484" y="10847"/>
                </a:cubicBezTo>
                <a:cubicBezTo>
                  <a:pt x="28451" y="10840"/>
                  <a:pt x="28425" y="10827"/>
                  <a:pt x="28418" y="10814"/>
                </a:cubicBezTo>
                <a:cubicBezTo>
                  <a:pt x="28396" y="10779"/>
                  <a:pt x="28360" y="10770"/>
                  <a:pt x="28324" y="10770"/>
                </a:cubicBezTo>
                <a:cubicBezTo>
                  <a:pt x="28307" y="10770"/>
                  <a:pt x="28289" y="10772"/>
                  <a:pt x="28274" y="10774"/>
                </a:cubicBezTo>
                <a:cubicBezTo>
                  <a:pt x="28260" y="10774"/>
                  <a:pt x="28241" y="10777"/>
                  <a:pt x="28228" y="10777"/>
                </a:cubicBezTo>
                <a:cubicBezTo>
                  <a:pt x="28222" y="10777"/>
                  <a:pt x="28217" y="10776"/>
                  <a:pt x="28214" y="10774"/>
                </a:cubicBezTo>
                <a:cubicBezTo>
                  <a:pt x="28195" y="10748"/>
                  <a:pt x="28195" y="10597"/>
                  <a:pt x="28201" y="10511"/>
                </a:cubicBezTo>
                <a:cubicBezTo>
                  <a:pt x="28201" y="10360"/>
                  <a:pt x="28195" y="10294"/>
                  <a:pt x="28181" y="10267"/>
                </a:cubicBezTo>
                <a:cubicBezTo>
                  <a:pt x="28162" y="10241"/>
                  <a:pt x="28116" y="10195"/>
                  <a:pt x="28037" y="10116"/>
                </a:cubicBezTo>
                <a:cubicBezTo>
                  <a:pt x="27984" y="10063"/>
                  <a:pt x="27925" y="10004"/>
                  <a:pt x="27905" y="9978"/>
                </a:cubicBezTo>
                <a:cubicBezTo>
                  <a:pt x="27898" y="9965"/>
                  <a:pt x="27859" y="9886"/>
                  <a:pt x="27813" y="9234"/>
                </a:cubicBezTo>
                <a:lnTo>
                  <a:pt x="27806" y="9214"/>
                </a:lnTo>
                <a:cubicBezTo>
                  <a:pt x="27806" y="9182"/>
                  <a:pt x="27773" y="9103"/>
                  <a:pt x="27727" y="8977"/>
                </a:cubicBezTo>
                <a:cubicBezTo>
                  <a:pt x="27681" y="8879"/>
                  <a:pt x="27622" y="8721"/>
                  <a:pt x="27622" y="8694"/>
                </a:cubicBezTo>
                <a:cubicBezTo>
                  <a:pt x="27629" y="8642"/>
                  <a:pt x="27609" y="8069"/>
                  <a:pt x="27550" y="7990"/>
                </a:cubicBezTo>
                <a:cubicBezTo>
                  <a:pt x="27504" y="7931"/>
                  <a:pt x="27451" y="7806"/>
                  <a:pt x="27451" y="7786"/>
                </a:cubicBezTo>
                <a:cubicBezTo>
                  <a:pt x="27451" y="7773"/>
                  <a:pt x="27438" y="7437"/>
                  <a:pt x="27372" y="7365"/>
                </a:cubicBezTo>
                <a:cubicBezTo>
                  <a:pt x="27346" y="7332"/>
                  <a:pt x="27339" y="7095"/>
                  <a:pt x="27352" y="6885"/>
                </a:cubicBezTo>
                <a:cubicBezTo>
                  <a:pt x="27365" y="6885"/>
                  <a:pt x="27372" y="6891"/>
                  <a:pt x="27385" y="6891"/>
                </a:cubicBezTo>
                <a:cubicBezTo>
                  <a:pt x="27438" y="6885"/>
                  <a:pt x="27477" y="6858"/>
                  <a:pt x="27523" y="6806"/>
                </a:cubicBezTo>
                <a:cubicBezTo>
                  <a:pt x="27563" y="6753"/>
                  <a:pt x="27681" y="6720"/>
                  <a:pt x="27852" y="6720"/>
                </a:cubicBezTo>
                <a:cubicBezTo>
                  <a:pt x="27898" y="6720"/>
                  <a:pt x="27931" y="6720"/>
                  <a:pt x="27958" y="6727"/>
                </a:cubicBezTo>
                <a:lnTo>
                  <a:pt x="27977" y="6727"/>
                </a:lnTo>
                <a:cubicBezTo>
                  <a:pt x="28004" y="6727"/>
                  <a:pt x="28050" y="6707"/>
                  <a:pt x="28122" y="6681"/>
                </a:cubicBezTo>
                <a:cubicBezTo>
                  <a:pt x="28168" y="6661"/>
                  <a:pt x="28214" y="6648"/>
                  <a:pt x="28234" y="6641"/>
                </a:cubicBezTo>
                <a:close/>
                <a:moveTo>
                  <a:pt x="30697" y="9664"/>
                </a:moveTo>
                <a:cubicBezTo>
                  <a:pt x="30710" y="9664"/>
                  <a:pt x="30723" y="9666"/>
                  <a:pt x="30735" y="9669"/>
                </a:cubicBezTo>
                <a:cubicBezTo>
                  <a:pt x="30768" y="9675"/>
                  <a:pt x="30794" y="9688"/>
                  <a:pt x="30807" y="9721"/>
                </a:cubicBezTo>
                <a:cubicBezTo>
                  <a:pt x="30834" y="9774"/>
                  <a:pt x="30775" y="9846"/>
                  <a:pt x="30755" y="9873"/>
                </a:cubicBezTo>
                <a:cubicBezTo>
                  <a:pt x="30709" y="9925"/>
                  <a:pt x="30590" y="10077"/>
                  <a:pt x="30663" y="10202"/>
                </a:cubicBezTo>
                <a:cubicBezTo>
                  <a:pt x="30709" y="10287"/>
                  <a:pt x="30775" y="10327"/>
                  <a:pt x="30886" y="10327"/>
                </a:cubicBezTo>
                <a:lnTo>
                  <a:pt x="31183" y="10327"/>
                </a:lnTo>
                <a:cubicBezTo>
                  <a:pt x="31235" y="10327"/>
                  <a:pt x="31294" y="10327"/>
                  <a:pt x="31347" y="10314"/>
                </a:cubicBezTo>
                <a:cubicBezTo>
                  <a:pt x="31393" y="10300"/>
                  <a:pt x="31400" y="10235"/>
                  <a:pt x="31400" y="10169"/>
                </a:cubicBezTo>
                <a:lnTo>
                  <a:pt x="31400" y="10156"/>
                </a:lnTo>
                <a:cubicBezTo>
                  <a:pt x="31393" y="10017"/>
                  <a:pt x="31420" y="9958"/>
                  <a:pt x="31439" y="9932"/>
                </a:cubicBezTo>
                <a:cubicBezTo>
                  <a:pt x="31466" y="9912"/>
                  <a:pt x="31505" y="9912"/>
                  <a:pt x="31545" y="9912"/>
                </a:cubicBezTo>
                <a:cubicBezTo>
                  <a:pt x="31562" y="9912"/>
                  <a:pt x="31580" y="9909"/>
                  <a:pt x="31597" y="9909"/>
                </a:cubicBezTo>
                <a:cubicBezTo>
                  <a:pt x="31606" y="9909"/>
                  <a:pt x="31615" y="9910"/>
                  <a:pt x="31624" y="9912"/>
                </a:cubicBezTo>
                <a:cubicBezTo>
                  <a:pt x="31643" y="9919"/>
                  <a:pt x="31670" y="9938"/>
                  <a:pt x="31689" y="9958"/>
                </a:cubicBezTo>
                <a:cubicBezTo>
                  <a:pt x="31716" y="9978"/>
                  <a:pt x="31735" y="10004"/>
                  <a:pt x="31768" y="10017"/>
                </a:cubicBezTo>
                <a:cubicBezTo>
                  <a:pt x="31791" y="10025"/>
                  <a:pt x="31817" y="10028"/>
                  <a:pt x="31843" y="10028"/>
                </a:cubicBezTo>
                <a:cubicBezTo>
                  <a:pt x="31862" y="10028"/>
                  <a:pt x="31881" y="10027"/>
                  <a:pt x="31900" y="10024"/>
                </a:cubicBezTo>
                <a:lnTo>
                  <a:pt x="32203" y="10024"/>
                </a:lnTo>
                <a:cubicBezTo>
                  <a:pt x="32226" y="10023"/>
                  <a:pt x="32249" y="10022"/>
                  <a:pt x="32271" y="10022"/>
                </a:cubicBezTo>
                <a:cubicBezTo>
                  <a:pt x="32373" y="10022"/>
                  <a:pt x="32475" y="10033"/>
                  <a:pt x="32571" y="10044"/>
                </a:cubicBezTo>
                <a:cubicBezTo>
                  <a:pt x="32598" y="10050"/>
                  <a:pt x="32624" y="10050"/>
                  <a:pt x="32650" y="10057"/>
                </a:cubicBezTo>
                <a:cubicBezTo>
                  <a:pt x="32677" y="10241"/>
                  <a:pt x="32716" y="10353"/>
                  <a:pt x="32742" y="10412"/>
                </a:cubicBezTo>
                <a:cubicBezTo>
                  <a:pt x="32749" y="10425"/>
                  <a:pt x="32749" y="10439"/>
                  <a:pt x="32749" y="10445"/>
                </a:cubicBezTo>
                <a:cubicBezTo>
                  <a:pt x="32756" y="10465"/>
                  <a:pt x="32756" y="10649"/>
                  <a:pt x="32756" y="10880"/>
                </a:cubicBezTo>
                <a:cubicBezTo>
                  <a:pt x="32657" y="10880"/>
                  <a:pt x="32380" y="10873"/>
                  <a:pt x="32321" y="10873"/>
                </a:cubicBezTo>
                <a:cubicBezTo>
                  <a:pt x="32282" y="10873"/>
                  <a:pt x="32255" y="10906"/>
                  <a:pt x="32229" y="10932"/>
                </a:cubicBezTo>
                <a:cubicBezTo>
                  <a:pt x="32196" y="10965"/>
                  <a:pt x="32176" y="11005"/>
                  <a:pt x="32150" y="11044"/>
                </a:cubicBezTo>
                <a:cubicBezTo>
                  <a:pt x="32137" y="11057"/>
                  <a:pt x="32130" y="11077"/>
                  <a:pt x="32124" y="11090"/>
                </a:cubicBezTo>
                <a:cubicBezTo>
                  <a:pt x="32084" y="11143"/>
                  <a:pt x="32038" y="11182"/>
                  <a:pt x="31985" y="11222"/>
                </a:cubicBezTo>
                <a:cubicBezTo>
                  <a:pt x="31972" y="11235"/>
                  <a:pt x="31959" y="11248"/>
                  <a:pt x="31939" y="11261"/>
                </a:cubicBezTo>
                <a:cubicBezTo>
                  <a:pt x="31920" y="11274"/>
                  <a:pt x="31907" y="11274"/>
                  <a:pt x="31867" y="11274"/>
                </a:cubicBezTo>
                <a:lnTo>
                  <a:pt x="31571" y="11274"/>
                </a:lnTo>
                <a:cubicBezTo>
                  <a:pt x="31531" y="11274"/>
                  <a:pt x="31492" y="11271"/>
                  <a:pt x="31452" y="11271"/>
                </a:cubicBezTo>
                <a:cubicBezTo>
                  <a:pt x="31433" y="11271"/>
                  <a:pt x="31413" y="11272"/>
                  <a:pt x="31393" y="11274"/>
                </a:cubicBezTo>
                <a:cubicBezTo>
                  <a:pt x="31275" y="11288"/>
                  <a:pt x="31255" y="11446"/>
                  <a:pt x="31255" y="11485"/>
                </a:cubicBezTo>
                <a:cubicBezTo>
                  <a:pt x="31222" y="11538"/>
                  <a:pt x="31143" y="11656"/>
                  <a:pt x="31071" y="11682"/>
                </a:cubicBezTo>
                <a:cubicBezTo>
                  <a:pt x="31060" y="11685"/>
                  <a:pt x="31050" y="11687"/>
                  <a:pt x="31041" y="11687"/>
                </a:cubicBezTo>
                <a:cubicBezTo>
                  <a:pt x="31028" y="11687"/>
                  <a:pt x="31016" y="11684"/>
                  <a:pt x="31005" y="11676"/>
                </a:cubicBezTo>
                <a:cubicBezTo>
                  <a:pt x="30965" y="11650"/>
                  <a:pt x="30952" y="11603"/>
                  <a:pt x="30952" y="11571"/>
                </a:cubicBezTo>
                <a:cubicBezTo>
                  <a:pt x="30952" y="11524"/>
                  <a:pt x="30906" y="11472"/>
                  <a:pt x="30867" y="11426"/>
                </a:cubicBezTo>
                <a:cubicBezTo>
                  <a:pt x="30840" y="11406"/>
                  <a:pt x="30821" y="11373"/>
                  <a:pt x="30814" y="11360"/>
                </a:cubicBezTo>
                <a:cubicBezTo>
                  <a:pt x="30807" y="11327"/>
                  <a:pt x="30900" y="11189"/>
                  <a:pt x="30952" y="11130"/>
                </a:cubicBezTo>
                <a:cubicBezTo>
                  <a:pt x="30998" y="11077"/>
                  <a:pt x="31025" y="10919"/>
                  <a:pt x="31018" y="10820"/>
                </a:cubicBezTo>
                <a:cubicBezTo>
                  <a:pt x="31011" y="10781"/>
                  <a:pt x="30985" y="10748"/>
                  <a:pt x="30939" y="10735"/>
                </a:cubicBezTo>
                <a:cubicBezTo>
                  <a:pt x="30917" y="10729"/>
                  <a:pt x="30891" y="10726"/>
                  <a:pt x="30865" y="10726"/>
                </a:cubicBezTo>
                <a:cubicBezTo>
                  <a:pt x="30803" y="10726"/>
                  <a:pt x="30736" y="10742"/>
                  <a:pt x="30709" y="10774"/>
                </a:cubicBezTo>
                <a:cubicBezTo>
                  <a:pt x="30702" y="10787"/>
                  <a:pt x="30696" y="10794"/>
                  <a:pt x="30689" y="10801"/>
                </a:cubicBezTo>
                <a:cubicBezTo>
                  <a:pt x="30676" y="10820"/>
                  <a:pt x="30669" y="10827"/>
                  <a:pt x="30649" y="10840"/>
                </a:cubicBezTo>
                <a:cubicBezTo>
                  <a:pt x="30623" y="10860"/>
                  <a:pt x="30597" y="10873"/>
                  <a:pt x="30564" y="10886"/>
                </a:cubicBezTo>
                <a:cubicBezTo>
                  <a:pt x="30531" y="10899"/>
                  <a:pt x="30505" y="10906"/>
                  <a:pt x="30478" y="10926"/>
                </a:cubicBezTo>
                <a:cubicBezTo>
                  <a:pt x="30452" y="10939"/>
                  <a:pt x="30426" y="10965"/>
                  <a:pt x="30399" y="10985"/>
                </a:cubicBezTo>
                <a:lnTo>
                  <a:pt x="30393" y="10991"/>
                </a:lnTo>
                <a:cubicBezTo>
                  <a:pt x="30327" y="11044"/>
                  <a:pt x="30268" y="11103"/>
                  <a:pt x="30209" y="11156"/>
                </a:cubicBezTo>
                <a:cubicBezTo>
                  <a:pt x="30193" y="11171"/>
                  <a:pt x="30150" y="11187"/>
                  <a:pt x="30126" y="11187"/>
                </a:cubicBezTo>
                <a:cubicBezTo>
                  <a:pt x="30118" y="11187"/>
                  <a:pt x="30113" y="11185"/>
                  <a:pt x="30110" y="11182"/>
                </a:cubicBezTo>
                <a:cubicBezTo>
                  <a:pt x="30110" y="11136"/>
                  <a:pt x="30090" y="11103"/>
                  <a:pt x="30051" y="11084"/>
                </a:cubicBezTo>
                <a:cubicBezTo>
                  <a:pt x="30031" y="11070"/>
                  <a:pt x="30008" y="11065"/>
                  <a:pt x="29986" y="11065"/>
                </a:cubicBezTo>
                <a:cubicBezTo>
                  <a:pt x="29963" y="11065"/>
                  <a:pt x="29942" y="11070"/>
                  <a:pt x="29926" y="11077"/>
                </a:cubicBezTo>
                <a:cubicBezTo>
                  <a:pt x="29912" y="11084"/>
                  <a:pt x="29906" y="11097"/>
                  <a:pt x="29893" y="11110"/>
                </a:cubicBezTo>
                <a:cubicBezTo>
                  <a:pt x="29886" y="11116"/>
                  <a:pt x="29879" y="11130"/>
                  <a:pt x="29873" y="11130"/>
                </a:cubicBezTo>
                <a:cubicBezTo>
                  <a:pt x="29860" y="11130"/>
                  <a:pt x="29735" y="11123"/>
                  <a:pt x="29616" y="11116"/>
                </a:cubicBezTo>
                <a:cubicBezTo>
                  <a:pt x="29689" y="10998"/>
                  <a:pt x="29715" y="10840"/>
                  <a:pt x="29682" y="10636"/>
                </a:cubicBezTo>
                <a:cubicBezTo>
                  <a:pt x="29669" y="10590"/>
                  <a:pt x="29656" y="10557"/>
                  <a:pt x="29643" y="10518"/>
                </a:cubicBezTo>
                <a:cubicBezTo>
                  <a:pt x="29636" y="10491"/>
                  <a:pt x="29623" y="10458"/>
                  <a:pt x="29616" y="10432"/>
                </a:cubicBezTo>
                <a:cubicBezTo>
                  <a:pt x="29596" y="10353"/>
                  <a:pt x="29616" y="10300"/>
                  <a:pt x="29662" y="10221"/>
                </a:cubicBezTo>
                <a:lnTo>
                  <a:pt x="29675" y="10202"/>
                </a:lnTo>
                <a:cubicBezTo>
                  <a:pt x="29708" y="10136"/>
                  <a:pt x="29754" y="10063"/>
                  <a:pt x="29761" y="9984"/>
                </a:cubicBezTo>
                <a:cubicBezTo>
                  <a:pt x="29768" y="9958"/>
                  <a:pt x="29768" y="9925"/>
                  <a:pt x="29768" y="9892"/>
                </a:cubicBezTo>
                <a:lnTo>
                  <a:pt x="29768" y="9879"/>
                </a:lnTo>
                <a:cubicBezTo>
                  <a:pt x="29814" y="9919"/>
                  <a:pt x="29879" y="9938"/>
                  <a:pt x="29939" y="9952"/>
                </a:cubicBezTo>
                <a:cubicBezTo>
                  <a:pt x="29958" y="9958"/>
                  <a:pt x="29978" y="9965"/>
                  <a:pt x="29998" y="9971"/>
                </a:cubicBezTo>
                <a:cubicBezTo>
                  <a:pt x="30045" y="9983"/>
                  <a:pt x="30100" y="10000"/>
                  <a:pt x="30151" y="10000"/>
                </a:cubicBezTo>
                <a:cubicBezTo>
                  <a:pt x="30186" y="10000"/>
                  <a:pt x="30219" y="9992"/>
                  <a:pt x="30248" y="9971"/>
                </a:cubicBezTo>
                <a:cubicBezTo>
                  <a:pt x="30327" y="9925"/>
                  <a:pt x="30393" y="9859"/>
                  <a:pt x="30459" y="9807"/>
                </a:cubicBezTo>
                <a:cubicBezTo>
                  <a:pt x="30498" y="9767"/>
                  <a:pt x="30538" y="9728"/>
                  <a:pt x="30584" y="9695"/>
                </a:cubicBezTo>
                <a:cubicBezTo>
                  <a:pt x="30604" y="9680"/>
                  <a:pt x="30652" y="9664"/>
                  <a:pt x="30697" y="9664"/>
                </a:cubicBezTo>
                <a:close/>
                <a:moveTo>
                  <a:pt x="28142" y="10768"/>
                </a:moveTo>
                <a:cubicBezTo>
                  <a:pt x="28149" y="10794"/>
                  <a:pt x="28155" y="10814"/>
                  <a:pt x="28168" y="10820"/>
                </a:cubicBezTo>
                <a:cubicBezTo>
                  <a:pt x="28188" y="10840"/>
                  <a:pt x="28212" y="10845"/>
                  <a:pt x="28236" y="10845"/>
                </a:cubicBezTo>
                <a:cubicBezTo>
                  <a:pt x="28253" y="10845"/>
                  <a:pt x="28271" y="10843"/>
                  <a:pt x="28287" y="10840"/>
                </a:cubicBezTo>
                <a:cubicBezTo>
                  <a:pt x="28303" y="10837"/>
                  <a:pt x="28317" y="10836"/>
                  <a:pt x="28329" y="10836"/>
                </a:cubicBezTo>
                <a:cubicBezTo>
                  <a:pt x="28345" y="10836"/>
                  <a:pt x="28355" y="10839"/>
                  <a:pt x="28359" y="10847"/>
                </a:cubicBezTo>
                <a:cubicBezTo>
                  <a:pt x="28379" y="10880"/>
                  <a:pt x="28418" y="10906"/>
                  <a:pt x="28471" y="10919"/>
                </a:cubicBezTo>
                <a:cubicBezTo>
                  <a:pt x="28486" y="10922"/>
                  <a:pt x="28502" y="10924"/>
                  <a:pt x="28518" y="10924"/>
                </a:cubicBezTo>
                <a:cubicBezTo>
                  <a:pt x="28563" y="10924"/>
                  <a:pt x="28608" y="10910"/>
                  <a:pt x="28642" y="10886"/>
                </a:cubicBezTo>
                <a:lnTo>
                  <a:pt x="28662" y="10873"/>
                </a:lnTo>
                <a:cubicBezTo>
                  <a:pt x="28706" y="10843"/>
                  <a:pt x="28729" y="10829"/>
                  <a:pt x="28742" y="10829"/>
                </a:cubicBezTo>
                <a:cubicBezTo>
                  <a:pt x="28747" y="10829"/>
                  <a:pt x="28751" y="10830"/>
                  <a:pt x="28754" y="10833"/>
                </a:cubicBezTo>
                <a:cubicBezTo>
                  <a:pt x="28767" y="10840"/>
                  <a:pt x="28820" y="10886"/>
                  <a:pt x="28873" y="10932"/>
                </a:cubicBezTo>
                <a:cubicBezTo>
                  <a:pt x="29090" y="11130"/>
                  <a:pt x="29202" y="11222"/>
                  <a:pt x="29248" y="11228"/>
                </a:cubicBezTo>
                <a:cubicBezTo>
                  <a:pt x="29287" y="11241"/>
                  <a:pt x="29327" y="11248"/>
                  <a:pt x="29366" y="11248"/>
                </a:cubicBezTo>
                <a:cubicBezTo>
                  <a:pt x="29445" y="11248"/>
                  <a:pt x="29511" y="11222"/>
                  <a:pt x="29557" y="11182"/>
                </a:cubicBezTo>
                <a:cubicBezTo>
                  <a:pt x="29675" y="11189"/>
                  <a:pt x="29866" y="11202"/>
                  <a:pt x="29886" y="11202"/>
                </a:cubicBezTo>
                <a:cubicBezTo>
                  <a:pt x="29912" y="11195"/>
                  <a:pt x="29926" y="11176"/>
                  <a:pt x="29939" y="11156"/>
                </a:cubicBezTo>
                <a:cubicBezTo>
                  <a:pt x="29945" y="11149"/>
                  <a:pt x="29958" y="11143"/>
                  <a:pt x="29958" y="11143"/>
                </a:cubicBezTo>
                <a:cubicBezTo>
                  <a:pt x="29966" y="11139"/>
                  <a:pt x="29978" y="11135"/>
                  <a:pt x="29991" y="11135"/>
                </a:cubicBezTo>
                <a:cubicBezTo>
                  <a:pt x="30000" y="11135"/>
                  <a:pt x="30009" y="11137"/>
                  <a:pt x="30018" y="11143"/>
                </a:cubicBezTo>
                <a:cubicBezTo>
                  <a:pt x="30031" y="11149"/>
                  <a:pt x="30044" y="11163"/>
                  <a:pt x="30044" y="11182"/>
                </a:cubicBezTo>
                <a:cubicBezTo>
                  <a:pt x="30044" y="11215"/>
                  <a:pt x="30057" y="11241"/>
                  <a:pt x="30083" y="11248"/>
                </a:cubicBezTo>
                <a:cubicBezTo>
                  <a:pt x="30096" y="11254"/>
                  <a:pt x="30110" y="11256"/>
                  <a:pt x="30124" y="11256"/>
                </a:cubicBezTo>
                <a:cubicBezTo>
                  <a:pt x="30176" y="11256"/>
                  <a:pt x="30234" y="11224"/>
                  <a:pt x="30255" y="11209"/>
                </a:cubicBezTo>
                <a:cubicBezTo>
                  <a:pt x="30307" y="11149"/>
                  <a:pt x="30373" y="11097"/>
                  <a:pt x="30432" y="11044"/>
                </a:cubicBezTo>
                <a:lnTo>
                  <a:pt x="30439" y="11037"/>
                </a:lnTo>
                <a:cubicBezTo>
                  <a:pt x="30465" y="11018"/>
                  <a:pt x="30485" y="10998"/>
                  <a:pt x="30511" y="10985"/>
                </a:cubicBezTo>
                <a:cubicBezTo>
                  <a:pt x="30538" y="10972"/>
                  <a:pt x="30557" y="10958"/>
                  <a:pt x="30584" y="10945"/>
                </a:cubicBezTo>
                <a:cubicBezTo>
                  <a:pt x="30623" y="10932"/>
                  <a:pt x="30656" y="10919"/>
                  <a:pt x="30689" y="10893"/>
                </a:cubicBezTo>
                <a:cubicBezTo>
                  <a:pt x="30715" y="10880"/>
                  <a:pt x="30728" y="10860"/>
                  <a:pt x="30742" y="10847"/>
                </a:cubicBezTo>
                <a:cubicBezTo>
                  <a:pt x="30742" y="10833"/>
                  <a:pt x="30748" y="10827"/>
                  <a:pt x="30755" y="10820"/>
                </a:cubicBezTo>
                <a:cubicBezTo>
                  <a:pt x="30769" y="10806"/>
                  <a:pt x="30816" y="10792"/>
                  <a:pt x="30860" y="10792"/>
                </a:cubicBezTo>
                <a:cubicBezTo>
                  <a:pt x="30879" y="10792"/>
                  <a:pt x="30897" y="10795"/>
                  <a:pt x="30913" y="10801"/>
                </a:cubicBezTo>
                <a:cubicBezTo>
                  <a:pt x="30939" y="10807"/>
                  <a:pt x="30946" y="10820"/>
                  <a:pt x="30952" y="10827"/>
                </a:cubicBezTo>
                <a:cubicBezTo>
                  <a:pt x="30959" y="10912"/>
                  <a:pt x="30932" y="11051"/>
                  <a:pt x="30906" y="11090"/>
                </a:cubicBezTo>
                <a:cubicBezTo>
                  <a:pt x="30900" y="11090"/>
                  <a:pt x="30722" y="11301"/>
                  <a:pt x="30748" y="11380"/>
                </a:cubicBezTo>
                <a:cubicBezTo>
                  <a:pt x="30761" y="11413"/>
                  <a:pt x="30788" y="11439"/>
                  <a:pt x="30814" y="11472"/>
                </a:cubicBezTo>
                <a:cubicBezTo>
                  <a:pt x="30847" y="11505"/>
                  <a:pt x="30886" y="11551"/>
                  <a:pt x="30886" y="11577"/>
                </a:cubicBezTo>
                <a:cubicBezTo>
                  <a:pt x="30886" y="11623"/>
                  <a:pt x="30913" y="11696"/>
                  <a:pt x="30965" y="11735"/>
                </a:cubicBezTo>
                <a:cubicBezTo>
                  <a:pt x="30985" y="11748"/>
                  <a:pt x="31011" y="11755"/>
                  <a:pt x="31038" y="11755"/>
                </a:cubicBezTo>
                <a:cubicBezTo>
                  <a:pt x="31058" y="11755"/>
                  <a:pt x="31077" y="11755"/>
                  <a:pt x="31097" y="11748"/>
                </a:cubicBezTo>
                <a:cubicBezTo>
                  <a:pt x="31209" y="11702"/>
                  <a:pt x="31314" y="11518"/>
                  <a:pt x="31321" y="11511"/>
                </a:cubicBezTo>
                <a:lnTo>
                  <a:pt x="31321" y="11498"/>
                </a:lnTo>
                <a:cubicBezTo>
                  <a:pt x="31321" y="11498"/>
                  <a:pt x="31327" y="11353"/>
                  <a:pt x="31406" y="11347"/>
                </a:cubicBezTo>
                <a:cubicBezTo>
                  <a:pt x="31459" y="11340"/>
                  <a:pt x="31518" y="11340"/>
                  <a:pt x="31571" y="11340"/>
                </a:cubicBezTo>
                <a:lnTo>
                  <a:pt x="31847" y="11340"/>
                </a:lnTo>
                <a:lnTo>
                  <a:pt x="31867" y="11347"/>
                </a:lnTo>
                <a:cubicBezTo>
                  <a:pt x="31907" y="11347"/>
                  <a:pt x="31946" y="11347"/>
                  <a:pt x="31985" y="11314"/>
                </a:cubicBezTo>
                <a:cubicBezTo>
                  <a:pt x="31999" y="11301"/>
                  <a:pt x="32012" y="11288"/>
                  <a:pt x="32032" y="11274"/>
                </a:cubicBezTo>
                <a:cubicBezTo>
                  <a:pt x="32084" y="11235"/>
                  <a:pt x="32137" y="11189"/>
                  <a:pt x="32176" y="11130"/>
                </a:cubicBezTo>
                <a:cubicBezTo>
                  <a:pt x="32190" y="11116"/>
                  <a:pt x="32196" y="11097"/>
                  <a:pt x="32203" y="11084"/>
                </a:cubicBezTo>
                <a:cubicBezTo>
                  <a:pt x="32229" y="11044"/>
                  <a:pt x="32255" y="11011"/>
                  <a:pt x="32282" y="10978"/>
                </a:cubicBezTo>
                <a:cubicBezTo>
                  <a:pt x="32295" y="10965"/>
                  <a:pt x="32315" y="10945"/>
                  <a:pt x="32328" y="10945"/>
                </a:cubicBezTo>
                <a:lnTo>
                  <a:pt x="32756" y="10945"/>
                </a:lnTo>
                <a:cubicBezTo>
                  <a:pt x="32742" y="11347"/>
                  <a:pt x="32716" y="11860"/>
                  <a:pt x="32657" y="11992"/>
                </a:cubicBezTo>
                <a:cubicBezTo>
                  <a:pt x="32624" y="12058"/>
                  <a:pt x="32591" y="12143"/>
                  <a:pt x="32551" y="12229"/>
                </a:cubicBezTo>
                <a:cubicBezTo>
                  <a:pt x="32367" y="12222"/>
                  <a:pt x="32038" y="12209"/>
                  <a:pt x="32005" y="12209"/>
                </a:cubicBezTo>
                <a:cubicBezTo>
                  <a:pt x="32002" y="12208"/>
                  <a:pt x="31998" y="12208"/>
                  <a:pt x="31995" y="12208"/>
                </a:cubicBezTo>
                <a:cubicBezTo>
                  <a:pt x="31965" y="12208"/>
                  <a:pt x="31937" y="12231"/>
                  <a:pt x="31920" y="12248"/>
                </a:cubicBezTo>
                <a:lnTo>
                  <a:pt x="31913" y="12255"/>
                </a:lnTo>
                <a:cubicBezTo>
                  <a:pt x="31828" y="12314"/>
                  <a:pt x="31755" y="12387"/>
                  <a:pt x="31689" y="12446"/>
                </a:cubicBezTo>
                <a:cubicBezTo>
                  <a:pt x="31676" y="12459"/>
                  <a:pt x="31663" y="12479"/>
                  <a:pt x="31643" y="12492"/>
                </a:cubicBezTo>
                <a:cubicBezTo>
                  <a:pt x="31596" y="12546"/>
                  <a:pt x="31553" y="12599"/>
                  <a:pt x="31478" y="12599"/>
                </a:cubicBezTo>
                <a:cubicBezTo>
                  <a:pt x="31470" y="12599"/>
                  <a:pt x="31461" y="12598"/>
                  <a:pt x="31452" y="12597"/>
                </a:cubicBezTo>
                <a:cubicBezTo>
                  <a:pt x="31406" y="12597"/>
                  <a:pt x="31367" y="12597"/>
                  <a:pt x="31327" y="12604"/>
                </a:cubicBezTo>
                <a:cubicBezTo>
                  <a:pt x="31222" y="12604"/>
                  <a:pt x="31117" y="12604"/>
                  <a:pt x="31025" y="12597"/>
                </a:cubicBezTo>
                <a:cubicBezTo>
                  <a:pt x="30972" y="12591"/>
                  <a:pt x="30919" y="12545"/>
                  <a:pt x="30867" y="12505"/>
                </a:cubicBezTo>
                <a:cubicBezTo>
                  <a:pt x="30834" y="12479"/>
                  <a:pt x="30801" y="12459"/>
                  <a:pt x="30768" y="12439"/>
                </a:cubicBezTo>
                <a:cubicBezTo>
                  <a:pt x="30682" y="12393"/>
                  <a:pt x="30590" y="12341"/>
                  <a:pt x="30492" y="12334"/>
                </a:cubicBezTo>
                <a:cubicBezTo>
                  <a:pt x="30406" y="12334"/>
                  <a:pt x="30176" y="12479"/>
                  <a:pt x="30090" y="12545"/>
                </a:cubicBezTo>
                <a:cubicBezTo>
                  <a:pt x="30064" y="12518"/>
                  <a:pt x="30044" y="12499"/>
                  <a:pt x="30031" y="12485"/>
                </a:cubicBezTo>
                <a:cubicBezTo>
                  <a:pt x="29998" y="12466"/>
                  <a:pt x="29952" y="12387"/>
                  <a:pt x="29926" y="12301"/>
                </a:cubicBezTo>
                <a:cubicBezTo>
                  <a:pt x="29905" y="12235"/>
                  <a:pt x="29851" y="12221"/>
                  <a:pt x="29801" y="12221"/>
                </a:cubicBezTo>
                <a:cubicBezTo>
                  <a:pt x="29770" y="12221"/>
                  <a:pt x="29741" y="12226"/>
                  <a:pt x="29722" y="12229"/>
                </a:cubicBezTo>
                <a:cubicBezTo>
                  <a:pt x="29708" y="12229"/>
                  <a:pt x="29702" y="12235"/>
                  <a:pt x="29695" y="12235"/>
                </a:cubicBezTo>
                <a:cubicBezTo>
                  <a:pt x="29682" y="12229"/>
                  <a:pt x="29629" y="12183"/>
                  <a:pt x="29623" y="12169"/>
                </a:cubicBezTo>
                <a:cubicBezTo>
                  <a:pt x="29623" y="12163"/>
                  <a:pt x="29616" y="12137"/>
                  <a:pt x="29517" y="12058"/>
                </a:cubicBezTo>
                <a:lnTo>
                  <a:pt x="29504" y="12051"/>
                </a:lnTo>
                <a:cubicBezTo>
                  <a:pt x="29432" y="12038"/>
                  <a:pt x="29346" y="12018"/>
                  <a:pt x="29327" y="12005"/>
                </a:cubicBezTo>
                <a:cubicBezTo>
                  <a:pt x="29294" y="11992"/>
                  <a:pt x="29281" y="11985"/>
                  <a:pt x="29281" y="11965"/>
                </a:cubicBezTo>
                <a:cubicBezTo>
                  <a:pt x="29281" y="11946"/>
                  <a:pt x="29281" y="11939"/>
                  <a:pt x="29267" y="11926"/>
                </a:cubicBezTo>
                <a:cubicBezTo>
                  <a:pt x="29246" y="11904"/>
                  <a:pt x="29188" y="11891"/>
                  <a:pt x="29079" y="11891"/>
                </a:cubicBezTo>
                <a:cubicBezTo>
                  <a:pt x="29056" y="11891"/>
                  <a:pt x="29031" y="11892"/>
                  <a:pt x="29004" y="11893"/>
                </a:cubicBezTo>
                <a:lnTo>
                  <a:pt x="28991" y="11893"/>
                </a:lnTo>
                <a:cubicBezTo>
                  <a:pt x="28945" y="11893"/>
                  <a:pt x="28932" y="11933"/>
                  <a:pt x="28925" y="11952"/>
                </a:cubicBezTo>
                <a:cubicBezTo>
                  <a:pt x="28925" y="11959"/>
                  <a:pt x="28919" y="11965"/>
                  <a:pt x="28919" y="11972"/>
                </a:cubicBezTo>
                <a:cubicBezTo>
                  <a:pt x="28892" y="12025"/>
                  <a:pt x="28846" y="12077"/>
                  <a:pt x="28780" y="12077"/>
                </a:cubicBezTo>
                <a:cubicBezTo>
                  <a:pt x="28695" y="12077"/>
                  <a:pt x="28636" y="12183"/>
                  <a:pt x="28616" y="12387"/>
                </a:cubicBezTo>
                <a:cubicBezTo>
                  <a:pt x="28616" y="12393"/>
                  <a:pt x="28616" y="12393"/>
                  <a:pt x="28563" y="12393"/>
                </a:cubicBezTo>
                <a:cubicBezTo>
                  <a:pt x="28537" y="12393"/>
                  <a:pt x="28517" y="12393"/>
                  <a:pt x="28491" y="12400"/>
                </a:cubicBezTo>
                <a:cubicBezTo>
                  <a:pt x="28418" y="12406"/>
                  <a:pt x="28379" y="12459"/>
                  <a:pt x="28333" y="12518"/>
                </a:cubicBezTo>
                <a:cubicBezTo>
                  <a:pt x="28313" y="12545"/>
                  <a:pt x="28287" y="12571"/>
                  <a:pt x="28260" y="12604"/>
                </a:cubicBezTo>
                <a:cubicBezTo>
                  <a:pt x="28219" y="12650"/>
                  <a:pt x="28157" y="12662"/>
                  <a:pt x="28100" y="12662"/>
                </a:cubicBezTo>
                <a:cubicBezTo>
                  <a:pt x="28058" y="12662"/>
                  <a:pt x="28018" y="12655"/>
                  <a:pt x="27991" y="12650"/>
                </a:cubicBezTo>
                <a:lnTo>
                  <a:pt x="27964" y="12643"/>
                </a:lnTo>
                <a:cubicBezTo>
                  <a:pt x="27958" y="12637"/>
                  <a:pt x="27971" y="12604"/>
                  <a:pt x="27977" y="12584"/>
                </a:cubicBezTo>
                <a:cubicBezTo>
                  <a:pt x="27984" y="12551"/>
                  <a:pt x="27991" y="12525"/>
                  <a:pt x="27991" y="12499"/>
                </a:cubicBezTo>
                <a:cubicBezTo>
                  <a:pt x="27991" y="12452"/>
                  <a:pt x="27945" y="12393"/>
                  <a:pt x="27866" y="12308"/>
                </a:cubicBezTo>
                <a:cubicBezTo>
                  <a:pt x="27833" y="12275"/>
                  <a:pt x="27800" y="12242"/>
                  <a:pt x="27780" y="12216"/>
                </a:cubicBezTo>
                <a:cubicBezTo>
                  <a:pt x="27734" y="12150"/>
                  <a:pt x="27602" y="12137"/>
                  <a:pt x="27510" y="12137"/>
                </a:cubicBezTo>
                <a:cubicBezTo>
                  <a:pt x="27589" y="12071"/>
                  <a:pt x="27642" y="12025"/>
                  <a:pt x="27655" y="12018"/>
                </a:cubicBezTo>
                <a:cubicBezTo>
                  <a:pt x="28241" y="11380"/>
                  <a:pt x="28221" y="11334"/>
                  <a:pt x="28214" y="11307"/>
                </a:cubicBezTo>
                <a:cubicBezTo>
                  <a:pt x="28208" y="11294"/>
                  <a:pt x="28208" y="11281"/>
                  <a:pt x="28201" y="11261"/>
                </a:cubicBezTo>
                <a:cubicBezTo>
                  <a:pt x="28195" y="11241"/>
                  <a:pt x="28188" y="11215"/>
                  <a:pt x="28175" y="11189"/>
                </a:cubicBezTo>
                <a:cubicBezTo>
                  <a:pt x="28168" y="11169"/>
                  <a:pt x="28155" y="11143"/>
                  <a:pt x="28135" y="11123"/>
                </a:cubicBezTo>
                <a:cubicBezTo>
                  <a:pt x="28129" y="11123"/>
                  <a:pt x="28116" y="11116"/>
                  <a:pt x="28109" y="11110"/>
                </a:cubicBezTo>
                <a:cubicBezTo>
                  <a:pt x="28096" y="11103"/>
                  <a:pt x="28096" y="11097"/>
                  <a:pt x="28089" y="11090"/>
                </a:cubicBezTo>
                <a:cubicBezTo>
                  <a:pt x="28083" y="11077"/>
                  <a:pt x="28083" y="11057"/>
                  <a:pt x="28089" y="11031"/>
                </a:cubicBezTo>
                <a:lnTo>
                  <a:pt x="28089" y="11011"/>
                </a:lnTo>
                <a:cubicBezTo>
                  <a:pt x="28089" y="10932"/>
                  <a:pt x="28089" y="10847"/>
                  <a:pt x="28129" y="10781"/>
                </a:cubicBezTo>
                <a:cubicBezTo>
                  <a:pt x="28129" y="10781"/>
                  <a:pt x="28135" y="10774"/>
                  <a:pt x="28142" y="10768"/>
                </a:cubicBezTo>
                <a:close/>
                <a:moveTo>
                  <a:pt x="15644" y="2311"/>
                </a:moveTo>
                <a:cubicBezTo>
                  <a:pt x="15703" y="2311"/>
                  <a:pt x="15736" y="2317"/>
                  <a:pt x="15749" y="2324"/>
                </a:cubicBezTo>
                <a:cubicBezTo>
                  <a:pt x="15782" y="2429"/>
                  <a:pt x="15861" y="2692"/>
                  <a:pt x="15861" y="2758"/>
                </a:cubicBezTo>
                <a:cubicBezTo>
                  <a:pt x="15868" y="2804"/>
                  <a:pt x="15894" y="3008"/>
                  <a:pt x="15973" y="3021"/>
                </a:cubicBezTo>
                <a:lnTo>
                  <a:pt x="16045" y="3021"/>
                </a:lnTo>
                <a:cubicBezTo>
                  <a:pt x="16068" y="3021"/>
                  <a:pt x="16097" y="3021"/>
                  <a:pt x="16128" y="3021"/>
                </a:cubicBezTo>
                <a:cubicBezTo>
                  <a:pt x="16206" y="3021"/>
                  <a:pt x="16297" y="3024"/>
                  <a:pt x="16335" y="3048"/>
                </a:cubicBezTo>
                <a:cubicBezTo>
                  <a:pt x="16355" y="3061"/>
                  <a:pt x="16361" y="3074"/>
                  <a:pt x="16368" y="3094"/>
                </a:cubicBezTo>
                <a:cubicBezTo>
                  <a:pt x="16388" y="3146"/>
                  <a:pt x="16414" y="3192"/>
                  <a:pt x="16539" y="3199"/>
                </a:cubicBezTo>
                <a:cubicBezTo>
                  <a:pt x="16579" y="3206"/>
                  <a:pt x="16611" y="3206"/>
                  <a:pt x="16638" y="3206"/>
                </a:cubicBezTo>
                <a:cubicBezTo>
                  <a:pt x="16743" y="3212"/>
                  <a:pt x="16776" y="3212"/>
                  <a:pt x="16842" y="3298"/>
                </a:cubicBezTo>
                <a:cubicBezTo>
                  <a:pt x="16921" y="3390"/>
                  <a:pt x="16973" y="3469"/>
                  <a:pt x="17006" y="3535"/>
                </a:cubicBezTo>
                <a:cubicBezTo>
                  <a:pt x="17026" y="3568"/>
                  <a:pt x="17033" y="3594"/>
                  <a:pt x="17046" y="3620"/>
                </a:cubicBezTo>
                <a:cubicBezTo>
                  <a:pt x="17072" y="3686"/>
                  <a:pt x="17098" y="3752"/>
                  <a:pt x="17197" y="3798"/>
                </a:cubicBezTo>
                <a:cubicBezTo>
                  <a:pt x="17230" y="3818"/>
                  <a:pt x="17289" y="3890"/>
                  <a:pt x="17289" y="3976"/>
                </a:cubicBezTo>
                <a:cubicBezTo>
                  <a:pt x="17289" y="4081"/>
                  <a:pt x="17329" y="4298"/>
                  <a:pt x="17401" y="4417"/>
                </a:cubicBezTo>
                <a:cubicBezTo>
                  <a:pt x="17414" y="4443"/>
                  <a:pt x="17428" y="4469"/>
                  <a:pt x="17441" y="4496"/>
                </a:cubicBezTo>
                <a:cubicBezTo>
                  <a:pt x="17506" y="4614"/>
                  <a:pt x="17592" y="4772"/>
                  <a:pt x="17711" y="4910"/>
                </a:cubicBezTo>
                <a:cubicBezTo>
                  <a:pt x="17796" y="5002"/>
                  <a:pt x="17836" y="5121"/>
                  <a:pt x="17868" y="5213"/>
                </a:cubicBezTo>
                <a:lnTo>
                  <a:pt x="17868" y="5226"/>
                </a:lnTo>
                <a:cubicBezTo>
                  <a:pt x="17901" y="5325"/>
                  <a:pt x="17934" y="5430"/>
                  <a:pt x="18040" y="5496"/>
                </a:cubicBezTo>
                <a:cubicBezTo>
                  <a:pt x="18119" y="5542"/>
                  <a:pt x="18217" y="5549"/>
                  <a:pt x="18303" y="5555"/>
                </a:cubicBezTo>
                <a:cubicBezTo>
                  <a:pt x="18277" y="5641"/>
                  <a:pt x="18250" y="5726"/>
                  <a:pt x="18296" y="5792"/>
                </a:cubicBezTo>
                <a:cubicBezTo>
                  <a:pt x="18323" y="5825"/>
                  <a:pt x="18369" y="5851"/>
                  <a:pt x="18434" y="5851"/>
                </a:cubicBezTo>
                <a:lnTo>
                  <a:pt x="18454" y="5851"/>
                </a:lnTo>
                <a:cubicBezTo>
                  <a:pt x="18698" y="5851"/>
                  <a:pt x="18935" y="5628"/>
                  <a:pt x="18954" y="5568"/>
                </a:cubicBezTo>
                <a:cubicBezTo>
                  <a:pt x="18968" y="5529"/>
                  <a:pt x="19027" y="5450"/>
                  <a:pt x="19047" y="5437"/>
                </a:cubicBezTo>
                <a:cubicBezTo>
                  <a:pt x="19099" y="5483"/>
                  <a:pt x="19310" y="5792"/>
                  <a:pt x="19310" y="5838"/>
                </a:cubicBezTo>
                <a:cubicBezTo>
                  <a:pt x="19303" y="5865"/>
                  <a:pt x="19198" y="5917"/>
                  <a:pt x="19047" y="5917"/>
                </a:cubicBezTo>
                <a:cubicBezTo>
                  <a:pt x="19027" y="5917"/>
                  <a:pt x="19007" y="5917"/>
                  <a:pt x="18981" y="5911"/>
                </a:cubicBezTo>
                <a:cubicBezTo>
                  <a:pt x="18908" y="5904"/>
                  <a:pt x="18842" y="5897"/>
                  <a:pt x="18790" y="5897"/>
                </a:cubicBezTo>
                <a:cubicBezTo>
                  <a:pt x="18757" y="5897"/>
                  <a:pt x="18665" y="5897"/>
                  <a:pt x="18652" y="5976"/>
                </a:cubicBezTo>
                <a:cubicBezTo>
                  <a:pt x="18645" y="6022"/>
                  <a:pt x="18625" y="6233"/>
                  <a:pt x="18685" y="6305"/>
                </a:cubicBezTo>
                <a:cubicBezTo>
                  <a:pt x="18704" y="6325"/>
                  <a:pt x="18724" y="6332"/>
                  <a:pt x="18737" y="6332"/>
                </a:cubicBezTo>
                <a:lnTo>
                  <a:pt x="18750" y="6332"/>
                </a:lnTo>
                <a:cubicBezTo>
                  <a:pt x="18823" y="6332"/>
                  <a:pt x="18849" y="6273"/>
                  <a:pt x="18869" y="6226"/>
                </a:cubicBezTo>
                <a:cubicBezTo>
                  <a:pt x="18875" y="6213"/>
                  <a:pt x="18882" y="6194"/>
                  <a:pt x="18889" y="6180"/>
                </a:cubicBezTo>
                <a:cubicBezTo>
                  <a:pt x="18921" y="6121"/>
                  <a:pt x="18928" y="6108"/>
                  <a:pt x="18981" y="6108"/>
                </a:cubicBezTo>
                <a:lnTo>
                  <a:pt x="19257" y="6108"/>
                </a:lnTo>
                <a:cubicBezTo>
                  <a:pt x="19316" y="6108"/>
                  <a:pt x="19376" y="6115"/>
                  <a:pt x="19428" y="6115"/>
                </a:cubicBezTo>
                <a:lnTo>
                  <a:pt x="19448" y="6115"/>
                </a:lnTo>
                <a:cubicBezTo>
                  <a:pt x="19461" y="6115"/>
                  <a:pt x="19481" y="6115"/>
                  <a:pt x="19487" y="6121"/>
                </a:cubicBezTo>
                <a:cubicBezTo>
                  <a:pt x="19501" y="6128"/>
                  <a:pt x="19507" y="6134"/>
                  <a:pt x="19514" y="6141"/>
                </a:cubicBezTo>
                <a:cubicBezTo>
                  <a:pt x="19527" y="6148"/>
                  <a:pt x="19534" y="6161"/>
                  <a:pt x="19553" y="6174"/>
                </a:cubicBezTo>
                <a:cubicBezTo>
                  <a:pt x="19580" y="6187"/>
                  <a:pt x="19626" y="6194"/>
                  <a:pt x="19678" y="6194"/>
                </a:cubicBezTo>
                <a:cubicBezTo>
                  <a:pt x="19718" y="6194"/>
                  <a:pt x="19856" y="6187"/>
                  <a:pt x="19876" y="6095"/>
                </a:cubicBezTo>
                <a:cubicBezTo>
                  <a:pt x="19882" y="6062"/>
                  <a:pt x="19948" y="6042"/>
                  <a:pt x="20040" y="6042"/>
                </a:cubicBezTo>
                <a:cubicBezTo>
                  <a:pt x="20165" y="6042"/>
                  <a:pt x="20284" y="6075"/>
                  <a:pt x="20310" y="6101"/>
                </a:cubicBezTo>
                <a:cubicBezTo>
                  <a:pt x="20343" y="6128"/>
                  <a:pt x="20383" y="6141"/>
                  <a:pt x="20429" y="6141"/>
                </a:cubicBezTo>
                <a:cubicBezTo>
                  <a:pt x="20560" y="6141"/>
                  <a:pt x="20698" y="6022"/>
                  <a:pt x="20758" y="5943"/>
                </a:cubicBezTo>
                <a:cubicBezTo>
                  <a:pt x="20797" y="5891"/>
                  <a:pt x="20837" y="5871"/>
                  <a:pt x="20883" y="5871"/>
                </a:cubicBezTo>
                <a:cubicBezTo>
                  <a:pt x="20889" y="5871"/>
                  <a:pt x="21093" y="5871"/>
                  <a:pt x="21126" y="5845"/>
                </a:cubicBezTo>
                <a:cubicBezTo>
                  <a:pt x="21126" y="5845"/>
                  <a:pt x="21133" y="5845"/>
                  <a:pt x="21139" y="5838"/>
                </a:cubicBezTo>
                <a:cubicBezTo>
                  <a:pt x="21311" y="5739"/>
                  <a:pt x="21389" y="5674"/>
                  <a:pt x="21403" y="5614"/>
                </a:cubicBezTo>
                <a:cubicBezTo>
                  <a:pt x="21422" y="5562"/>
                  <a:pt x="21422" y="5496"/>
                  <a:pt x="21429" y="5443"/>
                </a:cubicBezTo>
                <a:cubicBezTo>
                  <a:pt x="21436" y="5351"/>
                  <a:pt x="21436" y="5259"/>
                  <a:pt x="21495" y="5193"/>
                </a:cubicBezTo>
                <a:cubicBezTo>
                  <a:pt x="21633" y="5016"/>
                  <a:pt x="21725" y="4956"/>
                  <a:pt x="21758" y="4956"/>
                </a:cubicBezTo>
                <a:cubicBezTo>
                  <a:pt x="21768" y="4958"/>
                  <a:pt x="21783" y="4959"/>
                  <a:pt x="21800" y="4959"/>
                </a:cubicBezTo>
                <a:cubicBezTo>
                  <a:pt x="21904" y="4959"/>
                  <a:pt x="22107" y="4930"/>
                  <a:pt x="22107" y="4930"/>
                </a:cubicBezTo>
                <a:cubicBezTo>
                  <a:pt x="22113" y="4930"/>
                  <a:pt x="22581" y="4943"/>
                  <a:pt x="22824" y="5108"/>
                </a:cubicBezTo>
                <a:lnTo>
                  <a:pt x="22837" y="5108"/>
                </a:lnTo>
                <a:cubicBezTo>
                  <a:pt x="22844" y="5108"/>
                  <a:pt x="22976" y="5147"/>
                  <a:pt x="23068" y="5147"/>
                </a:cubicBezTo>
                <a:cubicBezTo>
                  <a:pt x="23101" y="5147"/>
                  <a:pt x="23134" y="5167"/>
                  <a:pt x="23166" y="5187"/>
                </a:cubicBezTo>
                <a:cubicBezTo>
                  <a:pt x="23180" y="5272"/>
                  <a:pt x="23252" y="5799"/>
                  <a:pt x="23166" y="6003"/>
                </a:cubicBezTo>
                <a:cubicBezTo>
                  <a:pt x="23074" y="6233"/>
                  <a:pt x="22857" y="6806"/>
                  <a:pt x="22857" y="6806"/>
                </a:cubicBezTo>
                <a:cubicBezTo>
                  <a:pt x="22712" y="7102"/>
                  <a:pt x="22561" y="7411"/>
                  <a:pt x="22403" y="7747"/>
                </a:cubicBezTo>
                <a:cubicBezTo>
                  <a:pt x="22390" y="7773"/>
                  <a:pt x="22370" y="7806"/>
                  <a:pt x="22357" y="7832"/>
                </a:cubicBezTo>
                <a:cubicBezTo>
                  <a:pt x="22317" y="7905"/>
                  <a:pt x="22285" y="7971"/>
                  <a:pt x="22265" y="8056"/>
                </a:cubicBezTo>
                <a:cubicBezTo>
                  <a:pt x="22258" y="8082"/>
                  <a:pt x="22258" y="8109"/>
                  <a:pt x="22252" y="8142"/>
                </a:cubicBezTo>
                <a:cubicBezTo>
                  <a:pt x="22252" y="8207"/>
                  <a:pt x="22245" y="8267"/>
                  <a:pt x="22206" y="8300"/>
                </a:cubicBezTo>
                <a:lnTo>
                  <a:pt x="22160" y="8346"/>
                </a:lnTo>
                <a:cubicBezTo>
                  <a:pt x="21830" y="8589"/>
                  <a:pt x="21291" y="9030"/>
                  <a:pt x="21317" y="9135"/>
                </a:cubicBezTo>
                <a:cubicBezTo>
                  <a:pt x="21317" y="9149"/>
                  <a:pt x="21324" y="9168"/>
                  <a:pt x="21363" y="9175"/>
                </a:cubicBezTo>
                <a:cubicBezTo>
                  <a:pt x="21508" y="9201"/>
                  <a:pt x="21567" y="9399"/>
                  <a:pt x="21567" y="9432"/>
                </a:cubicBezTo>
                <a:cubicBezTo>
                  <a:pt x="21567" y="9451"/>
                  <a:pt x="21567" y="9478"/>
                  <a:pt x="21567" y="9497"/>
                </a:cubicBezTo>
                <a:cubicBezTo>
                  <a:pt x="21567" y="9570"/>
                  <a:pt x="21567" y="9642"/>
                  <a:pt x="21554" y="9715"/>
                </a:cubicBezTo>
                <a:cubicBezTo>
                  <a:pt x="21534" y="9859"/>
                  <a:pt x="21488" y="9938"/>
                  <a:pt x="21370" y="10037"/>
                </a:cubicBezTo>
                <a:cubicBezTo>
                  <a:pt x="21251" y="10142"/>
                  <a:pt x="21153" y="10261"/>
                  <a:pt x="21080" y="10360"/>
                </a:cubicBezTo>
                <a:lnTo>
                  <a:pt x="21060" y="10379"/>
                </a:lnTo>
                <a:cubicBezTo>
                  <a:pt x="20975" y="10498"/>
                  <a:pt x="20856" y="10643"/>
                  <a:pt x="20823" y="10801"/>
                </a:cubicBezTo>
                <a:cubicBezTo>
                  <a:pt x="20791" y="10991"/>
                  <a:pt x="20823" y="11235"/>
                  <a:pt x="20916" y="11399"/>
                </a:cubicBezTo>
                <a:cubicBezTo>
                  <a:pt x="20968" y="11505"/>
                  <a:pt x="20995" y="11643"/>
                  <a:pt x="20968" y="11768"/>
                </a:cubicBezTo>
                <a:cubicBezTo>
                  <a:pt x="20955" y="11867"/>
                  <a:pt x="20883" y="11952"/>
                  <a:pt x="20817" y="12031"/>
                </a:cubicBezTo>
                <a:cubicBezTo>
                  <a:pt x="20791" y="12064"/>
                  <a:pt x="20764" y="12097"/>
                  <a:pt x="20738" y="12130"/>
                </a:cubicBezTo>
                <a:cubicBezTo>
                  <a:pt x="20666" y="12235"/>
                  <a:pt x="20593" y="12341"/>
                  <a:pt x="20521" y="12452"/>
                </a:cubicBezTo>
                <a:cubicBezTo>
                  <a:pt x="20383" y="12663"/>
                  <a:pt x="20205" y="12946"/>
                  <a:pt x="20073" y="13242"/>
                </a:cubicBezTo>
                <a:cubicBezTo>
                  <a:pt x="20067" y="13255"/>
                  <a:pt x="20067" y="13262"/>
                  <a:pt x="20060" y="13275"/>
                </a:cubicBezTo>
                <a:lnTo>
                  <a:pt x="16585" y="13163"/>
                </a:lnTo>
                <a:cubicBezTo>
                  <a:pt x="15868" y="13143"/>
                  <a:pt x="14788" y="13111"/>
                  <a:pt x="14723" y="13097"/>
                </a:cubicBezTo>
                <a:cubicBezTo>
                  <a:pt x="14709" y="13091"/>
                  <a:pt x="14676" y="13045"/>
                  <a:pt x="14644" y="13005"/>
                </a:cubicBezTo>
                <a:cubicBezTo>
                  <a:pt x="14551" y="12900"/>
                  <a:pt x="14472" y="12821"/>
                  <a:pt x="14413" y="12801"/>
                </a:cubicBezTo>
                <a:cubicBezTo>
                  <a:pt x="14341" y="12768"/>
                  <a:pt x="14301" y="12755"/>
                  <a:pt x="14288" y="12755"/>
                </a:cubicBezTo>
                <a:cubicBezTo>
                  <a:pt x="14255" y="12729"/>
                  <a:pt x="14012" y="12564"/>
                  <a:pt x="13966" y="12518"/>
                </a:cubicBezTo>
                <a:cubicBezTo>
                  <a:pt x="13939" y="12492"/>
                  <a:pt x="13933" y="12360"/>
                  <a:pt x="13933" y="12275"/>
                </a:cubicBezTo>
                <a:cubicBezTo>
                  <a:pt x="13933" y="12222"/>
                  <a:pt x="13933" y="12176"/>
                  <a:pt x="13933" y="12137"/>
                </a:cubicBezTo>
                <a:cubicBezTo>
                  <a:pt x="13920" y="12031"/>
                  <a:pt x="13860" y="11992"/>
                  <a:pt x="13821" y="11965"/>
                </a:cubicBezTo>
                <a:cubicBezTo>
                  <a:pt x="13808" y="11959"/>
                  <a:pt x="13795" y="11952"/>
                  <a:pt x="13795" y="11946"/>
                </a:cubicBezTo>
                <a:cubicBezTo>
                  <a:pt x="13775" y="11926"/>
                  <a:pt x="13755" y="11775"/>
                  <a:pt x="13742" y="11597"/>
                </a:cubicBezTo>
                <a:cubicBezTo>
                  <a:pt x="13735" y="11524"/>
                  <a:pt x="13558" y="11327"/>
                  <a:pt x="13505" y="11268"/>
                </a:cubicBezTo>
                <a:cubicBezTo>
                  <a:pt x="13472" y="11215"/>
                  <a:pt x="13439" y="11163"/>
                  <a:pt x="13406" y="11110"/>
                </a:cubicBezTo>
                <a:lnTo>
                  <a:pt x="13360" y="11044"/>
                </a:lnTo>
                <a:cubicBezTo>
                  <a:pt x="13354" y="11024"/>
                  <a:pt x="13340" y="11005"/>
                  <a:pt x="13327" y="10985"/>
                </a:cubicBezTo>
                <a:cubicBezTo>
                  <a:pt x="13222" y="10827"/>
                  <a:pt x="13110" y="10656"/>
                  <a:pt x="13248" y="10504"/>
                </a:cubicBezTo>
                <a:cubicBezTo>
                  <a:pt x="13321" y="10425"/>
                  <a:pt x="13360" y="10307"/>
                  <a:pt x="13400" y="10202"/>
                </a:cubicBezTo>
                <a:cubicBezTo>
                  <a:pt x="13406" y="10169"/>
                  <a:pt x="13419" y="10142"/>
                  <a:pt x="13426" y="10109"/>
                </a:cubicBezTo>
                <a:cubicBezTo>
                  <a:pt x="13643" y="9563"/>
                  <a:pt x="13821" y="9122"/>
                  <a:pt x="13999" y="8708"/>
                </a:cubicBezTo>
                <a:lnTo>
                  <a:pt x="14018" y="8655"/>
                </a:lnTo>
                <a:cubicBezTo>
                  <a:pt x="14032" y="8629"/>
                  <a:pt x="14045" y="8596"/>
                  <a:pt x="14058" y="8563"/>
                </a:cubicBezTo>
                <a:lnTo>
                  <a:pt x="14755" y="6832"/>
                </a:lnTo>
                <a:cubicBezTo>
                  <a:pt x="14762" y="6819"/>
                  <a:pt x="14834" y="6700"/>
                  <a:pt x="14782" y="6615"/>
                </a:cubicBezTo>
                <a:cubicBezTo>
                  <a:pt x="14755" y="6569"/>
                  <a:pt x="14696" y="6542"/>
                  <a:pt x="14611" y="6542"/>
                </a:cubicBezTo>
                <a:cubicBezTo>
                  <a:pt x="14486" y="6542"/>
                  <a:pt x="14426" y="6470"/>
                  <a:pt x="14354" y="6384"/>
                </a:cubicBezTo>
                <a:cubicBezTo>
                  <a:pt x="14321" y="6345"/>
                  <a:pt x="14288" y="6312"/>
                  <a:pt x="14249" y="6273"/>
                </a:cubicBezTo>
                <a:cubicBezTo>
                  <a:pt x="14157" y="6194"/>
                  <a:pt x="14071" y="6154"/>
                  <a:pt x="13999" y="6148"/>
                </a:cubicBezTo>
                <a:cubicBezTo>
                  <a:pt x="13992" y="6148"/>
                  <a:pt x="13702" y="6082"/>
                  <a:pt x="13604" y="6016"/>
                </a:cubicBezTo>
                <a:cubicBezTo>
                  <a:pt x="13571" y="5990"/>
                  <a:pt x="13531" y="5957"/>
                  <a:pt x="13485" y="5911"/>
                </a:cubicBezTo>
                <a:cubicBezTo>
                  <a:pt x="13408" y="5833"/>
                  <a:pt x="13331" y="5756"/>
                  <a:pt x="13259" y="5756"/>
                </a:cubicBezTo>
                <a:cubicBezTo>
                  <a:pt x="13251" y="5756"/>
                  <a:pt x="13243" y="5757"/>
                  <a:pt x="13235" y="5759"/>
                </a:cubicBezTo>
                <a:cubicBezTo>
                  <a:pt x="13183" y="5766"/>
                  <a:pt x="13156" y="5792"/>
                  <a:pt x="13143" y="5805"/>
                </a:cubicBezTo>
                <a:cubicBezTo>
                  <a:pt x="13136" y="5812"/>
                  <a:pt x="13136" y="5812"/>
                  <a:pt x="13130" y="5812"/>
                </a:cubicBezTo>
                <a:cubicBezTo>
                  <a:pt x="13018" y="5766"/>
                  <a:pt x="12972" y="5660"/>
                  <a:pt x="12932" y="5549"/>
                </a:cubicBezTo>
                <a:cubicBezTo>
                  <a:pt x="12893" y="5456"/>
                  <a:pt x="12860" y="5364"/>
                  <a:pt x="12774" y="5292"/>
                </a:cubicBezTo>
                <a:cubicBezTo>
                  <a:pt x="12722" y="5246"/>
                  <a:pt x="12491" y="4996"/>
                  <a:pt x="12491" y="4923"/>
                </a:cubicBezTo>
                <a:cubicBezTo>
                  <a:pt x="12485" y="4838"/>
                  <a:pt x="12485" y="3837"/>
                  <a:pt x="12485" y="3640"/>
                </a:cubicBezTo>
                <a:cubicBezTo>
                  <a:pt x="12498" y="3640"/>
                  <a:pt x="12518" y="3647"/>
                  <a:pt x="12531" y="3647"/>
                </a:cubicBezTo>
                <a:cubicBezTo>
                  <a:pt x="12617" y="3647"/>
                  <a:pt x="12715" y="3640"/>
                  <a:pt x="12755" y="3601"/>
                </a:cubicBezTo>
                <a:cubicBezTo>
                  <a:pt x="12761" y="3587"/>
                  <a:pt x="12774" y="3574"/>
                  <a:pt x="12781" y="3554"/>
                </a:cubicBezTo>
                <a:cubicBezTo>
                  <a:pt x="12814" y="3502"/>
                  <a:pt x="12853" y="3436"/>
                  <a:pt x="12978" y="3423"/>
                </a:cubicBezTo>
                <a:lnTo>
                  <a:pt x="13163" y="3403"/>
                </a:lnTo>
                <a:lnTo>
                  <a:pt x="13169" y="3397"/>
                </a:lnTo>
                <a:cubicBezTo>
                  <a:pt x="13176" y="3397"/>
                  <a:pt x="13202" y="3370"/>
                  <a:pt x="13242" y="3298"/>
                </a:cubicBezTo>
                <a:cubicBezTo>
                  <a:pt x="13268" y="3258"/>
                  <a:pt x="13373" y="3239"/>
                  <a:pt x="13439" y="3239"/>
                </a:cubicBezTo>
                <a:cubicBezTo>
                  <a:pt x="13466" y="3239"/>
                  <a:pt x="13512" y="3219"/>
                  <a:pt x="13702" y="2988"/>
                </a:cubicBezTo>
                <a:cubicBezTo>
                  <a:pt x="13722" y="2969"/>
                  <a:pt x="13847" y="2936"/>
                  <a:pt x="13979" y="2936"/>
                </a:cubicBezTo>
                <a:cubicBezTo>
                  <a:pt x="14045" y="2936"/>
                  <a:pt x="14104" y="2942"/>
                  <a:pt x="14143" y="2962"/>
                </a:cubicBezTo>
                <a:cubicBezTo>
                  <a:pt x="14196" y="2988"/>
                  <a:pt x="14288" y="3002"/>
                  <a:pt x="14420" y="3002"/>
                </a:cubicBezTo>
                <a:cubicBezTo>
                  <a:pt x="14624" y="3002"/>
                  <a:pt x="14861" y="2975"/>
                  <a:pt x="14867" y="2975"/>
                </a:cubicBezTo>
                <a:lnTo>
                  <a:pt x="14887" y="2969"/>
                </a:lnTo>
                <a:lnTo>
                  <a:pt x="14894" y="2949"/>
                </a:lnTo>
                <a:cubicBezTo>
                  <a:pt x="14900" y="2936"/>
                  <a:pt x="14953" y="2765"/>
                  <a:pt x="14887" y="2679"/>
                </a:cubicBezTo>
                <a:cubicBezTo>
                  <a:pt x="14769" y="2508"/>
                  <a:pt x="14775" y="2462"/>
                  <a:pt x="14769" y="2462"/>
                </a:cubicBezTo>
                <a:cubicBezTo>
                  <a:pt x="14815" y="2449"/>
                  <a:pt x="15104" y="2436"/>
                  <a:pt x="15269" y="2436"/>
                </a:cubicBezTo>
                <a:lnTo>
                  <a:pt x="15282" y="2429"/>
                </a:lnTo>
                <a:cubicBezTo>
                  <a:pt x="15289" y="2429"/>
                  <a:pt x="15407" y="2383"/>
                  <a:pt x="15479" y="2337"/>
                </a:cubicBezTo>
                <a:cubicBezTo>
                  <a:pt x="15512" y="2324"/>
                  <a:pt x="15578" y="2311"/>
                  <a:pt x="15644" y="2311"/>
                </a:cubicBezTo>
                <a:close/>
                <a:moveTo>
                  <a:pt x="23245" y="5259"/>
                </a:moveTo>
                <a:lnTo>
                  <a:pt x="23245" y="5259"/>
                </a:lnTo>
                <a:cubicBezTo>
                  <a:pt x="23252" y="5266"/>
                  <a:pt x="23252" y="5272"/>
                  <a:pt x="23259" y="5279"/>
                </a:cubicBezTo>
                <a:cubicBezTo>
                  <a:pt x="23317" y="5337"/>
                  <a:pt x="23369" y="5359"/>
                  <a:pt x="23467" y="5359"/>
                </a:cubicBezTo>
                <a:cubicBezTo>
                  <a:pt x="23480" y="5359"/>
                  <a:pt x="23494" y="5359"/>
                  <a:pt x="23509" y="5358"/>
                </a:cubicBezTo>
                <a:lnTo>
                  <a:pt x="23528" y="5358"/>
                </a:lnTo>
                <a:cubicBezTo>
                  <a:pt x="23614" y="5358"/>
                  <a:pt x="23759" y="5384"/>
                  <a:pt x="23785" y="5470"/>
                </a:cubicBezTo>
                <a:cubicBezTo>
                  <a:pt x="23785" y="5489"/>
                  <a:pt x="23792" y="5509"/>
                  <a:pt x="23798" y="5535"/>
                </a:cubicBezTo>
                <a:cubicBezTo>
                  <a:pt x="23817" y="5635"/>
                  <a:pt x="23836" y="5747"/>
                  <a:pt x="23927" y="5747"/>
                </a:cubicBezTo>
                <a:cubicBezTo>
                  <a:pt x="23932" y="5747"/>
                  <a:pt x="23938" y="5747"/>
                  <a:pt x="23943" y="5746"/>
                </a:cubicBezTo>
                <a:cubicBezTo>
                  <a:pt x="24022" y="5733"/>
                  <a:pt x="24048" y="5674"/>
                  <a:pt x="24075" y="5628"/>
                </a:cubicBezTo>
                <a:cubicBezTo>
                  <a:pt x="24081" y="5614"/>
                  <a:pt x="24094" y="5601"/>
                  <a:pt x="24101" y="5588"/>
                </a:cubicBezTo>
                <a:cubicBezTo>
                  <a:pt x="24127" y="5549"/>
                  <a:pt x="24219" y="5503"/>
                  <a:pt x="24246" y="5496"/>
                </a:cubicBezTo>
                <a:cubicBezTo>
                  <a:pt x="24272" y="5516"/>
                  <a:pt x="24358" y="5595"/>
                  <a:pt x="24397" y="5680"/>
                </a:cubicBezTo>
                <a:cubicBezTo>
                  <a:pt x="24463" y="5818"/>
                  <a:pt x="24529" y="5937"/>
                  <a:pt x="24608" y="5970"/>
                </a:cubicBezTo>
                <a:cubicBezTo>
                  <a:pt x="24641" y="5983"/>
                  <a:pt x="24628" y="6121"/>
                  <a:pt x="24621" y="6174"/>
                </a:cubicBezTo>
                <a:cubicBezTo>
                  <a:pt x="24621" y="6200"/>
                  <a:pt x="24614" y="6220"/>
                  <a:pt x="24614" y="6240"/>
                </a:cubicBezTo>
                <a:cubicBezTo>
                  <a:pt x="24614" y="6273"/>
                  <a:pt x="24634" y="6305"/>
                  <a:pt x="24647" y="6345"/>
                </a:cubicBezTo>
                <a:cubicBezTo>
                  <a:pt x="24674" y="6411"/>
                  <a:pt x="24700" y="6483"/>
                  <a:pt x="24674" y="6542"/>
                </a:cubicBezTo>
                <a:cubicBezTo>
                  <a:pt x="24496" y="6891"/>
                  <a:pt x="24502" y="6970"/>
                  <a:pt x="24529" y="7010"/>
                </a:cubicBezTo>
                <a:cubicBezTo>
                  <a:pt x="24555" y="7036"/>
                  <a:pt x="24581" y="7049"/>
                  <a:pt x="24608" y="7049"/>
                </a:cubicBezTo>
                <a:cubicBezTo>
                  <a:pt x="24654" y="7049"/>
                  <a:pt x="24693" y="7016"/>
                  <a:pt x="24746" y="6944"/>
                </a:cubicBezTo>
                <a:cubicBezTo>
                  <a:pt x="24766" y="6911"/>
                  <a:pt x="24805" y="6878"/>
                  <a:pt x="24838" y="6845"/>
                </a:cubicBezTo>
                <a:cubicBezTo>
                  <a:pt x="24897" y="6779"/>
                  <a:pt x="24957" y="6727"/>
                  <a:pt x="24924" y="6661"/>
                </a:cubicBezTo>
                <a:cubicBezTo>
                  <a:pt x="24891" y="6588"/>
                  <a:pt x="24851" y="6463"/>
                  <a:pt x="24884" y="6417"/>
                </a:cubicBezTo>
                <a:cubicBezTo>
                  <a:pt x="24891" y="6405"/>
                  <a:pt x="24911" y="6399"/>
                  <a:pt x="24933" y="6399"/>
                </a:cubicBezTo>
                <a:cubicBezTo>
                  <a:pt x="24972" y="6399"/>
                  <a:pt x="25018" y="6417"/>
                  <a:pt x="25022" y="6450"/>
                </a:cubicBezTo>
                <a:cubicBezTo>
                  <a:pt x="25022" y="6490"/>
                  <a:pt x="25022" y="6536"/>
                  <a:pt x="25022" y="6575"/>
                </a:cubicBezTo>
                <a:cubicBezTo>
                  <a:pt x="25022" y="6582"/>
                  <a:pt x="25022" y="6588"/>
                  <a:pt x="25022" y="6595"/>
                </a:cubicBezTo>
                <a:cubicBezTo>
                  <a:pt x="25022" y="6615"/>
                  <a:pt x="25022" y="6635"/>
                  <a:pt x="25029" y="6661"/>
                </a:cubicBezTo>
                <a:lnTo>
                  <a:pt x="25042" y="6687"/>
                </a:lnTo>
                <a:lnTo>
                  <a:pt x="25068" y="6681"/>
                </a:lnTo>
                <a:cubicBezTo>
                  <a:pt x="25115" y="6667"/>
                  <a:pt x="25194" y="6621"/>
                  <a:pt x="25213" y="6562"/>
                </a:cubicBezTo>
                <a:cubicBezTo>
                  <a:pt x="25266" y="6398"/>
                  <a:pt x="25305" y="6378"/>
                  <a:pt x="25319" y="6378"/>
                </a:cubicBezTo>
                <a:cubicBezTo>
                  <a:pt x="25345" y="6384"/>
                  <a:pt x="25378" y="6384"/>
                  <a:pt x="25430" y="6384"/>
                </a:cubicBezTo>
                <a:cubicBezTo>
                  <a:pt x="25588" y="6384"/>
                  <a:pt x="25885" y="6391"/>
                  <a:pt x="25990" y="6470"/>
                </a:cubicBezTo>
                <a:cubicBezTo>
                  <a:pt x="26115" y="6562"/>
                  <a:pt x="26247" y="6608"/>
                  <a:pt x="26391" y="6608"/>
                </a:cubicBezTo>
                <a:cubicBezTo>
                  <a:pt x="26562" y="6608"/>
                  <a:pt x="26839" y="6628"/>
                  <a:pt x="26892" y="6661"/>
                </a:cubicBezTo>
                <a:cubicBezTo>
                  <a:pt x="26905" y="6674"/>
                  <a:pt x="26918" y="6681"/>
                  <a:pt x="26944" y="6687"/>
                </a:cubicBezTo>
                <a:cubicBezTo>
                  <a:pt x="26931" y="6714"/>
                  <a:pt x="26931" y="6753"/>
                  <a:pt x="26924" y="6799"/>
                </a:cubicBezTo>
                <a:cubicBezTo>
                  <a:pt x="26918" y="6832"/>
                  <a:pt x="26918" y="6871"/>
                  <a:pt x="26911" y="6878"/>
                </a:cubicBezTo>
                <a:lnTo>
                  <a:pt x="26892" y="6898"/>
                </a:lnTo>
                <a:cubicBezTo>
                  <a:pt x="26872" y="6918"/>
                  <a:pt x="26865" y="6931"/>
                  <a:pt x="26839" y="6950"/>
                </a:cubicBezTo>
                <a:cubicBezTo>
                  <a:pt x="26799" y="6983"/>
                  <a:pt x="26747" y="7010"/>
                  <a:pt x="26694" y="7036"/>
                </a:cubicBezTo>
                <a:cubicBezTo>
                  <a:pt x="26655" y="7056"/>
                  <a:pt x="26615" y="7082"/>
                  <a:pt x="26576" y="7108"/>
                </a:cubicBezTo>
                <a:cubicBezTo>
                  <a:pt x="26497" y="7161"/>
                  <a:pt x="26424" y="7233"/>
                  <a:pt x="26372" y="7312"/>
                </a:cubicBezTo>
                <a:cubicBezTo>
                  <a:pt x="26286" y="7437"/>
                  <a:pt x="26207" y="7563"/>
                  <a:pt x="26135" y="7688"/>
                </a:cubicBezTo>
                <a:cubicBezTo>
                  <a:pt x="26121" y="7707"/>
                  <a:pt x="26102" y="7734"/>
                  <a:pt x="26089" y="7760"/>
                </a:cubicBezTo>
                <a:cubicBezTo>
                  <a:pt x="26062" y="7813"/>
                  <a:pt x="26036" y="7865"/>
                  <a:pt x="26003" y="7905"/>
                </a:cubicBezTo>
                <a:cubicBezTo>
                  <a:pt x="25950" y="7971"/>
                  <a:pt x="25970" y="8076"/>
                  <a:pt x="26056" y="8207"/>
                </a:cubicBezTo>
                <a:cubicBezTo>
                  <a:pt x="26102" y="8280"/>
                  <a:pt x="26108" y="8365"/>
                  <a:pt x="26115" y="8458"/>
                </a:cubicBezTo>
                <a:cubicBezTo>
                  <a:pt x="26115" y="8490"/>
                  <a:pt x="26115" y="8530"/>
                  <a:pt x="26121" y="8563"/>
                </a:cubicBezTo>
                <a:cubicBezTo>
                  <a:pt x="26135" y="8648"/>
                  <a:pt x="26135" y="8754"/>
                  <a:pt x="26128" y="8885"/>
                </a:cubicBezTo>
                <a:cubicBezTo>
                  <a:pt x="26121" y="9010"/>
                  <a:pt x="25996" y="9195"/>
                  <a:pt x="25983" y="9214"/>
                </a:cubicBezTo>
                <a:cubicBezTo>
                  <a:pt x="25937" y="9274"/>
                  <a:pt x="25937" y="9392"/>
                  <a:pt x="25950" y="9451"/>
                </a:cubicBezTo>
                <a:cubicBezTo>
                  <a:pt x="25957" y="9511"/>
                  <a:pt x="25990" y="9563"/>
                  <a:pt x="26016" y="9609"/>
                </a:cubicBezTo>
                <a:cubicBezTo>
                  <a:pt x="26029" y="9636"/>
                  <a:pt x="26043" y="9655"/>
                  <a:pt x="26056" y="9675"/>
                </a:cubicBezTo>
                <a:lnTo>
                  <a:pt x="26069" y="9708"/>
                </a:lnTo>
                <a:cubicBezTo>
                  <a:pt x="26095" y="9761"/>
                  <a:pt x="26121" y="9813"/>
                  <a:pt x="26148" y="9866"/>
                </a:cubicBezTo>
                <a:cubicBezTo>
                  <a:pt x="26148" y="9905"/>
                  <a:pt x="26036" y="10057"/>
                  <a:pt x="25990" y="10123"/>
                </a:cubicBezTo>
                <a:cubicBezTo>
                  <a:pt x="25964" y="10162"/>
                  <a:pt x="25944" y="10188"/>
                  <a:pt x="25937" y="10202"/>
                </a:cubicBezTo>
                <a:cubicBezTo>
                  <a:pt x="25904" y="10215"/>
                  <a:pt x="25720" y="10215"/>
                  <a:pt x="25608" y="10215"/>
                </a:cubicBezTo>
                <a:cubicBezTo>
                  <a:pt x="25549" y="10215"/>
                  <a:pt x="25495" y="10213"/>
                  <a:pt x="25450" y="10213"/>
                </a:cubicBezTo>
                <a:cubicBezTo>
                  <a:pt x="25406" y="10213"/>
                  <a:pt x="25371" y="10215"/>
                  <a:pt x="25351" y="10221"/>
                </a:cubicBezTo>
                <a:cubicBezTo>
                  <a:pt x="25338" y="10221"/>
                  <a:pt x="25319" y="10228"/>
                  <a:pt x="25187" y="10346"/>
                </a:cubicBezTo>
                <a:cubicBezTo>
                  <a:pt x="25016" y="10504"/>
                  <a:pt x="24845" y="10656"/>
                  <a:pt x="24628" y="10814"/>
                </a:cubicBezTo>
                <a:cubicBezTo>
                  <a:pt x="24588" y="10840"/>
                  <a:pt x="24549" y="10866"/>
                  <a:pt x="24509" y="10893"/>
                </a:cubicBezTo>
                <a:cubicBezTo>
                  <a:pt x="24463" y="10926"/>
                  <a:pt x="24417" y="10958"/>
                  <a:pt x="24364" y="10991"/>
                </a:cubicBezTo>
                <a:cubicBezTo>
                  <a:pt x="24351" y="11005"/>
                  <a:pt x="24331" y="11018"/>
                  <a:pt x="24312" y="11031"/>
                </a:cubicBezTo>
                <a:cubicBezTo>
                  <a:pt x="24219" y="11097"/>
                  <a:pt x="24114" y="11169"/>
                  <a:pt x="24055" y="11274"/>
                </a:cubicBezTo>
                <a:cubicBezTo>
                  <a:pt x="23910" y="11544"/>
                  <a:pt x="23805" y="11827"/>
                  <a:pt x="23706" y="12104"/>
                </a:cubicBezTo>
                <a:cubicBezTo>
                  <a:pt x="23673" y="12189"/>
                  <a:pt x="23673" y="12294"/>
                  <a:pt x="23680" y="12367"/>
                </a:cubicBezTo>
                <a:cubicBezTo>
                  <a:pt x="23686" y="12420"/>
                  <a:pt x="23706" y="12466"/>
                  <a:pt x="23726" y="12512"/>
                </a:cubicBezTo>
                <a:cubicBezTo>
                  <a:pt x="23746" y="12545"/>
                  <a:pt x="23759" y="12577"/>
                  <a:pt x="23765" y="12617"/>
                </a:cubicBezTo>
                <a:cubicBezTo>
                  <a:pt x="23785" y="12749"/>
                  <a:pt x="23792" y="12893"/>
                  <a:pt x="23792" y="13032"/>
                </a:cubicBezTo>
                <a:cubicBezTo>
                  <a:pt x="23792" y="13091"/>
                  <a:pt x="23792" y="13143"/>
                  <a:pt x="23792" y="13203"/>
                </a:cubicBezTo>
                <a:cubicBezTo>
                  <a:pt x="23798" y="13269"/>
                  <a:pt x="23719" y="13420"/>
                  <a:pt x="23673" y="13499"/>
                </a:cubicBezTo>
                <a:lnTo>
                  <a:pt x="23667" y="13499"/>
                </a:lnTo>
                <a:cubicBezTo>
                  <a:pt x="23627" y="13492"/>
                  <a:pt x="23581" y="13492"/>
                  <a:pt x="23528" y="13492"/>
                </a:cubicBezTo>
                <a:cubicBezTo>
                  <a:pt x="23507" y="13495"/>
                  <a:pt x="23483" y="13496"/>
                  <a:pt x="23461" y="13496"/>
                </a:cubicBezTo>
                <a:cubicBezTo>
                  <a:pt x="23422" y="13496"/>
                  <a:pt x="23387" y="13492"/>
                  <a:pt x="23370" y="13479"/>
                </a:cubicBezTo>
                <a:cubicBezTo>
                  <a:pt x="23364" y="13473"/>
                  <a:pt x="23364" y="13466"/>
                  <a:pt x="23357" y="13453"/>
                </a:cubicBezTo>
                <a:cubicBezTo>
                  <a:pt x="23364" y="13413"/>
                  <a:pt x="23377" y="13216"/>
                  <a:pt x="23318" y="13150"/>
                </a:cubicBezTo>
                <a:cubicBezTo>
                  <a:pt x="23305" y="13137"/>
                  <a:pt x="23285" y="13124"/>
                  <a:pt x="23259" y="13124"/>
                </a:cubicBezTo>
                <a:cubicBezTo>
                  <a:pt x="23245" y="13124"/>
                  <a:pt x="23232" y="13124"/>
                  <a:pt x="23226" y="13111"/>
                </a:cubicBezTo>
                <a:cubicBezTo>
                  <a:pt x="23193" y="13071"/>
                  <a:pt x="23199" y="12972"/>
                  <a:pt x="23199" y="12939"/>
                </a:cubicBezTo>
                <a:lnTo>
                  <a:pt x="23199" y="12926"/>
                </a:lnTo>
                <a:cubicBezTo>
                  <a:pt x="23206" y="12834"/>
                  <a:pt x="23147" y="12768"/>
                  <a:pt x="23048" y="12749"/>
                </a:cubicBezTo>
                <a:cubicBezTo>
                  <a:pt x="23022" y="12749"/>
                  <a:pt x="23022" y="12742"/>
                  <a:pt x="23022" y="12683"/>
                </a:cubicBezTo>
                <a:cubicBezTo>
                  <a:pt x="23022" y="12670"/>
                  <a:pt x="23022" y="12656"/>
                  <a:pt x="23022" y="12643"/>
                </a:cubicBezTo>
                <a:cubicBezTo>
                  <a:pt x="23022" y="12577"/>
                  <a:pt x="22969" y="12538"/>
                  <a:pt x="22916" y="12499"/>
                </a:cubicBezTo>
                <a:cubicBezTo>
                  <a:pt x="22903" y="12485"/>
                  <a:pt x="22883" y="12472"/>
                  <a:pt x="22870" y="12459"/>
                </a:cubicBezTo>
                <a:cubicBezTo>
                  <a:pt x="22818" y="12413"/>
                  <a:pt x="22824" y="12288"/>
                  <a:pt x="22844" y="12255"/>
                </a:cubicBezTo>
                <a:cubicBezTo>
                  <a:pt x="22857" y="12242"/>
                  <a:pt x="22870" y="12229"/>
                  <a:pt x="22883" y="12222"/>
                </a:cubicBezTo>
                <a:cubicBezTo>
                  <a:pt x="22910" y="12202"/>
                  <a:pt x="22943" y="12183"/>
                  <a:pt x="22943" y="12143"/>
                </a:cubicBezTo>
                <a:cubicBezTo>
                  <a:pt x="22949" y="12110"/>
                  <a:pt x="22949" y="12071"/>
                  <a:pt x="22949" y="12038"/>
                </a:cubicBezTo>
                <a:lnTo>
                  <a:pt x="22949" y="12005"/>
                </a:lnTo>
                <a:cubicBezTo>
                  <a:pt x="22949" y="11985"/>
                  <a:pt x="22943" y="11965"/>
                  <a:pt x="22943" y="11946"/>
                </a:cubicBezTo>
                <a:cubicBezTo>
                  <a:pt x="22936" y="11919"/>
                  <a:pt x="22930" y="11886"/>
                  <a:pt x="22936" y="11867"/>
                </a:cubicBezTo>
                <a:cubicBezTo>
                  <a:pt x="22949" y="11854"/>
                  <a:pt x="23015" y="11827"/>
                  <a:pt x="23048" y="11827"/>
                </a:cubicBezTo>
                <a:cubicBezTo>
                  <a:pt x="23107" y="11827"/>
                  <a:pt x="23186" y="11735"/>
                  <a:pt x="23206" y="11676"/>
                </a:cubicBezTo>
                <a:cubicBezTo>
                  <a:pt x="23226" y="11623"/>
                  <a:pt x="23232" y="11584"/>
                  <a:pt x="23219" y="11524"/>
                </a:cubicBezTo>
                <a:cubicBezTo>
                  <a:pt x="23206" y="11485"/>
                  <a:pt x="23166" y="11452"/>
                  <a:pt x="23134" y="11432"/>
                </a:cubicBezTo>
                <a:cubicBezTo>
                  <a:pt x="23112" y="11421"/>
                  <a:pt x="23090" y="11417"/>
                  <a:pt x="23071" y="11417"/>
                </a:cubicBezTo>
                <a:cubicBezTo>
                  <a:pt x="23055" y="11417"/>
                  <a:pt x="23040" y="11420"/>
                  <a:pt x="23028" y="11426"/>
                </a:cubicBezTo>
                <a:cubicBezTo>
                  <a:pt x="22995" y="11439"/>
                  <a:pt x="22982" y="11465"/>
                  <a:pt x="22969" y="11478"/>
                </a:cubicBezTo>
                <a:cubicBezTo>
                  <a:pt x="22956" y="11498"/>
                  <a:pt x="22956" y="11505"/>
                  <a:pt x="22930" y="11505"/>
                </a:cubicBezTo>
                <a:cubicBezTo>
                  <a:pt x="22877" y="11505"/>
                  <a:pt x="22699" y="11367"/>
                  <a:pt x="22561" y="11235"/>
                </a:cubicBezTo>
                <a:cubicBezTo>
                  <a:pt x="22502" y="11182"/>
                  <a:pt x="22443" y="11123"/>
                  <a:pt x="22396" y="11070"/>
                </a:cubicBezTo>
                <a:cubicBezTo>
                  <a:pt x="22357" y="11018"/>
                  <a:pt x="22317" y="10965"/>
                  <a:pt x="22285" y="10919"/>
                </a:cubicBezTo>
                <a:lnTo>
                  <a:pt x="22271" y="10899"/>
                </a:lnTo>
                <a:cubicBezTo>
                  <a:pt x="22245" y="10860"/>
                  <a:pt x="22219" y="10820"/>
                  <a:pt x="22212" y="10781"/>
                </a:cubicBezTo>
                <a:cubicBezTo>
                  <a:pt x="22199" y="10715"/>
                  <a:pt x="22212" y="10682"/>
                  <a:pt x="22265" y="10577"/>
                </a:cubicBezTo>
                <a:lnTo>
                  <a:pt x="22298" y="10518"/>
                </a:lnTo>
                <a:cubicBezTo>
                  <a:pt x="22304" y="10504"/>
                  <a:pt x="22311" y="10491"/>
                  <a:pt x="22317" y="10478"/>
                </a:cubicBezTo>
                <a:cubicBezTo>
                  <a:pt x="22337" y="10452"/>
                  <a:pt x="22357" y="10432"/>
                  <a:pt x="22364" y="10386"/>
                </a:cubicBezTo>
                <a:cubicBezTo>
                  <a:pt x="22370" y="10340"/>
                  <a:pt x="22377" y="10294"/>
                  <a:pt x="22377" y="10248"/>
                </a:cubicBezTo>
                <a:cubicBezTo>
                  <a:pt x="22390" y="10142"/>
                  <a:pt x="22396" y="10037"/>
                  <a:pt x="22396" y="9945"/>
                </a:cubicBezTo>
                <a:lnTo>
                  <a:pt x="22396" y="9932"/>
                </a:lnTo>
                <a:cubicBezTo>
                  <a:pt x="22396" y="9899"/>
                  <a:pt x="22396" y="9866"/>
                  <a:pt x="22390" y="9826"/>
                </a:cubicBezTo>
                <a:cubicBezTo>
                  <a:pt x="22390" y="9787"/>
                  <a:pt x="22370" y="9761"/>
                  <a:pt x="22350" y="9728"/>
                </a:cubicBezTo>
                <a:cubicBezTo>
                  <a:pt x="22344" y="9715"/>
                  <a:pt x="22337" y="9701"/>
                  <a:pt x="22331" y="9688"/>
                </a:cubicBezTo>
                <a:cubicBezTo>
                  <a:pt x="22324" y="9675"/>
                  <a:pt x="22324" y="9669"/>
                  <a:pt x="22317" y="9655"/>
                </a:cubicBezTo>
                <a:cubicBezTo>
                  <a:pt x="22298" y="9622"/>
                  <a:pt x="22285" y="9590"/>
                  <a:pt x="22278" y="9550"/>
                </a:cubicBezTo>
                <a:cubicBezTo>
                  <a:pt x="22271" y="9524"/>
                  <a:pt x="22271" y="9504"/>
                  <a:pt x="22278" y="9471"/>
                </a:cubicBezTo>
                <a:cubicBezTo>
                  <a:pt x="22278" y="9445"/>
                  <a:pt x="22278" y="9425"/>
                  <a:pt x="22278" y="9399"/>
                </a:cubicBezTo>
                <a:lnTo>
                  <a:pt x="22278" y="9379"/>
                </a:lnTo>
                <a:cubicBezTo>
                  <a:pt x="22271" y="9320"/>
                  <a:pt x="22271" y="9247"/>
                  <a:pt x="22199" y="9214"/>
                </a:cubicBezTo>
                <a:cubicBezTo>
                  <a:pt x="22140" y="9188"/>
                  <a:pt x="22087" y="9162"/>
                  <a:pt x="22041" y="9129"/>
                </a:cubicBezTo>
                <a:cubicBezTo>
                  <a:pt x="21988" y="9089"/>
                  <a:pt x="21942" y="9076"/>
                  <a:pt x="21883" y="9076"/>
                </a:cubicBezTo>
                <a:cubicBezTo>
                  <a:pt x="21870" y="9070"/>
                  <a:pt x="21850" y="9070"/>
                  <a:pt x="21837" y="9070"/>
                </a:cubicBezTo>
                <a:cubicBezTo>
                  <a:pt x="21800" y="9065"/>
                  <a:pt x="21766" y="9060"/>
                  <a:pt x="21733" y="9060"/>
                </a:cubicBezTo>
                <a:cubicBezTo>
                  <a:pt x="21719" y="9060"/>
                  <a:pt x="21706" y="9061"/>
                  <a:pt x="21692" y="9063"/>
                </a:cubicBezTo>
                <a:lnTo>
                  <a:pt x="21567" y="9063"/>
                </a:lnTo>
                <a:cubicBezTo>
                  <a:pt x="21521" y="9063"/>
                  <a:pt x="21468" y="9070"/>
                  <a:pt x="21409" y="9070"/>
                </a:cubicBezTo>
                <a:cubicBezTo>
                  <a:pt x="21515" y="8945"/>
                  <a:pt x="21863" y="8648"/>
                  <a:pt x="22206" y="8392"/>
                </a:cubicBezTo>
                <a:lnTo>
                  <a:pt x="22252" y="8346"/>
                </a:lnTo>
                <a:cubicBezTo>
                  <a:pt x="22317" y="8293"/>
                  <a:pt x="22317" y="8214"/>
                  <a:pt x="22324" y="8142"/>
                </a:cubicBezTo>
                <a:cubicBezTo>
                  <a:pt x="22324" y="8109"/>
                  <a:pt x="22324" y="8082"/>
                  <a:pt x="22331" y="8063"/>
                </a:cubicBezTo>
                <a:cubicBezTo>
                  <a:pt x="22344" y="7990"/>
                  <a:pt x="22383" y="7924"/>
                  <a:pt x="22416" y="7859"/>
                </a:cubicBezTo>
                <a:cubicBezTo>
                  <a:pt x="22436" y="7826"/>
                  <a:pt x="22449" y="7799"/>
                  <a:pt x="22462" y="7767"/>
                </a:cubicBezTo>
                <a:cubicBezTo>
                  <a:pt x="22620" y="7431"/>
                  <a:pt x="22772" y="7128"/>
                  <a:pt x="22923" y="6825"/>
                </a:cubicBezTo>
                <a:cubicBezTo>
                  <a:pt x="22923" y="6819"/>
                  <a:pt x="23140" y="6253"/>
                  <a:pt x="23232" y="6022"/>
                </a:cubicBezTo>
                <a:cubicBezTo>
                  <a:pt x="23305" y="5838"/>
                  <a:pt x="23265" y="5443"/>
                  <a:pt x="23245" y="5259"/>
                </a:cubicBezTo>
                <a:close/>
                <a:moveTo>
                  <a:pt x="31999" y="12275"/>
                </a:moveTo>
                <a:cubicBezTo>
                  <a:pt x="32038" y="12275"/>
                  <a:pt x="32394" y="12288"/>
                  <a:pt x="32525" y="12294"/>
                </a:cubicBezTo>
                <a:cubicBezTo>
                  <a:pt x="32453" y="12479"/>
                  <a:pt x="32387" y="12663"/>
                  <a:pt x="32380" y="12722"/>
                </a:cubicBezTo>
                <a:cubicBezTo>
                  <a:pt x="32380" y="12749"/>
                  <a:pt x="32315" y="12847"/>
                  <a:pt x="31926" y="13229"/>
                </a:cubicBezTo>
                <a:lnTo>
                  <a:pt x="31893" y="13262"/>
                </a:lnTo>
                <a:cubicBezTo>
                  <a:pt x="31887" y="13262"/>
                  <a:pt x="31709" y="13453"/>
                  <a:pt x="31492" y="13696"/>
                </a:cubicBezTo>
                <a:cubicBezTo>
                  <a:pt x="31373" y="13571"/>
                  <a:pt x="30972" y="13170"/>
                  <a:pt x="30900" y="13157"/>
                </a:cubicBezTo>
                <a:cubicBezTo>
                  <a:pt x="30827" y="13143"/>
                  <a:pt x="30742" y="13111"/>
                  <a:pt x="30715" y="13097"/>
                </a:cubicBezTo>
                <a:cubicBezTo>
                  <a:pt x="30709" y="13097"/>
                  <a:pt x="30702" y="13091"/>
                  <a:pt x="30696" y="13084"/>
                </a:cubicBezTo>
                <a:cubicBezTo>
                  <a:pt x="30656" y="13051"/>
                  <a:pt x="30590" y="13012"/>
                  <a:pt x="30544" y="13012"/>
                </a:cubicBezTo>
                <a:cubicBezTo>
                  <a:pt x="30465" y="13012"/>
                  <a:pt x="30432" y="12999"/>
                  <a:pt x="30386" y="12953"/>
                </a:cubicBezTo>
                <a:cubicBezTo>
                  <a:pt x="30334" y="12887"/>
                  <a:pt x="30255" y="12860"/>
                  <a:pt x="30182" y="12847"/>
                </a:cubicBezTo>
                <a:cubicBezTo>
                  <a:pt x="30182" y="12801"/>
                  <a:pt x="30176" y="12762"/>
                  <a:pt x="30176" y="12729"/>
                </a:cubicBezTo>
                <a:cubicBezTo>
                  <a:pt x="30169" y="12683"/>
                  <a:pt x="30149" y="12637"/>
                  <a:pt x="30130" y="12597"/>
                </a:cubicBezTo>
                <a:cubicBezTo>
                  <a:pt x="30255" y="12512"/>
                  <a:pt x="30426" y="12400"/>
                  <a:pt x="30485" y="12400"/>
                </a:cubicBezTo>
                <a:lnTo>
                  <a:pt x="30492" y="12400"/>
                </a:lnTo>
                <a:cubicBezTo>
                  <a:pt x="30571" y="12406"/>
                  <a:pt x="30656" y="12452"/>
                  <a:pt x="30742" y="12499"/>
                </a:cubicBezTo>
                <a:cubicBezTo>
                  <a:pt x="30768" y="12512"/>
                  <a:pt x="30794" y="12531"/>
                  <a:pt x="30827" y="12558"/>
                </a:cubicBezTo>
                <a:cubicBezTo>
                  <a:pt x="30886" y="12604"/>
                  <a:pt x="30946" y="12650"/>
                  <a:pt x="31018" y="12663"/>
                </a:cubicBezTo>
                <a:cubicBezTo>
                  <a:pt x="31077" y="12670"/>
                  <a:pt x="31137" y="12670"/>
                  <a:pt x="31202" y="12670"/>
                </a:cubicBezTo>
                <a:cubicBezTo>
                  <a:pt x="31242" y="12670"/>
                  <a:pt x="31288" y="12670"/>
                  <a:pt x="31327" y="12663"/>
                </a:cubicBezTo>
                <a:lnTo>
                  <a:pt x="31446" y="12663"/>
                </a:lnTo>
                <a:cubicBezTo>
                  <a:pt x="31455" y="12664"/>
                  <a:pt x="31464" y="12665"/>
                  <a:pt x="31473" y="12665"/>
                </a:cubicBezTo>
                <a:cubicBezTo>
                  <a:pt x="31582" y="12665"/>
                  <a:pt x="31647" y="12593"/>
                  <a:pt x="31696" y="12538"/>
                </a:cubicBezTo>
                <a:cubicBezTo>
                  <a:pt x="31709" y="12525"/>
                  <a:pt x="31722" y="12505"/>
                  <a:pt x="31742" y="12492"/>
                </a:cubicBezTo>
                <a:cubicBezTo>
                  <a:pt x="31801" y="12433"/>
                  <a:pt x="31874" y="12367"/>
                  <a:pt x="31953" y="12308"/>
                </a:cubicBezTo>
                <a:lnTo>
                  <a:pt x="31966" y="12301"/>
                </a:lnTo>
                <a:cubicBezTo>
                  <a:pt x="31972" y="12294"/>
                  <a:pt x="31992" y="12275"/>
                  <a:pt x="31999" y="12275"/>
                </a:cubicBezTo>
                <a:close/>
                <a:moveTo>
                  <a:pt x="8635" y="2863"/>
                </a:moveTo>
                <a:cubicBezTo>
                  <a:pt x="8773" y="2890"/>
                  <a:pt x="8957" y="2936"/>
                  <a:pt x="9063" y="3008"/>
                </a:cubicBezTo>
                <a:cubicBezTo>
                  <a:pt x="9063" y="3015"/>
                  <a:pt x="9069" y="3021"/>
                  <a:pt x="9082" y="3021"/>
                </a:cubicBezTo>
                <a:cubicBezTo>
                  <a:pt x="9128" y="3048"/>
                  <a:pt x="9227" y="3107"/>
                  <a:pt x="9234" y="3232"/>
                </a:cubicBezTo>
                <a:lnTo>
                  <a:pt x="9234" y="3271"/>
                </a:lnTo>
                <a:cubicBezTo>
                  <a:pt x="9247" y="3423"/>
                  <a:pt x="9253" y="3548"/>
                  <a:pt x="9300" y="3627"/>
                </a:cubicBezTo>
                <a:cubicBezTo>
                  <a:pt x="9346" y="3712"/>
                  <a:pt x="9477" y="3989"/>
                  <a:pt x="9490" y="4035"/>
                </a:cubicBezTo>
                <a:cubicBezTo>
                  <a:pt x="9484" y="4048"/>
                  <a:pt x="9490" y="4068"/>
                  <a:pt x="9490" y="4127"/>
                </a:cubicBezTo>
                <a:cubicBezTo>
                  <a:pt x="9497" y="4193"/>
                  <a:pt x="9504" y="4324"/>
                  <a:pt x="9490" y="4344"/>
                </a:cubicBezTo>
                <a:cubicBezTo>
                  <a:pt x="9477" y="4384"/>
                  <a:pt x="9359" y="4719"/>
                  <a:pt x="9411" y="4838"/>
                </a:cubicBezTo>
                <a:cubicBezTo>
                  <a:pt x="9431" y="4884"/>
                  <a:pt x="9464" y="4930"/>
                  <a:pt x="9504" y="4976"/>
                </a:cubicBezTo>
                <a:cubicBezTo>
                  <a:pt x="9550" y="5042"/>
                  <a:pt x="9602" y="5108"/>
                  <a:pt x="9622" y="5187"/>
                </a:cubicBezTo>
                <a:cubicBezTo>
                  <a:pt x="9655" y="5312"/>
                  <a:pt x="9609" y="5397"/>
                  <a:pt x="9596" y="5424"/>
                </a:cubicBezTo>
                <a:cubicBezTo>
                  <a:pt x="9576" y="5450"/>
                  <a:pt x="9556" y="5516"/>
                  <a:pt x="9576" y="5568"/>
                </a:cubicBezTo>
                <a:cubicBezTo>
                  <a:pt x="9589" y="5608"/>
                  <a:pt x="9615" y="5634"/>
                  <a:pt x="9655" y="5647"/>
                </a:cubicBezTo>
                <a:cubicBezTo>
                  <a:pt x="9747" y="5680"/>
                  <a:pt x="9833" y="5746"/>
                  <a:pt x="9912" y="5799"/>
                </a:cubicBezTo>
                <a:lnTo>
                  <a:pt x="9925" y="5805"/>
                </a:lnTo>
                <a:cubicBezTo>
                  <a:pt x="9964" y="5838"/>
                  <a:pt x="10017" y="5871"/>
                  <a:pt x="10050" y="5911"/>
                </a:cubicBezTo>
                <a:cubicBezTo>
                  <a:pt x="10056" y="5917"/>
                  <a:pt x="10063" y="5924"/>
                  <a:pt x="10070" y="5937"/>
                </a:cubicBezTo>
                <a:cubicBezTo>
                  <a:pt x="10135" y="6016"/>
                  <a:pt x="10208" y="6101"/>
                  <a:pt x="10267" y="6101"/>
                </a:cubicBezTo>
                <a:cubicBezTo>
                  <a:pt x="10274" y="6101"/>
                  <a:pt x="10280" y="6101"/>
                  <a:pt x="10287" y="6095"/>
                </a:cubicBezTo>
                <a:cubicBezTo>
                  <a:pt x="10320" y="6088"/>
                  <a:pt x="10339" y="6055"/>
                  <a:pt x="10346" y="6003"/>
                </a:cubicBezTo>
                <a:cubicBezTo>
                  <a:pt x="10353" y="5930"/>
                  <a:pt x="10346" y="5858"/>
                  <a:pt x="10339" y="5786"/>
                </a:cubicBezTo>
                <a:cubicBezTo>
                  <a:pt x="10339" y="5733"/>
                  <a:pt x="10333" y="5680"/>
                  <a:pt x="10333" y="5634"/>
                </a:cubicBezTo>
                <a:cubicBezTo>
                  <a:pt x="10339" y="5535"/>
                  <a:pt x="10379" y="5443"/>
                  <a:pt x="10451" y="5384"/>
                </a:cubicBezTo>
                <a:cubicBezTo>
                  <a:pt x="10504" y="5342"/>
                  <a:pt x="10565" y="5321"/>
                  <a:pt x="10628" y="5321"/>
                </a:cubicBezTo>
                <a:cubicBezTo>
                  <a:pt x="10643" y="5321"/>
                  <a:pt x="10659" y="5322"/>
                  <a:pt x="10675" y="5325"/>
                </a:cubicBezTo>
                <a:cubicBezTo>
                  <a:pt x="10695" y="5325"/>
                  <a:pt x="10715" y="5325"/>
                  <a:pt x="10741" y="5331"/>
                </a:cubicBezTo>
                <a:cubicBezTo>
                  <a:pt x="10826" y="5338"/>
                  <a:pt x="10879" y="5345"/>
                  <a:pt x="10892" y="5397"/>
                </a:cubicBezTo>
                <a:cubicBezTo>
                  <a:pt x="10911" y="5492"/>
                  <a:pt x="11015" y="5569"/>
                  <a:pt x="11117" y="5569"/>
                </a:cubicBezTo>
                <a:cubicBezTo>
                  <a:pt x="11121" y="5569"/>
                  <a:pt x="11125" y="5569"/>
                  <a:pt x="11129" y="5568"/>
                </a:cubicBezTo>
                <a:cubicBezTo>
                  <a:pt x="11241" y="5555"/>
                  <a:pt x="11313" y="5470"/>
                  <a:pt x="11320" y="5325"/>
                </a:cubicBezTo>
                <a:cubicBezTo>
                  <a:pt x="11327" y="5193"/>
                  <a:pt x="11359" y="4910"/>
                  <a:pt x="11359" y="4910"/>
                </a:cubicBezTo>
                <a:cubicBezTo>
                  <a:pt x="11373" y="4825"/>
                  <a:pt x="11425" y="4581"/>
                  <a:pt x="11517" y="4568"/>
                </a:cubicBezTo>
                <a:cubicBezTo>
                  <a:pt x="11571" y="4560"/>
                  <a:pt x="11718" y="4557"/>
                  <a:pt x="11880" y="4557"/>
                </a:cubicBezTo>
                <a:cubicBezTo>
                  <a:pt x="12096" y="4557"/>
                  <a:pt x="12339" y="4561"/>
                  <a:pt x="12426" y="4561"/>
                </a:cubicBezTo>
                <a:cubicBezTo>
                  <a:pt x="12426" y="4752"/>
                  <a:pt x="12426" y="4897"/>
                  <a:pt x="12426" y="4930"/>
                </a:cubicBezTo>
                <a:cubicBezTo>
                  <a:pt x="12432" y="5042"/>
                  <a:pt x="12715" y="5325"/>
                  <a:pt x="12735" y="5345"/>
                </a:cubicBezTo>
                <a:cubicBezTo>
                  <a:pt x="12807" y="5404"/>
                  <a:pt x="12840" y="5489"/>
                  <a:pt x="12873" y="5575"/>
                </a:cubicBezTo>
                <a:cubicBezTo>
                  <a:pt x="12919" y="5700"/>
                  <a:pt x="12965" y="5825"/>
                  <a:pt x="13110" y="5878"/>
                </a:cubicBezTo>
                <a:cubicBezTo>
                  <a:pt x="13121" y="5881"/>
                  <a:pt x="13130" y="5882"/>
                  <a:pt x="13138" y="5882"/>
                </a:cubicBezTo>
                <a:cubicBezTo>
                  <a:pt x="13165" y="5882"/>
                  <a:pt x="13179" y="5868"/>
                  <a:pt x="13189" y="5858"/>
                </a:cubicBezTo>
                <a:cubicBezTo>
                  <a:pt x="13202" y="5845"/>
                  <a:pt x="13215" y="5832"/>
                  <a:pt x="13255" y="5825"/>
                </a:cubicBezTo>
                <a:cubicBezTo>
                  <a:pt x="13256" y="5825"/>
                  <a:pt x="13258" y="5825"/>
                  <a:pt x="13260" y="5825"/>
                </a:cubicBezTo>
                <a:cubicBezTo>
                  <a:pt x="13301" y="5825"/>
                  <a:pt x="13383" y="5900"/>
                  <a:pt x="13446" y="5963"/>
                </a:cubicBezTo>
                <a:cubicBezTo>
                  <a:pt x="13492" y="6003"/>
                  <a:pt x="13531" y="6042"/>
                  <a:pt x="13571" y="6075"/>
                </a:cubicBezTo>
                <a:cubicBezTo>
                  <a:pt x="13683" y="6148"/>
                  <a:pt x="13972" y="6213"/>
                  <a:pt x="13992" y="6213"/>
                </a:cubicBezTo>
                <a:cubicBezTo>
                  <a:pt x="14071" y="6220"/>
                  <a:pt x="14150" y="6279"/>
                  <a:pt x="14209" y="6325"/>
                </a:cubicBezTo>
                <a:cubicBezTo>
                  <a:pt x="14242" y="6358"/>
                  <a:pt x="14275" y="6391"/>
                  <a:pt x="14308" y="6431"/>
                </a:cubicBezTo>
                <a:cubicBezTo>
                  <a:pt x="14380" y="6516"/>
                  <a:pt x="14459" y="6608"/>
                  <a:pt x="14611" y="6608"/>
                </a:cubicBezTo>
                <a:cubicBezTo>
                  <a:pt x="14670" y="6608"/>
                  <a:pt x="14709" y="6621"/>
                  <a:pt x="14729" y="6648"/>
                </a:cubicBezTo>
                <a:cubicBezTo>
                  <a:pt x="14749" y="6694"/>
                  <a:pt x="14716" y="6773"/>
                  <a:pt x="14696" y="6806"/>
                </a:cubicBezTo>
                <a:lnTo>
                  <a:pt x="13999" y="8537"/>
                </a:lnTo>
                <a:cubicBezTo>
                  <a:pt x="13985" y="8569"/>
                  <a:pt x="13972" y="8602"/>
                  <a:pt x="13959" y="8635"/>
                </a:cubicBezTo>
                <a:lnTo>
                  <a:pt x="13939" y="8681"/>
                </a:lnTo>
                <a:cubicBezTo>
                  <a:pt x="13762" y="9096"/>
                  <a:pt x="13584" y="9543"/>
                  <a:pt x="13367" y="10090"/>
                </a:cubicBezTo>
                <a:cubicBezTo>
                  <a:pt x="13360" y="10116"/>
                  <a:pt x="13347" y="10149"/>
                  <a:pt x="13334" y="10175"/>
                </a:cubicBezTo>
                <a:cubicBezTo>
                  <a:pt x="13301" y="10274"/>
                  <a:pt x="13261" y="10392"/>
                  <a:pt x="13202" y="10458"/>
                </a:cubicBezTo>
                <a:cubicBezTo>
                  <a:pt x="13031" y="10649"/>
                  <a:pt x="13169" y="10866"/>
                  <a:pt x="13268" y="11018"/>
                </a:cubicBezTo>
                <a:cubicBezTo>
                  <a:pt x="13281" y="11037"/>
                  <a:pt x="13294" y="11057"/>
                  <a:pt x="13308" y="11077"/>
                </a:cubicBezTo>
                <a:lnTo>
                  <a:pt x="13347" y="11143"/>
                </a:lnTo>
                <a:cubicBezTo>
                  <a:pt x="13380" y="11195"/>
                  <a:pt x="13419" y="11248"/>
                  <a:pt x="13446" y="11294"/>
                </a:cubicBezTo>
                <a:cubicBezTo>
                  <a:pt x="13452" y="11334"/>
                  <a:pt x="13367" y="11584"/>
                  <a:pt x="13288" y="11636"/>
                </a:cubicBezTo>
                <a:cubicBezTo>
                  <a:pt x="13248" y="11663"/>
                  <a:pt x="13229" y="11696"/>
                  <a:pt x="13222" y="11742"/>
                </a:cubicBezTo>
                <a:cubicBezTo>
                  <a:pt x="13215" y="11794"/>
                  <a:pt x="13248" y="11867"/>
                  <a:pt x="13301" y="11919"/>
                </a:cubicBezTo>
                <a:cubicBezTo>
                  <a:pt x="13354" y="11979"/>
                  <a:pt x="13314" y="12169"/>
                  <a:pt x="13294" y="12209"/>
                </a:cubicBezTo>
                <a:cubicBezTo>
                  <a:pt x="13275" y="12255"/>
                  <a:pt x="13222" y="12354"/>
                  <a:pt x="13294" y="12564"/>
                </a:cubicBezTo>
                <a:cubicBezTo>
                  <a:pt x="13294" y="12577"/>
                  <a:pt x="13294" y="12584"/>
                  <a:pt x="13288" y="12591"/>
                </a:cubicBezTo>
                <a:cubicBezTo>
                  <a:pt x="13236" y="12657"/>
                  <a:pt x="12972" y="12679"/>
                  <a:pt x="12719" y="12679"/>
                </a:cubicBezTo>
                <a:cubicBezTo>
                  <a:pt x="12619" y="12679"/>
                  <a:pt x="12521" y="12675"/>
                  <a:pt x="12439" y="12670"/>
                </a:cubicBezTo>
                <a:lnTo>
                  <a:pt x="10682" y="12749"/>
                </a:lnTo>
                <a:cubicBezTo>
                  <a:pt x="10675" y="12749"/>
                  <a:pt x="10668" y="12742"/>
                  <a:pt x="10662" y="12742"/>
                </a:cubicBezTo>
                <a:cubicBezTo>
                  <a:pt x="10655" y="12735"/>
                  <a:pt x="10649" y="12735"/>
                  <a:pt x="10636" y="12729"/>
                </a:cubicBezTo>
                <a:cubicBezTo>
                  <a:pt x="10611" y="12714"/>
                  <a:pt x="10583" y="12709"/>
                  <a:pt x="10552" y="12709"/>
                </a:cubicBezTo>
                <a:cubicBezTo>
                  <a:pt x="10498" y="12709"/>
                  <a:pt x="10437" y="12725"/>
                  <a:pt x="10379" y="12742"/>
                </a:cubicBezTo>
                <a:cubicBezTo>
                  <a:pt x="10346" y="12755"/>
                  <a:pt x="10313" y="12762"/>
                  <a:pt x="10287" y="12768"/>
                </a:cubicBezTo>
                <a:cubicBezTo>
                  <a:pt x="10276" y="12770"/>
                  <a:pt x="10266" y="12771"/>
                  <a:pt x="10257" y="12771"/>
                </a:cubicBezTo>
                <a:cubicBezTo>
                  <a:pt x="10205" y="12771"/>
                  <a:pt x="10177" y="12740"/>
                  <a:pt x="10149" y="12689"/>
                </a:cubicBezTo>
                <a:cubicBezTo>
                  <a:pt x="10116" y="12637"/>
                  <a:pt x="9958" y="12446"/>
                  <a:pt x="9879" y="12400"/>
                </a:cubicBezTo>
                <a:cubicBezTo>
                  <a:pt x="9846" y="12380"/>
                  <a:pt x="9846" y="12380"/>
                  <a:pt x="9833" y="12341"/>
                </a:cubicBezTo>
                <a:cubicBezTo>
                  <a:pt x="9826" y="12314"/>
                  <a:pt x="9813" y="12268"/>
                  <a:pt x="9780" y="12196"/>
                </a:cubicBezTo>
                <a:cubicBezTo>
                  <a:pt x="9727" y="12086"/>
                  <a:pt x="9527" y="12056"/>
                  <a:pt x="9339" y="12056"/>
                </a:cubicBezTo>
                <a:cubicBezTo>
                  <a:pt x="9177" y="12056"/>
                  <a:pt x="9023" y="12078"/>
                  <a:pt x="8977" y="12090"/>
                </a:cubicBezTo>
                <a:cubicBezTo>
                  <a:pt x="8898" y="12110"/>
                  <a:pt x="8872" y="12196"/>
                  <a:pt x="8852" y="12255"/>
                </a:cubicBezTo>
                <a:cubicBezTo>
                  <a:pt x="8845" y="12275"/>
                  <a:pt x="8832" y="12314"/>
                  <a:pt x="8819" y="12314"/>
                </a:cubicBezTo>
                <a:cubicBezTo>
                  <a:pt x="8740" y="12334"/>
                  <a:pt x="8595" y="12551"/>
                  <a:pt x="8595" y="12650"/>
                </a:cubicBezTo>
                <a:cubicBezTo>
                  <a:pt x="8595" y="12722"/>
                  <a:pt x="8444" y="12972"/>
                  <a:pt x="8385" y="13025"/>
                </a:cubicBezTo>
                <a:cubicBezTo>
                  <a:pt x="8325" y="13071"/>
                  <a:pt x="8279" y="13117"/>
                  <a:pt x="8095" y="13124"/>
                </a:cubicBezTo>
                <a:cubicBezTo>
                  <a:pt x="7904" y="13124"/>
                  <a:pt x="7878" y="13282"/>
                  <a:pt x="7865" y="13361"/>
                </a:cubicBezTo>
                <a:cubicBezTo>
                  <a:pt x="7858" y="13374"/>
                  <a:pt x="7858" y="13387"/>
                  <a:pt x="7852" y="13394"/>
                </a:cubicBezTo>
                <a:cubicBezTo>
                  <a:pt x="7845" y="13420"/>
                  <a:pt x="7832" y="13420"/>
                  <a:pt x="7753" y="13426"/>
                </a:cubicBezTo>
                <a:lnTo>
                  <a:pt x="7700" y="13433"/>
                </a:lnTo>
                <a:cubicBezTo>
                  <a:pt x="7615" y="13440"/>
                  <a:pt x="7523" y="13499"/>
                  <a:pt x="7430" y="13558"/>
                </a:cubicBezTo>
                <a:cubicBezTo>
                  <a:pt x="7384" y="13584"/>
                  <a:pt x="7345" y="13617"/>
                  <a:pt x="7299" y="13637"/>
                </a:cubicBezTo>
                <a:cubicBezTo>
                  <a:pt x="7260" y="13660"/>
                  <a:pt x="7224" y="13668"/>
                  <a:pt x="7192" y="13668"/>
                </a:cubicBezTo>
                <a:cubicBezTo>
                  <a:pt x="7121" y="13668"/>
                  <a:pt x="7067" y="13627"/>
                  <a:pt x="7036" y="13604"/>
                </a:cubicBezTo>
                <a:lnTo>
                  <a:pt x="7029" y="13598"/>
                </a:lnTo>
                <a:cubicBezTo>
                  <a:pt x="7003" y="13581"/>
                  <a:pt x="6963" y="13570"/>
                  <a:pt x="6923" y="13570"/>
                </a:cubicBezTo>
                <a:cubicBezTo>
                  <a:pt x="6883" y="13570"/>
                  <a:pt x="6841" y="13581"/>
                  <a:pt x="6812" y="13611"/>
                </a:cubicBezTo>
                <a:cubicBezTo>
                  <a:pt x="6588" y="13835"/>
                  <a:pt x="6456" y="13933"/>
                  <a:pt x="6423" y="13940"/>
                </a:cubicBezTo>
                <a:cubicBezTo>
                  <a:pt x="6391" y="13940"/>
                  <a:pt x="6167" y="13867"/>
                  <a:pt x="5989" y="13815"/>
                </a:cubicBezTo>
                <a:cubicBezTo>
                  <a:pt x="5693" y="13729"/>
                  <a:pt x="5515" y="13670"/>
                  <a:pt x="5463" y="13670"/>
                </a:cubicBezTo>
                <a:cubicBezTo>
                  <a:pt x="5397" y="13670"/>
                  <a:pt x="5028" y="13512"/>
                  <a:pt x="4890" y="13453"/>
                </a:cubicBezTo>
                <a:lnTo>
                  <a:pt x="4831" y="13426"/>
                </a:lnTo>
                <a:cubicBezTo>
                  <a:pt x="4725" y="13380"/>
                  <a:pt x="3422" y="12729"/>
                  <a:pt x="3297" y="12656"/>
                </a:cubicBezTo>
                <a:cubicBezTo>
                  <a:pt x="3146" y="12577"/>
                  <a:pt x="1830" y="12406"/>
                  <a:pt x="1685" y="12406"/>
                </a:cubicBezTo>
                <a:cubicBezTo>
                  <a:pt x="1566" y="12406"/>
                  <a:pt x="796" y="12202"/>
                  <a:pt x="395" y="12097"/>
                </a:cubicBezTo>
                <a:cubicBezTo>
                  <a:pt x="388" y="11992"/>
                  <a:pt x="388" y="11669"/>
                  <a:pt x="421" y="11636"/>
                </a:cubicBezTo>
                <a:cubicBezTo>
                  <a:pt x="441" y="11630"/>
                  <a:pt x="461" y="11617"/>
                  <a:pt x="487" y="11610"/>
                </a:cubicBezTo>
                <a:cubicBezTo>
                  <a:pt x="530" y="11589"/>
                  <a:pt x="582" y="11567"/>
                  <a:pt x="624" y="11567"/>
                </a:cubicBezTo>
                <a:cubicBezTo>
                  <a:pt x="634" y="11567"/>
                  <a:pt x="643" y="11568"/>
                  <a:pt x="652" y="11571"/>
                </a:cubicBezTo>
                <a:cubicBezTo>
                  <a:pt x="658" y="11577"/>
                  <a:pt x="671" y="11577"/>
                  <a:pt x="678" y="11577"/>
                </a:cubicBezTo>
                <a:cubicBezTo>
                  <a:pt x="704" y="11577"/>
                  <a:pt x="731" y="11571"/>
                  <a:pt x="770" y="11531"/>
                </a:cubicBezTo>
                <a:cubicBezTo>
                  <a:pt x="803" y="11485"/>
                  <a:pt x="829" y="11406"/>
                  <a:pt x="823" y="11373"/>
                </a:cubicBezTo>
                <a:cubicBezTo>
                  <a:pt x="810" y="11320"/>
                  <a:pt x="671" y="11228"/>
                  <a:pt x="632" y="11215"/>
                </a:cubicBezTo>
                <a:cubicBezTo>
                  <a:pt x="619" y="11215"/>
                  <a:pt x="619" y="11215"/>
                  <a:pt x="619" y="11209"/>
                </a:cubicBezTo>
                <a:cubicBezTo>
                  <a:pt x="606" y="11182"/>
                  <a:pt x="625" y="11123"/>
                  <a:pt x="638" y="11090"/>
                </a:cubicBezTo>
                <a:cubicBezTo>
                  <a:pt x="638" y="11084"/>
                  <a:pt x="645" y="11070"/>
                  <a:pt x="645" y="11064"/>
                </a:cubicBezTo>
                <a:cubicBezTo>
                  <a:pt x="645" y="11051"/>
                  <a:pt x="652" y="11037"/>
                  <a:pt x="658" y="11018"/>
                </a:cubicBezTo>
                <a:cubicBezTo>
                  <a:pt x="665" y="10958"/>
                  <a:pt x="684" y="10873"/>
                  <a:pt x="731" y="10860"/>
                </a:cubicBezTo>
                <a:cubicBezTo>
                  <a:pt x="862" y="10827"/>
                  <a:pt x="895" y="10761"/>
                  <a:pt x="895" y="10715"/>
                </a:cubicBezTo>
                <a:cubicBezTo>
                  <a:pt x="902" y="10662"/>
                  <a:pt x="902" y="10281"/>
                  <a:pt x="902" y="10248"/>
                </a:cubicBezTo>
                <a:cubicBezTo>
                  <a:pt x="902" y="10228"/>
                  <a:pt x="928" y="10096"/>
                  <a:pt x="1000" y="10063"/>
                </a:cubicBezTo>
                <a:cubicBezTo>
                  <a:pt x="1093" y="10017"/>
                  <a:pt x="1626" y="9583"/>
                  <a:pt x="1652" y="9570"/>
                </a:cubicBezTo>
                <a:cubicBezTo>
                  <a:pt x="1816" y="9432"/>
                  <a:pt x="2021" y="9280"/>
                  <a:pt x="2073" y="9267"/>
                </a:cubicBezTo>
                <a:cubicBezTo>
                  <a:pt x="2120" y="9308"/>
                  <a:pt x="2197" y="9348"/>
                  <a:pt x="2264" y="9348"/>
                </a:cubicBezTo>
                <a:cubicBezTo>
                  <a:pt x="2273" y="9348"/>
                  <a:pt x="2282" y="9348"/>
                  <a:pt x="2290" y="9346"/>
                </a:cubicBezTo>
                <a:cubicBezTo>
                  <a:pt x="2323" y="9339"/>
                  <a:pt x="2343" y="9313"/>
                  <a:pt x="2369" y="9280"/>
                </a:cubicBezTo>
                <a:cubicBezTo>
                  <a:pt x="2411" y="9232"/>
                  <a:pt x="2464" y="9173"/>
                  <a:pt x="2563" y="9173"/>
                </a:cubicBezTo>
                <a:cubicBezTo>
                  <a:pt x="2573" y="9173"/>
                  <a:pt x="2583" y="9174"/>
                  <a:pt x="2593" y="9175"/>
                </a:cubicBezTo>
                <a:lnTo>
                  <a:pt x="2606" y="9175"/>
                </a:lnTo>
                <a:cubicBezTo>
                  <a:pt x="2639" y="9162"/>
                  <a:pt x="2731" y="9129"/>
                  <a:pt x="2758" y="9103"/>
                </a:cubicBezTo>
                <a:cubicBezTo>
                  <a:pt x="2758" y="9096"/>
                  <a:pt x="2764" y="9089"/>
                  <a:pt x="2777" y="9076"/>
                </a:cubicBezTo>
                <a:cubicBezTo>
                  <a:pt x="2802" y="9034"/>
                  <a:pt x="2854" y="8963"/>
                  <a:pt x="2919" y="8963"/>
                </a:cubicBezTo>
                <a:cubicBezTo>
                  <a:pt x="2924" y="8963"/>
                  <a:pt x="2930" y="8963"/>
                  <a:pt x="2935" y="8964"/>
                </a:cubicBezTo>
                <a:cubicBezTo>
                  <a:pt x="2968" y="8971"/>
                  <a:pt x="2995" y="8971"/>
                  <a:pt x="3021" y="8971"/>
                </a:cubicBezTo>
                <a:cubicBezTo>
                  <a:pt x="3100" y="8977"/>
                  <a:pt x="3139" y="8984"/>
                  <a:pt x="3166" y="9037"/>
                </a:cubicBezTo>
                <a:cubicBezTo>
                  <a:pt x="3203" y="9095"/>
                  <a:pt x="3257" y="9153"/>
                  <a:pt x="3328" y="9153"/>
                </a:cubicBezTo>
                <a:cubicBezTo>
                  <a:pt x="3345" y="9153"/>
                  <a:pt x="3364" y="9150"/>
                  <a:pt x="3383" y="9142"/>
                </a:cubicBezTo>
                <a:cubicBezTo>
                  <a:pt x="3462" y="9116"/>
                  <a:pt x="3508" y="8964"/>
                  <a:pt x="3508" y="8938"/>
                </a:cubicBezTo>
                <a:cubicBezTo>
                  <a:pt x="3508" y="8925"/>
                  <a:pt x="3554" y="7635"/>
                  <a:pt x="3633" y="7181"/>
                </a:cubicBezTo>
                <a:cubicBezTo>
                  <a:pt x="3653" y="7069"/>
                  <a:pt x="3837" y="6082"/>
                  <a:pt x="3679" y="5884"/>
                </a:cubicBezTo>
                <a:cubicBezTo>
                  <a:pt x="3554" y="5720"/>
                  <a:pt x="3554" y="5680"/>
                  <a:pt x="3554" y="5614"/>
                </a:cubicBezTo>
                <a:cubicBezTo>
                  <a:pt x="3554" y="5503"/>
                  <a:pt x="3337" y="5410"/>
                  <a:pt x="3330" y="5404"/>
                </a:cubicBezTo>
                <a:cubicBezTo>
                  <a:pt x="3330" y="5404"/>
                  <a:pt x="3324" y="5404"/>
                  <a:pt x="3310" y="5397"/>
                </a:cubicBezTo>
                <a:cubicBezTo>
                  <a:pt x="3225" y="5377"/>
                  <a:pt x="3113" y="5325"/>
                  <a:pt x="3113" y="5213"/>
                </a:cubicBezTo>
                <a:lnTo>
                  <a:pt x="3100" y="4923"/>
                </a:lnTo>
                <a:cubicBezTo>
                  <a:pt x="3093" y="4765"/>
                  <a:pt x="3100" y="4581"/>
                  <a:pt x="3120" y="4535"/>
                </a:cubicBezTo>
                <a:cubicBezTo>
                  <a:pt x="3133" y="4535"/>
                  <a:pt x="3153" y="4535"/>
                  <a:pt x="3179" y="4542"/>
                </a:cubicBezTo>
                <a:cubicBezTo>
                  <a:pt x="3218" y="4542"/>
                  <a:pt x="3278" y="4548"/>
                  <a:pt x="3324" y="4548"/>
                </a:cubicBezTo>
                <a:cubicBezTo>
                  <a:pt x="3376" y="4548"/>
                  <a:pt x="3409" y="4542"/>
                  <a:pt x="3422" y="4529"/>
                </a:cubicBezTo>
                <a:cubicBezTo>
                  <a:pt x="3442" y="4522"/>
                  <a:pt x="3449" y="4509"/>
                  <a:pt x="3462" y="4496"/>
                </a:cubicBezTo>
                <a:cubicBezTo>
                  <a:pt x="3488" y="4469"/>
                  <a:pt x="3508" y="4443"/>
                  <a:pt x="3554" y="4443"/>
                </a:cubicBezTo>
                <a:cubicBezTo>
                  <a:pt x="3587" y="4443"/>
                  <a:pt x="3633" y="4463"/>
                  <a:pt x="3686" y="4496"/>
                </a:cubicBezTo>
                <a:lnTo>
                  <a:pt x="3699" y="4502"/>
                </a:lnTo>
                <a:lnTo>
                  <a:pt x="3712" y="4502"/>
                </a:lnTo>
                <a:cubicBezTo>
                  <a:pt x="3784" y="4502"/>
                  <a:pt x="3876" y="4469"/>
                  <a:pt x="3903" y="4364"/>
                </a:cubicBezTo>
                <a:cubicBezTo>
                  <a:pt x="3909" y="4331"/>
                  <a:pt x="3942" y="4193"/>
                  <a:pt x="3870" y="4107"/>
                </a:cubicBezTo>
                <a:cubicBezTo>
                  <a:pt x="3850" y="4074"/>
                  <a:pt x="3804" y="4035"/>
                  <a:pt x="3719" y="4035"/>
                </a:cubicBezTo>
                <a:cubicBezTo>
                  <a:pt x="3646" y="4035"/>
                  <a:pt x="3580" y="4041"/>
                  <a:pt x="3521" y="4048"/>
                </a:cubicBezTo>
                <a:cubicBezTo>
                  <a:pt x="3475" y="4055"/>
                  <a:pt x="3436" y="4061"/>
                  <a:pt x="3403" y="4061"/>
                </a:cubicBezTo>
                <a:cubicBezTo>
                  <a:pt x="3324" y="4061"/>
                  <a:pt x="3317" y="4035"/>
                  <a:pt x="3317" y="4002"/>
                </a:cubicBezTo>
                <a:cubicBezTo>
                  <a:pt x="3317" y="3949"/>
                  <a:pt x="3310" y="3897"/>
                  <a:pt x="3310" y="3851"/>
                </a:cubicBezTo>
                <a:cubicBezTo>
                  <a:pt x="3304" y="3686"/>
                  <a:pt x="3297" y="3541"/>
                  <a:pt x="3357" y="3475"/>
                </a:cubicBezTo>
                <a:cubicBezTo>
                  <a:pt x="3381" y="3451"/>
                  <a:pt x="3420" y="3438"/>
                  <a:pt x="3468" y="3438"/>
                </a:cubicBezTo>
                <a:cubicBezTo>
                  <a:pt x="3485" y="3438"/>
                  <a:pt x="3502" y="3439"/>
                  <a:pt x="3521" y="3443"/>
                </a:cubicBezTo>
                <a:cubicBezTo>
                  <a:pt x="3574" y="3456"/>
                  <a:pt x="3719" y="3489"/>
                  <a:pt x="3765" y="3528"/>
                </a:cubicBezTo>
                <a:cubicBezTo>
                  <a:pt x="3778" y="3535"/>
                  <a:pt x="3811" y="3561"/>
                  <a:pt x="4100" y="3561"/>
                </a:cubicBezTo>
                <a:cubicBezTo>
                  <a:pt x="4107" y="3561"/>
                  <a:pt x="4528" y="3561"/>
                  <a:pt x="4561" y="3535"/>
                </a:cubicBezTo>
                <a:cubicBezTo>
                  <a:pt x="4581" y="3515"/>
                  <a:pt x="4581" y="3495"/>
                  <a:pt x="4587" y="3436"/>
                </a:cubicBezTo>
                <a:cubicBezTo>
                  <a:pt x="4587" y="3360"/>
                  <a:pt x="4593" y="3225"/>
                  <a:pt x="4663" y="3225"/>
                </a:cubicBezTo>
                <a:cubicBezTo>
                  <a:pt x="4666" y="3225"/>
                  <a:pt x="4669" y="3225"/>
                  <a:pt x="4673" y="3225"/>
                </a:cubicBezTo>
                <a:cubicBezTo>
                  <a:pt x="4732" y="3232"/>
                  <a:pt x="4765" y="3252"/>
                  <a:pt x="4791" y="3265"/>
                </a:cubicBezTo>
                <a:cubicBezTo>
                  <a:pt x="4815" y="3277"/>
                  <a:pt x="4840" y="3289"/>
                  <a:pt x="4867" y="3289"/>
                </a:cubicBezTo>
                <a:cubicBezTo>
                  <a:pt x="4884" y="3289"/>
                  <a:pt x="4902" y="3284"/>
                  <a:pt x="4923" y="3271"/>
                </a:cubicBezTo>
                <a:cubicBezTo>
                  <a:pt x="4949" y="3252"/>
                  <a:pt x="4982" y="3225"/>
                  <a:pt x="5015" y="3199"/>
                </a:cubicBezTo>
                <a:cubicBezTo>
                  <a:pt x="5080" y="3139"/>
                  <a:pt x="5160" y="3071"/>
                  <a:pt x="5224" y="3071"/>
                </a:cubicBezTo>
                <a:cubicBezTo>
                  <a:pt x="5244" y="3071"/>
                  <a:pt x="5263" y="3078"/>
                  <a:pt x="5278" y="3094"/>
                </a:cubicBezTo>
                <a:cubicBezTo>
                  <a:pt x="5291" y="3114"/>
                  <a:pt x="5311" y="3127"/>
                  <a:pt x="5324" y="3146"/>
                </a:cubicBezTo>
                <a:cubicBezTo>
                  <a:pt x="5436" y="3258"/>
                  <a:pt x="5568" y="3403"/>
                  <a:pt x="5581" y="3601"/>
                </a:cubicBezTo>
                <a:lnTo>
                  <a:pt x="5581" y="3680"/>
                </a:lnTo>
                <a:cubicBezTo>
                  <a:pt x="5588" y="3851"/>
                  <a:pt x="5594" y="3910"/>
                  <a:pt x="5706" y="3916"/>
                </a:cubicBezTo>
                <a:cubicBezTo>
                  <a:pt x="5785" y="3916"/>
                  <a:pt x="6055" y="4068"/>
                  <a:pt x="6114" y="4160"/>
                </a:cubicBezTo>
                <a:cubicBezTo>
                  <a:pt x="6154" y="4219"/>
                  <a:pt x="6239" y="4246"/>
                  <a:pt x="6377" y="4246"/>
                </a:cubicBezTo>
                <a:cubicBezTo>
                  <a:pt x="6443" y="4246"/>
                  <a:pt x="6509" y="4239"/>
                  <a:pt x="6535" y="4232"/>
                </a:cubicBezTo>
                <a:cubicBezTo>
                  <a:pt x="6562" y="4232"/>
                  <a:pt x="6588" y="4206"/>
                  <a:pt x="6621" y="4180"/>
                </a:cubicBezTo>
                <a:cubicBezTo>
                  <a:pt x="6658" y="4142"/>
                  <a:pt x="6707" y="4094"/>
                  <a:pt x="6768" y="4094"/>
                </a:cubicBezTo>
                <a:cubicBezTo>
                  <a:pt x="6771" y="4094"/>
                  <a:pt x="6775" y="4094"/>
                  <a:pt x="6779" y="4094"/>
                </a:cubicBezTo>
                <a:cubicBezTo>
                  <a:pt x="6825" y="4094"/>
                  <a:pt x="6851" y="4114"/>
                  <a:pt x="6878" y="4127"/>
                </a:cubicBezTo>
                <a:cubicBezTo>
                  <a:pt x="6905" y="4145"/>
                  <a:pt x="6939" y="4167"/>
                  <a:pt x="6989" y="4167"/>
                </a:cubicBezTo>
                <a:cubicBezTo>
                  <a:pt x="7010" y="4167"/>
                  <a:pt x="7034" y="4163"/>
                  <a:pt x="7062" y="4153"/>
                </a:cubicBezTo>
                <a:cubicBezTo>
                  <a:pt x="7207" y="4107"/>
                  <a:pt x="7674" y="3699"/>
                  <a:pt x="7694" y="3686"/>
                </a:cubicBezTo>
                <a:lnTo>
                  <a:pt x="7700" y="3680"/>
                </a:lnTo>
                <a:lnTo>
                  <a:pt x="7700" y="3666"/>
                </a:lnTo>
                <a:cubicBezTo>
                  <a:pt x="7713" y="3620"/>
                  <a:pt x="7753" y="3528"/>
                  <a:pt x="7799" y="3528"/>
                </a:cubicBezTo>
                <a:cubicBezTo>
                  <a:pt x="7812" y="3528"/>
                  <a:pt x="7825" y="3535"/>
                  <a:pt x="7845" y="3548"/>
                </a:cubicBezTo>
                <a:cubicBezTo>
                  <a:pt x="7878" y="3581"/>
                  <a:pt x="7917" y="3594"/>
                  <a:pt x="7957" y="3594"/>
                </a:cubicBezTo>
                <a:cubicBezTo>
                  <a:pt x="8049" y="3594"/>
                  <a:pt x="8115" y="3495"/>
                  <a:pt x="8115" y="3456"/>
                </a:cubicBezTo>
                <a:lnTo>
                  <a:pt x="8115" y="3436"/>
                </a:lnTo>
                <a:cubicBezTo>
                  <a:pt x="8115" y="3311"/>
                  <a:pt x="8115" y="3219"/>
                  <a:pt x="8214" y="3153"/>
                </a:cubicBezTo>
                <a:cubicBezTo>
                  <a:pt x="8260" y="3127"/>
                  <a:pt x="8299" y="3107"/>
                  <a:pt x="8345" y="3081"/>
                </a:cubicBezTo>
                <a:cubicBezTo>
                  <a:pt x="8372" y="3074"/>
                  <a:pt x="8398" y="3061"/>
                  <a:pt x="8424" y="3048"/>
                </a:cubicBezTo>
                <a:cubicBezTo>
                  <a:pt x="8497" y="3008"/>
                  <a:pt x="8608" y="2949"/>
                  <a:pt x="8635" y="2863"/>
                </a:cubicBezTo>
                <a:close/>
                <a:moveTo>
                  <a:pt x="27003" y="6714"/>
                </a:moveTo>
                <a:cubicBezTo>
                  <a:pt x="27023" y="6720"/>
                  <a:pt x="27049" y="6727"/>
                  <a:pt x="27069" y="6733"/>
                </a:cubicBezTo>
                <a:cubicBezTo>
                  <a:pt x="27142" y="6760"/>
                  <a:pt x="27234" y="6792"/>
                  <a:pt x="27253" y="6812"/>
                </a:cubicBezTo>
                <a:cubicBezTo>
                  <a:pt x="27267" y="6825"/>
                  <a:pt x="27273" y="6832"/>
                  <a:pt x="27286" y="6845"/>
                </a:cubicBezTo>
                <a:cubicBezTo>
                  <a:pt x="27280" y="7003"/>
                  <a:pt x="27273" y="7352"/>
                  <a:pt x="27326" y="7405"/>
                </a:cubicBezTo>
                <a:cubicBezTo>
                  <a:pt x="27365" y="7451"/>
                  <a:pt x="27385" y="7740"/>
                  <a:pt x="27385" y="7780"/>
                </a:cubicBezTo>
                <a:cubicBezTo>
                  <a:pt x="27379" y="7826"/>
                  <a:pt x="27458" y="7971"/>
                  <a:pt x="27497" y="8030"/>
                </a:cubicBezTo>
                <a:cubicBezTo>
                  <a:pt x="27536" y="8082"/>
                  <a:pt x="27569" y="8602"/>
                  <a:pt x="27556" y="8681"/>
                </a:cubicBezTo>
                <a:cubicBezTo>
                  <a:pt x="27550" y="8721"/>
                  <a:pt x="27589" y="8813"/>
                  <a:pt x="27662" y="8997"/>
                </a:cubicBezTo>
                <a:cubicBezTo>
                  <a:pt x="27701" y="9083"/>
                  <a:pt x="27741" y="9188"/>
                  <a:pt x="27741" y="9214"/>
                </a:cubicBezTo>
                <a:lnTo>
                  <a:pt x="27747" y="9234"/>
                </a:lnTo>
                <a:cubicBezTo>
                  <a:pt x="27800" y="9952"/>
                  <a:pt x="27839" y="9998"/>
                  <a:pt x="27852" y="10017"/>
                </a:cubicBezTo>
                <a:cubicBezTo>
                  <a:pt x="27879" y="10050"/>
                  <a:pt x="27931" y="10103"/>
                  <a:pt x="27991" y="10162"/>
                </a:cubicBezTo>
                <a:cubicBezTo>
                  <a:pt x="28050" y="10215"/>
                  <a:pt x="28109" y="10281"/>
                  <a:pt x="28122" y="10300"/>
                </a:cubicBezTo>
                <a:cubicBezTo>
                  <a:pt x="28135" y="10320"/>
                  <a:pt x="28135" y="10425"/>
                  <a:pt x="28135" y="10504"/>
                </a:cubicBezTo>
                <a:cubicBezTo>
                  <a:pt x="28135" y="10583"/>
                  <a:pt x="28135" y="10643"/>
                  <a:pt x="28135" y="10689"/>
                </a:cubicBezTo>
                <a:cubicBezTo>
                  <a:pt x="28109" y="10702"/>
                  <a:pt x="28083" y="10715"/>
                  <a:pt x="28070" y="10748"/>
                </a:cubicBezTo>
                <a:cubicBezTo>
                  <a:pt x="28024" y="10827"/>
                  <a:pt x="28024" y="10919"/>
                  <a:pt x="28017" y="11005"/>
                </a:cubicBezTo>
                <a:lnTo>
                  <a:pt x="28017" y="11031"/>
                </a:lnTo>
                <a:cubicBezTo>
                  <a:pt x="28017" y="11057"/>
                  <a:pt x="28017" y="11084"/>
                  <a:pt x="28030" y="11110"/>
                </a:cubicBezTo>
                <a:cubicBezTo>
                  <a:pt x="28037" y="11143"/>
                  <a:pt x="28063" y="11156"/>
                  <a:pt x="28076" y="11163"/>
                </a:cubicBezTo>
                <a:cubicBezTo>
                  <a:pt x="28083" y="11169"/>
                  <a:pt x="28089" y="11169"/>
                  <a:pt x="28089" y="11176"/>
                </a:cubicBezTo>
                <a:cubicBezTo>
                  <a:pt x="28102" y="11182"/>
                  <a:pt x="28109" y="11195"/>
                  <a:pt x="28116" y="11209"/>
                </a:cubicBezTo>
                <a:cubicBezTo>
                  <a:pt x="28122" y="11235"/>
                  <a:pt x="28129" y="11255"/>
                  <a:pt x="28135" y="11281"/>
                </a:cubicBezTo>
                <a:cubicBezTo>
                  <a:pt x="28142" y="11294"/>
                  <a:pt x="28142" y="11307"/>
                  <a:pt x="28149" y="11320"/>
                </a:cubicBezTo>
                <a:cubicBezTo>
                  <a:pt x="28122" y="11386"/>
                  <a:pt x="27859" y="11696"/>
                  <a:pt x="27602" y="11965"/>
                </a:cubicBezTo>
                <a:cubicBezTo>
                  <a:pt x="27602" y="11965"/>
                  <a:pt x="27102" y="12400"/>
                  <a:pt x="27030" y="12452"/>
                </a:cubicBezTo>
                <a:cubicBezTo>
                  <a:pt x="27010" y="12472"/>
                  <a:pt x="26977" y="12485"/>
                  <a:pt x="26931" y="12505"/>
                </a:cubicBezTo>
                <a:cubicBezTo>
                  <a:pt x="26859" y="12531"/>
                  <a:pt x="26747" y="12577"/>
                  <a:pt x="26576" y="12696"/>
                </a:cubicBezTo>
                <a:cubicBezTo>
                  <a:pt x="26466" y="12768"/>
                  <a:pt x="26345" y="12788"/>
                  <a:pt x="26243" y="12788"/>
                </a:cubicBezTo>
                <a:cubicBezTo>
                  <a:pt x="26114" y="12788"/>
                  <a:pt x="26016" y="12755"/>
                  <a:pt x="26016" y="12755"/>
                </a:cubicBezTo>
                <a:cubicBezTo>
                  <a:pt x="26016" y="12755"/>
                  <a:pt x="25871" y="12683"/>
                  <a:pt x="25740" y="12624"/>
                </a:cubicBezTo>
                <a:cubicBezTo>
                  <a:pt x="25715" y="12613"/>
                  <a:pt x="25690" y="12608"/>
                  <a:pt x="25665" y="12608"/>
                </a:cubicBezTo>
                <a:cubicBezTo>
                  <a:pt x="25534" y="12608"/>
                  <a:pt x="25402" y="12731"/>
                  <a:pt x="25358" y="12775"/>
                </a:cubicBezTo>
                <a:cubicBezTo>
                  <a:pt x="25338" y="12788"/>
                  <a:pt x="25332" y="12814"/>
                  <a:pt x="25332" y="12847"/>
                </a:cubicBezTo>
                <a:cubicBezTo>
                  <a:pt x="25338" y="12926"/>
                  <a:pt x="25391" y="13032"/>
                  <a:pt x="25444" y="13078"/>
                </a:cubicBezTo>
                <a:cubicBezTo>
                  <a:pt x="25496" y="13124"/>
                  <a:pt x="25496" y="13321"/>
                  <a:pt x="25503" y="13400"/>
                </a:cubicBezTo>
                <a:cubicBezTo>
                  <a:pt x="25503" y="13420"/>
                  <a:pt x="25503" y="13433"/>
                  <a:pt x="25503" y="13446"/>
                </a:cubicBezTo>
                <a:cubicBezTo>
                  <a:pt x="25483" y="13519"/>
                  <a:pt x="24983" y="13907"/>
                  <a:pt x="24720" y="13992"/>
                </a:cubicBezTo>
                <a:cubicBezTo>
                  <a:pt x="24664" y="14013"/>
                  <a:pt x="24614" y="14020"/>
                  <a:pt x="24571" y="14020"/>
                </a:cubicBezTo>
                <a:cubicBezTo>
                  <a:pt x="24430" y="14020"/>
                  <a:pt x="24356" y="13938"/>
                  <a:pt x="24351" y="13933"/>
                </a:cubicBezTo>
                <a:cubicBezTo>
                  <a:pt x="24318" y="13894"/>
                  <a:pt x="23996" y="13512"/>
                  <a:pt x="23950" y="13479"/>
                </a:cubicBezTo>
                <a:cubicBezTo>
                  <a:pt x="23935" y="13467"/>
                  <a:pt x="23914" y="13462"/>
                  <a:pt x="23890" y="13462"/>
                </a:cubicBezTo>
                <a:cubicBezTo>
                  <a:pt x="23849" y="13462"/>
                  <a:pt x="23800" y="13476"/>
                  <a:pt x="23759" y="13492"/>
                </a:cubicBezTo>
                <a:cubicBezTo>
                  <a:pt x="23798" y="13413"/>
                  <a:pt x="23864" y="13282"/>
                  <a:pt x="23858" y="13203"/>
                </a:cubicBezTo>
                <a:cubicBezTo>
                  <a:pt x="23858" y="13150"/>
                  <a:pt x="23858" y="13091"/>
                  <a:pt x="23858" y="13032"/>
                </a:cubicBezTo>
                <a:cubicBezTo>
                  <a:pt x="23858" y="12893"/>
                  <a:pt x="23851" y="12749"/>
                  <a:pt x="23831" y="12610"/>
                </a:cubicBezTo>
                <a:cubicBezTo>
                  <a:pt x="23825" y="12564"/>
                  <a:pt x="23805" y="12525"/>
                  <a:pt x="23785" y="12485"/>
                </a:cubicBezTo>
                <a:cubicBezTo>
                  <a:pt x="23765" y="12446"/>
                  <a:pt x="23752" y="12406"/>
                  <a:pt x="23746" y="12360"/>
                </a:cubicBezTo>
                <a:cubicBezTo>
                  <a:pt x="23739" y="12294"/>
                  <a:pt x="23739" y="12202"/>
                  <a:pt x="23765" y="12130"/>
                </a:cubicBezTo>
                <a:cubicBezTo>
                  <a:pt x="23864" y="11854"/>
                  <a:pt x="23969" y="11571"/>
                  <a:pt x="24114" y="11307"/>
                </a:cubicBezTo>
                <a:cubicBezTo>
                  <a:pt x="24167" y="11215"/>
                  <a:pt x="24259" y="11149"/>
                  <a:pt x="24351" y="11090"/>
                </a:cubicBezTo>
                <a:cubicBezTo>
                  <a:pt x="24371" y="11077"/>
                  <a:pt x="24384" y="11064"/>
                  <a:pt x="24404" y="11051"/>
                </a:cubicBezTo>
                <a:cubicBezTo>
                  <a:pt x="24456" y="11011"/>
                  <a:pt x="24502" y="10985"/>
                  <a:pt x="24549" y="10952"/>
                </a:cubicBezTo>
                <a:cubicBezTo>
                  <a:pt x="24588" y="10926"/>
                  <a:pt x="24628" y="10893"/>
                  <a:pt x="24667" y="10866"/>
                </a:cubicBezTo>
                <a:cubicBezTo>
                  <a:pt x="24884" y="10708"/>
                  <a:pt x="25055" y="10557"/>
                  <a:pt x="25233" y="10399"/>
                </a:cubicBezTo>
                <a:cubicBezTo>
                  <a:pt x="25338" y="10300"/>
                  <a:pt x="25365" y="10287"/>
                  <a:pt x="25365" y="10287"/>
                </a:cubicBezTo>
                <a:cubicBezTo>
                  <a:pt x="25398" y="10281"/>
                  <a:pt x="25503" y="10281"/>
                  <a:pt x="25608" y="10281"/>
                </a:cubicBezTo>
                <a:cubicBezTo>
                  <a:pt x="25669" y="10282"/>
                  <a:pt x="25721" y="10283"/>
                  <a:pt x="25764" y="10283"/>
                </a:cubicBezTo>
                <a:cubicBezTo>
                  <a:pt x="25922" y="10283"/>
                  <a:pt x="25974" y="10272"/>
                  <a:pt x="25990" y="10241"/>
                </a:cubicBezTo>
                <a:cubicBezTo>
                  <a:pt x="25996" y="10228"/>
                  <a:pt x="26023" y="10195"/>
                  <a:pt x="26043" y="10162"/>
                </a:cubicBezTo>
                <a:cubicBezTo>
                  <a:pt x="26174" y="9984"/>
                  <a:pt x="26227" y="9892"/>
                  <a:pt x="26207" y="9846"/>
                </a:cubicBezTo>
                <a:cubicBezTo>
                  <a:pt x="26181" y="9787"/>
                  <a:pt x="26154" y="9734"/>
                  <a:pt x="26128" y="9682"/>
                </a:cubicBezTo>
                <a:lnTo>
                  <a:pt x="26115" y="9649"/>
                </a:lnTo>
                <a:cubicBezTo>
                  <a:pt x="26108" y="9629"/>
                  <a:pt x="26089" y="9603"/>
                  <a:pt x="26075" y="9576"/>
                </a:cubicBezTo>
                <a:cubicBezTo>
                  <a:pt x="26049" y="9530"/>
                  <a:pt x="26023" y="9484"/>
                  <a:pt x="26016" y="9438"/>
                </a:cubicBezTo>
                <a:cubicBezTo>
                  <a:pt x="26003" y="9379"/>
                  <a:pt x="26010" y="9287"/>
                  <a:pt x="26036" y="9247"/>
                </a:cubicBezTo>
                <a:cubicBezTo>
                  <a:pt x="26062" y="9214"/>
                  <a:pt x="26187" y="9030"/>
                  <a:pt x="26194" y="8892"/>
                </a:cubicBezTo>
                <a:cubicBezTo>
                  <a:pt x="26200" y="8754"/>
                  <a:pt x="26200" y="8648"/>
                  <a:pt x="26187" y="8550"/>
                </a:cubicBezTo>
                <a:cubicBezTo>
                  <a:pt x="26187" y="8523"/>
                  <a:pt x="26181" y="8490"/>
                  <a:pt x="26181" y="8458"/>
                </a:cubicBezTo>
                <a:cubicBezTo>
                  <a:pt x="26174" y="8359"/>
                  <a:pt x="26168" y="8254"/>
                  <a:pt x="26115" y="8168"/>
                </a:cubicBezTo>
                <a:cubicBezTo>
                  <a:pt x="26043" y="8069"/>
                  <a:pt x="26023" y="7984"/>
                  <a:pt x="26056" y="7944"/>
                </a:cubicBezTo>
                <a:cubicBezTo>
                  <a:pt x="26095" y="7898"/>
                  <a:pt x="26121" y="7846"/>
                  <a:pt x="26148" y="7793"/>
                </a:cubicBezTo>
                <a:cubicBezTo>
                  <a:pt x="26161" y="7767"/>
                  <a:pt x="26174" y="7747"/>
                  <a:pt x="26194" y="7720"/>
                </a:cubicBezTo>
                <a:cubicBezTo>
                  <a:pt x="26266" y="7595"/>
                  <a:pt x="26339" y="7477"/>
                  <a:pt x="26424" y="7352"/>
                </a:cubicBezTo>
                <a:cubicBezTo>
                  <a:pt x="26477" y="7280"/>
                  <a:pt x="26543" y="7214"/>
                  <a:pt x="26615" y="7161"/>
                </a:cubicBezTo>
                <a:cubicBezTo>
                  <a:pt x="26648" y="7141"/>
                  <a:pt x="26687" y="7122"/>
                  <a:pt x="26727" y="7095"/>
                </a:cubicBezTo>
                <a:cubicBezTo>
                  <a:pt x="26780" y="7069"/>
                  <a:pt x="26839" y="7043"/>
                  <a:pt x="26885" y="7003"/>
                </a:cubicBezTo>
                <a:cubicBezTo>
                  <a:pt x="26911" y="6977"/>
                  <a:pt x="26924" y="6964"/>
                  <a:pt x="26938" y="6944"/>
                </a:cubicBezTo>
                <a:lnTo>
                  <a:pt x="26964" y="6924"/>
                </a:lnTo>
                <a:cubicBezTo>
                  <a:pt x="26977" y="6911"/>
                  <a:pt x="26984" y="6878"/>
                  <a:pt x="26990" y="6806"/>
                </a:cubicBezTo>
                <a:cubicBezTo>
                  <a:pt x="26990" y="6779"/>
                  <a:pt x="26997" y="6740"/>
                  <a:pt x="27003" y="6714"/>
                </a:cubicBezTo>
                <a:close/>
                <a:moveTo>
                  <a:pt x="30189" y="12913"/>
                </a:moveTo>
                <a:lnTo>
                  <a:pt x="30189" y="12913"/>
                </a:lnTo>
                <a:cubicBezTo>
                  <a:pt x="30248" y="12933"/>
                  <a:pt x="30301" y="12953"/>
                  <a:pt x="30340" y="12999"/>
                </a:cubicBezTo>
                <a:cubicBezTo>
                  <a:pt x="30406" y="13065"/>
                  <a:pt x="30459" y="13078"/>
                  <a:pt x="30538" y="13078"/>
                </a:cubicBezTo>
                <a:cubicBezTo>
                  <a:pt x="30571" y="13078"/>
                  <a:pt x="30623" y="13117"/>
                  <a:pt x="30656" y="13137"/>
                </a:cubicBezTo>
                <a:cubicBezTo>
                  <a:pt x="30663" y="13143"/>
                  <a:pt x="30676" y="13150"/>
                  <a:pt x="30682" y="13157"/>
                </a:cubicBezTo>
                <a:cubicBezTo>
                  <a:pt x="30715" y="13176"/>
                  <a:pt x="30821" y="13209"/>
                  <a:pt x="30886" y="13222"/>
                </a:cubicBezTo>
                <a:cubicBezTo>
                  <a:pt x="30939" y="13242"/>
                  <a:pt x="31354" y="13644"/>
                  <a:pt x="31446" y="13742"/>
                </a:cubicBezTo>
                <a:cubicBezTo>
                  <a:pt x="31163" y="14058"/>
                  <a:pt x="30840" y="14440"/>
                  <a:pt x="30761" y="14618"/>
                </a:cubicBezTo>
                <a:cubicBezTo>
                  <a:pt x="30748" y="14651"/>
                  <a:pt x="30735" y="14677"/>
                  <a:pt x="30722" y="14710"/>
                </a:cubicBezTo>
                <a:cubicBezTo>
                  <a:pt x="30676" y="14697"/>
                  <a:pt x="30571" y="14670"/>
                  <a:pt x="30485" y="14651"/>
                </a:cubicBezTo>
                <a:cubicBezTo>
                  <a:pt x="30393" y="14631"/>
                  <a:pt x="30070" y="14216"/>
                  <a:pt x="30024" y="14144"/>
                </a:cubicBezTo>
                <a:cubicBezTo>
                  <a:pt x="30037" y="14131"/>
                  <a:pt x="30070" y="14104"/>
                  <a:pt x="30110" y="14085"/>
                </a:cubicBezTo>
                <a:cubicBezTo>
                  <a:pt x="30116" y="14078"/>
                  <a:pt x="30281" y="13992"/>
                  <a:pt x="30347" y="13940"/>
                </a:cubicBezTo>
                <a:cubicBezTo>
                  <a:pt x="30373" y="13927"/>
                  <a:pt x="30386" y="13907"/>
                  <a:pt x="30386" y="13881"/>
                </a:cubicBezTo>
                <a:cubicBezTo>
                  <a:pt x="30399" y="13815"/>
                  <a:pt x="30340" y="13736"/>
                  <a:pt x="30327" y="13723"/>
                </a:cubicBezTo>
                <a:cubicBezTo>
                  <a:pt x="30314" y="13709"/>
                  <a:pt x="30307" y="13696"/>
                  <a:pt x="30307" y="13670"/>
                </a:cubicBezTo>
                <a:cubicBezTo>
                  <a:pt x="30307" y="13637"/>
                  <a:pt x="30327" y="13591"/>
                  <a:pt x="30380" y="13545"/>
                </a:cubicBezTo>
                <a:cubicBezTo>
                  <a:pt x="30419" y="13512"/>
                  <a:pt x="30439" y="13466"/>
                  <a:pt x="30439" y="13420"/>
                </a:cubicBezTo>
                <a:cubicBezTo>
                  <a:pt x="30432" y="13341"/>
                  <a:pt x="30366" y="13282"/>
                  <a:pt x="30347" y="13269"/>
                </a:cubicBezTo>
                <a:cubicBezTo>
                  <a:pt x="30334" y="13242"/>
                  <a:pt x="30274" y="13143"/>
                  <a:pt x="30255" y="13117"/>
                </a:cubicBezTo>
                <a:cubicBezTo>
                  <a:pt x="30241" y="13104"/>
                  <a:pt x="30215" y="13051"/>
                  <a:pt x="30202" y="13018"/>
                </a:cubicBezTo>
                <a:cubicBezTo>
                  <a:pt x="30195" y="13005"/>
                  <a:pt x="30195" y="12966"/>
                  <a:pt x="30189" y="12913"/>
                </a:cubicBezTo>
                <a:close/>
                <a:moveTo>
                  <a:pt x="21735" y="9133"/>
                </a:moveTo>
                <a:cubicBezTo>
                  <a:pt x="21765" y="9133"/>
                  <a:pt x="21798" y="9137"/>
                  <a:pt x="21830" y="9142"/>
                </a:cubicBezTo>
                <a:lnTo>
                  <a:pt x="21883" y="9142"/>
                </a:lnTo>
                <a:cubicBezTo>
                  <a:pt x="21936" y="9149"/>
                  <a:pt x="21962" y="9162"/>
                  <a:pt x="22002" y="9188"/>
                </a:cubicBezTo>
                <a:cubicBezTo>
                  <a:pt x="22054" y="9221"/>
                  <a:pt x="22113" y="9254"/>
                  <a:pt x="22173" y="9280"/>
                </a:cubicBezTo>
                <a:cubicBezTo>
                  <a:pt x="22206" y="9293"/>
                  <a:pt x="22212" y="9333"/>
                  <a:pt x="22212" y="9392"/>
                </a:cubicBezTo>
                <a:lnTo>
                  <a:pt x="22212" y="9405"/>
                </a:lnTo>
                <a:cubicBezTo>
                  <a:pt x="22219" y="9425"/>
                  <a:pt x="22212" y="9451"/>
                  <a:pt x="22212" y="9471"/>
                </a:cubicBezTo>
                <a:cubicBezTo>
                  <a:pt x="22206" y="9504"/>
                  <a:pt x="22206" y="9537"/>
                  <a:pt x="22212" y="9570"/>
                </a:cubicBezTo>
                <a:cubicBezTo>
                  <a:pt x="22225" y="9609"/>
                  <a:pt x="22238" y="9649"/>
                  <a:pt x="22258" y="9688"/>
                </a:cubicBezTo>
                <a:cubicBezTo>
                  <a:pt x="22265" y="9695"/>
                  <a:pt x="22265" y="9708"/>
                  <a:pt x="22271" y="9721"/>
                </a:cubicBezTo>
                <a:cubicBezTo>
                  <a:pt x="22278" y="9734"/>
                  <a:pt x="22285" y="9748"/>
                  <a:pt x="22298" y="9767"/>
                </a:cubicBezTo>
                <a:cubicBezTo>
                  <a:pt x="22311" y="9794"/>
                  <a:pt x="22324" y="9813"/>
                  <a:pt x="22324" y="9840"/>
                </a:cubicBezTo>
                <a:cubicBezTo>
                  <a:pt x="22331" y="9873"/>
                  <a:pt x="22331" y="9905"/>
                  <a:pt x="22331" y="9938"/>
                </a:cubicBezTo>
                <a:lnTo>
                  <a:pt x="22331" y="9945"/>
                </a:lnTo>
                <a:cubicBezTo>
                  <a:pt x="22331" y="10044"/>
                  <a:pt x="22324" y="10142"/>
                  <a:pt x="22317" y="10248"/>
                </a:cubicBezTo>
                <a:cubicBezTo>
                  <a:pt x="22311" y="10294"/>
                  <a:pt x="22304" y="10340"/>
                  <a:pt x="22298" y="10379"/>
                </a:cubicBezTo>
                <a:cubicBezTo>
                  <a:pt x="22291" y="10406"/>
                  <a:pt x="22285" y="10419"/>
                  <a:pt x="22265" y="10445"/>
                </a:cubicBezTo>
                <a:cubicBezTo>
                  <a:pt x="22258" y="10458"/>
                  <a:pt x="22245" y="10471"/>
                  <a:pt x="22238" y="10491"/>
                </a:cubicBezTo>
                <a:lnTo>
                  <a:pt x="22206" y="10550"/>
                </a:lnTo>
                <a:cubicBezTo>
                  <a:pt x="22153" y="10662"/>
                  <a:pt x="22133" y="10708"/>
                  <a:pt x="22146" y="10794"/>
                </a:cubicBezTo>
                <a:cubicBezTo>
                  <a:pt x="22153" y="10853"/>
                  <a:pt x="22186" y="10899"/>
                  <a:pt x="22219" y="10945"/>
                </a:cubicBezTo>
                <a:lnTo>
                  <a:pt x="22232" y="10958"/>
                </a:lnTo>
                <a:cubicBezTo>
                  <a:pt x="22265" y="11011"/>
                  <a:pt x="22304" y="11070"/>
                  <a:pt x="22350" y="11116"/>
                </a:cubicBezTo>
                <a:cubicBezTo>
                  <a:pt x="22396" y="11176"/>
                  <a:pt x="22456" y="11235"/>
                  <a:pt x="22515" y="11288"/>
                </a:cubicBezTo>
                <a:cubicBezTo>
                  <a:pt x="22587" y="11360"/>
                  <a:pt x="22837" y="11577"/>
                  <a:pt x="22936" y="11577"/>
                </a:cubicBezTo>
                <a:cubicBezTo>
                  <a:pt x="22989" y="11571"/>
                  <a:pt x="23009" y="11544"/>
                  <a:pt x="23028" y="11524"/>
                </a:cubicBezTo>
                <a:cubicBezTo>
                  <a:pt x="23035" y="11511"/>
                  <a:pt x="23041" y="11498"/>
                  <a:pt x="23055" y="11492"/>
                </a:cubicBezTo>
                <a:cubicBezTo>
                  <a:pt x="23058" y="11490"/>
                  <a:pt x="23063" y="11489"/>
                  <a:pt x="23068" y="11489"/>
                </a:cubicBezTo>
                <a:cubicBezTo>
                  <a:pt x="23079" y="11489"/>
                  <a:pt x="23093" y="11493"/>
                  <a:pt x="23107" y="11498"/>
                </a:cubicBezTo>
                <a:cubicBezTo>
                  <a:pt x="23127" y="11511"/>
                  <a:pt x="23153" y="11531"/>
                  <a:pt x="23153" y="11544"/>
                </a:cubicBezTo>
                <a:cubicBezTo>
                  <a:pt x="23166" y="11590"/>
                  <a:pt x="23166" y="11617"/>
                  <a:pt x="23147" y="11656"/>
                </a:cubicBezTo>
                <a:cubicBezTo>
                  <a:pt x="23127" y="11709"/>
                  <a:pt x="23068" y="11768"/>
                  <a:pt x="23055" y="11768"/>
                </a:cubicBezTo>
                <a:cubicBezTo>
                  <a:pt x="23022" y="11768"/>
                  <a:pt x="22903" y="11788"/>
                  <a:pt x="22877" y="11854"/>
                </a:cubicBezTo>
                <a:cubicBezTo>
                  <a:pt x="22864" y="11886"/>
                  <a:pt x="22870" y="11926"/>
                  <a:pt x="22877" y="11959"/>
                </a:cubicBezTo>
                <a:cubicBezTo>
                  <a:pt x="22877" y="11979"/>
                  <a:pt x="22883" y="11992"/>
                  <a:pt x="22883" y="12005"/>
                </a:cubicBezTo>
                <a:lnTo>
                  <a:pt x="22883" y="12038"/>
                </a:lnTo>
                <a:cubicBezTo>
                  <a:pt x="22883" y="12077"/>
                  <a:pt x="22883" y="12110"/>
                  <a:pt x="22883" y="12143"/>
                </a:cubicBezTo>
                <a:cubicBezTo>
                  <a:pt x="22877" y="12150"/>
                  <a:pt x="22870" y="12156"/>
                  <a:pt x="22851" y="12169"/>
                </a:cubicBezTo>
                <a:cubicBezTo>
                  <a:pt x="22831" y="12183"/>
                  <a:pt x="22811" y="12196"/>
                  <a:pt x="22791" y="12222"/>
                </a:cubicBezTo>
                <a:cubicBezTo>
                  <a:pt x="22752" y="12275"/>
                  <a:pt x="22752" y="12446"/>
                  <a:pt x="22824" y="12512"/>
                </a:cubicBezTo>
                <a:cubicBezTo>
                  <a:pt x="22844" y="12531"/>
                  <a:pt x="22864" y="12545"/>
                  <a:pt x="22877" y="12558"/>
                </a:cubicBezTo>
                <a:cubicBezTo>
                  <a:pt x="22923" y="12591"/>
                  <a:pt x="22956" y="12617"/>
                  <a:pt x="22956" y="12650"/>
                </a:cubicBezTo>
                <a:cubicBezTo>
                  <a:pt x="22956" y="12656"/>
                  <a:pt x="22956" y="12670"/>
                  <a:pt x="22956" y="12683"/>
                </a:cubicBezTo>
                <a:cubicBezTo>
                  <a:pt x="22956" y="12735"/>
                  <a:pt x="22949" y="12808"/>
                  <a:pt x="23035" y="12821"/>
                </a:cubicBezTo>
                <a:cubicBezTo>
                  <a:pt x="23074" y="12828"/>
                  <a:pt x="23140" y="12847"/>
                  <a:pt x="23134" y="12939"/>
                </a:cubicBezTo>
                <a:cubicBezTo>
                  <a:pt x="23134" y="12986"/>
                  <a:pt x="23120" y="13104"/>
                  <a:pt x="23180" y="13163"/>
                </a:cubicBezTo>
                <a:cubicBezTo>
                  <a:pt x="23199" y="13183"/>
                  <a:pt x="23232" y="13196"/>
                  <a:pt x="23272" y="13203"/>
                </a:cubicBezTo>
                <a:cubicBezTo>
                  <a:pt x="23298" y="13236"/>
                  <a:pt x="23305" y="13367"/>
                  <a:pt x="23298" y="13453"/>
                </a:cubicBezTo>
                <a:cubicBezTo>
                  <a:pt x="23298" y="13486"/>
                  <a:pt x="23305" y="13512"/>
                  <a:pt x="23324" y="13532"/>
                </a:cubicBezTo>
                <a:cubicBezTo>
                  <a:pt x="23357" y="13560"/>
                  <a:pt x="23410" y="13568"/>
                  <a:pt x="23466" y="13568"/>
                </a:cubicBezTo>
                <a:cubicBezTo>
                  <a:pt x="23489" y="13568"/>
                  <a:pt x="23512" y="13567"/>
                  <a:pt x="23535" y="13565"/>
                </a:cubicBezTo>
                <a:cubicBezTo>
                  <a:pt x="23566" y="13565"/>
                  <a:pt x="23594" y="13562"/>
                  <a:pt x="23618" y="13562"/>
                </a:cubicBezTo>
                <a:cubicBezTo>
                  <a:pt x="23631" y="13562"/>
                  <a:pt x="23643" y="13563"/>
                  <a:pt x="23653" y="13565"/>
                </a:cubicBezTo>
                <a:cubicBezTo>
                  <a:pt x="23667" y="13571"/>
                  <a:pt x="23680" y="13571"/>
                  <a:pt x="23686" y="13598"/>
                </a:cubicBezTo>
                <a:cubicBezTo>
                  <a:pt x="23693" y="13644"/>
                  <a:pt x="23667" y="13709"/>
                  <a:pt x="23653" y="13723"/>
                </a:cubicBezTo>
                <a:cubicBezTo>
                  <a:pt x="23575" y="13749"/>
                  <a:pt x="23384" y="14091"/>
                  <a:pt x="23384" y="14098"/>
                </a:cubicBezTo>
                <a:cubicBezTo>
                  <a:pt x="23364" y="14137"/>
                  <a:pt x="23285" y="14275"/>
                  <a:pt x="23219" y="14335"/>
                </a:cubicBezTo>
                <a:cubicBezTo>
                  <a:pt x="23120" y="14414"/>
                  <a:pt x="23166" y="14611"/>
                  <a:pt x="23226" y="14684"/>
                </a:cubicBezTo>
                <a:cubicBezTo>
                  <a:pt x="23259" y="14736"/>
                  <a:pt x="23278" y="14736"/>
                  <a:pt x="23324" y="14743"/>
                </a:cubicBezTo>
                <a:cubicBezTo>
                  <a:pt x="23344" y="14743"/>
                  <a:pt x="23370" y="14743"/>
                  <a:pt x="23423" y="14756"/>
                </a:cubicBezTo>
                <a:cubicBezTo>
                  <a:pt x="23449" y="14756"/>
                  <a:pt x="23476" y="14769"/>
                  <a:pt x="23482" y="14789"/>
                </a:cubicBezTo>
                <a:cubicBezTo>
                  <a:pt x="23496" y="14809"/>
                  <a:pt x="23476" y="14848"/>
                  <a:pt x="23463" y="14868"/>
                </a:cubicBezTo>
                <a:lnTo>
                  <a:pt x="23456" y="14874"/>
                </a:lnTo>
                <a:cubicBezTo>
                  <a:pt x="23436" y="14927"/>
                  <a:pt x="23469" y="14960"/>
                  <a:pt x="23528" y="15013"/>
                </a:cubicBezTo>
                <a:lnTo>
                  <a:pt x="23561" y="15045"/>
                </a:lnTo>
                <a:cubicBezTo>
                  <a:pt x="23575" y="15059"/>
                  <a:pt x="23575" y="15065"/>
                  <a:pt x="23575" y="15072"/>
                </a:cubicBezTo>
                <a:cubicBezTo>
                  <a:pt x="23568" y="15098"/>
                  <a:pt x="23535" y="15124"/>
                  <a:pt x="23515" y="15144"/>
                </a:cubicBezTo>
                <a:cubicBezTo>
                  <a:pt x="23508" y="15142"/>
                  <a:pt x="23497" y="15141"/>
                  <a:pt x="23485" y="15141"/>
                </a:cubicBezTo>
                <a:cubicBezTo>
                  <a:pt x="23455" y="15141"/>
                  <a:pt x="23414" y="15149"/>
                  <a:pt x="23377" y="15177"/>
                </a:cubicBezTo>
                <a:cubicBezTo>
                  <a:pt x="23331" y="15217"/>
                  <a:pt x="23364" y="15309"/>
                  <a:pt x="23390" y="15388"/>
                </a:cubicBezTo>
                <a:cubicBezTo>
                  <a:pt x="23403" y="15407"/>
                  <a:pt x="23410" y="15434"/>
                  <a:pt x="23410" y="15440"/>
                </a:cubicBezTo>
                <a:cubicBezTo>
                  <a:pt x="23410" y="15467"/>
                  <a:pt x="23410" y="15750"/>
                  <a:pt x="23456" y="15802"/>
                </a:cubicBezTo>
                <a:cubicBezTo>
                  <a:pt x="23482" y="15829"/>
                  <a:pt x="23528" y="15881"/>
                  <a:pt x="23548" y="15901"/>
                </a:cubicBezTo>
                <a:lnTo>
                  <a:pt x="23548" y="16059"/>
                </a:lnTo>
                <a:cubicBezTo>
                  <a:pt x="23496" y="16052"/>
                  <a:pt x="23390" y="16052"/>
                  <a:pt x="23311" y="15993"/>
                </a:cubicBezTo>
                <a:cubicBezTo>
                  <a:pt x="23282" y="15969"/>
                  <a:pt x="23253" y="15955"/>
                  <a:pt x="23221" y="15955"/>
                </a:cubicBezTo>
                <a:cubicBezTo>
                  <a:pt x="23210" y="15955"/>
                  <a:pt x="23198" y="15957"/>
                  <a:pt x="23186" y="15960"/>
                </a:cubicBezTo>
                <a:cubicBezTo>
                  <a:pt x="23120" y="15973"/>
                  <a:pt x="23068" y="16039"/>
                  <a:pt x="23061" y="16052"/>
                </a:cubicBezTo>
                <a:cubicBezTo>
                  <a:pt x="22982" y="16125"/>
                  <a:pt x="22778" y="16289"/>
                  <a:pt x="22712" y="16322"/>
                </a:cubicBezTo>
                <a:cubicBezTo>
                  <a:pt x="22705" y="16326"/>
                  <a:pt x="22698" y="16327"/>
                  <a:pt x="22691" y="16327"/>
                </a:cubicBezTo>
                <a:cubicBezTo>
                  <a:pt x="22658" y="16327"/>
                  <a:pt x="22625" y="16293"/>
                  <a:pt x="22587" y="16250"/>
                </a:cubicBezTo>
                <a:cubicBezTo>
                  <a:pt x="22574" y="16237"/>
                  <a:pt x="22568" y="16230"/>
                  <a:pt x="22561" y="16224"/>
                </a:cubicBezTo>
                <a:cubicBezTo>
                  <a:pt x="22533" y="16196"/>
                  <a:pt x="22498" y="16185"/>
                  <a:pt x="22465" y="16185"/>
                </a:cubicBezTo>
                <a:cubicBezTo>
                  <a:pt x="22443" y="16185"/>
                  <a:pt x="22421" y="16189"/>
                  <a:pt x="22403" y="16197"/>
                </a:cubicBezTo>
                <a:cubicBezTo>
                  <a:pt x="22370" y="16217"/>
                  <a:pt x="22344" y="16250"/>
                  <a:pt x="22350" y="16283"/>
                </a:cubicBezTo>
                <a:cubicBezTo>
                  <a:pt x="22350" y="16303"/>
                  <a:pt x="22344" y="16322"/>
                  <a:pt x="22324" y="16335"/>
                </a:cubicBezTo>
                <a:cubicBezTo>
                  <a:pt x="22301" y="16358"/>
                  <a:pt x="22268" y="16376"/>
                  <a:pt x="22243" y="16376"/>
                </a:cubicBezTo>
                <a:cubicBezTo>
                  <a:pt x="22239" y="16376"/>
                  <a:pt x="22235" y="16376"/>
                  <a:pt x="22232" y="16375"/>
                </a:cubicBezTo>
                <a:cubicBezTo>
                  <a:pt x="22186" y="16375"/>
                  <a:pt x="22166" y="16355"/>
                  <a:pt x="22127" y="16303"/>
                </a:cubicBezTo>
                <a:cubicBezTo>
                  <a:pt x="22113" y="16289"/>
                  <a:pt x="22107" y="16276"/>
                  <a:pt x="22100" y="16263"/>
                </a:cubicBezTo>
                <a:cubicBezTo>
                  <a:pt x="22074" y="16237"/>
                  <a:pt x="22041" y="16224"/>
                  <a:pt x="22015" y="16224"/>
                </a:cubicBezTo>
                <a:cubicBezTo>
                  <a:pt x="21988" y="16224"/>
                  <a:pt x="21962" y="16237"/>
                  <a:pt x="21936" y="16243"/>
                </a:cubicBezTo>
                <a:cubicBezTo>
                  <a:pt x="21903" y="16250"/>
                  <a:pt x="21863" y="16263"/>
                  <a:pt x="21817" y="16263"/>
                </a:cubicBezTo>
                <a:cubicBezTo>
                  <a:pt x="21745" y="16263"/>
                  <a:pt x="21725" y="16224"/>
                  <a:pt x="21686" y="16151"/>
                </a:cubicBezTo>
                <a:cubicBezTo>
                  <a:pt x="21672" y="16131"/>
                  <a:pt x="21659" y="16105"/>
                  <a:pt x="21646" y="16085"/>
                </a:cubicBezTo>
                <a:cubicBezTo>
                  <a:pt x="21619" y="16045"/>
                  <a:pt x="21596" y="16032"/>
                  <a:pt x="21571" y="16032"/>
                </a:cubicBezTo>
                <a:cubicBezTo>
                  <a:pt x="21559" y="16032"/>
                  <a:pt x="21547" y="16035"/>
                  <a:pt x="21534" y="16039"/>
                </a:cubicBezTo>
                <a:cubicBezTo>
                  <a:pt x="21513" y="16045"/>
                  <a:pt x="21492" y="16054"/>
                  <a:pt x="21456" y="16054"/>
                </a:cubicBezTo>
                <a:cubicBezTo>
                  <a:pt x="21448" y="16054"/>
                  <a:pt x="21439" y="16054"/>
                  <a:pt x="21429" y="16052"/>
                </a:cubicBezTo>
                <a:cubicBezTo>
                  <a:pt x="21370" y="16039"/>
                  <a:pt x="21357" y="16020"/>
                  <a:pt x="21337" y="16000"/>
                </a:cubicBezTo>
                <a:cubicBezTo>
                  <a:pt x="21324" y="15980"/>
                  <a:pt x="21304" y="15947"/>
                  <a:pt x="21258" y="15934"/>
                </a:cubicBezTo>
                <a:cubicBezTo>
                  <a:pt x="21245" y="15930"/>
                  <a:pt x="21233" y="15928"/>
                  <a:pt x="21220" y="15928"/>
                </a:cubicBezTo>
                <a:cubicBezTo>
                  <a:pt x="21146" y="15928"/>
                  <a:pt x="21069" y="15988"/>
                  <a:pt x="21001" y="16033"/>
                </a:cubicBezTo>
                <a:cubicBezTo>
                  <a:pt x="20988" y="16046"/>
                  <a:pt x="20975" y="16052"/>
                  <a:pt x="20962" y="16059"/>
                </a:cubicBezTo>
                <a:cubicBezTo>
                  <a:pt x="20902" y="16105"/>
                  <a:pt x="20902" y="16204"/>
                  <a:pt x="20909" y="16283"/>
                </a:cubicBezTo>
                <a:cubicBezTo>
                  <a:pt x="20909" y="16309"/>
                  <a:pt x="20909" y="16335"/>
                  <a:pt x="20909" y="16342"/>
                </a:cubicBezTo>
                <a:cubicBezTo>
                  <a:pt x="20909" y="16342"/>
                  <a:pt x="20889" y="16342"/>
                  <a:pt x="20863" y="16322"/>
                </a:cubicBezTo>
                <a:cubicBezTo>
                  <a:pt x="20830" y="16309"/>
                  <a:pt x="20817" y="16289"/>
                  <a:pt x="20817" y="16283"/>
                </a:cubicBezTo>
                <a:cubicBezTo>
                  <a:pt x="20810" y="16237"/>
                  <a:pt x="20758" y="16197"/>
                  <a:pt x="20692" y="16138"/>
                </a:cubicBezTo>
                <a:cubicBezTo>
                  <a:pt x="20672" y="16125"/>
                  <a:pt x="20652" y="16105"/>
                  <a:pt x="20639" y="16092"/>
                </a:cubicBezTo>
                <a:cubicBezTo>
                  <a:pt x="20595" y="16053"/>
                  <a:pt x="20499" y="16038"/>
                  <a:pt x="20411" y="16038"/>
                </a:cubicBezTo>
                <a:cubicBezTo>
                  <a:pt x="20395" y="16038"/>
                  <a:pt x="20378" y="16038"/>
                  <a:pt x="20363" y="16039"/>
                </a:cubicBezTo>
                <a:cubicBezTo>
                  <a:pt x="20350" y="16020"/>
                  <a:pt x="20363" y="15941"/>
                  <a:pt x="20369" y="15901"/>
                </a:cubicBezTo>
                <a:cubicBezTo>
                  <a:pt x="20376" y="15862"/>
                  <a:pt x="20383" y="15829"/>
                  <a:pt x="20383" y="15802"/>
                </a:cubicBezTo>
                <a:cubicBezTo>
                  <a:pt x="20383" y="15697"/>
                  <a:pt x="20317" y="15651"/>
                  <a:pt x="20271" y="15618"/>
                </a:cubicBezTo>
                <a:cubicBezTo>
                  <a:pt x="20260" y="15607"/>
                  <a:pt x="20245" y="15602"/>
                  <a:pt x="20229" y="15602"/>
                </a:cubicBezTo>
                <a:cubicBezTo>
                  <a:pt x="20217" y="15602"/>
                  <a:pt x="20204" y="15606"/>
                  <a:pt x="20192" y="15611"/>
                </a:cubicBezTo>
                <a:cubicBezTo>
                  <a:pt x="20152" y="15631"/>
                  <a:pt x="20119" y="15684"/>
                  <a:pt x="20113" y="15750"/>
                </a:cubicBezTo>
                <a:cubicBezTo>
                  <a:pt x="20113" y="15809"/>
                  <a:pt x="20040" y="15894"/>
                  <a:pt x="19994" y="15921"/>
                </a:cubicBezTo>
                <a:lnTo>
                  <a:pt x="19994" y="15914"/>
                </a:lnTo>
                <a:lnTo>
                  <a:pt x="19994" y="15908"/>
                </a:lnTo>
                <a:cubicBezTo>
                  <a:pt x="19994" y="15908"/>
                  <a:pt x="19988" y="15802"/>
                  <a:pt x="19994" y="15743"/>
                </a:cubicBezTo>
                <a:cubicBezTo>
                  <a:pt x="20001" y="15677"/>
                  <a:pt x="19909" y="15342"/>
                  <a:pt x="19889" y="15276"/>
                </a:cubicBezTo>
                <a:cubicBezTo>
                  <a:pt x="19698" y="14677"/>
                  <a:pt x="20014" y="13670"/>
                  <a:pt x="20014" y="13657"/>
                </a:cubicBezTo>
                <a:cubicBezTo>
                  <a:pt x="20034" y="13519"/>
                  <a:pt x="20086" y="13394"/>
                  <a:pt x="20139" y="13269"/>
                </a:cubicBezTo>
                <a:cubicBezTo>
                  <a:pt x="20277" y="12979"/>
                  <a:pt x="20448" y="12696"/>
                  <a:pt x="20580" y="12492"/>
                </a:cubicBezTo>
                <a:cubicBezTo>
                  <a:pt x="20652" y="12380"/>
                  <a:pt x="20725" y="12268"/>
                  <a:pt x="20797" y="12169"/>
                </a:cubicBezTo>
                <a:cubicBezTo>
                  <a:pt x="20823" y="12137"/>
                  <a:pt x="20850" y="12104"/>
                  <a:pt x="20876" y="12071"/>
                </a:cubicBezTo>
                <a:cubicBezTo>
                  <a:pt x="20949" y="11985"/>
                  <a:pt x="21021" y="11893"/>
                  <a:pt x="21041" y="11781"/>
                </a:cubicBezTo>
                <a:cubicBezTo>
                  <a:pt x="21067" y="11636"/>
                  <a:pt x="21041" y="11485"/>
                  <a:pt x="20981" y="11373"/>
                </a:cubicBezTo>
                <a:cubicBezTo>
                  <a:pt x="20896" y="11215"/>
                  <a:pt x="20863" y="10991"/>
                  <a:pt x="20896" y="10814"/>
                </a:cubicBezTo>
                <a:cubicBezTo>
                  <a:pt x="20929" y="10675"/>
                  <a:pt x="21028" y="10537"/>
                  <a:pt x="21120" y="10419"/>
                </a:cubicBezTo>
                <a:lnTo>
                  <a:pt x="21139" y="10399"/>
                </a:lnTo>
                <a:cubicBezTo>
                  <a:pt x="21212" y="10300"/>
                  <a:pt x="21304" y="10188"/>
                  <a:pt x="21422" y="10090"/>
                </a:cubicBezTo>
                <a:cubicBezTo>
                  <a:pt x="21547" y="9984"/>
                  <a:pt x="21607" y="9886"/>
                  <a:pt x="21626" y="9721"/>
                </a:cubicBezTo>
                <a:cubicBezTo>
                  <a:pt x="21640" y="9642"/>
                  <a:pt x="21640" y="9570"/>
                  <a:pt x="21640" y="9497"/>
                </a:cubicBezTo>
                <a:cubicBezTo>
                  <a:pt x="21640" y="9478"/>
                  <a:pt x="21640" y="9451"/>
                  <a:pt x="21640" y="9432"/>
                </a:cubicBezTo>
                <a:cubicBezTo>
                  <a:pt x="21640" y="9379"/>
                  <a:pt x="21580" y="9214"/>
                  <a:pt x="21455" y="9142"/>
                </a:cubicBezTo>
                <a:cubicBezTo>
                  <a:pt x="21495" y="9135"/>
                  <a:pt x="21534" y="9135"/>
                  <a:pt x="21567" y="9135"/>
                </a:cubicBezTo>
                <a:lnTo>
                  <a:pt x="21699" y="9135"/>
                </a:lnTo>
                <a:cubicBezTo>
                  <a:pt x="21710" y="9134"/>
                  <a:pt x="21723" y="9133"/>
                  <a:pt x="21735" y="9133"/>
                </a:cubicBezTo>
                <a:close/>
                <a:moveTo>
                  <a:pt x="9348" y="12123"/>
                </a:moveTo>
                <a:cubicBezTo>
                  <a:pt x="9517" y="12123"/>
                  <a:pt x="9685" y="12147"/>
                  <a:pt x="9721" y="12229"/>
                </a:cubicBezTo>
                <a:cubicBezTo>
                  <a:pt x="9754" y="12294"/>
                  <a:pt x="9767" y="12341"/>
                  <a:pt x="9780" y="12367"/>
                </a:cubicBezTo>
                <a:cubicBezTo>
                  <a:pt x="9793" y="12413"/>
                  <a:pt x="9800" y="12433"/>
                  <a:pt x="9852" y="12459"/>
                </a:cubicBezTo>
                <a:cubicBezTo>
                  <a:pt x="9918" y="12499"/>
                  <a:pt x="10070" y="12676"/>
                  <a:pt x="10096" y="12729"/>
                </a:cubicBezTo>
                <a:cubicBezTo>
                  <a:pt x="10114" y="12759"/>
                  <a:pt x="10159" y="12843"/>
                  <a:pt x="10266" y="12843"/>
                </a:cubicBezTo>
                <a:cubicBezTo>
                  <a:pt x="10277" y="12843"/>
                  <a:pt x="10288" y="12843"/>
                  <a:pt x="10300" y="12841"/>
                </a:cubicBezTo>
                <a:cubicBezTo>
                  <a:pt x="10333" y="12834"/>
                  <a:pt x="10366" y="12821"/>
                  <a:pt x="10405" y="12814"/>
                </a:cubicBezTo>
                <a:cubicBezTo>
                  <a:pt x="10457" y="12796"/>
                  <a:pt x="10516" y="12780"/>
                  <a:pt x="10559" y="12780"/>
                </a:cubicBezTo>
                <a:cubicBezTo>
                  <a:pt x="10577" y="12780"/>
                  <a:pt x="10591" y="12782"/>
                  <a:pt x="10603" y="12788"/>
                </a:cubicBezTo>
                <a:cubicBezTo>
                  <a:pt x="10616" y="12795"/>
                  <a:pt x="10629" y="12801"/>
                  <a:pt x="10642" y="12808"/>
                </a:cubicBezTo>
                <a:cubicBezTo>
                  <a:pt x="10668" y="12814"/>
                  <a:pt x="10668" y="12821"/>
                  <a:pt x="10675" y="13032"/>
                </a:cubicBezTo>
                <a:cubicBezTo>
                  <a:pt x="10682" y="13150"/>
                  <a:pt x="10682" y="13275"/>
                  <a:pt x="10688" y="13400"/>
                </a:cubicBezTo>
                <a:cubicBezTo>
                  <a:pt x="10695" y="13571"/>
                  <a:pt x="10695" y="13742"/>
                  <a:pt x="10701" y="13828"/>
                </a:cubicBezTo>
                <a:cubicBezTo>
                  <a:pt x="10708" y="13874"/>
                  <a:pt x="10708" y="13933"/>
                  <a:pt x="10708" y="13992"/>
                </a:cubicBezTo>
                <a:cubicBezTo>
                  <a:pt x="10708" y="14150"/>
                  <a:pt x="10708" y="14249"/>
                  <a:pt x="10741" y="14289"/>
                </a:cubicBezTo>
                <a:cubicBezTo>
                  <a:pt x="10780" y="14341"/>
                  <a:pt x="10807" y="14427"/>
                  <a:pt x="10774" y="14473"/>
                </a:cubicBezTo>
                <a:cubicBezTo>
                  <a:pt x="10741" y="14526"/>
                  <a:pt x="10728" y="14644"/>
                  <a:pt x="10774" y="14723"/>
                </a:cubicBezTo>
                <a:cubicBezTo>
                  <a:pt x="10797" y="14764"/>
                  <a:pt x="10832" y="14790"/>
                  <a:pt x="10876" y="14790"/>
                </a:cubicBezTo>
                <a:cubicBezTo>
                  <a:pt x="10882" y="14790"/>
                  <a:pt x="10887" y="14789"/>
                  <a:pt x="10892" y="14789"/>
                </a:cubicBezTo>
                <a:lnTo>
                  <a:pt x="11583" y="14789"/>
                </a:lnTo>
                <a:lnTo>
                  <a:pt x="11596" y="14776"/>
                </a:lnTo>
                <a:cubicBezTo>
                  <a:pt x="11610" y="14756"/>
                  <a:pt x="11642" y="14723"/>
                  <a:pt x="11662" y="14723"/>
                </a:cubicBezTo>
                <a:cubicBezTo>
                  <a:pt x="11662" y="14723"/>
                  <a:pt x="11669" y="14723"/>
                  <a:pt x="11675" y="14736"/>
                </a:cubicBezTo>
                <a:cubicBezTo>
                  <a:pt x="11724" y="14809"/>
                  <a:pt x="11773" y="14882"/>
                  <a:pt x="11869" y="14882"/>
                </a:cubicBezTo>
                <a:cubicBezTo>
                  <a:pt x="11876" y="14882"/>
                  <a:pt x="11884" y="14882"/>
                  <a:pt x="11893" y="14881"/>
                </a:cubicBezTo>
                <a:cubicBezTo>
                  <a:pt x="11925" y="14874"/>
                  <a:pt x="11952" y="14855"/>
                  <a:pt x="11978" y="14841"/>
                </a:cubicBezTo>
                <a:cubicBezTo>
                  <a:pt x="12007" y="14822"/>
                  <a:pt x="12032" y="14810"/>
                  <a:pt x="12062" y="14810"/>
                </a:cubicBezTo>
                <a:cubicBezTo>
                  <a:pt x="12073" y="14810"/>
                  <a:pt x="12084" y="14812"/>
                  <a:pt x="12097" y="14815"/>
                </a:cubicBezTo>
                <a:cubicBezTo>
                  <a:pt x="12123" y="14822"/>
                  <a:pt x="12149" y="14868"/>
                  <a:pt x="12156" y="14914"/>
                </a:cubicBezTo>
                <a:cubicBezTo>
                  <a:pt x="12162" y="14953"/>
                  <a:pt x="12149" y="14986"/>
                  <a:pt x="12129" y="15006"/>
                </a:cubicBezTo>
                <a:cubicBezTo>
                  <a:pt x="12110" y="15013"/>
                  <a:pt x="12097" y="15026"/>
                  <a:pt x="12083" y="15032"/>
                </a:cubicBezTo>
                <a:cubicBezTo>
                  <a:pt x="12037" y="15052"/>
                  <a:pt x="11991" y="15078"/>
                  <a:pt x="11965" y="15164"/>
                </a:cubicBezTo>
                <a:cubicBezTo>
                  <a:pt x="11939" y="15282"/>
                  <a:pt x="11998" y="15447"/>
                  <a:pt x="12097" y="15513"/>
                </a:cubicBezTo>
                <a:cubicBezTo>
                  <a:pt x="12149" y="15552"/>
                  <a:pt x="12189" y="15638"/>
                  <a:pt x="12195" y="15737"/>
                </a:cubicBezTo>
                <a:cubicBezTo>
                  <a:pt x="12202" y="15829"/>
                  <a:pt x="12176" y="15908"/>
                  <a:pt x="12129" y="15941"/>
                </a:cubicBezTo>
                <a:cubicBezTo>
                  <a:pt x="12044" y="16013"/>
                  <a:pt x="12057" y="16112"/>
                  <a:pt x="12064" y="16204"/>
                </a:cubicBezTo>
                <a:cubicBezTo>
                  <a:pt x="12070" y="16237"/>
                  <a:pt x="12070" y="16270"/>
                  <a:pt x="12070" y="16303"/>
                </a:cubicBezTo>
                <a:cubicBezTo>
                  <a:pt x="12070" y="16329"/>
                  <a:pt x="12070" y="16355"/>
                  <a:pt x="12070" y="16375"/>
                </a:cubicBezTo>
                <a:cubicBezTo>
                  <a:pt x="12070" y="16441"/>
                  <a:pt x="12070" y="16460"/>
                  <a:pt x="12037" y="16487"/>
                </a:cubicBezTo>
                <a:cubicBezTo>
                  <a:pt x="11932" y="16566"/>
                  <a:pt x="11912" y="16678"/>
                  <a:pt x="11906" y="16743"/>
                </a:cubicBezTo>
                <a:cubicBezTo>
                  <a:pt x="11899" y="16757"/>
                  <a:pt x="11899" y="16776"/>
                  <a:pt x="11899" y="16783"/>
                </a:cubicBezTo>
                <a:cubicBezTo>
                  <a:pt x="11893" y="16790"/>
                  <a:pt x="11873" y="16809"/>
                  <a:pt x="11853" y="16822"/>
                </a:cubicBezTo>
                <a:cubicBezTo>
                  <a:pt x="11794" y="16888"/>
                  <a:pt x="11695" y="16987"/>
                  <a:pt x="11675" y="17092"/>
                </a:cubicBezTo>
                <a:cubicBezTo>
                  <a:pt x="11642" y="17079"/>
                  <a:pt x="11610" y="17073"/>
                  <a:pt x="11577" y="17073"/>
                </a:cubicBezTo>
                <a:cubicBezTo>
                  <a:pt x="11491" y="17059"/>
                  <a:pt x="11373" y="17059"/>
                  <a:pt x="11241" y="17059"/>
                </a:cubicBezTo>
                <a:cubicBezTo>
                  <a:pt x="11063" y="17059"/>
                  <a:pt x="10793" y="17059"/>
                  <a:pt x="10761" y="17040"/>
                </a:cubicBezTo>
                <a:cubicBezTo>
                  <a:pt x="10747" y="17026"/>
                  <a:pt x="10715" y="16994"/>
                  <a:pt x="10675" y="16961"/>
                </a:cubicBezTo>
                <a:cubicBezTo>
                  <a:pt x="10517" y="16803"/>
                  <a:pt x="10366" y="16665"/>
                  <a:pt x="10274" y="16651"/>
                </a:cubicBezTo>
                <a:cubicBezTo>
                  <a:pt x="10234" y="16651"/>
                  <a:pt x="10188" y="16645"/>
                  <a:pt x="10135" y="16645"/>
                </a:cubicBezTo>
                <a:cubicBezTo>
                  <a:pt x="10037" y="16632"/>
                  <a:pt x="9905" y="16625"/>
                  <a:pt x="9879" y="16605"/>
                </a:cubicBezTo>
                <a:cubicBezTo>
                  <a:pt x="9866" y="16599"/>
                  <a:pt x="9839" y="16572"/>
                  <a:pt x="9813" y="16546"/>
                </a:cubicBezTo>
                <a:cubicBezTo>
                  <a:pt x="9747" y="16474"/>
                  <a:pt x="9655" y="16375"/>
                  <a:pt x="9563" y="16375"/>
                </a:cubicBezTo>
                <a:cubicBezTo>
                  <a:pt x="9543" y="16375"/>
                  <a:pt x="9517" y="16382"/>
                  <a:pt x="9490" y="16382"/>
                </a:cubicBezTo>
                <a:cubicBezTo>
                  <a:pt x="9444" y="16388"/>
                  <a:pt x="9392" y="16395"/>
                  <a:pt x="9339" y="16395"/>
                </a:cubicBezTo>
                <a:cubicBezTo>
                  <a:pt x="9240" y="16395"/>
                  <a:pt x="9174" y="16375"/>
                  <a:pt x="9148" y="16335"/>
                </a:cubicBezTo>
                <a:cubicBezTo>
                  <a:pt x="9095" y="16276"/>
                  <a:pt x="9017" y="16250"/>
                  <a:pt x="8905" y="16250"/>
                </a:cubicBezTo>
                <a:cubicBezTo>
                  <a:pt x="8859" y="16250"/>
                  <a:pt x="8819" y="16256"/>
                  <a:pt x="8786" y="16256"/>
                </a:cubicBezTo>
                <a:lnTo>
                  <a:pt x="8753" y="16263"/>
                </a:lnTo>
                <a:cubicBezTo>
                  <a:pt x="8701" y="16263"/>
                  <a:pt x="8641" y="16184"/>
                  <a:pt x="8622" y="16158"/>
                </a:cubicBezTo>
                <a:lnTo>
                  <a:pt x="8615" y="16145"/>
                </a:lnTo>
                <a:cubicBezTo>
                  <a:pt x="8595" y="16118"/>
                  <a:pt x="8345" y="15987"/>
                  <a:pt x="8299" y="15973"/>
                </a:cubicBezTo>
                <a:cubicBezTo>
                  <a:pt x="8253" y="15954"/>
                  <a:pt x="7937" y="15605"/>
                  <a:pt x="7667" y="15289"/>
                </a:cubicBezTo>
                <a:cubicBezTo>
                  <a:pt x="7667" y="15289"/>
                  <a:pt x="7536" y="15092"/>
                  <a:pt x="7641" y="14993"/>
                </a:cubicBezTo>
                <a:cubicBezTo>
                  <a:pt x="7694" y="14947"/>
                  <a:pt x="7720" y="14894"/>
                  <a:pt x="7720" y="14841"/>
                </a:cubicBezTo>
                <a:cubicBezTo>
                  <a:pt x="7720" y="14762"/>
                  <a:pt x="7661" y="14703"/>
                  <a:pt x="7641" y="14684"/>
                </a:cubicBezTo>
                <a:cubicBezTo>
                  <a:pt x="7615" y="14664"/>
                  <a:pt x="7503" y="14506"/>
                  <a:pt x="7602" y="14308"/>
                </a:cubicBezTo>
                <a:cubicBezTo>
                  <a:pt x="7700" y="14098"/>
                  <a:pt x="7700" y="14085"/>
                  <a:pt x="7700" y="14019"/>
                </a:cubicBezTo>
                <a:cubicBezTo>
                  <a:pt x="7700" y="14012"/>
                  <a:pt x="7674" y="13769"/>
                  <a:pt x="7555" y="13769"/>
                </a:cubicBezTo>
                <a:cubicBezTo>
                  <a:pt x="7516" y="13769"/>
                  <a:pt x="7483" y="13788"/>
                  <a:pt x="7450" y="13835"/>
                </a:cubicBezTo>
                <a:cubicBezTo>
                  <a:pt x="7424" y="13854"/>
                  <a:pt x="7384" y="13887"/>
                  <a:pt x="7365" y="13887"/>
                </a:cubicBezTo>
                <a:cubicBezTo>
                  <a:pt x="7325" y="13881"/>
                  <a:pt x="6943" y="13874"/>
                  <a:pt x="6864" y="13867"/>
                </a:cubicBezTo>
                <a:lnTo>
                  <a:pt x="6858" y="13867"/>
                </a:lnTo>
                <a:lnTo>
                  <a:pt x="6845" y="13874"/>
                </a:lnTo>
                <a:cubicBezTo>
                  <a:pt x="6818" y="13894"/>
                  <a:pt x="6575" y="14045"/>
                  <a:pt x="6516" y="14131"/>
                </a:cubicBezTo>
                <a:cubicBezTo>
                  <a:pt x="6463" y="14203"/>
                  <a:pt x="6029" y="14526"/>
                  <a:pt x="5976" y="14552"/>
                </a:cubicBezTo>
                <a:cubicBezTo>
                  <a:pt x="5917" y="14578"/>
                  <a:pt x="5640" y="14835"/>
                  <a:pt x="5627" y="14874"/>
                </a:cubicBezTo>
                <a:cubicBezTo>
                  <a:pt x="5614" y="14894"/>
                  <a:pt x="5469" y="14953"/>
                  <a:pt x="5449" y="14960"/>
                </a:cubicBezTo>
                <a:cubicBezTo>
                  <a:pt x="5410" y="14960"/>
                  <a:pt x="5324" y="15026"/>
                  <a:pt x="5278" y="15098"/>
                </a:cubicBezTo>
                <a:cubicBezTo>
                  <a:pt x="5212" y="15190"/>
                  <a:pt x="5101" y="15315"/>
                  <a:pt x="5074" y="15322"/>
                </a:cubicBezTo>
                <a:cubicBezTo>
                  <a:pt x="5061" y="15328"/>
                  <a:pt x="5048" y="15328"/>
                  <a:pt x="5028" y="15335"/>
                </a:cubicBezTo>
                <a:cubicBezTo>
                  <a:pt x="5002" y="15342"/>
                  <a:pt x="4956" y="15348"/>
                  <a:pt x="4916" y="15348"/>
                </a:cubicBezTo>
                <a:cubicBezTo>
                  <a:pt x="4857" y="15348"/>
                  <a:pt x="4824" y="15328"/>
                  <a:pt x="4804" y="15269"/>
                </a:cubicBezTo>
                <a:cubicBezTo>
                  <a:pt x="4804" y="15256"/>
                  <a:pt x="4772" y="15190"/>
                  <a:pt x="4712" y="15190"/>
                </a:cubicBezTo>
                <a:cubicBezTo>
                  <a:pt x="4673" y="15190"/>
                  <a:pt x="4021" y="15197"/>
                  <a:pt x="4021" y="15197"/>
                </a:cubicBezTo>
                <a:lnTo>
                  <a:pt x="4008" y="15197"/>
                </a:lnTo>
                <a:lnTo>
                  <a:pt x="3995" y="15210"/>
                </a:lnTo>
                <a:cubicBezTo>
                  <a:pt x="3949" y="15263"/>
                  <a:pt x="3949" y="15282"/>
                  <a:pt x="3949" y="15289"/>
                </a:cubicBezTo>
                <a:cubicBezTo>
                  <a:pt x="3949" y="15302"/>
                  <a:pt x="3909" y="15342"/>
                  <a:pt x="3745" y="15348"/>
                </a:cubicBezTo>
                <a:lnTo>
                  <a:pt x="3554" y="15348"/>
                </a:lnTo>
                <a:cubicBezTo>
                  <a:pt x="3396" y="15348"/>
                  <a:pt x="3330" y="15328"/>
                  <a:pt x="3330" y="15263"/>
                </a:cubicBezTo>
                <a:cubicBezTo>
                  <a:pt x="3317" y="15131"/>
                  <a:pt x="3310" y="14308"/>
                  <a:pt x="3310" y="14223"/>
                </a:cubicBezTo>
                <a:cubicBezTo>
                  <a:pt x="3330" y="14190"/>
                  <a:pt x="3363" y="14098"/>
                  <a:pt x="3343" y="14045"/>
                </a:cubicBezTo>
                <a:cubicBezTo>
                  <a:pt x="3337" y="14025"/>
                  <a:pt x="3317" y="14012"/>
                  <a:pt x="3304" y="14006"/>
                </a:cubicBezTo>
                <a:cubicBezTo>
                  <a:pt x="3289" y="14001"/>
                  <a:pt x="3273" y="13999"/>
                  <a:pt x="3258" y="13999"/>
                </a:cubicBezTo>
                <a:cubicBezTo>
                  <a:pt x="3186" y="13999"/>
                  <a:pt x="3116" y="14047"/>
                  <a:pt x="3100" y="14118"/>
                </a:cubicBezTo>
                <a:cubicBezTo>
                  <a:pt x="3093" y="14170"/>
                  <a:pt x="2876" y="14348"/>
                  <a:pt x="2823" y="14361"/>
                </a:cubicBezTo>
                <a:cubicBezTo>
                  <a:pt x="2810" y="14368"/>
                  <a:pt x="2791" y="14381"/>
                  <a:pt x="2771" y="14401"/>
                </a:cubicBezTo>
                <a:cubicBezTo>
                  <a:pt x="2704" y="14455"/>
                  <a:pt x="2582" y="14554"/>
                  <a:pt x="2373" y="14554"/>
                </a:cubicBezTo>
                <a:cubicBezTo>
                  <a:pt x="2355" y="14554"/>
                  <a:pt x="2336" y="14553"/>
                  <a:pt x="2317" y="14552"/>
                </a:cubicBezTo>
                <a:lnTo>
                  <a:pt x="2304" y="14552"/>
                </a:lnTo>
                <a:cubicBezTo>
                  <a:pt x="2297" y="14552"/>
                  <a:pt x="2198" y="14591"/>
                  <a:pt x="2119" y="14591"/>
                </a:cubicBezTo>
                <a:cubicBezTo>
                  <a:pt x="2040" y="14591"/>
                  <a:pt x="2034" y="14558"/>
                  <a:pt x="2034" y="14545"/>
                </a:cubicBezTo>
                <a:cubicBezTo>
                  <a:pt x="2007" y="14407"/>
                  <a:pt x="1902" y="14157"/>
                  <a:pt x="1691" y="14124"/>
                </a:cubicBezTo>
                <a:cubicBezTo>
                  <a:pt x="1639" y="14118"/>
                  <a:pt x="1553" y="14111"/>
                  <a:pt x="1441" y="14111"/>
                </a:cubicBezTo>
                <a:cubicBezTo>
                  <a:pt x="1218" y="14111"/>
                  <a:pt x="948" y="14131"/>
                  <a:pt x="948" y="14131"/>
                </a:cubicBezTo>
                <a:lnTo>
                  <a:pt x="915" y="14131"/>
                </a:lnTo>
                <a:cubicBezTo>
                  <a:pt x="869" y="14131"/>
                  <a:pt x="829" y="14118"/>
                  <a:pt x="823" y="14104"/>
                </a:cubicBezTo>
                <a:cubicBezTo>
                  <a:pt x="810" y="14085"/>
                  <a:pt x="816" y="14058"/>
                  <a:pt x="823" y="14039"/>
                </a:cubicBezTo>
                <a:cubicBezTo>
                  <a:pt x="836" y="14006"/>
                  <a:pt x="875" y="13940"/>
                  <a:pt x="908" y="13940"/>
                </a:cubicBezTo>
                <a:cubicBezTo>
                  <a:pt x="994" y="13940"/>
                  <a:pt x="1106" y="13874"/>
                  <a:pt x="1132" y="13808"/>
                </a:cubicBezTo>
                <a:cubicBezTo>
                  <a:pt x="1152" y="13736"/>
                  <a:pt x="1152" y="13578"/>
                  <a:pt x="1040" y="13532"/>
                </a:cubicBezTo>
                <a:lnTo>
                  <a:pt x="1007" y="13525"/>
                </a:lnTo>
                <a:cubicBezTo>
                  <a:pt x="915" y="13492"/>
                  <a:pt x="763" y="13433"/>
                  <a:pt x="750" y="13328"/>
                </a:cubicBezTo>
                <a:cubicBezTo>
                  <a:pt x="737" y="13183"/>
                  <a:pt x="559" y="13038"/>
                  <a:pt x="507" y="12992"/>
                </a:cubicBezTo>
                <a:lnTo>
                  <a:pt x="500" y="12986"/>
                </a:lnTo>
                <a:cubicBezTo>
                  <a:pt x="342" y="12860"/>
                  <a:pt x="329" y="12821"/>
                  <a:pt x="329" y="12808"/>
                </a:cubicBezTo>
                <a:cubicBezTo>
                  <a:pt x="329" y="12709"/>
                  <a:pt x="145" y="12650"/>
                  <a:pt x="145" y="12650"/>
                </a:cubicBezTo>
                <a:cubicBezTo>
                  <a:pt x="132" y="12650"/>
                  <a:pt x="92" y="12604"/>
                  <a:pt x="86" y="12558"/>
                </a:cubicBezTo>
                <a:cubicBezTo>
                  <a:pt x="79" y="12525"/>
                  <a:pt x="86" y="12499"/>
                  <a:pt x="112" y="12479"/>
                </a:cubicBezTo>
                <a:cubicBezTo>
                  <a:pt x="217" y="12393"/>
                  <a:pt x="375" y="12308"/>
                  <a:pt x="375" y="12308"/>
                </a:cubicBezTo>
                <a:lnTo>
                  <a:pt x="388" y="12301"/>
                </a:lnTo>
                <a:lnTo>
                  <a:pt x="388" y="12288"/>
                </a:lnTo>
                <a:cubicBezTo>
                  <a:pt x="395" y="12281"/>
                  <a:pt x="408" y="12229"/>
                  <a:pt x="408" y="12169"/>
                </a:cubicBezTo>
                <a:cubicBezTo>
                  <a:pt x="625" y="12229"/>
                  <a:pt x="1547" y="12472"/>
                  <a:pt x="1691" y="12472"/>
                </a:cubicBezTo>
                <a:cubicBezTo>
                  <a:pt x="1876" y="12472"/>
                  <a:pt x="3153" y="12656"/>
                  <a:pt x="3271" y="12722"/>
                </a:cubicBezTo>
                <a:cubicBezTo>
                  <a:pt x="3409" y="12801"/>
                  <a:pt x="4699" y="13446"/>
                  <a:pt x="4811" y="13492"/>
                </a:cubicBezTo>
                <a:lnTo>
                  <a:pt x="4870" y="13519"/>
                </a:lnTo>
                <a:cubicBezTo>
                  <a:pt x="5140" y="13637"/>
                  <a:pt x="5397" y="13742"/>
                  <a:pt x="5469" y="13742"/>
                </a:cubicBezTo>
                <a:cubicBezTo>
                  <a:pt x="5509" y="13742"/>
                  <a:pt x="5772" y="13821"/>
                  <a:pt x="5976" y="13887"/>
                </a:cubicBezTo>
                <a:cubicBezTo>
                  <a:pt x="6233" y="13960"/>
                  <a:pt x="6391" y="14012"/>
                  <a:pt x="6430" y="14012"/>
                </a:cubicBezTo>
                <a:cubicBezTo>
                  <a:pt x="6450" y="14012"/>
                  <a:pt x="6516" y="14012"/>
                  <a:pt x="6864" y="13663"/>
                </a:cubicBezTo>
                <a:cubicBezTo>
                  <a:pt x="6881" y="13647"/>
                  <a:pt x="6907" y="13640"/>
                  <a:pt x="6933" y="13640"/>
                </a:cubicBezTo>
                <a:cubicBezTo>
                  <a:pt x="6958" y="13640"/>
                  <a:pt x="6983" y="13647"/>
                  <a:pt x="6996" y="13657"/>
                </a:cubicBezTo>
                <a:lnTo>
                  <a:pt x="7003" y="13663"/>
                </a:lnTo>
                <a:cubicBezTo>
                  <a:pt x="7035" y="13686"/>
                  <a:pt x="7109" y="13738"/>
                  <a:pt x="7204" y="13738"/>
                </a:cubicBezTo>
                <a:cubicBezTo>
                  <a:pt x="7245" y="13738"/>
                  <a:pt x="7291" y="13729"/>
                  <a:pt x="7338" y="13703"/>
                </a:cubicBezTo>
                <a:cubicBezTo>
                  <a:pt x="7384" y="13677"/>
                  <a:pt x="7430" y="13650"/>
                  <a:pt x="7470" y="13624"/>
                </a:cubicBezTo>
                <a:cubicBezTo>
                  <a:pt x="7562" y="13565"/>
                  <a:pt x="7648" y="13512"/>
                  <a:pt x="7713" y="13505"/>
                </a:cubicBezTo>
                <a:lnTo>
                  <a:pt x="7766" y="13499"/>
                </a:lnTo>
                <a:cubicBezTo>
                  <a:pt x="7838" y="13492"/>
                  <a:pt x="7891" y="13486"/>
                  <a:pt x="7917" y="13426"/>
                </a:cubicBezTo>
                <a:cubicBezTo>
                  <a:pt x="7924" y="13413"/>
                  <a:pt x="7931" y="13400"/>
                  <a:pt x="7931" y="13374"/>
                </a:cubicBezTo>
                <a:cubicBezTo>
                  <a:pt x="7950" y="13282"/>
                  <a:pt x="7977" y="13196"/>
                  <a:pt x="8102" y="13190"/>
                </a:cubicBezTo>
                <a:cubicBezTo>
                  <a:pt x="8306" y="13190"/>
                  <a:pt x="8372" y="13130"/>
                  <a:pt x="8437" y="13078"/>
                </a:cubicBezTo>
                <a:cubicBezTo>
                  <a:pt x="8503" y="13018"/>
                  <a:pt x="8668" y="12755"/>
                  <a:pt x="8668" y="12656"/>
                </a:cubicBezTo>
                <a:cubicBezTo>
                  <a:pt x="8668" y="12577"/>
                  <a:pt x="8799" y="12393"/>
                  <a:pt x="8845" y="12380"/>
                </a:cubicBezTo>
                <a:cubicBezTo>
                  <a:pt x="8885" y="12373"/>
                  <a:pt x="8905" y="12327"/>
                  <a:pt x="8918" y="12275"/>
                </a:cubicBezTo>
                <a:cubicBezTo>
                  <a:pt x="8938" y="12216"/>
                  <a:pt x="8957" y="12169"/>
                  <a:pt x="8997" y="12156"/>
                </a:cubicBezTo>
                <a:cubicBezTo>
                  <a:pt x="9058" y="12141"/>
                  <a:pt x="9203" y="12123"/>
                  <a:pt x="9348" y="12123"/>
                </a:cubicBezTo>
                <a:close/>
                <a:moveTo>
                  <a:pt x="13512" y="11360"/>
                </a:moveTo>
                <a:cubicBezTo>
                  <a:pt x="13597" y="11459"/>
                  <a:pt x="13683" y="11571"/>
                  <a:pt x="13683" y="11603"/>
                </a:cubicBezTo>
                <a:cubicBezTo>
                  <a:pt x="13689" y="11722"/>
                  <a:pt x="13716" y="11939"/>
                  <a:pt x="13742" y="11985"/>
                </a:cubicBezTo>
                <a:cubicBezTo>
                  <a:pt x="13755" y="11998"/>
                  <a:pt x="13775" y="12011"/>
                  <a:pt x="13795" y="12025"/>
                </a:cubicBezTo>
                <a:cubicBezTo>
                  <a:pt x="13827" y="12044"/>
                  <a:pt x="13867" y="12064"/>
                  <a:pt x="13874" y="12137"/>
                </a:cubicBezTo>
                <a:cubicBezTo>
                  <a:pt x="13874" y="12176"/>
                  <a:pt x="13874" y="12222"/>
                  <a:pt x="13874" y="12268"/>
                </a:cubicBezTo>
                <a:cubicBezTo>
                  <a:pt x="13874" y="12420"/>
                  <a:pt x="13880" y="12525"/>
                  <a:pt x="13926" y="12564"/>
                </a:cubicBezTo>
                <a:cubicBezTo>
                  <a:pt x="13979" y="12610"/>
                  <a:pt x="14249" y="12801"/>
                  <a:pt x="14262" y="12808"/>
                </a:cubicBezTo>
                <a:lnTo>
                  <a:pt x="14268" y="12814"/>
                </a:lnTo>
                <a:cubicBezTo>
                  <a:pt x="14268" y="12814"/>
                  <a:pt x="14308" y="12828"/>
                  <a:pt x="14393" y="12854"/>
                </a:cubicBezTo>
                <a:cubicBezTo>
                  <a:pt x="14446" y="12874"/>
                  <a:pt x="14538" y="12979"/>
                  <a:pt x="14598" y="13051"/>
                </a:cubicBezTo>
                <a:cubicBezTo>
                  <a:pt x="14644" y="13104"/>
                  <a:pt x="14676" y="13137"/>
                  <a:pt x="14696" y="13150"/>
                </a:cubicBezTo>
                <a:cubicBezTo>
                  <a:pt x="14736" y="13176"/>
                  <a:pt x="15749" y="13203"/>
                  <a:pt x="16585" y="13222"/>
                </a:cubicBezTo>
                <a:lnTo>
                  <a:pt x="20040" y="13334"/>
                </a:lnTo>
                <a:cubicBezTo>
                  <a:pt x="20001" y="13433"/>
                  <a:pt x="19961" y="13532"/>
                  <a:pt x="19948" y="13637"/>
                </a:cubicBezTo>
                <a:cubicBezTo>
                  <a:pt x="19935" y="13677"/>
                  <a:pt x="19626" y="14670"/>
                  <a:pt x="19823" y="15289"/>
                </a:cubicBezTo>
                <a:cubicBezTo>
                  <a:pt x="19869" y="15454"/>
                  <a:pt x="19928" y="15697"/>
                  <a:pt x="19928" y="15737"/>
                </a:cubicBezTo>
                <a:cubicBezTo>
                  <a:pt x="19922" y="15789"/>
                  <a:pt x="19922" y="15881"/>
                  <a:pt x="19928" y="15908"/>
                </a:cubicBezTo>
                <a:cubicBezTo>
                  <a:pt x="19922" y="15908"/>
                  <a:pt x="19922" y="15921"/>
                  <a:pt x="19922" y="15927"/>
                </a:cubicBezTo>
                <a:cubicBezTo>
                  <a:pt x="19902" y="16105"/>
                  <a:pt x="19856" y="16408"/>
                  <a:pt x="19817" y="16460"/>
                </a:cubicBezTo>
                <a:cubicBezTo>
                  <a:pt x="19757" y="16546"/>
                  <a:pt x="19672" y="17073"/>
                  <a:pt x="19672" y="17217"/>
                </a:cubicBezTo>
                <a:cubicBezTo>
                  <a:pt x="19672" y="17349"/>
                  <a:pt x="19474" y="17671"/>
                  <a:pt x="19435" y="17698"/>
                </a:cubicBezTo>
                <a:cubicBezTo>
                  <a:pt x="19402" y="17724"/>
                  <a:pt x="18961" y="18112"/>
                  <a:pt x="18961" y="18336"/>
                </a:cubicBezTo>
                <a:cubicBezTo>
                  <a:pt x="18961" y="18520"/>
                  <a:pt x="18750" y="18685"/>
                  <a:pt x="18658" y="18738"/>
                </a:cubicBezTo>
                <a:cubicBezTo>
                  <a:pt x="18645" y="18744"/>
                  <a:pt x="18632" y="18751"/>
                  <a:pt x="18612" y="18757"/>
                </a:cubicBezTo>
                <a:cubicBezTo>
                  <a:pt x="18487" y="18810"/>
                  <a:pt x="18224" y="18922"/>
                  <a:pt x="18250" y="19304"/>
                </a:cubicBezTo>
                <a:cubicBezTo>
                  <a:pt x="18244" y="19323"/>
                  <a:pt x="18224" y="19409"/>
                  <a:pt x="18151" y="19442"/>
                </a:cubicBezTo>
                <a:cubicBezTo>
                  <a:pt x="18066" y="19494"/>
                  <a:pt x="17908" y="19659"/>
                  <a:pt x="17915" y="19830"/>
                </a:cubicBezTo>
                <a:cubicBezTo>
                  <a:pt x="17921" y="19968"/>
                  <a:pt x="17901" y="20416"/>
                  <a:pt x="17875" y="20534"/>
                </a:cubicBezTo>
                <a:cubicBezTo>
                  <a:pt x="17862" y="20528"/>
                  <a:pt x="17842" y="20521"/>
                  <a:pt x="17822" y="20515"/>
                </a:cubicBezTo>
                <a:cubicBezTo>
                  <a:pt x="17704" y="20501"/>
                  <a:pt x="17572" y="20482"/>
                  <a:pt x="17546" y="20462"/>
                </a:cubicBezTo>
                <a:cubicBezTo>
                  <a:pt x="17539" y="20449"/>
                  <a:pt x="17539" y="20409"/>
                  <a:pt x="17546" y="20376"/>
                </a:cubicBezTo>
                <a:cubicBezTo>
                  <a:pt x="17553" y="20284"/>
                  <a:pt x="17559" y="20153"/>
                  <a:pt x="17500" y="20054"/>
                </a:cubicBezTo>
                <a:cubicBezTo>
                  <a:pt x="17467" y="20008"/>
                  <a:pt x="17434" y="19982"/>
                  <a:pt x="17401" y="19982"/>
                </a:cubicBezTo>
                <a:cubicBezTo>
                  <a:pt x="17355" y="19982"/>
                  <a:pt x="17322" y="20034"/>
                  <a:pt x="17302" y="20074"/>
                </a:cubicBezTo>
                <a:cubicBezTo>
                  <a:pt x="17296" y="20080"/>
                  <a:pt x="17289" y="20093"/>
                  <a:pt x="17283" y="20100"/>
                </a:cubicBezTo>
                <a:cubicBezTo>
                  <a:pt x="17254" y="20140"/>
                  <a:pt x="17103" y="20273"/>
                  <a:pt x="16982" y="20273"/>
                </a:cubicBezTo>
                <a:cubicBezTo>
                  <a:pt x="16965" y="20273"/>
                  <a:pt x="16949" y="20270"/>
                  <a:pt x="16934" y="20265"/>
                </a:cubicBezTo>
                <a:cubicBezTo>
                  <a:pt x="16889" y="20248"/>
                  <a:pt x="16855" y="20242"/>
                  <a:pt x="16826" y="20242"/>
                </a:cubicBezTo>
                <a:cubicBezTo>
                  <a:pt x="16785" y="20242"/>
                  <a:pt x="16752" y="20253"/>
                  <a:pt x="16710" y="20265"/>
                </a:cubicBezTo>
                <a:cubicBezTo>
                  <a:pt x="16677" y="20278"/>
                  <a:pt x="16631" y="20297"/>
                  <a:pt x="16559" y="20304"/>
                </a:cubicBezTo>
                <a:cubicBezTo>
                  <a:pt x="16545" y="20307"/>
                  <a:pt x="16530" y="20308"/>
                  <a:pt x="16516" y="20308"/>
                </a:cubicBezTo>
                <a:cubicBezTo>
                  <a:pt x="16348" y="20308"/>
                  <a:pt x="16156" y="20140"/>
                  <a:pt x="15986" y="19988"/>
                </a:cubicBezTo>
                <a:lnTo>
                  <a:pt x="15980" y="19982"/>
                </a:lnTo>
                <a:cubicBezTo>
                  <a:pt x="15888" y="19903"/>
                  <a:pt x="15792" y="19864"/>
                  <a:pt x="15694" y="19864"/>
                </a:cubicBezTo>
                <a:cubicBezTo>
                  <a:pt x="15601" y="19864"/>
                  <a:pt x="15506" y="19898"/>
                  <a:pt x="15407" y="19968"/>
                </a:cubicBezTo>
                <a:cubicBezTo>
                  <a:pt x="15368" y="19995"/>
                  <a:pt x="15289" y="20041"/>
                  <a:pt x="15210" y="20087"/>
                </a:cubicBezTo>
                <a:cubicBezTo>
                  <a:pt x="15150" y="20126"/>
                  <a:pt x="15085" y="20159"/>
                  <a:pt x="15058" y="20179"/>
                </a:cubicBezTo>
                <a:cubicBezTo>
                  <a:pt x="15019" y="20205"/>
                  <a:pt x="14973" y="20278"/>
                  <a:pt x="14900" y="20396"/>
                </a:cubicBezTo>
                <a:cubicBezTo>
                  <a:pt x="14854" y="20469"/>
                  <a:pt x="14795" y="20567"/>
                  <a:pt x="14775" y="20580"/>
                </a:cubicBezTo>
                <a:cubicBezTo>
                  <a:pt x="14761" y="20589"/>
                  <a:pt x="14714" y="20592"/>
                  <a:pt x="14649" y="20592"/>
                </a:cubicBezTo>
                <a:cubicBezTo>
                  <a:pt x="14559" y="20592"/>
                  <a:pt x="14436" y="20585"/>
                  <a:pt x="14321" y="20574"/>
                </a:cubicBezTo>
                <a:cubicBezTo>
                  <a:pt x="14282" y="20469"/>
                  <a:pt x="14249" y="20370"/>
                  <a:pt x="14203" y="20350"/>
                </a:cubicBezTo>
                <a:cubicBezTo>
                  <a:pt x="14124" y="20324"/>
                  <a:pt x="13900" y="20297"/>
                  <a:pt x="13854" y="20297"/>
                </a:cubicBezTo>
                <a:cubicBezTo>
                  <a:pt x="13827" y="20278"/>
                  <a:pt x="13762" y="20218"/>
                  <a:pt x="13762" y="20113"/>
                </a:cubicBezTo>
                <a:cubicBezTo>
                  <a:pt x="13762" y="19968"/>
                  <a:pt x="13742" y="19534"/>
                  <a:pt x="13742" y="19488"/>
                </a:cubicBezTo>
                <a:cubicBezTo>
                  <a:pt x="13742" y="19468"/>
                  <a:pt x="13742" y="19422"/>
                  <a:pt x="13716" y="19389"/>
                </a:cubicBezTo>
                <a:cubicBezTo>
                  <a:pt x="13683" y="19343"/>
                  <a:pt x="13617" y="19323"/>
                  <a:pt x="13531" y="19323"/>
                </a:cubicBezTo>
                <a:cubicBezTo>
                  <a:pt x="13321" y="19323"/>
                  <a:pt x="12860" y="19330"/>
                  <a:pt x="12853" y="19330"/>
                </a:cubicBezTo>
                <a:lnTo>
                  <a:pt x="12840" y="19330"/>
                </a:lnTo>
                <a:lnTo>
                  <a:pt x="12834" y="19343"/>
                </a:lnTo>
                <a:cubicBezTo>
                  <a:pt x="12807" y="19363"/>
                  <a:pt x="12761" y="19396"/>
                  <a:pt x="12735" y="19396"/>
                </a:cubicBezTo>
                <a:lnTo>
                  <a:pt x="12689" y="19396"/>
                </a:lnTo>
                <a:cubicBezTo>
                  <a:pt x="12643" y="19402"/>
                  <a:pt x="12564" y="19409"/>
                  <a:pt x="12478" y="19409"/>
                </a:cubicBezTo>
                <a:cubicBezTo>
                  <a:pt x="12307" y="19409"/>
                  <a:pt x="12208" y="19376"/>
                  <a:pt x="12208" y="19323"/>
                </a:cubicBezTo>
                <a:cubicBezTo>
                  <a:pt x="12202" y="19152"/>
                  <a:pt x="12228" y="18836"/>
                  <a:pt x="12228" y="18830"/>
                </a:cubicBezTo>
                <a:lnTo>
                  <a:pt x="12235" y="18823"/>
                </a:lnTo>
                <a:lnTo>
                  <a:pt x="12228" y="18817"/>
                </a:lnTo>
                <a:cubicBezTo>
                  <a:pt x="12208" y="18777"/>
                  <a:pt x="12116" y="18586"/>
                  <a:pt x="12077" y="18547"/>
                </a:cubicBezTo>
                <a:cubicBezTo>
                  <a:pt x="12070" y="18540"/>
                  <a:pt x="12064" y="18534"/>
                  <a:pt x="12051" y="18520"/>
                </a:cubicBezTo>
                <a:cubicBezTo>
                  <a:pt x="12018" y="18494"/>
                  <a:pt x="11912" y="18409"/>
                  <a:pt x="11919" y="18369"/>
                </a:cubicBezTo>
                <a:cubicBezTo>
                  <a:pt x="12004" y="18303"/>
                  <a:pt x="12057" y="18211"/>
                  <a:pt x="12077" y="18152"/>
                </a:cubicBezTo>
                <a:cubicBezTo>
                  <a:pt x="12097" y="18079"/>
                  <a:pt x="12116" y="17573"/>
                  <a:pt x="12057" y="17500"/>
                </a:cubicBezTo>
                <a:cubicBezTo>
                  <a:pt x="12051" y="17494"/>
                  <a:pt x="12037" y="17474"/>
                  <a:pt x="12024" y="17448"/>
                </a:cubicBezTo>
                <a:cubicBezTo>
                  <a:pt x="11965" y="17362"/>
                  <a:pt x="11866" y="17211"/>
                  <a:pt x="11735" y="17125"/>
                </a:cubicBezTo>
                <a:cubicBezTo>
                  <a:pt x="11741" y="17033"/>
                  <a:pt x="11840" y="16928"/>
                  <a:pt x="11899" y="16869"/>
                </a:cubicBezTo>
                <a:cubicBezTo>
                  <a:pt x="11932" y="16836"/>
                  <a:pt x="11952" y="16816"/>
                  <a:pt x="11958" y="16803"/>
                </a:cubicBezTo>
                <a:cubicBezTo>
                  <a:pt x="11965" y="16790"/>
                  <a:pt x="11965" y="16770"/>
                  <a:pt x="11972" y="16750"/>
                </a:cubicBezTo>
                <a:cubicBezTo>
                  <a:pt x="11978" y="16691"/>
                  <a:pt x="11991" y="16599"/>
                  <a:pt x="12077" y="16533"/>
                </a:cubicBezTo>
                <a:cubicBezTo>
                  <a:pt x="12136" y="16487"/>
                  <a:pt x="12136" y="16441"/>
                  <a:pt x="12136" y="16375"/>
                </a:cubicBezTo>
                <a:cubicBezTo>
                  <a:pt x="12136" y="16349"/>
                  <a:pt x="12136" y="16329"/>
                  <a:pt x="12136" y="16296"/>
                </a:cubicBezTo>
                <a:cubicBezTo>
                  <a:pt x="12136" y="16263"/>
                  <a:pt x="12136" y="16230"/>
                  <a:pt x="12129" y="16191"/>
                </a:cubicBezTo>
                <a:cubicBezTo>
                  <a:pt x="12123" y="16112"/>
                  <a:pt x="12116" y="16033"/>
                  <a:pt x="12169" y="15993"/>
                </a:cubicBezTo>
                <a:cubicBezTo>
                  <a:pt x="12228" y="15941"/>
                  <a:pt x="12268" y="15842"/>
                  <a:pt x="12261" y="15730"/>
                </a:cubicBezTo>
                <a:cubicBezTo>
                  <a:pt x="12255" y="15611"/>
                  <a:pt x="12208" y="15506"/>
                  <a:pt x="12129" y="15454"/>
                </a:cubicBezTo>
                <a:cubicBezTo>
                  <a:pt x="12057" y="15407"/>
                  <a:pt x="12004" y="15263"/>
                  <a:pt x="12031" y="15177"/>
                </a:cubicBezTo>
                <a:cubicBezTo>
                  <a:pt x="12044" y="15118"/>
                  <a:pt x="12070" y="15105"/>
                  <a:pt x="12110" y="15085"/>
                </a:cubicBezTo>
                <a:cubicBezTo>
                  <a:pt x="12129" y="15078"/>
                  <a:pt x="12143" y="15065"/>
                  <a:pt x="12162" y="15059"/>
                </a:cubicBezTo>
                <a:cubicBezTo>
                  <a:pt x="12208" y="15026"/>
                  <a:pt x="12228" y="14967"/>
                  <a:pt x="12222" y="14901"/>
                </a:cubicBezTo>
                <a:cubicBezTo>
                  <a:pt x="12215" y="14835"/>
                  <a:pt x="12176" y="14769"/>
                  <a:pt x="12116" y="14749"/>
                </a:cubicBezTo>
                <a:cubicBezTo>
                  <a:pt x="12096" y="14743"/>
                  <a:pt x="12077" y="14740"/>
                  <a:pt x="12060" y="14740"/>
                </a:cubicBezTo>
                <a:cubicBezTo>
                  <a:pt x="12011" y="14740"/>
                  <a:pt x="11974" y="14763"/>
                  <a:pt x="11945" y="14782"/>
                </a:cubicBezTo>
                <a:cubicBezTo>
                  <a:pt x="11925" y="14795"/>
                  <a:pt x="11906" y="14809"/>
                  <a:pt x="11886" y="14809"/>
                </a:cubicBezTo>
                <a:cubicBezTo>
                  <a:pt x="11880" y="14809"/>
                  <a:pt x="11874" y="14809"/>
                  <a:pt x="11869" y="14809"/>
                </a:cubicBezTo>
                <a:cubicBezTo>
                  <a:pt x="11809" y="14809"/>
                  <a:pt x="11783" y="14775"/>
                  <a:pt x="11735" y="14697"/>
                </a:cubicBezTo>
                <a:cubicBezTo>
                  <a:pt x="11708" y="14657"/>
                  <a:pt x="11682" y="14651"/>
                  <a:pt x="11662" y="14651"/>
                </a:cubicBezTo>
                <a:cubicBezTo>
                  <a:pt x="11610" y="14651"/>
                  <a:pt x="11570" y="14697"/>
                  <a:pt x="11550" y="14723"/>
                </a:cubicBezTo>
                <a:cubicBezTo>
                  <a:pt x="11504" y="14720"/>
                  <a:pt x="11371" y="14718"/>
                  <a:pt x="11234" y="14718"/>
                </a:cubicBezTo>
                <a:cubicBezTo>
                  <a:pt x="11096" y="14718"/>
                  <a:pt x="10955" y="14720"/>
                  <a:pt x="10892" y="14723"/>
                </a:cubicBezTo>
                <a:cubicBezTo>
                  <a:pt x="10866" y="14723"/>
                  <a:pt x="10846" y="14710"/>
                  <a:pt x="10833" y="14690"/>
                </a:cubicBezTo>
                <a:cubicBezTo>
                  <a:pt x="10800" y="14631"/>
                  <a:pt x="10813" y="14539"/>
                  <a:pt x="10833" y="14506"/>
                </a:cubicBezTo>
                <a:cubicBezTo>
                  <a:pt x="10879" y="14433"/>
                  <a:pt x="10853" y="14315"/>
                  <a:pt x="10793" y="14243"/>
                </a:cubicBezTo>
                <a:cubicBezTo>
                  <a:pt x="10774" y="14216"/>
                  <a:pt x="10774" y="14085"/>
                  <a:pt x="10774" y="13986"/>
                </a:cubicBezTo>
                <a:cubicBezTo>
                  <a:pt x="10774" y="13927"/>
                  <a:pt x="10774" y="13867"/>
                  <a:pt x="10767" y="13815"/>
                </a:cubicBezTo>
                <a:cubicBezTo>
                  <a:pt x="10767" y="13729"/>
                  <a:pt x="10761" y="13565"/>
                  <a:pt x="10754" y="13387"/>
                </a:cubicBezTo>
                <a:cubicBezTo>
                  <a:pt x="10754" y="13269"/>
                  <a:pt x="10747" y="13143"/>
                  <a:pt x="10741" y="13025"/>
                </a:cubicBezTo>
                <a:cubicBezTo>
                  <a:pt x="10741" y="12913"/>
                  <a:pt x="10734" y="12854"/>
                  <a:pt x="10728" y="12814"/>
                </a:cubicBezTo>
                <a:lnTo>
                  <a:pt x="12439" y="12735"/>
                </a:lnTo>
                <a:cubicBezTo>
                  <a:pt x="12469" y="12735"/>
                  <a:pt x="12589" y="12742"/>
                  <a:pt x="12734" y="12742"/>
                </a:cubicBezTo>
                <a:cubicBezTo>
                  <a:pt x="12971" y="12742"/>
                  <a:pt x="13273" y="12724"/>
                  <a:pt x="13347" y="12630"/>
                </a:cubicBezTo>
                <a:cubicBezTo>
                  <a:pt x="13367" y="12610"/>
                  <a:pt x="13367" y="12577"/>
                  <a:pt x="13360" y="12545"/>
                </a:cubicBezTo>
                <a:cubicBezTo>
                  <a:pt x="13301" y="12354"/>
                  <a:pt x="13340" y="12275"/>
                  <a:pt x="13360" y="12235"/>
                </a:cubicBezTo>
                <a:cubicBezTo>
                  <a:pt x="13380" y="12196"/>
                  <a:pt x="13439" y="11965"/>
                  <a:pt x="13354" y="11873"/>
                </a:cubicBezTo>
                <a:cubicBezTo>
                  <a:pt x="13314" y="11834"/>
                  <a:pt x="13288" y="11781"/>
                  <a:pt x="13294" y="11742"/>
                </a:cubicBezTo>
                <a:cubicBezTo>
                  <a:pt x="13294" y="11722"/>
                  <a:pt x="13308" y="11702"/>
                  <a:pt x="13327" y="11689"/>
                </a:cubicBezTo>
                <a:cubicBezTo>
                  <a:pt x="13393" y="11643"/>
                  <a:pt x="13479" y="11472"/>
                  <a:pt x="13512" y="11360"/>
                </a:cubicBezTo>
                <a:close/>
                <a:moveTo>
                  <a:pt x="29083" y="11957"/>
                </a:moveTo>
                <a:cubicBezTo>
                  <a:pt x="29172" y="11957"/>
                  <a:pt x="29204" y="11967"/>
                  <a:pt x="29215" y="11972"/>
                </a:cubicBezTo>
                <a:cubicBezTo>
                  <a:pt x="29221" y="12031"/>
                  <a:pt x="29274" y="12058"/>
                  <a:pt x="29300" y="12071"/>
                </a:cubicBezTo>
                <a:cubicBezTo>
                  <a:pt x="29327" y="12084"/>
                  <a:pt x="29432" y="12104"/>
                  <a:pt x="29485" y="12117"/>
                </a:cubicBezTo>
                <a:cubicBezTo>
                  <a:pt x="29517" y="12143"/>
                  <a:pt x="29557" y="12176"/>
                  <a:pt x="29564" y="12189"/>
                </a:cubicBezTo>
                <a:cubicBezTo>
                  <a:pt x="29570" y="12222"/>
                  <a:pt x="29649" y="12301"/>
                  <a:pt x="29702" y="12301"/>
                </a:cubicBezTo>
                <a:cubicBezTo>
                  <a:pt x="29708" y="12301"/>
                  <a:pt x="29722" y="12294"/>
                  <a:pt x="29735" y="12294"/>
                </a:cubicBezTo>
                <a:cubicBezTo>
                  <a:pt x="29761" y="12290"/>
                  <a:pt x="29783" y="12287"/>
                  <a:pt x="29801" y="12287"/>
                </a:cubicBezTo>
                <a:cubicBezTo>
                  <a:pt x="29832" y="12287"/>
                  <a:pt x="29851" y="12296"/>
                  <a:pt x="29860" y="12321"/>
                </a:cubicBezTo>
                <a:cubicBezTo>
                  <a:pt x="29886" y="12413"/>
                  <a:pt x="29945" y="12512"/>
                  <a:pt x="29991" y="12545"/>
                </a:cubicBezTo>
                <a:cubicBezTo>
                  <a:pt x="30024" y="12564"/>
                  <a:pt x="30103" y="12650"/>
                  <a:pt x="30110" y="12735"/>
                </a:cubicBezTo>
                <a:cubicBezTo>
                  <a:pt x="30116" y="12828"/>
                  <a:pt x="30136" y="13025"/>
                  <a:pt x="30136" y="13032"/>
                </a:cubicBezTo>
                <a:lnTo>
                  <a:pt x="30136" y="13045"/>
                </a:lnTo>
                <a:cubicBezTo>
                  <a:pt x="30143" y="13051"/>
                  <a:pt x="30182" y="13130"/>
                  <a:pt x="30202" y="13163"/>
                </a:cubicBezTo>
                <a:cubicBezTo>
                  <a:pt x="30222" y="13183"/>
                  <a:pt x="30274" y="13275"/>
                  <a:pt x="30301" y="13308"/>
                </a:cubicBezTo>
                <a:lnTo>
                  <a:pt x="30307" y="13321"/>
                </a:lnTo>
                <a:cubicBezTo>
                  <a:pt x="30307" y="13321"/>
                  <a:pt x="30373" y="13367"/>
                  <a:pt x="30373" y="13426"/>
                </a:cubicBezTo>
                <a:cubicBezTo>
                  <a:pt x="30373" y="13453"/>
                  <a:pt x="30360" y="13479"/>
                  <a:pt x="30334" y="13499"/>
                </a:cubicBezTo>
                <a:cubicBezTo>
                  <a:pt x="30274" y="13565"/>
                  <a:pt x="30241" y="13617"/>
                  <a:pt x="30241" y="13677"/>
                </a:cubicBezTo>
                <a:cubicBezTo>
                  <a:pt x="30241" y="13709"/>
                  <a:pt x="30255" y="13749"/>
                  <a:pt x="30281" y="13769"/>
                </a:cubicBezTo>
                <a:cubicBezTo>
                  <a:pt x="30294" y="13788"/>
                  <a:pt x="30327" y="13841"/>
                  <a:pt x="30327" y="13874"/>
                </a:cubicBezTo>
                <a:cubicBezTo>
                  <a:pt x="30320" y="13881"/>
                  <a:pt x="30320" y="13887"/>
                  <a:pt x="30314" y="13887"/>
                </a:cubicBezTo>
                <a:cubicBezTo>
                  <a:pt x="30248" y="13933"/>
                  <a:pt x="30077" y="14025"/>
                  <a:pt x="30077" y="14025"/>
                </a:cubicBezTo>
                <a:cubicBezTo>
                  <a:pt x="29945" y="14098"/>
                  <a:pt x="29958" y="14144"/>
                  <a:pt x="29958" y="14157"/>
                </a:cubicBezTo>
                <a:cubicBezTo>
                  <a:pt x="29965" y="14183"/>
                  <a:pt x="30334" y="14690"/>
                  <a:pt x="30472" y="14723"/>
                </a:cubicBezTo>
                <a:cubicBezTo>
                  <a:pt x="30544" y="14736"/>
                  <a:pt x="30643" y="14762"/>
                  <a:pt x="30696" y="14776"/>
                </a:cubicBezTo>
                <a:cubicBezTo>
                  <a:pt x="30656" y="14848"/>
                  <a:pt x="30617" y="14934"/>
                  <a:pt x="30577" y="15013"/>
                </a:cubicBezTo>
                <a:cubicBezTo>
                  <a:pt x="30432" y="15315"/>
                  <a:pt x="30340" y="15500"/>
                  <a:pt x="30340" y="15565"/>
                </a:cubicBezTo>
                <a:cubicBezTo>
                  <a:pt x="30334" y="15644"/>
                  <a:pt x="29985" y="16020"/>
                  <a:pt x="29939" y="16052"/>
                </a:cubicBezTo>
                <a:cubicBezTo>
                  <a:pt x="29932" y="16059"/>
                  <a:pt x="29926" y="16066"/>
                  <a:pt x="29919" y="16072"/>
                </a:cubicBezTo>
                <a:cubicBezTo>
                  <a:pt x="29893" y="16092"/>
                  <a:pt x="29833" y="16138"/>
                  <a:pt x="29794" y="16138"/>
                </a:cubicBezTo>
                <a:cubicBezTo>
                  <a:pt x="29787" y="16138"/>
                  <a:pt x="29761" y="16138"/>
                  <a:pt x="29748" y="16072"/>
                </a:cubicBezTo>
                <a:cubicBezTo>
                  <a:pt x="29728" y="16000"/>
                  <a:pt x="29728" y="15947"/>
                  <a:pt x="29728" y="15914"/>
                </a:cubicBezTo>
                <a:cubicBezTo>
                  <a:pt x="29728" y="15881"/>
                  <a:pt x="29735" y="15862"/>
                  <a:pt x="29715" y="15835"/>
                </a:cubicBezTo>
                <a:cubicBezTo>
                  <a:pt x="29695" y="15822"/>
                  <a:pt x="29669" y="15816"/>
                  <a:pt x="29629" y="15816"/>
                </a:cubicBezTo>
                <a:cubicBezTo>
                  <a:pt x="29511" y="15816"/>
                  <a:pt x="29504" y="15960"/>
                  <a:pt x="29504" y="16079"/>
                </a:cubicBezTo>
                <a:cubicBezTo>
                  <a:pt x="29504" y="16112"/>
                  <a:pt x="29504" y="16145"/>
                  <a:pt x="29504" y="16171"/>
                </a:cubicBezTo>
                <a:cubicBezTo>
                  <a:pt x="29491" y="16289"/>
                  <a:pt x="29485" y="17685"/>
                  <a:pt x="29485" y="17744"/>
                </a:cubicBezTo>
                <a:cubicBezTo>
                  <a:pt x="29491" y="18205"/>
                  <a:pt x="29478" y="18961"/>
                  <a:pt x="29452" y="19027"/>
                </a:cubicBezTo>
                <a:cubicBezTo>
                  <a:pt x="29399" y="19100"/>
                  <a:pt x="29195" y="19567"/>
                  <a:pt x="29195" y="19679"/>
                </a:cubicBezTo>
                <a:cubicBezTo>
                  <a:pt x="29195" y="19777"/>
                  <a:pt x="29202" y="20218"/>
                  <a:pt x="29202" y="20297"/>
                </a:cubicBezTo>
                <a:cubicBezTo>
                  <a:pt x="29169" y="20350"/>
                  <a:pt x="28958" y="20666"/>
                  <a:pt x="28899" y="20771"/>
                </a:cubicBezTo>
                <a:cubicBezTo>
                  <a:pt x="28892" y="20784"/>
                  <a:pt x="28879" y="20798"/>
                  <a:pt x="28873" y="20811"/>
                </a:cubicBezTo>
                <a:cubicBezTo>
                  <a:pt x="28859" y="20831"/>
                  <a:pt x="28846" y="20850"/>
                  <a:pt x="28833" y="20870"/>
                </a:cubicBezTo>
                <a:cubicBezTo>
                  <a:pt x="28701" y="20844"/>
                  <a:pt x="28517" y="20653"/>
                  <a:pt x="28399" y="20488"/>
                </a:cubicBezTo>
                <a:cubicBezTo>
                  <a:pt x="28366" y="20449"/>
                  <a:pt x="28333" y="20429"/>
                  <a:pt x="28293" y="20422"/>
                </a:cubicBezTo>
                <a:cubicBezTo>
                  <a:pt x="28300" y="20350"/>
                  <a:pt x="28313" y="20205"/>
                  <a:pt x="28300" y="20159"/>
                </a:cubicBezTo>
                <a:cubicBezTo>
                  <a:pt x="28287" y="20100"/>
                  <a:pt x="28247" y="20060"/>
                  <a:pt x="28214" y="20014"/>
                </a:cubicBezTo>
                <a:cubicBezTo>
                  <a:pt x="28195" y="19988"/>
                  <a:pt x="28175" y="19968"/>
                  <a:pt x="28162" y="19942"/>
                </a:cubicBezTo>
                <a:cubicBezTo>
                  <a:pt x="28129" y="19889"/>
                  <a:pt x="28129" y="19817"/>
                  <a:pt x="28168" y="19731"/>
                </a:cubicBezTo>
                <a:cubicBezTo>
                  <a:pt x="28201" y="19666"/>
                  <a:pt x="28254" y="19620"/>
                  <a:pt x="28320" y="19613"/>
                </a:cubicBezTo>
                <a:cubicBezTo>
                  <a:pt x="28399" y="19600"/>
                  <a:pt x="28399" y="19343"/>
                  <a:pt x="28399" y="19310"/>
                </a:cubicBezTo>
                <a:cubicBezTo>
                  <a:pt x="28399" y="19198"/>
                  <a:pt x="28451" y="19179"/>
                  <a:pt x="28497" y="19172"/>
                </a:cubicBezTo>
                <a:cubicBezTo>
                  <a:pt x="28576" y="19159"/>
                  <a:pt x="28668" y="19080"/>
                  <a:pt x="28695" y="18981"/>
                </a:cubicBezTo>
                <a:cubicBezTo>
                  <a:pt x="28715" y="18882"/>
                  <a:pt x="28629" y="18784"/>
                  <a:pt x="28557" y="18718"/>
                </a:cubicBezTo>
                <a:cubicBezTo>
                  <a:pt x="28517" y="18678"/>
                  <a:pt x="28438" y="18580"/>
                  <a:pt x="28418" y="18547"/>
                </a:cubicBezTo>
                <a:cubicBezTo>
                  <a:pt x="28407" y="18525"/>
                  <a:pt x="28369" y="18512"/>
                  <a:pt x="28218" y="18512"/>
                </a:cubicBezTo>
                <a:cubicBezTo>
                  <a:pt x="28187" y="18512"/>
                  <a:pt x="28151" y="18513"/>
                  <a:pt x="28109" y="18514"/>
                </a:cubicBezTo>
                <a:cubicBezTo>
                  <a:pt x="28096" y="18520"/>
                  <a:pt x="28089" y="18520"/>
                  <a:pt x="28089" y="18520"/>
                </a:cubicBezTo>
                <a:cubicBezTo>
                  <a:pt x="28083" y="18514"/>
                  <a:pt x="28076" y="18507"/>
                  <a:pt x="28070" y="18494"/>
                </a:cubicBezTo>
                <a:cubicBezTo>
                  <a:pt x="28056" y="18481"/>
                  <a:pt x="28037" y="18461"/>
                  <a:pt x="28010" y="18441"/>
                </a:cubicBezTo>
                <a:cubicBezTo>
                  <a:pt x="27971" y="18415"/>
                  <a:pt x="27912" y="18415"/>
                  <a:pt x="27833" y="18415"/>
                </a:cubicBezTo>
                <a:lnTo>
                  <a:pt x="27694" y="18415"/>
                </a:lnTo>
                <a:cubicBezTo>
                  <a:pt x="27556" y="18409"/>
                  <a:pt x="27431" y="18270"/>
                  <a:pt x="27398" y="18211"/>
                </a:cubicBezTo>
                <a:cubicBezTo>
                  <a:pt x="27392" y="18198"/>
                  <a:pt x="27379" y="18178"/>
                  <a:pt x="27372" y="18158"/>
                </a:cubicBezTo>
                <a:cubicBezTo>
                  <a:pt x="27313" y="18047"/>
                  <a:pt x="27253" y="17941"/>
                  <a:pt x="27214" y="17902"/>
                </a:cubicBezTo>
                <a:cubicBezTo>
                  <a:pt x="27184" y="17872"/>
                  <a:pt x="27135" y="17864"/>
                  <a:pt x="27070" y="17864"/>
                </a:cubicBezTo>
                <a:cubicBezTo>
                  <a:pt x="27035" y="17864"/>
                  <a:pt x="26995" y="17867"/>
                  <a:pt x="26951" y="17869"/>
                </a:cubicBezTo>
                <a:lnTo>
                  <a:pt x="26859" y="17869"/>
                </a:lnTo>
                <a:cubicBezTo>
                  <a:pt x="26773" y="17862"/>
                  <a:pt x="26674" y="17829"/>
                  <a:pt x="26661" y="17803"/>
                </a:cubicBezTo>
                <a:cubicBezTo>
                  <a:pt x="26622" y="17744"/>
                  <a:pt x="26352" y="17619"/>
                  <a:pt x="26286" y="17612"/>
                </a:cubicBezTo>
                <a:cubicBezTo>
                  <a:pt x="26260" y="17606"/>
                  <a:pt x="26194" y="17566"/>
                  <a:pt x="26089" y="17487"/>
                </a:cubicBezTo>
                <a:lnTo>
                  <a:pt x="26075" y="17481"/>
                </a:lnTo>
                <a:cubicBezTo>
                  <a:pt x="26029" y="17448"/>
                  <a:pt x="25964" y="17441"/>
                  <a:pt x="25937" y="17441"/>
                </a:cubicBezTo>
                <a:cubicBezTo>
                  <a:pt x="25917" y="17441"/>
                  <a:pt x="25885" y="17441"/>
                  <a:pt x="25865" y="17461"/>
                </a:cubicBezTo>
                <a:cubicBezTo>
                  <a:pt x="25845" y="17474"/>
                  <a:pt x="25845" y="17494"/>
                  <a:pt x="25838" y="17500"/>
                </a:cubicBezTo>
                <a:cubicBezTo>
                  <a:pt x="25838" y="17507"/>
                  <a:pt x="25838" y="17507"/>
                  <a:pt x="25838" y="17507"/>
                </a:cubicBezTo>
                <a:cubicBezTo>
                  <a:pt x="25823" y="17526"/>
                  <a:pt x="25789" y="17532"/>
                  <a:pt x="25753" y="17532"/>
                </a:cubicBezTo>
                <a:cubicBezTo>
                  <a:pt x="25728" y="17532"/>
                  <a:pt x="25702" y="17529"/>
                  <a:pt x="25681" y="17527"/>
                </a:cubicBezTo>
                <a:cubicBezTo>
                  <a:pt x="25667" y="17527"/>
                  <a:pt x="25654" y="17520"/>
                  <a:pt x="25641" y="17520"/>
                </a:cubicBezTo>
                <a:cubicBezTo>
                  <a:pt x="25575" y="17520"/>
                  <a:pt x="25562" y="17481"/>
                  <a:pt x="25549" y="17395"/>
                </a:cubicBezTo>
                <a:cubicBezTo>
                  <a:pt x="25542" y="17382"/>
                  <a:pt x="25542" y="17369"/>
                  <a:pt x="25542" y="17356"/>
                </a:cubicBezTo>
                <a:cubicBezTo>
                  <a:pt x="25509" y="17224"/>
                  <a:pt x="25220" y="17046"/>
                  <a:pt x="25213" y="17046"/>
                </a:cubicBezTo>
                <a:cubicBezTo>
                  <a:pt x="25194" y="17036"/>
                  <a:pt x="25169" y="17031"/>
                  <a:pt x="25143" y="17031"/>
                </a:cubicBezTo>
                <a:cubicBezTo>
                  <a:pt x="25116" y="17031"/>
                  <a:pt x="25088" y="17036"/>
                  <a:pt x="25062" y="17046"/>
                </a:cubicBezTo>
                <a:cubicBezTo>
                  <a:pt x="25009" y="17073"/>
                  <a:pt x="24976" y="17105"/>
                  <a:pt x="24963" y="17152"/>
                </a:cubicBezTo>
                <a:cubicBezTo>
                  <a:pt x="24950" y="17217"/>
                  <a:pt x="24792" y="17362"/>
                  <a:pt x="24707" y="17369"/>
                </a:cubicBezTo>
                <a:cubicBezTo>
                  <a:pt x="24641" y="17375"/>
                  <a:pt x="24470" y="17487"/>
                  <a:pt x="24213" y="17652"/>
                </a:cubicBezTo>
                <a:cubicBezTo>
                  <a:pt x="24081" y="17737"/>
                  <a:pt x="23963" y="17810"/>
                  <a:pt x="23910" y="17836"/>
                </a:cubicBezTo>
                <a:cubicBezTo>
                  <a:pt x="23895" y="17844"/>
                  <a:pt x="23882" y="17847"/>
                  <a:pt x="23869" y="17847"/>
                </a:cubicBezTo>
                <a:cubicBezTo>
                  <a:pt x="23861" y="17847"/>
                  <a:pt x="23853" y="17845"/>
                  <a:pt x="23844" y="17843"/>
                </a:cubicBezTo>
                <a:cubicBezTo>
                  <a:pt x="23825" y="17829"/>
                  <a:pt x="23792" y="17790"/>
                  <a:pt x="23779" y="17691"/>
                </a:cubicBezTo>
                <a:cubicBezTo>
                  <a:pt x="23779" y="17658"/>
                  <a:pt x="23779" y="17500"/>
                  <a:pt x="23779" y="17369"/>
                </a:cubicBezTo>
                <a:cubicBezTo>
                  <a:pt x="23785" y="17191"/>
                  <a:pt x="23785" y="17086"/>
                  <a:pt x="23779" y="17053"/>
                </a:cubicBezTo>
                <a:cubicBezTo>
                  <a:pt x="23765" y="16987"/>
                  <a:pt x="23686" y="16934"/>
                  <a:pt x="23634" y="16895"/>
                </a:cubicBezTo>
                <a:cubicBezTo>
                  <a:pt x="23607" y="16849"/>
                  <a:pt x="23607" y="16474"/>
                  <a:pt x="23614" y="16118"/>
                </a:cubicBezTo>
                <a:lnTo>
                  <a:pt x="23614" y="15875"/>
                </a:lnTo>
                <a:lnTo>
                  <a:pt x="23607" y="15868"/>
                </a:lnTo>
                <a:cubicBezTo>
                  <a:pt x="23607" y="15868"/>
                  <a:pt x="23542" y="15796"/>
                  <a:pt x="23509" y="15756"/>
                </a:cubicBezTo>
                <a:cubicBezTo>
                  <a:pt x="23489" y="15723"/>
                  <a:pt x="23469" y="15486"/>
                  <a:pt x="23476" y="15454"/>
                </a:cubicBezTo>
                <a:cubicBezTo>
                  <a:pt x="23482" y="15434"/>
                  <a:pt x="23476" y="15407"/>
                  <a:pt x="23456" y="15361"/>
                </a:cubicBezTo>
                <a:cubicBezTo>
                  <a:pt x="23443" y="15328"/>
                  <a:pt x="23410" y="15250"/>
                  <a:pt x="23423" y="15230"/>
                </a:cubicBezTo>
                <a:cubicBezTo>
                  <a:pt x="23445" y="15212"/>
                  <a:pt x="23479" y="15209"/>
                  <a:pt x="23499" y="15209"/>
                </a:cubicBezTo>
                <a:cubicBezTo>
                  <a:pt x="23509" y="15209"/>
                  <a:pt x="23515" y="15210"/>
                  <a:pt x="23515" y="15210"/>
                </a:cubicBezTo>
                <a:lnTo>
                  <a:pt x="23528" y="15210"/>
                </a:lnTo>
                <a:lnTo>
                  <a:pt x="23542" y="15203"/>
                </a:lnTo>
                <a:cubicBezTo>
                  <a:pt x="23548" y="15197"/>
                  <a:pt x="23634" y="15144"/>
                  <a:pt x="23640" y="15078"/>
                </a:cubicBezTo>
                <a:cubicBezTo>
                  <a:pt x="23640" y="15059"/>
                  <a:pt x="23640" y="15026"/>
                  <a:pt x="23607" y="14999"/>
                </a:cubicBezTo>
                <a:lnTo>
                  <a:pt x="23575" y="14967"/>
                </a:lnTo>
                <a:cubicBezTo>
                  <a:pt x="23548" y="14947"/>
                  <a:pt x="23522" y="14920"/>
                  <a:pt x="23515" y="14907"/>
                </a:cubicBezTo>
                <a:lnTo>
                  <a:pt x="23482" y="14901"/>
                </a:lnTo>
                <a:lnTo>
                  <a:pt x="23522" y="14901"/>
                </a:lnTo>
                <a:cubicBezTo>
                  <a:pt x="23535" y="14874"/>
                  <a:pt x="23568" y="14815"/>
                  <a:pt x="23542" y="14762"/>
                </a:cubicBezTo>
                <a:cubicBezTo>
                  <a:pt x="23528" y="14730"/>
                  <a:pt x="23496" y="14703"/>
                  <a:pt x="23443" y="14690"/>
                </a:cubicBezTo>
                <a:cubicBezTo>
                  <a:pt x="23384" y="14677"/>
                  <a:pt x="23344" y="14677"/>
                  <a:pt x="23324" y="14677"/>
                </a:cubicBezTo>
                <a:cubicBezTo>
                  <a:pt x="23298" y="14677"/>
                  <a:pt x="23298" y="14677"/>
                  <a:pt x="23278" y="14651"/>
                </a:cubicBezTo>
                <a:cubicBezTo>
                  <a:pt x="23239" y="14591"/>
                  <a:pt x="23199" y="14433"/>
                  <a:pt x="23259" y="14381"/>
                </a:cubicBezTo>
                <a:cubicBezTo>
                  <a:pt x="23331" y="14322"/>
                  <a:pt x="23417" y="14170"/>
                  <a:pt x="23443" y="14124"/>
                </a:cubicBezTo>
                <a:cubicBezTo>
                  <a:pt x="23469" y="14065"/>
                  <a:pt x="23627" y="13815"/>
                  <a:pt x="23667" y="13788"/>
                </a:cubicBezTo>
                <a:cubicBezTo>
                  <a:pt x="23719" y="13782"/>
                  <a:pt x="23746" y="13690"/>
                  <a:pt x="23752" y="13644"/>
                </a:cubicBezTo>
                <a:cubicBezTo>
                  <a:pt x="23752" y="13617"/>
                  <a:pt x="23752" y="13591"/>
                  <a:pt x="23746" y="13571"/>
                </a:cubicBezTo>
                <a:cubicBezTo>
                  <a:pt x="23803" y="13545"/>
                  <a:pt x="23859" y="13528"/>
                  <a:pt x="23888" y="13528"/>
                </a:cubicBezTo>
                <a:cubicBezTo>
                  <a:pt x="23895" y="13528"/>
                  <a:pt x="23901" y="13529"/>
                  <a:pt x="23904" y="13532"/>
                </a:cubicBezTo>
                <a:cubicBezTo>
                  <a:pt x="23936" y="13558"/>
                  <a:pt x="24160" y="13815"/>
                  <a:pt x="24305" y="13979"/>
                </a:cubicBezTo>
                <a:cubicBezTo>
                  <a:pt x="24312" y="13986"/>
                  <a:pt x="24397" y="14091"/>
                  <a:pt x="24575" y="14091"/>
                </a:cubicBezTo>
                <a:cubicBezTo>
                  <a:pt x="24628" y="14091"/>
                  <a:pt x="24680" y="14078"/>
                  <a:pt x="24746" y="14058"/>
                </a:cubicBezTo>
                <a:cubicBezTo>
                  <a:pt x="24983" y="13979"/>
                  <a:pt x="25575" y="13552"/>
                  <a:pt x="25569" y="13446"/>
                </a:cubicBezTo>
                <a:cubicBezTo>
                  <a:pt x="25569" y="13433"/>
                  <a:pt x="25569" y="13420"/>
                  <a:pt x="25569" y="13400"/>
                </a:cubicBezTo>
                <a:cubicBezTo>
                  <a:pt x="25569" y="13249"/>
                  <a:pt x="25555" y="13084"/>
                  <a:pt x="25490" y="13025"/>
                </a:cubicBezTo>
                <a:cubicBezTo>
                  <a:pt x="25450" y="12992"/>
                  <a:pt x="25404" y="12907"/>
                  <a:pt x="25398" y="12847"/>
                </a:cubicBezTo>
                <a:cubicBezTo>
                  <a:pt x="25398" y="12834"/>
                  <a:pt x="25404" y="12821"/>
                  <a:pt x="25404" y="12821"/>
                </a:cubicBezTo>
                <a:cubicBezTo>
                  <a:pt x="25421" y="12804"/>
                  <a:pt x="25552" y="12673"/>
                  <a:pt x="25664" y="12673"/>
                </a:cubicBezTo>
                <a:cubicBezTo>
                  <a:pt x="25681" y="12673"/>
                  <a:pt x="25698" y="12676"/>
                  <a:pt x="25713" y="12683"/>
                </a:cubicBezTo>
                <a:cubicBezTo>
                  <a:pt x="25845" y="12742"/>
                  <a:pt x="25990" y="12814"/>
                  <a:pt x="25996" y="12814"/>
                </a:cubicBezTo>
                <a:cubicBezTo>
                  <a:pt x="26004" y="12818"/>
                  <a:pt x="26108" y="12857"/>
                  <a:pt x="26248" y="12857"/>
                </a:cubicBezTo>
                <a:cubicBezTo>
                  <a:pt x="26358" y="12857"/>
                  <a:pt x="26490" y="12833"/>
                  <a:pt x="26615" y="12749"/>
                </a:cubicBezTo>
                <a:cubicBezTo>
                  <a:pt x="26780" y="12637"/>
                  <a:pt x="26885" y="12597"/>
                  <a:pt x="26957" y="12564"/>
                </a:cubicBezTo>
                <a:cubicBezTo>
                  <a:pt x="27003" y="12545"/>
                  <a:pt x="27043" y="12531"/>
                  <a:pt x="27069" y="12505"/>
                </a:cubicBezTo>
                <a:cubicBezTo>
                  <a:pt x="27115" y="12479"/>
                  <a:pt x="27286" y="12327"/>
                  <a:pt x="27431" y="12202"/>
                </a:cubicBezTo>
                <a:cubicBezTo>
                  <a:pt x="27448" y="12201"/>
                  <a:pt x="27466" y="12201"/>
                  <a:pt x="27484" y="12201"/>
                </a:cubicBezTo>
                <a:cubicBezTo>
                  <a:pt x="27583" y="12201"/>
                  <a:pt x="27700" y="12216"/>
                  <a:pt x="27727" y="12255"/>
                </a:cubicBezTo>
                <a:cubicBezTo>
                  <a:pt x="27747" y="12281"/>
                  <a:pt x="27780" y="12314"/>
                  <a:pt x="27813" y="12354"/>
                </a:cubicBezTo>
                <a:cubicBezTo>
                  <a:pt x="27859" y="12400"/>
                  <a:pt x="27925" y="12472"/>
                  <a:pt x="27925" y="12499"/>
                </a:cubicBezTo>
                <a:cubicBezTo>
                  <a:pt x="27925" y="12512"/>
                  <a:pt x="27918" y="12538"/>
                  <a:pt x="27912" y="12558"/>
                </a:cubicBezTo>
                <a:cubicBezTo>
                  <a:pt x="27898" y="12604"/>
                  <a:pt x="27885" y="12643"/>
                  <a:pt x="27905" y="12676"/>
                </a:cubicBezTo>
                <a:cubicBezTo>
                  <a:pt x="27912" y="12689"/>
                  <a:pt x="27925" y="12703"/>
                  <a:pt x="27951" y="12709"/>
                </a:cubicBezTo>
                <a:lnTo>
                  <a:pt x="27977" y="12709"/>
                </a:lnTo>
                <a:cubicBezTo>
                  <a:pt x="28008" y="12718"/>
                  <a:pt x="28056" y="12727"/>
                  <a:pt x="28109" y="12727"/>
                </a:cubicBezTo>
                <a:cubicBezTo>
                  <a:pt x="28179" y="12727"/>
                  <a:pt x="28257" y="12710"/>
                  <a:pt x="28313" y="12650"/>
                </a:cubicBezTo>
                <a:cubicBezTo>
                  <a:pt x="28339" y="12617"/>
                  <a:pt x="28366" y="12584"/>
                  <a:pt x="28385" y="12558"/>
                </a:cubicBezTo>
                <a:cubicBezTo>
                  <a:pt x="28432" y="12499"/>
                  <a:pt x="28451" y="12472"/>
                  <a:pt x="28497" y="12466"/>
                </a:cubicBezTo>
                <a:cubicBezTo>
                  <a:pt x="28517" y="12459"/>
                  <a:pt x="28537" y="12459"/>
                  <a:pt x="28563" y="12459"/>
                </a:cubicBezTo>
                <a:cubicBezTo>
                  <a:pt x="28609" y="12459"/>
                  <a:pt x="28675" y="12459"/>
                  <a:pt x="28682" y="12387"/>
                </a:cubicBezTo>
                <a:cubicBezTo>
                  <a:pt x="28701" y="12209"/>
                  <a:pt x="28747" y="12143"/>
                  <a:pt x="28780" y="12143"/>
                </a:cubicBezTo>
                <a:cubicBezTo>
                  <a:pt x="28859" y="12143"/>
                  <a:pt x="28932" y="12097"/>
                  <a:pt x="28978" y="12005"/>
                </a:cubicBezTo>
                <a:cubicBezTo>
                  <a:pt x="28984" y="11992"/>
                  <a:pt x="28984" y="11979"/>
                  <a:pt x="28991" y="11965"/>
                </a:cubicBezTo>
                <a:cubicBezTo>
                  <a:pt x="28991" y="11965"/>
                  <a:pt x="28991" y="11959"/>
                  <a:pt x="28991" y="11959"/>
                </a:cubicBezTo>
                <a:lnTo>
                  <a:pt x="29011" y="11959"/>
                </a:lnTo>
                <a:cubicBezTo>
                  <a:pt x="29038" y="11958"/>
                  <a:pt x="29062" y="11957"/>
                  <a:pt x="29083" y="11957"/>
                </a:cubicBezTo>
                <a:close/>
                <a:moveTo>
                  <a:pt x="20218" y="15671"/>
                </a:moveTo>
                <a:cubicBezTo>
                  <a:pt x="20225" y="15671"/>
                  <a:pt x="20225" y="15671"/>
                  <a:pt x="20231" y="15677"/>
                </a:cubicBezTo>
                <a:cubicBezTo>
                  <a:pt x="20277" y="15710"/>
                  <a:pt x="20310" y="15743"/>
                  <a:pt x="20310" y="15802"/>
                </a:cubicBezTo>
                <a:cubicBezTo>
                  <a:pt x="20310" y="15822"/>
                  <a:pt x="20304" y="15855"/>
                  <a:pt x="20304" y="15894"/>
                </a:cubicBezTo>
                <a:cubicBezTo>
                  <a:pt x="20290" y="15987"/>
                  <a:pt x="20284" y="16046"/>
                  <a:pt x="20310" y="16079"/>
                </a:cubicBezTo>
                <a:cubicBezTo>
                  <a:pt x="20323" y="16092"/>
                  <a:pt x="20336" y="16099"/>
                  <a:pt x="20356" y="16099"/>
                </a:cubicBezTo>
                <a:cubicBezTo>
                  <a:pt x="20468" y="16099"/>
                  <a:pt x="20560" y="16118"/>
                  <a:pt x="20587" y="16145"/>
                </a:cubicBezTo>
                <a:cubicBezTo>
                  <a:pt x="20600" y="16158"/>
                  <a:pt x="20619" y="16171"/>
                  <a:pt x="20646" y="16191"/>
                </a:cubicBezTo>
                <a:cubicBezTo>
                  <a:pt x="20679" y="16224"/>
                  <a:pt x="20745" y="16276"/>
                  <a:pt x="20751" y="16296"/>
                </a:cubicBezTo>
                <a:cubicBezTo>
                  <a:pt x="20764" y="16355"/>
                  <a:pt x="20856" y="16408"/>
                  <a:pt x="20909" y="16408"/>
                </a:cubicBezTo>
                <a:cubicBezTo>
                  <a:pt x="20942" y="16408"/>
                  <a:pt x="20962" y="16388"/>
                  <a:pt x="20968" y="16362"/>
                </a:cubicBezTo>
                <a:cubicBezTo>
                  <a:pt x="20975" y="16342"/>
                  <a:pt x="20968" y="16309"/>
                  <a:pt x="20968" y="16276"/>
                </a:cubicBezTo>
                <a:cubicBezTo>
                  <a:pt x="20968" y="16224"/>
                  <a:pt x="20962" y="16145"/>
                  <a:pt x="21001" y="16118"/>
                </a:cubicBezTo>
                <a:cubicBezTo>
                  <a:pt x="21014" y="16105"/>
                  <a:pt x="21028" y="16099"/>
                  <a:pt x="21041" y="16085"/>
                </a:cubicBezTo>
                <a:cubicBezTo>
                  <a:pt x="21092" y="16046"/>
                  <a:pt x="21163" y="15996"/>
                  <a:pt x="21215" y="15996"/>
                </a:cubicBezTo>
                <a:cubicBezTo>
                  <a:pt x="21223" y="15996"/>
                  <a:pt x="21231" y="15997"/>
                  <a:pt x="21238" y="16000"/>
                </a:cubicBezTo>
                <a:cubicBezTo>
                  <a:pt x="21258" y="16006"/>
                  <a:pt x="21271" y="16020"/>
                  <a:pt x="21284" y="16039"/>
                </a:cubicBezTo>
                <a:cubicBezTo>
                  <a:pt x="21304" y="16066"/>
                  <a:pt x="21330" y="16105"/>
                  <a:pt x="21422" y="16118"/>
                </a:cubicBezTo>
                <a:cubicBezTo>
                  <a:pt x="21434" y="16120"/>
                  <a:pt x="21444" y="16120"/>
                  <a:pt x="21454" y="16120"/>
                </a:cubicBezTo>
                <a:cubicBezTo>
                  <a:pt x="21496" y="16120"/>
                  <a:pt x="21526" y="16110"/>
                  <a:pt x="21547" y="16105"/>
                </a:cubicBezTo>
                <a:cubicBezTo>
                  <a:pt x="21554" y="16105"/>
                  <a:pt x="21567" y="16099"/>
                  <a:pt x="21567" y="16099"/>
                </a:cubicBezTo>
                <a:cubicBezTo>
                  <a:pt x="21567" y="16099"/>
                  <a:pt x="21567" y="16096"/>
                  <a:pt x="21568" y="16096"/>
                </a:cubicBezTo>
                <a:cubicBezTo>
                  <a:pt x="21570" y="16096"/>
                  <a:pt x="21575" y="16101"/>
                  <a:pt x="21587" y="16125"/>
                </a:cubicBezTo>
                <a:cubicBezTo>
                  <a:pt x="21600" y="16145"/>
                  <a:pt x="21613" y="16164"/>
                  <a:pt x="21626" y="16184"/>
                </a:cubicBezTo>
                <a:cubicBezTo>
                  <a:pt x="21659" y="16256"/>
                  <a:pt x="21699" y="16335"/>
                  <a:pt x="21817" y="16335"/>
                </a:cubicBezTo>
                <a:cubicBezTo>
                  <a:pt x="21877" y="16335"/>
                  <a:pt x="21916" y="16316"/>
                  <a:pt x="21955" y="16309"/>
                </a:cubicBezTo>
                <a:cubicBezTo>
                  <a:pt x="21985" y="16299"/>
                  <a:pt x="22003" y="16294"/>
                  <a:pt x="22016" y="16294"/>
                </a:cubicBezTo>
                <a:cubicBezTo>
                  <a:pt x="22030" y="16294"/>
                  <a:pt x="22038" y="16299"/>
                  <a:pt x="22048" y="16309"/>
                </a:cubicBezTo>
                <a:cubicBezTo>
                  <a:pt x="22054" y="16322"/>
                  <a:pt x="22067" y="16335"/>
                  <a:pt x="22074" y="16342"/>
                </a:cubicBezTo>
                <a:cubicBezTo>
                  <a:pt x="22113" y="16395"/>
                  <a:pt x="22146" y="16441"/>
                  <a:pt x="22225" y="16441"/>
                </a:cubicBezTo>
                <a:lnTo>
                  <a:pt x="22232" y="16441"/>
                </a:lnTo>
                <a:cubicBezTo>
                  <a:pt x="22278" y="16441"/>
                  <a:pt x="22331" y="16421"/>
                  <a:pt x="22370" y="16382"/>
                </a:cubicBezTo>
                <a:cubicBezTo>
                  <a:pt x="22403" y="16355"/>
                  <a:pt x="22416" y="16316"/>
                  <a:pt x="22416" y="16283"/>
                </a:cubicBezTo>
                <a:cubicBezTo>
                  <a:pt x="22416" y="16276"/>
                  <a:pt x="22416" y="16263"/>
                  <a:pt x="22429" y="16256"/>
                </a:cubicBezTo>
                <a:cubicBezTo>
                  <a:pt x="22439" y="16252"/>
                  <a:pt x="22450" y="16250"/>
                  <a:pt x="22461" y="16250"/>
                </a:cubicBezTo>
                <a:cubicBezTo>
                  <a:pt x="22481" y="16250"/>
                  <a:pt x="22502" y="16257"/>
                  <a:pt x="22515" y="16270"/>
                </a:cubicBezTo>
                <a:cubicBezTo>
                  <a:pt x="22521" y="16276"/>
                  <a:pt x="22528" y="16283"/>
                  <a:pt x="22535" y="16289"/>
                </a:cubicBezTo>
                <a:cubicBezTo>
                  <a:pt x="22572" y="16332"/>
                  <a:pt x="22627" y="16392"/>
                  <a:pt x="22695" y="16392"/>
                </a:cubicBezTo>
                <a:cubicBezTo>
                  <a:pt x="22711" y="16392"/>
                  <a:pt x="22728" y="16389"/>
                  <a:pt x="22745" y="16382"/>
                </a:cubicBezTo>
                <a:cubicBezTo>
                  <a:pt x="22824" y="16342"/>
                  <a:pt x="23094" y="16112"/>
                  <a:pt x="23107" y="16105"/>
                </a:cubicBezTo>
                <a:lnTo>
                  <a:pt x="23114" y="16099"/>
                </a:lnTo>
                <a:cubicBezTo>
                  <a:pt x="23120" y="16079"/>
                  <a:pt x="23160" y="16033"/>
                  <a:pt x="23199" y="16026"/>
                </a:cubicBezTo>
                <a:cubicBezTo>
                  <a:pt x="23204" y="16024"/>
                  <a:pt x="23210" y="16024"/>
                  <a:pt x="23215" y="16024"/>
                </a:cubicBezTo>
                <a:cubicBezTo>
                  <a:pt x="23232" y="16024"/>
                  <a:pt x="23250" y="16031"/>
                  <a:pt x="23265" y="16046"/>
                </a:cubicBezTo>
                <a:cubicBezTo>
                  <a:pt x="23364" y="16112"/>
                  <a:pt x="23482" y="16125"/>
                  <a:pt x="23548" y="16125"/>
                </a:cubicBezTo>
                <a:cubicBezTo>
                  <a:pt x="23528" y="16895"/>
                  <a:pt x="23575" y="16934"/>
                  <a:pt x="23594" y="16948"/>
                </a:cubicBezTo>
                <a:cubicBezTo>
                  <a:pt x="23640" y="16980"/>
                  <a:pt x="23706" y="17026"/>
                  <a:pt x="23713" y="17066"/>
                </a:cubicBezTo>
                <a:cubicBezTo>
                  <a:pt x="23719" y="17092"/>
                  <a:pt x="23713" y="17244"/>
                  <a:pt x="23713" y="17369"/>
                </a:cubicBezTo>
                <a:cubicBezTo>
                  <a:pt x="23713" y="17514"/>
                  <a:pt x="23706" y="17652"/>
                  <a:pt x="23713" y="17698"/>
                </a:cubicBezTo>
                <a:cubicBezTo>
                  <a:pt x="23640" y="17645"/>
                  <a:pt x="23568" y="17586"/>
                  <a:pt x="23489" y="17579"/>
                </a:cubicBezTo>
                <a:cubicBezTo>
                  <a:pt x="23478" y="17579"/>
                  <a:pt x="23467" y="17578"/>
                  <a:pt x="23456" y="17578"/>
                </a:cubicBezTo>
                <a:cubicBezTo>
                  <a:pt x="23174" y="17578"/>
                  <a:pt x="23014" y="17826"/>
                  <a:pt x="22976" y="18073"/>
                </a:cubicBezTo>
                <a:cubicBezTo>
                  <a:pt x="22962" y="18185"/>
                  <a:pt x="22956" y="18270"/>
                  <a:pt x="22962" y="18349"/>
                </a:cubicBezTo>
                <a:cubicBezTo>
                  <a:pt x="22962" y="18382"/>
                  <a:pt x="22949" y="18455"/>
                  <a:pt x="22910" y="18494"/>
                </a:cubicBezTo>
                <a:cubicBezTo>
                  <a:pt x="22890" y="18514"/>
                  <a:pt x="22870" y="18520"/>
                  <a:pt x="22851" y="18520"/>
                </a:cubicBezTo>
                <a:cubicBezTo>
                  <a:pt x="22693" y="18520"/>
                  <a:pt x="22508" y="18678"/>
                  <a:pt x="22475" y="18830"/>
                </a:cubicBezTo>
                <a:cubicBezTo>
                  <a:pt x="22449" y="18942"/>
                  <a:pt x="22469" y="19060"/>
                  <a:pt x="22528" y="19146"/>
                </a:cubicBezTo>
                <a:cubicBezTo>
                  <a:pt x="22548" y="19165"/>
                  <a:pt x="22574" y="19185"/>
                  <a:pt x="22600" y="19205"/>
                </a:cubicBezTo>
                <a:cubicBezTo>
                  <a:pt x="22620" y="19218"/>
                  <a:pt x="22647" y="19238"/>
                  <a:pt x="22653" y="19251"/>
                </a:cubicBezTo>
                <a:cubicBezTo>
                  <a:pt x="22679" y="19317"/>
                  <a:pt x="22706" y="19666"/>
                  <a:pt x="22660" y="19771"/>
                </a:cubicBezTo>
                <a:cubicBezTo>
                  <a:pt x="22653" y="19784"/>
                  <a:pt x="22653" y="19784"/>
                  <a:pt x="22653" y="19784"/>
                </a:cubicBezTo>
                <a:cubicBezTo>
                  <a:pt x="22574" y="19804"/>
                  <a:pt x="22548" y="19903"/>
                  <a:pt x="22554" y="19988"/>
                </a:cubicBezTo>
                <a:cubicBezTo>
                  <a:pt x="22561" y="20093"/>
                  <a:pt x="22614" y="20172"/>
                  <a:pt x="22686" y="20172"/>
                </a:cubicBezTo>
                <a:cubicBezTo>
                  <a:pt x="22712" y="20205"/>
                  <a:pt x="22653" y="20416"/>
                  <a:pt x="22568" y="20633"/>
                </a:cubicBezTo>
                <a:cubicBezTo>
                  <a:pt x="22541" y="20659"/>
                  <a:pt x="22383" y="20831"/>
                  <a:pt x="22225" y="20857"/>
                </a:cubicBezTo>
                <a:cubicBezTo>
                  <a:pt x="22204" y="20861"/>
                  <a:pt x="22186" y="20862"/>
                  <a:pt x="22171" y="20862"/>
                </a:cubicBezTo>
                <a:cubicBezTo>
                  <a:pt x="22104" y="20862"/>
                  <a:pt x="22085" y="20832"/>
                  <a:pt x="22074" y="20811"/>
                </a:cubicBezTo>
                <a:cubicBezTo>
                  <a:pt x="22061" y="20798"/>
                  <a:pt x="22048" y="20784"/>
                  <a:pt x="22034" y="20778"/>
                </a:cubicBezTo>
                <a:cubicBezTo>
                  <a:pt x="22019" y="20770"/>
                  <a:pt x="21970" y="20767"/>
                  <a:pt x="21860" y="20767"/>
                </a:cubicBezTo>
                <a:cubicBezTo>
                  <a:pt x="21783" y="20767"/>
                  <a:pt x="21675" y="20769"/>
                  <a:pt x="21528" y="20771"/>
                </a:cubicBezTo>
                <a:lnTo>
                  <a:pt x="21436" y="20771"/>
                </a:lnTo>
                <a:cubicBezTo>
                  <a:pt x="21389" y="20771"/>
                  <a:pt x="21370" y="20804"/>
                  <a:pt x="21343" y="20837"/>
                </a:cubicBezTo>
                <a:cubicBezTo>
                  <a:pt x="21317" y="20863"/>
                  <a:pt x="21291" y="20903"/>
                  <a:pt x="21232" y="20949"/>
                </a:cubicBezTo>
                <a:cubicBezTo>
                  <a:pt x="21200" y="20973"/>
                  <a:pt x="21174" y="20981"/>
                  <a:pt x="21146" y="20981"/>
                </a:cubicBezTo>
                <a:cubicBezTo>
                  <a:pt x="21121" y="20981"/>
                  <a:pt x="21095" y="20975"/>
                  <a:pt x="21060" y="20969"/>
                </a:cubicBezTo>
                <a:cubicBezTo>
                  <a:pt x="21028" y="20956"/>
                  <a:pt x="20995" y="20949"/>
                  <a:pt x="20949" y="20942"/>
                </a:cubicBezTo>
                <a:cubicBezTo>
                  <a:pt x="20939" y="20941"/>
                  <a:pt x="20929" y="20940"/>
                  <a:pt x="20919" y="20940"/>
                </a:cubicBezTo>
                <a:cubicBezTo>
                  <a:pt x="20837" y="20940"/>
                  <a:pt x="20754" y="20987"/>
                  <a:pt x="20666" y="21035"/>
                </a:cubicBezTo>
                <a:cubicBezTo>
                  <a:pt x="20593" y="21074"/>
                  <a:pt x="20514" y="21113"/>
                  <a:pt x="20448" y="21127"/>
                </a:cubicBezTo>
                <a:cubicBezTo>
                  <a:pt x="20271" y="21160"/>
                  <a:pt x="20185" y="21364"/>
                  <a:pt x="20152" y="21436"/>
                </a:cubicBezTo>
                <a:lnTo>
                  <a:pt x="20152" y="21443"/>
                </a:lnTo>
                <a:cubicBezTo>
                  <a:pt x="20139" y="21469"/>
                  <a:pt x="19961" y="21640"/>
                  <a:pt x="19797" y="21791"/>
                </a:cubicBezTo>
                <a:cubicBezTo>
                  <a:pt x="19724" y="21765"/>
                  <a:pt x="19573" y="21745"/>
                  <a:pt x="19534" y="21745"/>
                </a:cubicBezTo>
                <a:cubicBezTo>
                  <a:pt x="19468" y="21745"/>
                  <a:pt x="19237" y="21574"/>
                  <a:pt x="19132" y="21489"/>
                </a:cubicBezTo>
                <a:cubicBezTo>
                  <a:pt x="19060" y="21436"/>
                  <a:pt x="19020" y="21403"/>
                  <a:pt x="19000" y="21396"/>
                </a:cubicBezTo>
                <a:cubicBezTo>
                  <a:pt x="18954" y="21370"/>
                  <a:pt x="18764" y="21225"/>
                  <a:pt x="18698" y="21166"/>
                </a:cubicBezTo>
                <a:cubicBezTo>
                  <a:pt x="18632" y="21120"/>
                  <a:pt x="18592" y="21113"/>
                  <a:pt x="18494" y="21094"/>
                </a:cubicBezTo>
                <a:cubicBezTo>
                  <a:pt x="18461" y="21087"/>
                  <a:pt x="18415" y="21081"/>
                  <a:pt x="18362" y="21074"/>
                </a:cubicBezTo>
                <a:cubicBezTo>
                  <a:pt x="18224" y="21048"/>
                  <a:pt x="18112" y="20949"/>
                  <a:pt x="18026" y="20778"/>
                </a:cubicBezTo>
                <a:cubicBezTo>
                  <a:pt x="18013" y="20758"/>
                  <a:pt x="18007" y="20732"/>
                  <a:pt x="18000" y="20712"/>
                </a:cubicBezTo>
                <a:cubicBezTo>
                  <a:pt x="17980" y="20666"/>
                  <a:pt x="17961" y="20613"/>
                  <a:pt x="17928" y="20580"/>
                </a:cubicBezTo>
                <a:cubicBezTo>
                  <a:pt x="17974" y="20449"/>
                  <a:pt x="17987" y="19922"/>
                  <a:pt x="17980" y="19830"/>
                </a:cubicBezTo>
                <a:cubicBezTo>
                  <a:pt x="17974" y="19705"/>
                  <a:pt x="18099" y="19560"/>
                  <a:pt x="18184" y="19508"/>
                </a:cubicBezTo>
                <a:cubicBezTo>
                  <a:pt x="18283" y="19448"/>
                  <a:pt x="18309" y="19323"/>
                  <a:pt x="18309" y="19317"/>
                </a:cubicBezTo>
                <a:lnTo>
                  <a:pt x="18309" y="19310"/>
                </a:lnTo>
                <a:cubicBezTo>
                  <a:pt x="18290" y="18968"/>
                  <a:pt x="18507" y="18876"/>
                  <a:pt x="18638" y="18823"/>
                </a:cubicBezTo>
                <a:cubicBezTo>
                  <a:pt x="18658" y="18817"/>
                  <a:pt x="18671" y="18810"/>
                  <a:pt x="18685" y="18803"/>
                </a:cubicBezTo>
                <a:cubicBezTo>
                  <a:pt x="18796" y="18744"/>
                  <a:pt x="19027" y="18560"/>
                  <a:pt x="19027" y="18343"/>
                </a:cubicBezTo>
                <a:cubicBezTo>
                  <a:pt x="19027" y="18172"/>
                  <a:pt x="19402" y="17810"/>
                  <a:pt x="19474" y="17757"/>
                </a:cubicBezTo>
                <a:cubicBezTo>
                  <a:pt x="19534" y="17711"/>
                  <a:pt x="19738" y="17375"/>
                  <a:pt x="19738" y="17217"/>
                </a:cubicBezTo>
                <a:cubicBezTo>
                  <a:pt x="19738" y="17066"/>
                  <a:pt x="19823" y="16566"/>
                  <a:pt x="19869" y="16500"/>
                </a:cubicBezTo>
                <a:cubicBezTo>
                  <a:pt x="19915" y="16434"/>
                  <a:pt x="19961" y="16131"/>
                  <a:pt x="19981" y="15993"/>
                </a:cubicBezTo>
                <a:cubicBezTo>
                  <a:pt x="19988" y="15993"/>
                  <a:pt x="20001" y="15993"/>
                  <a:pt x="20007" y="15987"/>
                </a:cubicBezTo>
                <a:cubicBezTo>
                  <a:pt x="20080" y="15954"/>
                  <a:pt x="20172" y="15842"/>
                  <a:pt x="20179" y="15756"/>
                </a:cubicBezTo>
                <a:cubicBezTo>
                  <a:pt x="20185" y="15717"/>
                  <a:pt x="20205" y="15684"/>
                  <a:pt x="20218" y="15671"/>
                </a:cubicBezTo>
                <a:close/>
                <a:moveTo>
                  <a:pt x="28245" y="20484"/>
                </a:moveTo>
                <a:cubicBezTo>
                  <a:pt x="28287" y="20484"/>
                  <a:pt x="28319" y="20495"/>
                  <a:pt x="28346" y="20534"/>
                </a:cubicBezTo>
                <a:cubicBezTo>
                  <a:pt x="28412" y="20620"/>
                  <a:pt x="28622" y="20890"/>
                  <a:pt x="28813" y="20936"/>
                </a:cubicBezTo>
                <a:cubicBezTo>
                  <a:pt x="28794" y="20995"/>
                  <a:pt x="28787" y="21074"/>
                  <a:pt x="28780" y="21212"/>
                </a:cubicBezTo>
                <a:cubicBezTo>
                  <a:pt x="28780" y="21548"/>
                  <a:pt x="28761" y="21916"/>
                  <a:pt x="28715" y="21962"/>
                </a:cubicBezTo>
                <a:cubicBezTo>
                  <a:pt x="28642" y="22041"/>
                  <a:pt x="28320" y="22509"/>
                  <a:pt x="28307" y="22634"/>
                </a:cubicBezTo>
                <a:cubicBezTo>
                  <a:pt x="28307" y="22654"/>
                  <a:pt x="28307" y="22667"/>
                  <a:pt x="28307" y="22686"/>
                </a:cubicBezTo>
                <a:cubicBezTo>
                  <a:pt x="28300" y="22772"/>
                  <a:pt x="28293" y="22838"/>
                  <a:pt x="28201" y="22923"/>
                </a:cubicBezTo>
                <a:cubicBezTo>
                  <a:pt x="28109" y="23009"/>
                  <a:pt x="27806" y="23351"/>
                  <a:pt x="27701" y="23562"/>
                </a:cubicBezTo>
                <a:cubicBezTo>
                  <a:pt x="27629" y="23562"/>
                  <a:pt x="27405" y="23549"/>
                  <a:pt x="27365" y="23549"/>
                </a:cubicBezTo>
                <a:cubicBezTo>
                  <a:pt x="27339" y="23542"/>
                  <a:pt x="27240" y="23443"/>
                  <a:pt x="27234" y="23397"/>
                </a:cubicBezTo>
                <a:cubicBezTo>
                  <a:pt x="27227" y="23345"/>
                  <a:pt x="27096" y="23213"/>
                  <a:pt x="27030" y="23147"/>
                </a:cubicBezTo>
                <a:cubicBezTo>
                  <a:pt x="27030" y="23141"/>
                  <a:pt x="27030" y="23141"/>
                  <a:pt x="27030" y="23134"/>
                </a:cubicBezTo>
                <a:cubicBezTo>
                  <a:pt x="27030" y="23081"/>
                  <a:pt x="27128" y="22713"/>
                  <a:pt x="27168" y="22680"/>
                </a:cubicBezTo>
                <a:cubicBezTo>
                  <a:pt x="27221" y="22647"/>
                  <a:pt x="27398" y="22588"/>
                  <a:pt x="27431" y="22588"/>
                </a:cubicBezTo>
                <a:cubicBezTo>
                  <a:pt x="27517" y="22575"/>
                  <a:pt x="27655" y="22167"/>
                  <a:pt x="27655" y="22094"/>
                </a:cubicBezTo>
                <a:cubicBezTo>
                  <a:pt x="27655" y="22022"/>
                  <a:pt x="27701" y="21982"/>
                  <a:pt x="27721" y="21969"/>
                </a:cubicBezTo>
                <a:cubicBezTo>
                  <a:pt x="27767" y="21943"/>
                  <a:pt x="27806" y="21752"/>
                  <a:pt x="27806" y="21745"/>
                </a:cubicBezTo>
                <a:cubicBezTo>
                  <a:pt x="27826" y="21627"/>
                  <a:pt x="27826" y="21548"/>
                  <a:pt x="27800" y="21515"/>
                </a:cubicBezTo>
                <a:cubicBezTo>
                  <a:pt x="27767" y="21475"/>
                  <a:pt x="27734" y="21429"/>
                  <a:pt x="27708" y="21383"/>
                </a:cubicBezTo>
                <a:lnTo>
                  <a:pt x="27701" y="21370"/>
                </a:lnTo>
                <a:cubicBezTo>
                  <a:pt x="27694" y="21357"/>
                  <a:pt x="27681" y="21337"/>
                  <a:pt x="27681" y="21324"/>
                </a:cubicBezTo>
                <a:cubicBezTo>
                  <a:pt x="27688" y="21311"/>
                  <a:pt x="27708" y="21291"/>
                  <a:pt x="27721" y="21285"/>
                </a:cubicBezTo>
                <a:cubicBezTo>
                  <a:pt x="27767" y="21265"/>
                  <a:pt x="27800" y="21212"/>
                  <a:pt x="27813" y="21160"/>
                </a:cubicBezTo>
                <a:cubicBezTo>
                  <a:pt x="27819" y="21113"/>
                  <a:pt x="27813" y="21067"/>
                  <a:pt x="27780" y="21035"/>
                </a:cubicBezTo>
                <a:cubicBezTo>
                  <a:pt x="27741" y="20988"/>
                  <a:pt x="27694" y="20942"/>
                  <a:pt x="27675" y="20890"/>
                </a:cubicBezTo>
                <a:cubicBezTo>
                  <a:pt x="27662" y="20863"/>
                  <a:pt x="27675" y="20837"/>
                  <a:pt x="27721" y="20798"/>
                </a:cubicBezTo>
                <a:lnTo>
                  <a:pt x="27747" y="20771"/>
                </a:lnTo>
                <a:cubicBezTo>
                  <a:pt x="27754" y="20765"/>
                  <a:pt x="27760" y="20758"/>
                  <a:pt x="27767" y="20752"/>
                </a:cubicBezTo>
                <a:cubicBezTo>
                  <a:pt x="27773" y="20738"/>
                  <a:pt x="27793" y="20719"/>
                  <a:pt x="27800" y="20712"/>
                </a:cubicBezTo>
                <a:cubicBezTo>
                  <a:pt x="27813" y="20712"/>
                  <a:pt x="27819" y="20699"/>
                  <a:pt x="27839" y="20666"/>
                </a:cubicBezTo>
                <a:cubicBezTo>
                  <a:pt x="27872" y="20620"/>
                  <a:pt x="27951" y="20508"/>
                  <a:pt x="28017" y="20508"/>
                </a:cubicBezTo>
                <a:cubicBezTo>
                  <a:pt x="28028" y="20510"/>
                  <a:pt x="28039" y="20511"/>
                  <a:pt x="28050" y="20511"/>
                </a:cubicBezTo>
                <a:cubicBezTo>
                  <a:pt x="28081" y="20511"/>
                  <a:pt x="28113" y="20504"/>
                  <a:pt x="28142" y="20495"/>
                </a:cubicBezTo>
                <a:cubicBezTo>
                  <a:pt x="28182" y="20489"/>
                  <a:pt x="28216" y="20484"/>
                  <a:pt x="28245" y="20484"/>
                </a:cubicBezTo>
                <a:close/>
                <a:moveTo>
                  <a:pt x="25139" y="17096"/>
                </a:moveTo>
                <a:cubicBezTo>
                  <a:pt x="25156" y="17096"/>
                  <a:pt x="25170" y="17099"/>
                  <a:pt x="25180" y="17105"/>
                </a:cubicBezTo>
                <a:cubicBezTo>
                  <a:pt x="25253" y="17145"/>
                  <a:pt x="25457" y="17290"/>
                  <a:pt x="25470" y="17369"/>
                </a:cubicBezTo>
                <a:cubicBezTo>
                  <a:pt x="25477" y="17382"/>
                  <a:pt x="25477" y="17395"/>
                  <a:pt x="25483" y="17408"/>
                </a:cubicBezTo>
                <a:cubicBezTo>
                  <a:pt x="25496" y="17487"/>
                  <a:pt x="25516" y="17579"/>
                  <a:pt x="25634" y="17586"/>
                </a:cubicBezTo>
                <a:cubicBezTo>
                  <a:pt x="25648" y="17586"/>
                  <a:pt x="25654" y="17592"/>
                  <a:pt x="25667" y="17592"/>
                </a:cubicBezTo>
                <a:cubicBezTo>
                  <a:pt x="25695" y="17595"/>
                  <a:pt x="25727" y="17598"/>
                  <a:pt x="25758" y="17598"/>
                </a:cubicBezTo>
                <a:cubicBezTo>
                  <a:pt x="25808" y="17598"/>
                  <a:pt x="25856" y="17589"/>
                  <a:pt x="25885" y="17553"/>
                </a:cubicBezTo>
                <a:cubicBezTo>
                  <a:pt x="25898" y="17540"/>
                  <a:pt x="25898" y="17527"/>
                  <a:pt x="25904" y="17514"/>
                </a:cubicBezTo>
                <a:cubicBezTo>
                  <a:pt x="25911" y="17507"/>
                  <a:pt x="25924" y="17507"/>
                  <a:pt x="25937" y="17507"/>
                </a:cubicBezTo>
                <a:cubicBezTo>
                  <a:pt x="25970" y="17507"/>
                  <a:pt x="26016" y="17514"/>
                  <a:pt x="26036" y="17533"/>
                </a:cubicBezTo>
                <a:lnTo>
                  <a:pt x="26049" y="17540"/>
                </a:lnTo>
                <a:cubicBezTo>
                  <a:pt x="26128" y="17606"/>
                  <a:pt x="26220" y="17671"/>
                  <a:pt x="26279" y="17678"/>
                </a:cubicBezTo>
                <a:cubicBezTo>
                  <a:pt x="26339" y="17685"/>
                  <a:pt x="26576" y="17803"/>
                  <a:pt x="26602" y="17843"/>
                </a:cubicBezTo>
                <a:cubicBezTo>
                  <a:pt x="26655" y="17915"/>
                  <a:pt x="26845" y="17935"/>
                  <a:pt x="26845" y="17935"/>
                </a:cubicBezTo>
                <a:cubicBezTo>
                  <a:pt x="26854" y="17937"/>
                  <a:pt x="26864" y="17938"/>
                  <a:pt x="26876" y="17938"/>
                </a:cubicBezTo>
                <a:cubicBezTo>
                  <a:pt x="26898" y="17938"/>
                  <a:pt x="26924" y="17935"/>
                  <a:pt x="26951" y="17935"/>
                </a:cubicBezTo>
                <a:cubicBezTo>
                  <a:pt x="26980" y="17932"/>
                  <a:pt x="27021" y="17929"/>
                  <a:pt x="27060" y="17929"/>
                </a:cubicBezTo>
                <a:cubicBezTo>
                  <a:pt x="27107" y="17929"/>
                  <a:pt x="27150" y="17933"/>
                  <a:pt x="27161" y="17948"/>
                </a:cubicBezTo>
                <a:cubicBezTo>
                  <a:pt x="27201" y="17987"/>
                  <a:pt x="27267" y="18112"/>
                  <a:pt x="27313" y="18191"/>
                </a:cubicBezTo>
                <a:cubicBezTo>
                  <a:pt x="27319" y="18211"/>
                  <a:pt x="27332" y="18231"/>
                  <a:pt x="27339" y="18244"/>
                </a:cubicBezTo>
                <a:cubicBezTo>
                  <a:pt x="27379" y="18316"/>
                  <a:pt x="27517" y="18474"/>
                  <a:pt x="27688" y="18481"/>
                </a:cubicBezTo>
                <a:cubicBezTo>
                  <a:pt x="27714" y="18484"/>
                  <a:pt x="27741" y="18486"/>
                  <a:pt x="27765" y="18486"/>
                </a:cubicBezTo>
                <a:cubicBezTo>
                  <a:pt x="27790" y="18486"/>
                  <a:pt x="27813" y="18484"/>
                  <a:pt x="27833" y="18481"/>
                </a:cubicBezTo>
                <a:cubicBezTo>
                  <a:pt x="27898" y="18481"/>
                  <a:pt x="27951" y="18481"/>
                  <a:pt x="27971" y="18501"/>
                </a:cubicBezTo>
                <a:cubicBezTo>
                  <a:pt x="27991" y="18514"/>
                  <a:pt x="28004" y="18527"/>
                  <a:pt x="28017" y="18547"/>
                </a:cubicBezTo>
                <a:cubicBezTo>
                  <a:pt x="28037" y="18567"/>
                  <a:pt x="28056" y="18586"/>
                  <a:pt x="28083" y="18586"/>
                </a:cubicBezTo>
                <a:lnTo>
                  <a:pt x="28109" y="18586"/>
                </a:lnTo>
                <a:cubicBezTo>
                  <a:pt x="28163" y="18584"/>
                  <a:pt x="28206" y="18584"/>
                  <a:pt x="28241" y="18584"/>
                </a:cubicBezTo>
                <a:cubicBezTo>
                  <a:pt x="28324" y="18584"/>
                  <a:pt x="28356" y="18588"/>
                  <a:pt x="28366" y="18593"/>
                </a:cubicBezTo>
                <a:cubicBezTo>
                  <a:pt x="28392" y="18632"/>
                  <a:pt x="28471" y="18731"/>
                  <a:pt x="28511" y="18771"/>
                </a:cubicBezTo>
                <a:cubicBezTo>
                  <a:pt x="28596" y="18843"/>
                  <a:pt x="28636" y="18915"/>
                  <a:pt x="28629" y="18968"/>
                </a:cubicBezTo>
                <a:cubicBezTo>
                  <a:pt x="28616" y="19040"/>
                  <a:pt x="28543" y="19100"/>
                  <a:pt x="28491" y="19106"/>
                </a:cubicBezTo>
                <a:cubicBezTo>
                  <a:pt x="28385" y="19126"/>
                  <a:pt x="28333" y="19192"/>
                  <a:pt x="28333" y="19310"/>
                </a:cubicBezTo>
                <a:cubicBezTo>
                  <a:pt x="28333" y="19429"/>
                  <a:pt x="28313" y="19527"/>
                  <a:pt x="28300" y="19554"/>
                </a:cubicBezTo>
                <a:cubicBezTo>
                  <a:pt x="28221" y="19567"/>
                  <a:pt x="28149" y="19620"/>
                  <a:pt x="28109" y="19705"/>
                </a:cubicBezTo>
                <a:cubicBezTo>
                  <a:pt x="28063" y="19810"/>
                  <a:pt x="28063" y="19903"/>
                  <a:pt x="28109" y="19982"/>
                </a:cubicBezTo>
                <a:cubicBezTo>
                  <a:pt x="28122" y="20008"/>
                  <a:pt x="28142" y="20034"/>
                  <a:pt x="28162" y="20060"/>
                </a:cubicBezTo>
                <a:cubicBezTo>
                  <a:pt x="28195" y="20100"/>
                  <a:pt x="28228" y="20133"/>
                  <a:pt x="28234" y="20179"/>
                </a:cubicBezTo>
                <a:cubicBezTo>
                  <a:pt x="28247" y="20205"/>
                  <a:pt x="28241" y="20324"/>
                  <a:pt x="28234" y="20416"/>
                </a:cubicBezTo>
                <a:cubicBezTo>
                  <a:pt x="28195" y="20422"/>
                  <a:pt x="28162" y="20422"/>
                  <a:pt x="28129" y="20429"/>
                </a:cubicBezTo>
                <a:cubicBezTo>
                  <a:pt x="28100" y="20439"/>
                  <a:pt x="28071" y="20445"/>
                  <a:pt x="28045" y="20445"/>
                </a:cubicBezTo>
                <a:cubicBezTo>
                  <a:pt x="28035" y="20445"/>
                  <a:pt x="28026" y="20444"/>
                  <a:pt x="28017" y="20442"/>
                </a:cubicBezTo>
                <a:cubicBezTo>
                  <a:pt x="28014" y="20442"/>
                  <a:pt x="28012" y="20442"/>
                  <a:pt x="28009" y="20442"/>
                </a:cubicBezTo>
                <a:cubicBezTo>
                  <a:pt x="27901" y="20442"/>
                  <a:pt x="27819" y="20569"/>
                  <a:pt x="27780" y="20633"/>
                </a:cubicBezTo>
                <a:lnTo>
                  <a:pt x="27767" y="20653"/>
                </a:lnTo>
                <a:cubicBezTo>
                  <a:pt x="27747" y="20666"/>
                  <a:pt x="27727" y="20686"/>
                  <a:pt x="27708" y="20705"/>
                </a:cubicBezTo>
                <a:cubicBezTo>
                  <a:pt x="27708" y="20712"/>
                  <a:pt x="27701" y="20719"/>
                  <a:pt x="27694" y="20725"/>
                </a:cubicBezTo>
                <a:cubicBezTo>
                  <a:pt x="27694" y="20732"/>
                  <a:pt x="27681" y="20738"/>
                  <a:pt x="27675" y="20745"/>
                </a:cubicBezTo>
                <a:cubicBezTo>
                  <a:pt x="27635" y="20784"/>
                  <a:pt x="27576" y="20844"/>
                  <a:pt x="27609" y="20916"/>
                </a:cubicBezTo>
                <a:cubicBezTo>
                  <a:pt x="27642" y="20975"/>
                  <a:pt x="27688" y="21028"/>
                  <a:pt x="27734" y="21081"/>
                </a:cubicBezTo>
                <a:cubicBezTo>
                  <a:pt x="27754" y="21100"/>
                  <a:pt x="27747" y="21127"/>
                  <a:pt x="27747" y="21140"/>
                </a:cubicBezTo>
                <a:cubicBezTo>
                  <a:pt x="27741" y="21179"/>
                  <a:pt x="27714" y="21206"/>
                  <a:pt x="27688" y="21219"/>
                </a:cubicBezTo>
                <a:cubicBezTo>
                  <a:pt x="27662" y="21232"/>
                  <a:pt x="27629" y="21265"/>
                  <a:pt x="27615" y="21304"/>
                </a:cubicBezTo>
                <a:cubicBezTo>
                  <a:pt x="27609" y="21344"/>
                  <a:pt x="27629" y="21383"/>
                  <a:pt x="27642" y="21410"/>
                </a:cubicBezTo>
                <a:lnTo>
                  <a:pt x="27648" y="21416"/>
                </a:lnTo>
                <a:cubicBezTo>
                  <a:pt x="27681" y="21462"/>
                  <a:pt x="27714" y="21508"/>
                  <a:pt x="27747" y="21554"/>
                </a:cubicBezTo>
                <a:cubicBezTo>
                  <a:pt x="27780" y="21601"/>
                  <a:pt x="27708" y="21877"/>
                  <a:pt x="27688" y="21910"/>
                </a:cubicBezTo>
                <a:cubicBezTo>
                  <a:pt x="27655" y="21930"/>
                  <a:pt x="27589" y="21982"/>
                  <a:pt x="27589" y="22094"/>
                </a:cubicBezTo>
                <a:cubicBezTo>
                  <a:pt x="27589" y="22173"/>
                  <a:pt x="27458" y="22482"/>
                  <a:pt x="27418" y="22522"/>
                </a:cubicBezTo>
                <a:cubicBezTo>
                  <a:pt x="27359" y="22528"/>
                  <a:pt x="27188" y="22588"/>
                  <a:pt x="27135" y="22621"/>
                </a:cubicBezTo>
                <a:cubicBezTo>
                  <a:pt x="27056" y="22667"/>
                  <a:pt x="26957" y="23108"/>
                  <a:pt x="26964" y="23141"/>
                </a:cubicBezTo>
                <a:cubicBezTo>
                  <a:pt x="26964" y="23154"/>
                  <a:pt x="26944" y="23173"/>
                  <a:pt x="26938" y="23187"/>
                </a:cubicBezTo>
                <a:lnTo>
                  <a:pt x="26931" y="23193"/>
                </a:lnTo>
                <a:cubicBezTo>
                  <a:pt x="26892" y="23252"/>
                  <a:pt x="26845" y="23305"/>
                  <a:pt x="26786" y="23364"/>
                </a:cubicBezTo>
                <a:cubicBezTo>
                  <a:pt x="26727" y="23417"/>
                  <a:pt x="26720" y="23489"/>
                  <a:pt x="26714" y="23555"/>
                </a:cubicBezTo>
                <a:cubicBezTo>
                  <a:pt x="26707" y="23575"/>
                  <a:pt x="26707" y="23588"/>
                  <a:pt x="26701" y="23608"/>
                </a:cubicBezTo>
                <a:cubicBezTo>
                  <a:pt x="26701" y="23628"/>
                  <a:pt x="26701" y="23641"/>
                  <a:pt x="26694" y="23660"/>
                </a:cubicBezTo>
                <a:cubicBezTo>
                  <a:pt x="26681" y="23753"/>
                  <a:pt x="26661" y="23851"/>
                  <a:pt x="26602" y="23917"/>
                </a:cubicBezTo>
                <a:cubicBezTo>
                  <a:pt x="26510" y="24009"/>
                  <a:pt x="26372" y="24049"/>
                  <a:pt x="26240" y="24088"/>
                </a:cubicBezTo>
                <a:cubicBezTo>
                  <a:pt x="26220" y="24095"/>
                  <a:pt x="26194" y="24101"/>
                  <a:pt x="26168" y="24108"/>
                </a:cubicBezTo>
                <a:cubicBezTo>
                  <a:pt x="25964" y="24180"/>
                  <a:pt x="25779" y="24220"/>
                  <a:pt x="25608" y="24246"/>
                </a:cubicBezTo>
                <a:cubicBezTo>
                  <a:pt x="25319" y="24279"/>
                  <a:pt x="25029" y="24358"/>
                  <a:pt x="24753" y="24437"/>
                </a:cubicBezTo>
                <a:cubicBezTo>
                  <a:pt x="24680" y="24457"/>
                  <a:pt x="24601" y="24477"/>
                  <a:pt x="24529" y="24496"/>
                </a:cubicBezTo>
                <a:cubicBezTo>
                  <a:pt x="24502" y="24503"/>
                  <a:pt x="24476" y="24509"/>
                  <a:pt x="24456" y="24516"/>
                </a:cubicBezTo>
                <a:lnTo>
                  <a:pt x="24068" y="24727"/>
                </a:lnTo>
                <a:cubicBezTo>
                  <a:pt x="24062" y="24727"/>
                  <a:pt x="24029" y="24746"/>
                  <a:pt x="23805" y="24839"/>
                </a:cubicBezTo>
                <a:cubicBezTo>
                  <a:pt x="23765" y="24853"/>
                  <a:pt x="23726" y="24861"/>
                  <a:pt x="23695" y="24861"/>
                </a:cubicBezTo>
                <a:cubicBezTo>
                  <a:pt x="23684" y="24861"/>
                  <a:pt x="23675" y="24860"/>
                  <a:pt x="23667" y="24858"/>
                </a:cubicBezTo>
                <a:cubicBezTo>
                  <a:pt x="23627" y="24858"/>
                  <a:pt x="23588" y="24825"/>
                  <a:pt x="23561" y="24786"/>
                </a:cubicBezTo>
                <a:cubicBezTo>
                  <a:pt x="23548" y="24760"/>
                  <a:pt x="23528" y="24740"/>
                  <a:pt x="23515" y="24713"/>
                </a:cubicBezTo>
                <a:cubicBezTo>
                  <a:pt x="23476" y="24661"/>
                  <a:pt x="23443" y="24608"/>
                  <a:pt x="23410" y="24556"/>
                </a:cubicBezTo>
                <a:cubicBezTo>
                  <a:pt x="23377" y="24483"/>
                  <a:pt x="23331" y="24384"/>
                  <a:pt x="23305" y="24279"/>
                </a:cubicBezTo>
                <a:lnTo>
                  <a:pt x="23305" y="24259"/>
                </a:lnTo>
                <a:cubicBezTo>
                  <a:pt x="23272" y="24108"/>
                  <a:pt x="23252" y="24022"/>
                  <a:pt x="23338" y="23845"/>
                </a:cubicBezTo>
                <a:cubicBezTo>
                  <a:pt x="23384" y="23753"/>
                  <a:pt x="23390" y="23693"/>
                  <a:pt x="23370" y="23654"/>
                </a:cubicBezTo>
                <a:cubicBezTo>
                  <a:pt x="23338" y="23608"/>
                  <a:pt x="23285" y="23608"/>
                  <a:pt x="23232" y="23608"/>
                </a:cubicBezTo>
                <a:lnTo>
                  <a:pt x="23219" y="23608"/>
                </a:lnTo>
                <a:cubicBezTo>
                  <a:pt x="23153" y="23608"/>
                  <a:pt x="23127" y="23595"/>
                  <a:pt x="23022" y="23489"/>
                </a:cubicBezTo>
                <a:cubicBezTo>
                  <a:pt x="22976" y="23443"/>
                  <a:pt x="22923" y="23338"/>
                  <a:pt x="22923" y="23081"/>
                </a:cubicBezTo>
                <a:cubicBezTo>
                  <a:pt x="22923" y="23062"/>
                  <a:pt x="22923" y="23042"/>
                  <a:pt x="22923" y="23016"/>
                </a:cubicBezTo>
                <a:cubicBezTo>
                  <a:pt x="22930" y="22884"/>
                  <a:pt x="22930" y="22792"/>
                  <a:pt x="22890" y="22746"/>
                </a:cubicBezTo>
                <a:cubicBezTo>
                  <a:pt x="22864" y="22706"/>
                  <a:pt x="22791" y="22621"/>
                  <a:pt x="22785" y="22535"/>
                </a:cubicBezTo>
                <a:cubicBezTo>
                  <a:pt x="22778" y="22489"/>
                  <a:pt x="22752" y="22456"/>
                  <a:pt x="22719" y="22430"/>
                </a:cubicBezTo>
                <a:cubicBezTo>
                  <a:pt x="22687" y="22407"/>
                  <a:pt x="22646" y="22400"/>
                  <a:pt x="22615" y="22400"/>
                </a:cubicBezTo>
                <a:cubicBezTo>
                  <a:pt x="22601" y="22400"/>
                  <a:pt x="22589" y="22401"/>
                  <a:pt x="22581" y="22403"/>
                </a:cubicBezTo>
                <a:cubicBezTo>
                  <a:pt x="22568" y="22403"/>
                  <a:pt x="22541" y="22377"/>
                  <a:pt x="22535" y="22371"/>
                </a:cubicBezTo>
                <a:cubicBezTo>
                  <a:pt x="22521" y="22357"/>
                  <a:pt x="22515" y="22351"/>
                  <a:pt x="22508" y="22351"/>
                </a:cubicBezTo>
                <a:cubicBezTo>
                  <a:pt x="22487" y="22334"/>
                  <a:pt x="22456" y="22315"/>
                  <a:pt x="22419" y="22315"/>
                </a:cubicBezTo>
                <a:cubicBezTo>
                  <a:pt x="22397" y="22315"/>
                  <a:pt x="22374" y="22321"/>
                  <a:pt x="22350" y="22338"/>
                </a:cubicBezTo>
                <a:cubicBezTo>
                  <a:pt x="22337" y="22344"/>
                  <a:pt x="22285" y="22384"/>
                  <a:pt x="22278" y="22430"/>
                </a:cubicBezTo>
                <a:cubicBezTo>
                  <a:pt x="22271" y="22450"/>
                  <a:pt x="22271" y="22463"/>
                  <a:pt x="22258" y="22469"/>
                </a:cubicBezTo>
                <a:cubicBezTo>
                  <a:pt x="22249" y="22479"/>
                  <a:pt x="22232" y="22485"/>
                  <a:pt x="22211" y="22485"/>
                </a:cubicBezTo>
                <a:cubicBezTo>
                  <a:pt x="22203" y="22485"/>
                  <a:pt x="22195" y="22484"/>
                  <a:pt x="22186" y="22482"/>
                </a:cubicBezTo>
                <a:cubicBezTo>
                  <a:pt x="22179" y="22482"/>
                  <a:pt x="22166" y="22476"/>
                  <a:pt x="22153" y="22463"/>
                </a:cubicBezTo>
                <a:cubicBezTo>
                  <a:pt x="22124" y="22411"/>
                  <a:pt x="22061" y="22375"/>
                  <a:pt x="22001" y="22375"/>
                </a:cubicBezTo>
                <a:cubicBezTo>
                  <a:pt x="21993" y="22375"/>
                  <a:pt x="21984" y="22375"/>
                  <a:pt x="21975" y="22377"/>
                </a:cubicBezTo>
                <a:cubicBezTo>
                  <a:pt x="21929" y="22384"/>
                  <a:pt x="21909" y="22417"/>
                  <a:pt x="21896" y="22443"/>
                </a:cubicBezTo>
                <a:cubicBezTo>
                  <a:pt x="21883" y="22469"/>
                  <a:pt x="21870" y="22482"/>
                  <a:pt x="21844" y="22496"/>
                </a:cubicBezTo>
                <a:lnTo>
                  <a:pt x="21515" y="22496"/>
                </a:lnTo>
                <a:cubicBezTo>
                  <a:pt x="21455" y="22496"/>
                  <a:pt x="21409" y="22522"/>
                  <a:pt x="21389" y="22581"/>
                </a:cubicBezTo>
                <a:cubicBezTo>
                  <a:pt x="21383" y="22594"/>
                  <a:pt x="21376" y="22601"/>
                  <a:pt x="21370" y="22601"/>
                </a:cubicBezTo>
                <a:cubicBezTo>
                  <a:pt x="21350" y="22601"/>
                  <a:pt x="21330" y="22594"/>
                  <a:pt x="21317" y="22581"/>
                </a:cubicBezTo>
                <a:cubicBezTo>
                  <a:pt x="21291" y="22561"/>
                  <a:pt x="21284" y="22528"/>
                  <a:pt x="21271" y="22489"/>
                </a:cubicBezTo>
                <a:cubicBezTo>
                  <a:pt x="21264" y="22476"/>
                  <a:pt x="21264" y="22463"/>
                  <a:pt x="21258" y="22450"/>
                </a:cubicBezTo>
                <a:cubicBezTo>
                  <a:pt x="21218" y="22338"/>
                  <a:pt x="21120" y="22272"/>
                  <a:pt x="21047" y="22252"/>
                </a:cubicBezTo>
                <a:cubicBezTo>
                  <a:pt x="21044" y="22252"/>
                  <a:pt x="20946" y="22240"/>
                  <a:pt x="20855" y="22240"/>
                </a:cubicBezTo>
                <a:cubicBezTo>
                  <a:pt x="20779" y="22240"/>
                  <a:pt x="20707" y="22248"/>
                  <a:pt x="20698" y="22278"/>
                </a:cubicBezTo>
                <a:cubicBezTo>
                  <a:pt x="20685" y="22292"/>
                  <a:pt x="20639" y="22324"/>
                  <a:pt x="20580" y="22331"/>
                </a:cubicBezTo>
                <a:lnTo>
                  <a:pt x="20547" y="22331"/>
                </a:lnTo>
                <a:cubicBezTo>
                  <a:pt x="20540" y="22331"/>
                  <a:pt x="20527" y="22311"/>
                  <a:pt x="20508" y="22292"/>
                </a:cubicBezTo>
                <a:lnTo>
                  <a:pt x="20475" y="22252"/>
                </a:lnTo>
                <a:cubicBezTo>
                  <a:pt x="20440" y="22215"/>
                  <a:pt x="20397" y="22203"/>
                  <a:pt x="20354" y="22203"/>
                </a:cubicBezTo>
                <a:cubicBezTo>
                  <a:pt x="20258" y="22203"/>
                  <a:pt x="20161" y="22265"/>
                  <a:pt x="20152" y="22265"/>
                </a:cubicBezTo>
                <a:lnTo>
                  <a:pt x="19882" y="22430"/>
                </a:lnTo>
                <a:cubicBezTo>
                  <a:pt x="19876" y="22292"/>
                  <a:pt x="19849" y="21936"/>
                  <a:pt x="19836" y="21844"/>
                </a:cubicBezTo>
                <a:cubicBezTo>
                  <a:pt x="19935" y="21758"/>
                  <a:pt x="20192" y="21515"/>
                  <a:pt x="20211" y="21462"/>
                </a:cubicBezTo>
                <a:lnTo>
                  <a:pt x="20218" y="21456"/>
                </a:lnTo>
                <a:cubicBezTo>
                  <a:pt x="20244" y="21396"/>
                  <a:pt x="20323" y="21212"/>
                  <a:pt x="20462" y="21186"/>
                </a:cubicBezTo>
                <a:cubicBezTo>
                  <a:pt x="20540" y="21173"/>
                  <a:pt x="20619" y="21127"/>
                  <a:pt x="20692" y="21087"/>
                </a:cubicBezTo>
                <a:cubicBezTo>
                  <a:pt x="20778" y="21044"/>
                  <a:pt x="20858" y="21001"/>
                  <a:pt x="20928" y="21001"/>
                </a:cubicBezTo>
                <a:cubicBezTo>
                  <a:pt x="20933" y="21001"/>
                  <a:pt x="20937" y="21001"/>
                  <a:pt x="20942" y="21002"/>
                </a:cubicBezTo>
                <a:cubicBezTo>
                  <a:pt x="20981" y="21008"/>
                  <a:pt x="21014" y="21015"/>
                  <a:pt x="21041" y="21028"/>
                </a:cubicBezTo>
                <a:cubicBezTo>
                  <a:pt x="21074" y="21037"/>
                  <a:pt x="21108" y="21046"/>
                  <a:pt x="21143" y="21046"/>
                </a:cubicBezTo>
                <a:cubicBezTo>
                  <a:pt x="21183" y="21046"/>
                  <a:pt x="21225" y="21034"/>
                  <a:pt x="21271" y="20995"/>
                </a:cubicBezTo>
                <a:cubicBezTo>
                  <a:pt x="21337" y="20942"/>
                  <a:pt x="21370" y="20903"/>
                  <a:pt x="21396" y="20870"/>
                </a:cubicBezTo>
                <a:cubicBezTo>
                  <a:pt x="21416" y="20837"/>
                  <a:pt x="21422" y="20837"/>
                  <a:pt x="21436" y="20837"/>
                </a:cubicBezTo>
                <a:lnTo>
                  <a:pt x="21528" y="20837"/>
                </a:lnTo>
                <a:cubicBezTo>
                  <a:pt x="21600" y="20833"/>
                  <a:pt x="21738" y="20829"/>
                  <a:pt x="21848" y="20829"/>
                </a:cubicBezTo>
                <a:cubicBezTo>
                  <a:pt x="21929" y="20829"/>
                  <a:pt x="21994" y="20832"/>
                  <a:pt x="22008" y="20837"/>
                </a:cubicBezTo>
                <a:cubicBezTo>
                  <a:pt x="22008" y="20837"/>
                  <a:pt x="22015" y="20844"/>
                  <a:pt x="22015" y="20850"/>
                </a:cubicBezTo>
                <a:cubicBezTo>
                  <a:pt x="22041" y="20887"/>
                  <a:pt x="22076" y="20924"/>
                  <a:pt x="22162" y="20924"/>
                </a:cubicBezTo>
                <a:cubicBezTo>
                  <a:pt x="22184" y="20924"/>
                  <a:pt x="22209" y="20921"/>
                  <a:pt x="22238" y="20916"/>
                </a:cubicBezTo>
                <a:cubicBezTo>
                  <a:pt x="22429" y="20890"/>
                  <a:pt x="22614" y="20679"/>
                  <a:pt x="22620" y="20673"/>
                </a:cubicBezTo>
                <a:lnTo>
                  <a:pt x="22627" y="20659"/>
                </a:lnTo>
                <a:cubicBezTo>
                  <a:pt x="22666" y="20561"/>
                  <a:pt x="22798" y="20225"/>
                  <a:pt x="22739" y="20139"/>
                </a:cubicBezTo>
                <a:cubicBezTo>
                  <a:pt x="22732" y="20120"/>
                  <a:pt x="22712" y="20107"/>
                  <a:pt x="22693" y="20107"/>
                </a:cubicBezTo>
                <a:cubicBezTo>
                  <a:pt x="22653" y="20107"/>
                  <a:pt x="22627" y="20041"/>
                  <a:pt x="22620" y="19982"/>
                </a:cubicBezTo>
                <a:cubicBezTo>
                  <a:pt x="22620" y="19909"/>
                  <a:pt x="22640" y="19856"/>
                  <a:pt x="22666" y="19850"/>
                </a:cubicBezTo>
                <a:cubicBezTo>
                  <a:pt x="22686" y="19843"/>
                  <a:pt x="22706" y="19830"/>
                  <a:pt x="22719" y="19804"/>
                </a:cubicBezTo>
                <a:cubicBezTo>
                  <a:pt x="22785" y="19679"/>
                  <a:pt x="22745" y="19297"/>
                  <a:pt x="22712" y="19225"/>
                </a:cubicBezTo>
                <a:cubicBezTo>
                  <a:pt x="22699" y="19192"/>
                  <a:pt x="22666" y="19165"/>
                  <a:pt x="22633" y="19146"/>
                </a:cubicBezTo>
                <a:cubicBezTo>
                  <a:pt x="22614" y="19133"/>
                  <a:pt x="22594" y="19119"/>
                  <a:pt x="22581" y="19106"/>
                </a:cubicBezTo>
                <a:cubicBezTo>
                  <a:pt x="22535" y="19034"/>
                  <a:pt x="22521" y="18935"/>
                  <a:pt x="22541" y="18836"/>
                </a:cubicBezTo>
                <a:cubicBezTo>
                  <a:pt x="22568" y="18718"/>
                  <a:pt x="22726" y="18586"/>
                  <a:pt x="22851" y="18586"/>
                </a:cubicBezTo>
                <a:cubicBezTo>
                  <a:pt x="22890" y="18586"/>
                  <a:pt x="22923" y="18567"/>
                  <a:pt x="22956" y="18540"/>
                </a:cubicBezTo>
                <a:cubicBezTo>
                  <a:pt x="23009" y="18481"/>
                  <a:pt x="23028" y="18389"/>
                  <a:pt x="23028" y="18343"/>
                </a:cubicBezTo>
                <a:cubicBezTo>
                  <a:pt x="23022" y="18270"/>
                  <a:pt x="23028" y="18185"/>
                  <a:pt x="23041" y="18079"/>
                </a:cubicBezTo>
                <a:cubicBezTo>
                  <a:pt x="23073" y="17865"/>
                  <a:pt x="23214" y="17644"/>
                  <a:pt x="23452" y="17644"/>
                </a:cubicBezTo>
                <a:cubicBezTo>
                  <a:pt x="23462" y="17644"/>
                  <a:pt x="23472" y="17644"/>
                  <a:pt x="23482" y="17645"/>
                </a:cubicBezTo>
                <a:cubicBezTo>
                  <a:pt x="23542" y="17652"/>
                  <a:pt x="23621" y="17711"/>
                  <a:pt x="23680" y="17757"/>
                </a:cubicBezTo>
                <a:cubicBezTo>
                  <a:pt x="23700" y="17770"/>
                  <a:pt x="23719" y="17783"/>
                  <a:pt x="23739" y="17797"/>
                </a:cubicBezTo>
                <a:cubicBezTo>
                  <a:pt x="23752" y="17843"/>
                  <a:pt x="23779" y="17875"/>
                  <a:pt x="23811" y="17895"/>
                </a:cubicBezTo>
                <a:cubicBezTo>
                  <a:pt x="23828" y="17905"/>
                  <a:pt x="23848" y="17910"/>
                  <a:pt x="23869" y="17910"/>
                </a:cubicBezTo>
                <a:cubicBezTo>
                  <a:pt x="23890" y="17910"/>
                  <a:pt x="23913" y="17905"/>
                  <a:pt x="23936" y="17895"/>
                </a:cubicBezTo>
                <a:cubicBezTo>
                  <a:pt x="23996" y="17869"/>
                  <a:pt x="24108" y="17790"/>
                  <a:pt x="24246" y="17704"/>
                </a:cubicBezTo>
                <a:cubicBezTo>
                  <a:pt x="24417" y="17592"/>
                  <a:pt x="24654" y="17441"/>
                  <a:pt x="24707" y="17435"/>
                </a:cubicBezTo>
                <a:cubicBezTo>
                  <a:pt x="24832" y="17428"/>
                  <a:pt x="25003" y="17250"/>
                  <a:pt x="25029" y="17165"/>
                </a:cubicBezTo>
                <a:cubicBezTo>
                  <a:pt x="25036" y="17132"/>
                  <a:pt x="25068" y="17119"/>
                  <a:pt x="25088" y="17105"/>
                </a:cubicBezTo>
                <a:cubicBezTo>
                  <a:pt x="25105" y="17099"/>
                  <a:pt x="25123" y="17096"/>
                  <a:pt x="25139" y="17096"/>
                </a:cubicBezTo>
                <a:close/>
                <a:moveTo>
                  <a:pt x="27003" y="23213"/>
                </a:moveTo>
                <a:cubicBezTo>
                  <a:pt x="27082" y="23299"/>
                  <a:pt x="27161" y="23391"/>
                  <a:pt x="27168" y="23410"/>
                </a:cubicBezTo>
                <a:cubicBezTo>
                  <a:pt x="27181" y="23476"/>
                  <a:pt x="27300" y="23608"/>
                  <a:pt x="27365" y="23614"/>
                </a:cubicBezTo>
                <a:cubicBezTo>
                  <a:pt x="27398" y="23614"/>
                  <a:pt x="27589" y="23628"/>
                  <a:pt x="27675" y="23628"/>
                </a:cubicBezTo>
                <a:cubicBezTo>
                  <a:pt x="27675" y="23647"/>
                  <a:pt x="27668" y="23660"/>
                  <a:pt x="27668" y="23680"/>
                </a:cubicBezTo>
                <a:cubicBezTo>
                  <a:pt x="27668" y="23700"/>
                  <a:pt x="27668" y="23733"/>
                  <a:pt x="27675" y="23772"/>
                </a:cubicBezTo>
                <a:cubicBezTo>
                  <a:pt x="27675" y="23930"/>
                  <a:pt x="27688" y="24194"/>
                  <a:pt x="27569" y="24226"/>
                </a:cubicBezTo>
                <a:cubicBezTo>
                  <a:pt x="27385" y="24273"/>
                  <a:pt x="26892" y="24707"/>
                  <a:pt x="26859" y="24799"/>
                </a:cubicBezTo>
                <a:cubicBezTo>
                  <a:pt x="26845" y="24825"/>
                  <a:pt x="26845" y="24858"/>
                  <a:pt x="26852" y="24904"/>
                </a:cubicBezTo>
                <a:cubicBezTo>
                  <a:pt x="26859" y="24977"/>
                  <a:pt x="26865" y="25062"/>
                  <a:pt x="26826" y="25108"/>
                </a:cubicBezTo>
                <a:cubicBezTo>
                  <a:pt x="26798" y="25136"/>
                  <a:pt x="26755" y="25150"/>
                  <a:pt x="26695" y="25150"/>
                </a:cubicBezTo>
                <a:cubicBezTo>
                  <a:pt x="26667" y="25150"/>
                  <a:pt x="26637" y="25147"/>
                  <a:pt x="26602" y="25141"/>
                </a:cubicBezTo>
                <a:cubicBezTo>
                  <a:pt x="26279" y="25089"/>
                  <a:pt x="26121" y="25043"/>
                  <a:pt x="26062" y="25023"/>
                </a:cubicBezTo>
                <a:cubicBezTo>
                  <a:pt x="26062" y="24950"/>
                  <a:pt x="26043" y="24845"/>
                  <a:pt x="25944" y="24819"/>
                </a:cubicBezTo>
                <a:cubicBezTo>
                  <a:pt x="25925" y="24815"/>
                  <a:pt x="25908" y="24813"/>
                  <a:pt x="25892" y="24813"/>
                </a:cubicBezTo>
                <a:cubicBezTo>
                  <a:pt x="25806" y="24813"/>
                  <a:pt x="25760" y="24872"/>
                  <a:pt x="25760" y="24983"/>
                </a:cubicBezTo>
                <a:cubicBezTo>
                  <a:pt x="25760" y="25023"/>
                  <a:pt x="25713" y="25049"/>
                  <a:pt x="25628" y="25049"/>
                </a:cubicBezTo>
                <a:cubicBezTo>
                  <a:pt x="25608" y="25049"/>
                  <a:pt x="25582" y="25043"/>
                  <a:pt x="25549" y="25043"/>
                </a:cubicBezTo>
                <a:cubicBezTo>
                  <a:pt x="25503" y="25043"/>
                  <a:pt x="25483" y="25082"/>
                  <a:pt x="25463" y="25122"/>
                </a:cubicBezTo>
                <a:cubicBezTo>
                  <a:pt x="25450" y="25135"/>
                  <a:pt x="25437" y="25161"/>
                  <a:pt x="25430" y="25161"/>
                </a:cubicBezTo>
                <a:cubicBezTo>
                  <a:pt x="25427" y="25162"/>
                  <a:pt x="25424" y="25162"/>
                  <a:pt x="25421" y="25162"/>
                </a:cubicBezTo>
                <a:cubicBezTo>
                  <a:pt x="25381" y="25162"/>
                  <a:pt x="25363" y="25091"/>
                  <a:pt x="25345" y="25043"/>
                </a:cubicBezTo>
                <a:cubicBezTo>
                  <a:pt x="25338" y="25029"/>
                  <a:pt x="25332" y="25016"/>
                  <a:pt x="25325" y="25003"/>
                </a:cubicBezTo>
                <a:lnTo>
                  <a:pt x="25319" y="24983"/>
                </a:lnTo>
                <a:lnTo>
                  <a:pt x="25305" y="24983"/>
                </a:lnTo>
                <a:cubicBezTo>
                  <a:pt x="25305" y="24983"/>
                  <a:pt x="25266" y="24977"/>
                  <a:pt x="25226" y="24977"/>
                </a:cubicBezTo>
                <a:cubicBezTo>
                  <a:pt x="25180" y="24977"/>
                  <a:pt x="25154" y="24983"/>
                  <a:pt x="25141" y="25010"/>
                </a:cubicBezTo>
                <a:cubicBezTo>
                  <a:pt x="25128" y="25016"/>
                  <a:pt x="25121" y="25036"/>
                  <a:pt x="25134" y="25069"/>
                </a:cubicBezTo>
                <a:cubicBezTo>
                  <a:pt x="25141" y="25089"/>
                  <a:pt x="25161" y="25115"/>
                  <a:pt x="25180" y="25141"/>
                </a:cubicBezTo>
                <a:cubicBezTo>
                  <a:pt x="25200" y="25174"/>
                  <a:pt x="25226" y="25207"/>
                  <a:pt x="25226" y="25227"/>
                </a:cubicBezTo>
                <a:cubicBezTo>
                  <a:pt x="25220" y="25299"/>
                  <a:pt x="25187" y="25299"/>
                  <a:pt x="25174" y="25299"/>
                </a:cubicBezTo>
                <a:cubicBezTo>
                  <a:pt x="25147" y="25299"/>
                  <a:pt x="25115" y="25286"/>
                  <a:pt x="25095" y="25266"/>
                </a:cubicBezTo>
                <a:cubicBezTo>
                  <a:pt x="25088" y="25260"/>
                  <a:pt x="25088" y="25253"/>
                  <a:pt x="25088" y="25253"/>
                </a:cubicBezTo>
                <a:cubicBezTo>
                  <a:pt x="25108" y="25214"/>
                  <a:pt x="25088" y="25135"/>
                  <a:pt x="25082" y="25108"/>
                </a:cubicBezTo>
                <a:cubicBezTo>
                  <a:pt x="25075" y="25069"/>
                  <a:pt x="25062" y="25056"/>
                  <a:pt x="25049" y="25049"/>
                </a:cubicBezTo>
                <a:cubicBezTo>
                  <a:pt x="25036" y="25043"/>
                  <a:pt x="25009" y="25036"/>
                  <a:pt x="24996" y="25036"/>
                </a:cubicBezTo>
                <a:cubicBezTo>
                  <a:pt x="24937" y="25036"/>
                  <a:pt x="24897" y="25062"/>
                  <a:pt x="24891" y="25108"/>
                </a:cubicBezTo>
                <a:cubicBezTo>
                  <a:pt x="24891" y="25135"/>
                  <a:pt x="24891" y="25168"/>
                  <a:pt x="24891" y="25201"/>
                </a:cubicBezTo>
                <a:cubicBezTo>
                  <a:pt x="24891" y="25233"/>
                  <a:pt x="24891" y="25293"/>
                  <a:pt x="24884" y="25299"/>
                </a:cubicBezTo>
                <a:cubicBezTo>
                  <a:pt x="24878" y="25312"/>
                  <a:pt x="24825" y="25332"/>
                  <a:pt x="24766" y="25339"/>
                </a:cubicBezTo>
                <a:cubicBezTo>
                  <a:pt x="24746" y="25286"/>
                  <a:pt x="24726" y="25108"/>
                  <a:pt x="24746" y="25043"/>
                </a:cubicBezTo>
                <a:cubicBezTo>
                  <a:pt x="24759" y="25010"/>
                  <a:pt x="24779" y="25003"/>
                  <a:pt x="24838" y="24990"/>
                </a:cubicBezTo>
                <a:cubicBezTo>
                  <a:pt x="24878" y="24977"/>
                  <a:pt x="24924" y="24964"/>
                  <a:pt x="24990" y="24924"/>
                </a:cubicBezTo>
                <a:cubicBezTo>
                  <a:pt x="25016" y="24911"/>
                  <a:pt x="25095" y="24871"/>
                  <a:pt x="25082" y="24812"/>
                </a:cubicBezTo>
                <a:cubicBezTo>
                  <a:pt x="25068" y="24727"/>
                  <a:pt x="24904" y="24700"/>
                  <a:pt x="24897" y="24700"/>
                </a:cubicBezTo>
                <a:lnTo>
                  <a:pt x="24878" y="24700"/>
                </a:lnTo>
                <a:cubicBezTo>
                  <a:pt x="24838" y="24694"/>
                  <a:pt x="24812" y="24694"/>
                  <a:pt x="24739" y="24595"/>
                </a:cubicBezTo>
                <a:cubicBezTo>
                  <a:pt x="24713" y="24569"/>
                  <a:pt x="24693" y="24549"/>
                  <a:pt x="24667" y="24529"/>
                </a:cubicBezTo>
                <a:cubicBezTo>
                  <a:pt x="24707" y="24523"/>
                  <a:pt x="24739" y="24509"/>
                  <a:pt x="24772" y="24503"/>
                </a:cubicBezTo>
                <a:cubicBezTo>
                  <a:pt x="25049" y="24424"/>
                  <a:pt x="25332" y="24345"/>
                  <a:pt x="25615" y="24312"/>
                </a:cubicBezTo>
                <a:cubicBezTo>
                  <a:pt x="25792" y="24292"/>
                  <a:pt x="25983" y="24246"/>
                  <a:pt x="26194" y="24180"/>
                </a:cubicBezTo>
                <a:cubicBezTo>
                  <a:pt x="26220" y="24167"/>
                  <a:pt x="26240" y="24161"/>
                  <a:pt x="26266" y="24154"/>
                </a:cubicBezTo>
                <a:cubicBezTo>
                  <a:pt x="26398" y="24115"/>
                  <a:pt x="26549" y="24069"/>
                  <a:pt x="26648" y="23963"/>
                </a:cubicBezTo>
                <a:cubicBezTo>
                  <a:pt x="26727" y="23884"/>
                  <a:pt x="26747" y="23772"/>
                  <a:pt x="26766" y="23674"/>
                </a:cubicBezTo>
                <a:cubicBezTo>
                  <a:pt x="26766" y="23654"/>
                  <a:pt x="26766" y="23641"/>
                  <a:pt x="26773" y="23621"/>
                </a:cubicBezTo>
                <a:cubicBezTo>
                  <a:pt x="26773" y="23608"/>
                  <a:pt x="26780" y="23588"/>
                  <a:pt x="26780" y="23568"/>
                </a:cubicBezTo>
                <a:cubicBezTo>
                  <a:pt x="26786" y="23509"/>
                  <a:pt x="26793" y="23450"/>
                  <a:pt x="26839" y="23410"/>
                </a:cubicBezTo>
                <a:cubicBezTo>
                  <a:pt x="26898" y="23351"/>
                  <a:pt x="26944" y="23299"/>
                  <a:pt x="26990" y="23239"/>
                </a:cubicBezTo>
                <a:lnTo>
                  <a:pt x="26990" y="23226"/>
                </a:lnTo>
                <a:cubicBezTo>
                  <a:pt x="26997" y="23226"/>
                  <a:pt x="27003" y="23220"/>
                  <a:pt x="27003" y="23213"/>
                </a:cubicBezTo>
                <a:close/>
                <a:moveTo>
                  <a:pt x="15686" y="19936"/>
                </a:moveTo>
                <a:cubicBezTo>
                  <a:pt x="15759" y="19936"/>
                  <a:pt x="15841" y="19961"/>
                  <a:pt x="15927" y="20034"/>
                </a:cubicBezTo>
                <a:lnTo>
                  <a:pt x="15934" y="20047"/>
                </a:lnTo>
                <a:cubicBezTo>
                  <a:pt x="16121" y="20211"/>
                  <a:pt x="16321" y="20380"/>
                  <a:pt x="16515" y="20380"/>
                </a:cubicBezTo>
                <a:cubicBezTo>
                  <a:pt x="16532" y="20380"/>
                  <a:pt x="16549" y="20379"/>
                  <a:pt x="16565" y="20376"/>
                </a:cubicBezTo>
                <a:cubicBezTo>
                  <a:pt x="16638" y="20363"/>
                  <a:pt x="16690" y="20350"/>
                  <a:pt x="16730" y="20337"/>
                </a:cubicBezTo>
                <a:cubicBezTo>
                  <a:pt x="16767" y="20322"/>
                  <a:pt x="16791" y="20314"/>
                  <a:pt x="16821" y="20314"/>
                </a:cubicBezTo>
                <a:cubicBezTo>
                  <a:pt x="16844" y="20314"/>
                  <a:pt x="16870" y="20319"/>
                  <a:pt x="16908" y="20330"/>
                </a:cubicBezTo>
                <a:cubicBezTo>
                  <a:pt x="16929" y="20338"/>
                  <a:pt x="16952" y="20342"/>
                  <a:pt x="16975" y="20342"/>
                </a:cubicBezTo>
                <a:cubicBezTo>
                  <a:pt x="17128" y="20342"/>
                  <a:pt x="17301" y="20192"/>
                  <a:pt x="17335" y="20146"/>
                </a:cubicBezTo>
                <a:cubicBezTo>
                  <a:pt x="17342" y="20133"/>
                  <a:pt x="17349" y="20120"/>
                  <a:pt x="17355" y="20107"/>
                </a:cubicBezTo>
                <a:cubicBezTo>
                  <a:pt x="17362" y="20093"/>
                  <a:pt x="17388" y="20054"/>
                  <a:pt x="17401" y="20054"/>
                </a:cubicBezTo>
                <a:cubicBezTo>
                  <a:pt x="17401" y="20054"/>
                  <a:pt x="17414" y="20054"/>
                  <a:pt x="17441" y="20093"/>
                </a:cubicBezTo>
                <a:cubicBezTo>
                  <a:pt x="17487" y="20179"/>
                  <a:pt x="17480" y="20291"/>
                  <a:pt x="17474" y="20376"/>
                </a:cubicBezTo>
                <a:cubicBezTo>
                  <a:pt x="17467" y="20429"/>
                  <a:pt x="17467" y="20475"/>
                  <a:pt x="17480" y="20501"/>
                </a:cubicBezTo>
                <a:cubicBezTo>
                  <a:pt x="17487" y="20515"/>
                  <a:pt x="17500" y="20554"/>
                  <a:pt x="17809" y="20587"/>
                </a:cubicBezTo>
                <a:cubicBezTo>
                  <a:pt x="17882" y="20594"/>
                  <a:pt x="17901" y="20646"/>
                  <a:pt x="17934" y="20732"/>
                </a:cubicBezTo>
                <a:cubicBezTo>
                  <a:pt x="17947" y="20758"/>
                  <a:pt x="17954" y="20784"/>
                  <a:pt x="17967" y="20804"/>
                </a:cubicBezTo>
                <a:cubicBezTo>
                  <a:pt x="18059" y="20995"/>
                  <a:pt x="18191" y="21107"/>
                  <a:pt x="18349" y="21133"/>
                </a:cubicBezTo>
                <a:cubicBezTo>
                  <a:pt x="18402" y="21146"/>
                  <a:pt x="18448" y="21153"/>
                  <a:pt x="18481" y="21160"/>
                </a:cubicBezTo>
                <a:cubicBezTo>
                  <a:pt x="18573" y="21173"/>
                  <a:pt x="18606" y="21179"/>
                  <a:pt x="18652" y="21219"/>
                </a:cubicBezTo>
                <a:cubicBezTo>
                  <a:pt x="18724" y="21278"/>
                  <a:pt x="18915" y="21423"/>
                  <a:pt x="18974" y="21456"/>
                </a:cubicBezTo>
                <a:cubicBezTo>
                  <a:pt x="18987" y="21462"/>
                  <a:pt x="19033" y="21495"/>
                  <a:pt x="19086" y="21535"/>
                </a:cubicBezTo>
                <a:cubicBezTo>
                  <a:pt x="19283" y="21686"/>
                  <a:pt x="19455" y="21811"/>
                  <a:pt x="19527" y="21811"/>
                </a:cubicBezTo>
                <a:cubicBezTo>
                  <a:pt x="19613" y="21811"/>
                  <a:pt x="19738" y="21837"/>
                  <a:pt x="19770" y="21851"/>
                </a:cubicBezTo>
                <a:cubicBezTo>
                  <a:pt x="19777" y="21936"/>
                  <a:pt x="19817" y="22403"/>
                  <a:pt x="19823" y="22476"/>
                </a:cubicBezTo>
                <a:cubicBezTo>
                  <a:pt x="19810" y="22489"/>
                  <a:pt x="19784" y="22515"/>
                  <a:pt x="19764" y="22535"/>
                </a:cubicBezTo>
                <a:cubicBezTo>
                  <a:pt x="19705" y="22588"/>
                  <a:pt x="19626" y="22667"/>
                  <a:pt x="19580" y="22733"/>
                </a:cubicBezTo>
                <a:cubicBezTo>
                  <a:pt x="19560" y="22759"/>
                  <a:pt x="19527" y="22805"/>
                  <a:pt x="19481" y="22858"/>
                </a:cubicBezTo>
                <a:cubicBezTo>
                  <a:pt x="19290" y="23088"/>
                  <a:pt x="19119" y="23312"/>
                  <a:pt x="19112" y="23430"/>
                </a:cubicBezTo>
                <a:cubicBezTo>
                  <a:pt x="19106" y="23568"/>
                  <a:pt x="19053" y="23660"/>
                  <a:pt x="18974" y="23753"/>
                </a:cubicBezTo>
                <a:cubicBezTo>
                  <a:pt x="18941" y="23799"/>
                  <a:pt x="18928" y="23851"/>
                  <a:pt x="18921" y="23904"/>
                </a:cubicBezTo>
                <a:cubicBezTo>
                  <a:pt x="18908" y="23950"/>
                  <a:pt x="18902" y="23990"/>
                  <a:pt x="18882" y="24022"/>
                </a:cubicBezTo>
                <a:cubicBezTo>
                  <a:pt x="18842" y="24075"/>
                  <a:pt x="18790" y="24141"/>
                  <a:pt x="18731" y="24180"/>
                </a:cubicBezTo>
                <a:cubicBezTo>
                  <a:pt x="18698" y="24207"/>
                  <a:pt x="18191" y="24700"/>
                  <a:pt x="18086" y="24806"/>
                </a:cubicBezTo>
                <a:cubicBezTo>
                  <a:pt x="18053" y="24845"/>
                  <a:pt x="17428" y="25661"/>
                  <a:pt x="17368" y="26135"/>
                </a:cubicBezTo>
                <a:cubicBezTo>
                  <a:pt x="17349" y="26122"/>
                  <a:pt x="17329" y="26102"/>
                  <a:pt x="17309" y="26089"/>
                </a:cubicBezTo>
                <a:cubicBezTo>
                  <a:pt x="17243" y="26030"/>
                  <a:pt x="17171" y="25971"/>
                  <a:pt x="17072" y="25971"/>
                </a:cubicBezTo>
                <a:cubicBezTo>
                  <a:pt x="17026" y="25971"/>
                  <a:pt x="16973" y="25984"/>
                  <a:pt x="16921" y="26010"/>
                </a:cubicBezTo>
                <a:cubicBezTo>
                  <a:pt x="16875" y="26030"/>
                  <a:pt x="16842" y="26050"/>
                  <a:pt x="16809" y="26063"/>
                </a:cubicBezTo>
                <a:cubicBezTo>
                  <a:pt x="16719" y="26105"/>
                  <a:pt x="16680" y="26126"/>
                  <a:pt x="16631" y="26126"/>
                </a:cubicBezTo>
                <a:cubicBezTo>
                  <a:pt x="16619" y="26126"/>
                  <a:pt x="16606" y="26125"/>
                  <a:pt x="16592" y="26122"/>
                </a:cubicBezTo>
                <a:cubicBezTo>
                  <a:pt x="16486" y="26109"/>
                  <a:pt x="16480" y="26102"/>
                  <a:pt x="16480" y="26056"/>
                </a:cubicBezTo>
                <a:lnTo>
                  <a:pt x="16480" y="26043"/>
                </a:lnTo>
                <a:lnTo>
                  <a:pt x="16467" y="26030"/>
                </a:lnTo>
                <a:cubicBezTo>
                  <a:pt x="16467" y="26030"/>
                  <a:pt x="16381" y="25964"/>
                  <a:pt x="16407" y="25885"/>
                </a:cubicBezTo>
                <a:cubicBezTo>
                  <a:pt x="16440" y="25767"/>
                  <a:pt x="16414" y="25536"/>
                  <a:pt x="16394" y="25464"/>
                </a:cubicBezTo>
                <a:cubicBezTo>
                  <a:pt x="16394" y="25451"/>
                  <a:pt x="16388" y="25424"/>
                  <a:pt x="16381" y="25385"/>
                </a:cubicBezTo>
                <a:cubicBezTo>
                  <a:pt x="16282" y="24911"/>
                  <a:pt x="16230" y="24720"/>
                  <a:pt x="16184" y="24687"/>
                </a:cubicBezTo>
                <a:cubicBezTo>
                  <a:pt x="16144" y="24661"/>
                  <a:pt x="15940" y="24516"/>
                  <a:pt x="15743" y="24509"/>
                </a:cubicBezTo>
                <a:cubicBezTo>
                  <a:pt x="15716" y="24496"/>
                  <a:pt x="15637" y="24457"/>
                  <a:pt x="15558" y="24457"/>
                </a:cubicBezTo>
                <a:cubicBezTo>
                  <a:pt x="15506" y="24457"/>
                  <a:pt x="15460" y="24477"/>
                  <a:pt x="15420" y="24509"/>
                </a:cubicBezTo>
                <a:cubicBezTo>
                  <a:pt x="15328" y="24602"/>
                  <a:pt x="15282" y="24615"/>
                  <a:pt x="15249" y="24615"/>
                </a:cubicBezTo>
                <a:lnTo>
                  <a:pt x="15236" y="24615"/>
                </a:lnTo>
                <a:cubicBezTo>
                  <a:pt x="15164" y="24608"/>
                  <a:pt x="14973" y="24575"/>
                  <a:pt x="14933" y="24556"/>
                </a:cubicBezTo>
                <a:cubicBezTo>
                  <a:pt x="14927" y="24529"/>
                  <a:pt x="14887" y="24503"/>
                  <a:pt x="14598" y="24503"/>
                </a:cubicBezTo>
                <a:lnTo>
                  <a:pt x="14571" y="24503"/>
                </a:lnTo>
                <a:cubicBezTo>
                  <a:pt x="14558" y="24503"/>
                  <a:pt x="14551" y="24509"/>
                  <a:pt x="14538" y="24509"/>
                </a:cubicBezTo>
                <a:cubicBezTo>
                  <a:pt x="14486" y="24509"/>
                  <a:pt x="14479" y="24490"/>
                  <a:pt x="14472" y="24463"/>
                </a:cubicBezTo>
                <a:cubicBezTo>
                  <a:pt x="14466" y="24365"/>
                  <a:pt x="14479" y="23489"/>
                  <a:pt x="14479" y="23476"/>
                </a:cubicBezTo>
                <a:lnTo>
                  <a:pt x="14479" y="23470"/>
                </a:lnTo>
                <a:lnTo>
                  <a:pt x="14472" y="23470"/>
                </a:lnTo>
                <a:cubicBezTo>
                  <a:pt x="14459" y="23430"/>
                  <a:pt x="14380" y="23226"/>
                  <a:pt x="14347" y="23187"/>
                </a:cubicBezTo>
                <a:lnTo>
                  <a:pt x="14334" y="23173"/>
                </a:lnTo>
                <a:cubicBezTo>
                  <a:pt x="14301" y="23134"/>
                  <a:pt x="14209" y="23029"/>
                  <a:pt x="14216" y="22943"/>
                </a:cubicBezTo>
                <a:cubicBezTo>
                  <a:pt x="14222" y="22917"/>
                  <a:pt x="14236" y="22890"/>
                  <a:pt x="14262" y="22864"/>
                </a:cubicBezTo>
                <a:cubicBezTo>
                  <a:pt x="14282" y="22844"/>
                  <a:pt x="14354" y="22733"/>
                  <a:pt x="14334" y="22654"/>
                </a:cubicBezTo>
                <a:cubicBezTo>
                  <a:pt x="14328" y="22627"/>
                  <a:pt x="14308" y="22607"/>
                  <a:pt x="14282" y="22594"/>
                </a:cubicBezTo>
                <a:cubicBezTo>
                  <a:pt x="14196" y="22555"/>
                  <a:pt x="14189" y="22542"/>
                  <a:pt x="14176" y="22489"/>
                </a:cubicBezTo>
                <a:cubicBezTo>
                  <a:pt x="14163" y="22403"/>
                  <a:pt x="14189" y="22035"/>
                  <a:pt x="14236" y="22015"/>
                </a:cubicBezTo>
                <a:cubicBezTo>
                  <a:pt x="14328" y="21982"/>
                  <a:pt x="14413" y="21903"/>
                  <a:pt x="14426" y="21857"/>
                </a:cubicBezTo>
                <a:cubicBezTo>
                  <a:pt x="14440" y="21818"/>
                  <a:pt x="14440" y="21699"/>
                  <a:pt x="14393" y="21640"/>
                </a:cubicBezTo>
                <a:cubicBezTo>
                  <a:pt x="14367" y="21594"/>
                  <a:pt x="14367" y="21245"/>
                  <a:pt x="14380" y="20929"/>
                </a:cubicBezTo>
                <a:cubicBezTo>
                  <a:pt x="14374" y="20857"/>
                  <a:pt x="14354" y="20752"/>
                  <a:pt x="14328" y="20646"/>
                </a:cubicBezTo>
                <a:lnTo>
                  <a:pt x="14328" y="20646"/>
                </a:lnTo>
                <a:cubicBezTo>
                  <a:pt x="14405" y="20654"/>
                  <a:pt x="14527" y="20663"/>
                  <a:pt x="14630" y="20663"/>
                </a:cubicBezTo>
                <a:cubicBezTo>
                  <a:pt x="14712" y="20663"/>
                  <a:pt x="14782" y="20657"/>
                  <a:pt x="14808" y="20640"/>
                </a:cubicBezTo>
                <a:cubicBezTo>
                  <a:pt x="14841" y="20620"/>
                  <a:pt x="14887" y="20548"/>
                  <a:pt x="14953" y="20436"/>
                </a:cubicBezTo>
                <a:cubicBezTo>
                  <a:pt x="14999" y="20357"/>
                  <a:pt x="15058" y="20258"/>
                  <a:pt x="15091" y="20238"/>
                </a:cubicBezTo>
                <a:cubicBezTo>
                  <a:pt x="15117" y="20218"/>
                  <a:pt x="15177" y="20186"/>
                  <a:pt x="15242" y="20146"/>
                </a:cubicBezTo>
                <a:cubicBezTo>
                  <a:pt x="15315" y="20100"/>
                  <a:pt x="15394" y="20054"/>
                  <a:pt x="15440" y="20028"/>
                </a:cubicBezTo>
                <a:cubicBezTo>
                  <a:pt x="15480" y="19999"/>
                  <a:pt x="15571" y="19936"/>
                  <a:pt x="15686" y="19936"/>
                </a:cubicBezTo>
                <a:close/>
                <a:moveTo>
                  <a:pt x="20354" y="22269"/>
                </a:moveTo>
                <a:cubicBezTo>
                  <a:pt x="20382" y="22269"/>
                  <a:pt x="20409" y="22277"/>
                  <a:pt x="20429" y="22298"/>
                </a:cubicBezTo>
                <a:lnTo>
                  <a:pt x="20462" y="22338"/>
                </a:lnTo>
                <a:cubicBezTo>
                  <a:pt x="20499" y="22385"/>
                  <a:pt x="20514" y="22399"/>
                  <a:pt x="20547" y="22399"/>
                </a:cubicBezTo>
                <a:cubicBezTo>
                  <a:pt x="20554" y="22399"/>
                  <a:pt x="20563" y="22398"/>
                  <a:pt x="20573" y="22397"/>
                </a:cubicBezTo>
                <a:lnTo>
                  <a:pt x="20593" y="22397"/>
                </a:lnTo>
                <a:cubicBezTo>
                  <a:pt x="20652" y="22390"/>
                  <a:pt x="20731" y="22357"/>
                  <a:pt x="20751" y="22318"/>
                </a:cubicBezTo>
                <a:cubicBezTo>
                  <a:pt x="20774" y="22311"/>
                  <a:pt x="20830" y="22308"/>
                  <a:pt x="20888" y="22308"/>
                </a:cubicBezTo>
                <a:cubicBezTo>
                  <a:pt x="20945" y="22308"/>
                  <a:pt x="21004" y="22311"/>
                  <a:pt x="21034" y="22318"/>
                </a:cubicBezTo>
                <a:cubicBezTo>
                  <a:pt x="21093" y="22331"/>
                  <a:pt x="21166" y="22384"/>
                  <a:pt x="21199" y="22476"/>
                </a:cubicBezTo>
                <a:cubicBezTo>
                  <a:pt x="21199" y="22489"/>
                  <a:pt x="21205" y="22496"/>
                  <a:pt x="21212" y="22509"/>
                </a:cubicBezTo>
                <a:cubicBezTo>
                  <a:pt x="21218" y="22555"/>
                  <a:pt x="21238" y="22601"/>
                  <a:pt x="21271" y="22634"/>
                </a:cubicBezTo>
                <a:cubicBezTo>
                  <a:pt x="21298" y="22656"/>
                  <a:pt x="21335" y="22668"/>
                  <a:pt x="21365" y="22668"/>
                </a:cubicBezTo>
                <a:cubicBezTo>
                  <a:pt x="21371" y="22668"/>
                  <a:pt x="21377" y="22668"/>
                  <a:pt x="21383" y="22667"/>
                </a:cubicBezTo>
                <a:cubicBezTo>
                  <a:pt x="21416" y="22660"/>
                  <a:pt x="21436" y="22640"/>
                  <a:pt x="21449" y="22607"/>
                </a:cubicBezTo>
                <a:cubicBezTo>
                  <a:pt x="21468" y="22561"/>
                  <a:pt x="21495" y="22561"/>
                  <a:pt x="21515" y="22561"/>
                </a:cubicBezTo>
                <a:cubicBezTo>
                  <a:pt x="21528" y="22561"/>
                  <a:pt x="21850" y="22568"/>
                  <a:pt x="21850" y="22568"/>
                </a:cubicBezTo>
                <a:lnTo>
                  <a:pt x="21863" y="22568"/>
                </a:lnTo>
                <a:lnTo>
                  <a:pt x="21870" y="22561"/>
                </a:lnTo>
                <a:cubicBezTo>
                  <a:pt x="21909" y="22542"/>
                  <a:pt x="21929" y="22515"/>
                  <a:pt x="21955" y="22476"/>
                </a:cubicBezTo>
                <a:cubicBezTo>
                  <a:pt x="21969" y="22450"/>
                  <a:pt x="21969" y="22443"/>
                  <a:pt x="21988" y="22443"/>
                </a:cubicBezTo>
                <a:cubicBezTo>
                  <a:pt x="21992" y="22442"/>
                  <a:pt x="21997" y="22442"/>
                  <a:pt x="22001" y="22442"/>
                </a:cubicBezTo>
                <a:cubicBezTo>
                  <a:pt x="22038" y="22442"/>
                  <a:pt x="22083" y="22467"/>
                  <a:pt x="22100" y="22502"/>
                </a:cubicBezTo>
                <a:lnTo>
                  <a:pt x="22107" y="22515"/>
                </a:lnTo>
                <a:cubicBezTo>
                  <a:pt x="22113" y="22515"/>
                  <a:pt x="22146" y="22542"/>
                  <a:pt x="22173" y="22548"/>
                </a:cubicBezTo>
                <a:cubicBezTo>
                  <a:pt x="22187" y="22550"/>
                  <a:pt x="22200" y="22551"/>
                  <a:pt x="22211" y="22551"/>
                </a:cubicBezTo>
                <a:cubicBezTo>
                  <a:pt x="22250" y="22551"/>
                  <a:pt x="22278" y="22542"/>
                  <a:pt x="22298" y="22522"/>
                </a:cubicBezTo>
                <a:cubicBezTo>
                  <a:pt x="22324" y="22502"/>
                  <a:pt x="22337" y="22476"/>
                  <a:pt x="22344" y="22436"/>
                </a:cubicBezTo>
                <a:cubicBezTo>
                  <a:pt x="22344" y="22430"/>
                  <a:pt x="22364" y="22403"/>
                  <a:pt x="22390" y="22390"/>
                </a:cubicBezTo>
                <a:cubicBezTo>
                  <a:pt x="22398" y="22382"/>
                  <a:pt x="22407" y="22377"/>
                  <a:pt x="22417" y="22377"/>
                </a:cubicBezTo>
                <a:cubicBezTo>
                  <a:pt x="22431" y="22377"/>
                  <a:pt x="22447" y="22385"/>
                  <a:pt x="22469" y="22403"/>
                </a:cubicBezTo>
                <a:cubicBezTo>
                  <a:pt x="22475" y="22403"/>
                  <a:pt x="22482" y="22410"/>
                  <a:pt x="22489" y="22417"/>
                </a:cubicBezTo>
                <a:cubicBezTo>
                  <a:pt x="22511" y="22439"/>
                  <a:pt x="22542" y="22466"/>
                  <a:pt x="22579" y="22466"/>
                </a:cubicBezTo>
                <a:cubicBezTo>
                  <a:pt x="22586" y="22466"/>
                  <a:pt x="22593" y="22465"/>
                  <a:pt x="22600" y="22463"/>
                </a:cubicBezTo>
                <a:cubicBezTo>
                  <a:pt x="22614" y="22463"/>
                  <a:pt x="22653" y="22463"/>
                  <a:pt x="22686" y="22482"/>
                </a:cubicBezTo>
                <a:cubicBezTo>
                  <a:pt x="22706" y="22496"/>
                  <a:pt x="22712" y="22515"/>
                  <a:pt x="22719" y="22542"/>
                </a:cubicBezTo>
                <a:cubicBezTo>
                  <a:pt x="22732" y="22647"/>
                  <a:pt x="22804" y="22739"/>
                  <a:pt x="22844" y="22792"/>
                </a:cubicBezTo>
                <a:cubicBezTo>
                  <a:pt x="22864" y="22818"/>
                  <a:pt x="22857" y="22956"/>
                  <a:pt x="22857" y="23016"/>
                </a:cubicBezTo>
                <a:cubicBezTo>
                  <a:pt x="22857" y="23042"/>
                  <a:pt x="22857" y="23062"/>
                  <a:pt x="22857" y="23081"/>
                </a:cubicBezTo>
                <a:cubicBezTo>
                  <a:pt x="22857" y="23305"/>
                  <a:pt x="22897" y="23456"/>
                  <a:pt x="22976" y="23535"/>
                </a:cubicBezTo>
                <a:cubicBezTo>
                  <a:pt x="23087" y="23647"/>
                  <a:pt x="23134" y="23667"/>
                  <a:pt x="23219" y="23674"/>
                </a:cubicBezTo>
                <a:lnTo>
                  <a:pt x="23232" y="23674"/>
                </a:lnTo>
                <a:cubicBezTo>
                  <a:pt x="23265" y="23674"/>
                  <a:pt x="23305" y="23674"/>
                  <a:pt x="23311" y="23693"/>
                </a:cubicBezTo>
                <a:cubicBezTo>
                  <a:pt x="23318" y="23700"/>
                  <a:pt x="23324" y="23726"/>
                  <a:pt x="23285" y="23812"/>
                </a:cubicBezTo>
                <a:cubicBezTo>
                  <a:pt x="23186" y="24016"/>
                  <a:pt x="23206" y="24115"/>
                  <a:pt x="23239" y="24273"/>
                </a:cubicBezTo>
                <a:lnTo>
                  <a:pt x="23245" y="24292"/>
                </a:lnTo>
                <a:cubicBezTo>
                  <a:pt x="23265" y="24404"/>
                  <a:pt x="23318" y="24509"/>
                  <a:pt x="23357" y="24582"/>
                </a:cubicBezTo>
                <a:cubicBezTo>
                  <a:pt x="23384" y="24641"/>
                  <a:pt x="23423" y="24700"/>
                  <a:pt x="23463" y="24753"/>
                </a:cubicBezTo>
                <a:cubicBezTo>
                  <a:pt x="23476" y="24779"/>
                  <a:pt x="23489" y="24799"/>
                  <a:pt x="23509" y="24825"/>
                </a:cubicBezTo>
                <a:cubicBezTo>
                  <a:pt x="23542" y="24878"/>
                  <a:pt x="23601" y="24918"/>
                  <a:pt x="23660" y="24931"/>
                </a:cubicBezTo>
                <a:cubicBezTo>
                  <a:pt x="23667" y="24931"/>
                  <a:pt x="23674" y="24932"/>
                  <a:pt x="23681" y="24932"/>
                </a:cubicBezTo>
                <a:cubicBezTo>
                  <a:pt x="23740" y="24932"/>
                  <a:pt x="23796" y="24910"/>
                  <a:pt x="23831" y="24898"/>
                </a:cubicBezTo>
                <a:cubicBezTo>
                  <a:pt x="24029" y="24825"/>
                  <a:pt x="24088" y="24792"/>
                  <a:pt x="24108" y="24779"/>
                </a:cubicBezTo>
                <a:lnTo>
                  <a:pt x="24489" y="24575"/>
                </a:lnTo>
                <a:cubicBezTo>
                  <a:pt x="24493" y="24575"/>
                  <a:pt x="24519" y="24563"/>
                  <a:pt x="24554" y="24563"/>
                </a:cubicBezTo>
                <a:cubicBezTo>
                  <a:pt x="24592" y="24563"/>
                  <a:pt x="24639" y="24577"/>
                  <a:pt x="24680" y="24635"/>
                </a:cubicBezTo>
                <a:cubicBezTo>
                  <a:pt x="24772" y="24746"/>
                  <a:pt x="24812" y="24760"/>
                  <a:pt x="24871" y="24766"/>
                </a:cubicBezTo>
                <a:lnTo>
                  <a:pt x="24891" y="24766"/>
                </a:lnTo>
                <a:cubicBezTo>
                  <a:pt x="24950" y="24773"/>
                  <a:pt x="25016" y="24806"/>
                  <a:pt x="25016" y="24819"/>
                </a:cubicBezTo>
                <a:cubicBezTo>
                  <a:pt x="25016" y="24819"/>
                  <a:pt x="25016" y="24839"/>
                  <a:pt x="24957" y="24865"/>
                </a:cubicBezTo>
                <a:cubicBezTo>
                  <a:pt x="24904" y="24898"/>
                  <a:pt x="24858" y="24911"/>
                  <a:pt x="24818" y="24918"/>
                </a:cubicBezTo>
                <a:cubicBezTo>
                  <a:pt x="24759" y="24937"/>
                  <a:pt x="24713" y="24950"/>
                  <a:pt x="24687" y="25016"/>
                </a:cubicBezTo>
                <a:cubicBezTo>
                  <a:pt x="24667" y="25075"/>
                  <a:pt x="24674" y="25253"/>
                  <a:pt x="24700" y="25345"/>
                </a:cubicBezTo>
                <a:cubicBezTo>
                  <a:pt x="24628" y="25352"/>
                  <a:pt x="24397" y="25411"/>
                  <a:pt x="24338" y="25503"/>
                </a:cubicBezTo>
                <a:cubicBezTo>
                  <a:pt x="24312" y="25543"/>
                  <a:pt x="24318" y="25576"/>
                  <a:pt x="24331" y="25595"/>
                </a:cubicBezTo>
                <a:cubicBezTo>
                  <a:pt x="24345" y="25622"/>
                  <a:pt x="24351" y="25641"/>
                  <a:pt x="24364" y="25661"/>
                </a:cubicBezTo>
                <a:cubicBezTo>
                  <a:pt x="24384" y="25694"/>
                  <a:pt x="24397" y="25707"/>
                  <a:pt x="24397" y="25747"/>
                </a:cubicBezTo>
                <a:cubicBezTo>
                  <a:pt x="24397" y="25767"/>
                  <a:pt x="24338" y="25813"/>
                  <a:pt x="24266" y="25813"/>
                </a:cubicBezTo>
                <a:cubicBezTo>
                  <a:pt x="24252" y="25813"/>
                  <a:pt x="24246" y="25806"/>
                  <a:pt x="24233" y="25806"/>
                </a:cubicBezTo>
                <a:cubicBezTo>
                  <a:pt x="24206" y="25799"/>
                  <a:pt x="24193" y="25773"/>
                  <a:pt x="24180" y="25740"/>
                </a:cubicBezTo>
                <a:cubicBezTo>
                  <a:pt x="24173" y="25720"/>
                  <a:pt x="24167" y="25707"/>
                  <a:pt x="24147" y="25694"/>
                </a:cubicBezTo>
                <a:cubicBezTo>
                  <a:pt x="24127" y="25681"/>
                  <a:pt x="24094" y="25655"/>
                  <a:pt x="24029" y="25655"/>
                </a:cubicBezTo>
                <a:cubicBezTo>
                  <a:pt x="23996" y="25655"/>
                  <a:pt x="23963" y="25661"/>
                  <a:pt x="23930" y="25668"/>
                </a:cubicBezTo>
                <a:cubicBezTo>
                  <a:pt x="23798" y="25707"/>
                  <a:pt x="23140" y="26142"/>
                  <a:pt x="23107" y="26161"/>
                </a:cubicBezTo>
                <a:cubicBezTo>
                  <a:pt x="23068" y="26194"/>
                  <a:pt x="23028" y="26234"/>
                  <a:pt x="22995" y="26267"/>
                </a:cubicBezTo>
                <a:lnTo>
                  <a:pt x="22962" y="26293"/>
                </a:lnTo>
                <a:cubicBezTo>
                  <a:pt x="22798" y="26438"/>
                  <a:pt x="22633" y="26589"/>
                  <a:pt x="22475" y="26747"/>
                </a:cubicBezTo>
                <a:cubicBezTo>
                  <a:pt x="22449" y="26767"/>
                  <a:pt x="22429" y="26787"/>
                  <a:pt x="22403" y="26813"/>
                </a:cubicBezTo>
                <a:cubicBezTo>
                  <a:pt x="22344" y="26872"/>
                  <a:pt x="22278" y="26938"/>
                  <a:pt x="22225" y="27004"/>
                </a:cubicBezTo>
                <a:cubicBezTo>
                  <a:pt x="22206" y="27024"/>
                  <a:pt x="22186" y="27050"/>
                  <a:pt x="22173" y="27076"/>
                </a:cubicBezTo>
                <a:cubicBezTo>
                  <a:pt x="22166" y="27089"/>
                  <a:pt x="22160" y="27096"/>
                  <a:pt x="22153" y="27103"/>
                </a:cubicBezTo>
                <a:cubicBezTo>
                  <a:pt x="22153" y="27030"/>
                  <a:pt x="22133" y="26951"/>
                  <a:pt x="22100" y="26892"/>
                </a:cubicBezTo>
                <a:cubicBezTo>
                  <a:pt x="22064" y="26838"/>
                  <a:pt x="21993" y="26823"/>
                  <a:pt x="21928" y="26823"/>
                </a:cubicBezTo>
                <a:cubicBezTo>
                  <a:pt x="21874" y="26823"/>
                  <a:pt x="21825" y="26833"/>
                  <a:pt x="21804" y="26839"/>
                </a:cubicBezTo>
                <a:cubicBezTo>
                  <a:pt x="21778" y="26833"/>
                  <a:pt x="21771" y="26767"/>
                  <a:pt x="21771" y="26681"/>
                </a:cubicBezTo>
                <a:lnTo>
                  <a:pt x="21771" y="26635"/>
                </a:lnTo>
                <a:cubicBezTo>
                  <a:pt x="21771" y="26602"/>
                  <a:pt x="21758" y="26583"/>
                  <a:pt x="21738" y="26563"/>
                </a:cubicBezTo>
                <a:cubicBezTo>
                  <a:pt x="21694" y="26518"/>
                  <a:pt x="21605" y="26507"/>
                  <a:pt x="21511" y="26507"/>
                </a:cubicBezTo>
                <a:cubicBezTo>
                  <a:pt x="21479" y="26507"/>
                  <a:pt x="21447" y="26509"/>
                  <a:pt x="21416" y="26510"/>
                </a:cubicBezTo>
                <a:lnTo>
                  <a:pt x="21370" y="26510"/>
                </a:lnTo>
                <a:cubicBezTo>
                  <a:pt x="21370" y="26504"/>
                  <a:pt x="21370" y="26484"/>
                  <a:pt x="21370" y="26471"/>
                </a:cubicBezTo>
                <a:cubicBezTo>
                  <a:pt x="21370" y="26451"/>
                  <a:pt x="21370" y="26431"/>
                  <a:pt x="21370" y="26405"/>
                </a:cubicBezTo>
                <a:cubicBezTo>
                  <a:pt x="21363" y="26273"/>
                  <a:pt x="21126" y="25977"/>
                  <a:pt x="21054" y="25924"/>
                </a:cubicBezTo>
                <a:cubicBezTo>
                  <a:pt x="21034" y="25905"/>
                  <a:pt x="21034" y="25865"/>
                  <a:pt x="21034" y="25780"/>
                </a:cubicBezTo>
                <a:cubicBezTo>
                  <a:pt x="21034" y="25694"/>
                  <a:pt x="21034" y="25576"/>
                  <a:pt x="21008" y="25411"/>
                </a:cubicBezTo>
                <a:cubicBezTo>
                  <a:pt x="20962" y="25115"/>
                  <a:pt x="20764" y="25056"/>
                  <a:pt x="20692" y="25036"/>
                </a:cubicBezTo>
                <a:cubicBezTo>
                  <a:pt x="20685" y="25029"/>
                  <a:pt x="20679" y="25029"/>
                  <a:pt x="20672" y="25029"/>
                </a:cubicBezTo>
                <a:cubicBezTo>
                  <a:pt x="20660" y="25017"/>
                  <a:pt x="20634" y="25012"/>
                  <a:pt x="20529" y="25012"/>
                </a:cubicBezTo>
                <a:cubicBezTo>
                  <a:pt x="20469" y="25012"/>
                  <a:pt x="20383" y="25014"/>
                  <a:pt x="20257" y="25016"/>
                </a:cubicBezTo>
                <a:cubicBezTo>
                  <a:pt x="20165" y="25023"/>
                  <a:pt x="20060" y="25023"/>
                  <a:pt x="20034" y="25023"/>
                </a:cubicBezTo>
                <a:cubicBezTo>
                  <a:pt x="20001" y="24996"/>
                  <a:pt x="19968" y="24977"/>
                  <a:pt x="19915" y="24950"/>
                </a:cubicBezTo>
                <a:cubicBezTo>
                  <a:pt x="19876" y="24931"/>
                  <a:pt x="19817" y="24885"/>
                  <a:pt x="19803" y="24845"/>
                </a:cubicBezTo>
                <a:cubicBezTo>
                  <a:pt x="19777" y="24792"/>
                  <a:pt x="19691" y="24766"/>
                  <a:pt x="19659" y="24760"/>
                </a:cubicBezTo>
                <a:cubicBezTo>
                  <a:pt x="19599" y="24760"/>
                  <a:pt x="19540" y="24760"/>
                  <a:pt x="19474" y="24753"/>
                </a:cubicBezTo>
                <a:cubicBezTo>
                  <a:pt x="19399" y="24746"/>
                  <a:pt x="19321" y="24741"/>
                  <a:pt x="19245" y="24741"/>
                </a:cubicBezTo>
                <a:cubicBezTo>
                  <a:pt x="19168" y="24741"/>
                  <a:pt x="19093" y="24746"/>
                  <a:pt x="19020" y="24760"/>
                </a:cubicBezTo>
                <a:cubicBezTo>
                  <a:pt x="18987" y="24766"/>
                  <a:pt x="18961" y="24779"/>
                  <a:pt x="18928" y="24792"/>
                </a:cubicBezTo>
                <a:cubicBezTo>
                  <a:pt x="18902" y="24806"/>
                  <a:pt x="18875" y="24825"/>
                  <a:pt x="18856" y="24825"/>
                </a:cubicBezTo>
                <a:lnTo>
                  <a:pt x="18474" y="24825"/>
                </a:lnTo>
                <a:cubicBezTo>
                  <a:pt x="18434" y="24825"/>
                  <a:pt x="18428" y="24812"/>
                  <a:pt x="18415" y="24799"/>
                </a:cubicBezTo>
                <a:cubicBezTo>
                  <a:pt x="18408" y="24792"/>
                  <a:pt x="18408" y="24786"/>
                  <a:pt x="18395" y="24779"/>
                </a:cubicBezTo>
                <a:cubicBezTo>
                  <a:pt x="18380" y="24765"/>
                  <a:pt x="18332" y="24757"/>
                  <a:pt x="18281" y="24757"/>
                </a:cubicBezTo>
                <a:cubicBezTo>
                  <a:pt x="18264" y="24757"/>
                  <a:pt x="18247" y="24758"/>
                  <a:pt x="18230" y="24760"/>
                </a:cubicBezTo>
                <a:cubicBezTo>
                  <a:pt x="18461" y="24529"/>
                  <a:pt x="18744" y="24259"/>
                  <a:pt x="18770" y="24240"/>
                </a:cubicBezTo>
                <a:cubicBezTo>
                  <a:pt x="18836" y="24194"/>
                  <a:pt x="18902" y="24115"/>
                  <a:pt x="18935" y="24055"/>
                </a:cubicBezTo>
                <a:cubicBezTo>
                  <a:pt x="18968" y="24016"/>
                  <a:pt x="18974" y="23963"/>
                  <a:pt x="18987" y="23917"/>
                </a:cubicBezTo>
                <a:cubicBezTo>
                  <a:pt x="18994" y="23871"/>
                  <a:pt x="19000" y="23832"/>
                  <a:pt x="19033" y="23799"/>
                </a:cubicBezTo>
                <a:cubicBezTo>
                  <a:pt x="19106" y="23707"/>
                  <a:pt x="19178" y="23601"/>
                  <a:pt x="19185" y="23437"/>
                </a:cubicBezTo>
                <a:cubicBezTo>
                  <a:pt x="19191" y="23325"/>
                  <a:pt x="19415" y="23048"/>
                  <a:pt x="19534" y="22904"/>
                </a:cubicBezTo>
                <a:cubicBezTo>
                  <a:pt x="19580" y="22844"/>
                  <a:pt x="19619" y="22798"/>
                  <a:pt x="19639" y="22772"/>
                </a:cubicBezTo>
                <a:cubicBezTo>
                  <a:pt x="19678" y="22713"/>
                  <a:pt x="19757" y="22634"/>
                  <a:pt x="19810" y="22581"/>
                </a:cubicBezTo>
                <a:cubicBezTo>
                  <a:pt x="19849" y="22548"/>
                  <a:pt x="19869" y="22528"/>
                  <a:pt x="19882" y="22515"/>
                </a:cubicBezTo>
                <a:lnTo>
                  <a:pt x="20192" y="22324"/>
                </a:lnTo>
                <a:cubicBezTo>
                  <a:pt x="20192" y="22324"/>
                  <a:pt x="20279" y="22269"/>
                  <a:pt x="20354" y="22269"/>
                </a:cubicBezTo>
                <a:close/>
                <a:moveTo>
                  <a:pt x="19224" y="24803"/>
                </a:moveTo>
                <a:cubicBezTo>
                  <a:pt x="19307" y="24803"/>
                  <a:pt x="19392" y="24809"/>
                  <a:pt x="19474" y="24812"/>
                </a:cubicBezTo>
                <a:cubicBezTo>
                  <a:pt x="19534" y="24819"/>
                  <a:pt x="19599" y="24819"/>
                  <a:pt x="19652" y="24819"/>
                </a:cubicBezTo>
                <a:cubicBezTo>
                  <a:pt x="19691" y="24832"/>
                  <a:pt x="19731" y="24852"/>
                  <a:pt x="19738" y="24865"/>
                </a:cubicBezTo>
                <a:cubicBezTo>
                  <a:pt x="19764" y="24924"/>
                  <a:pt x="19836" y="24983"/>
                  <a:pt x="19889" y="25010"/>
                </a:cubicBezTo>
                <a:cubicBezTo>
                  <a:pt x="19935" y="25029"/>
                  <a:pt x="19961" y="25049"/>
                  <a:pt x="20007" y="25075"/>
                </a:cubicBezTo>
                <a:cubicBezTo>
                  <a:pt x="20017" y="25080"/>
                  <a:pt x="20019" y="25085"/>
                  <a:pt x="20104" y="25085"/>
                </a:cubicBezTo>
                <a:cubicBezTo>
                  <a:pt x="20139" y="25085"/>
                  <a:pt x="20188" y="25084"/>
                  <a:pt x="20257" y="25082"/>
                </a:cubicBezTo>
                <a:cubicBezTo>
                  <a:pt x="20351" y="25077"/>
                  <a:pt x="20490" y="25073"/>
                  <a:pt x="20570" y="25073"/>
                </a:cubicBezTo>
                <a:cubicBezTo>
                  <a:pt x="20604" y="25073"/>
                  <a:pt x="20627" y="25074"/>
                  <a:pt x="20633" y="25075"/>
                </a:cubicBezTo>
                <a:cubicBezTo>
                  <a:pt x="20646" y="25082"/>
                  <a:pt x="20652" y="25082"/>
                  <a:pt x="20672" y="25089"/>
                </a:cubicBezTo>
                <a:cubicBezTo>
                  <a:pt x="20751" y="25115"/>
                  <a:pt x="20902" y="25161"/>
                  <a:pt x="20942" y="25418"/>
                </a:cubicBezTo>
                <a:cubicBezTo>
                  <a:pt x="20968" y="25576"/>
                  <a:pt x="20968" y="25688"/>
                  <a:pt x="20968" y="25773"/>
                </a:cubicBezTo>
                <a:cubicBezTo>
                  <a:pt x="20968" y="25865"/>
                  <a:pt x="20962" y="25931"/>
                  <a:pt x="21014" y="25971"/>
                </a:cubicBezTo>
                <a:cubicBezTo>
                  <a:pt x="21080" y="26023"/>
                  <a:pt x="21297" y="26300"/>
                  <a:pt x="21304" y="26398"/>
                </a:cubicBezTo>
                <a:cubicBezTo>
                  <a:pt x="21304" y="26425"/>
                  <a:pt x="21304" y="26444"/>
                  <a:pt x="21304" y="26464"/>
                </a:cubicBezTo>
                <a:cubicBezTo>
                  <a:pt x="21304" y="26523"/>
                  <a:pt x="21304" y="26563"/>
                  <a:pt x="21363" y="26569"/>
                </a:cubicBezTo>
                <a:lnTo>
                  <a:pt x="21422" y="26569"/>
                </a:lnTo>
                <a:cubicBezTo>
                  <a:pt x="21446" y="26567"/>
                  <a:pt x="21480" y="26565"/>
                  <a:pt x="21518" y="26565"/>
                </a:cubicBezTo>
                <a:cubicBezTo>
                  <a:pt x="21586" y="26565"/>
                  <a:pt x="21662" y="26573"/>
                  <a:pt x="21692" y="26602"/>
                </a:cubicBezTo>
                <a:cubicBezTo>
                  <a:pt x="21705" y="26609"/>
                  <a:pt x="21705" y="26616"/>
                  <a:pt x="21705" y="26622"/>
                </a:cubicBezTo>
                <a:lnTo>
                  <a:pt x="21705" y="26668"/>
                </a:lnTo>
                <a:cubicBezTo>
                  <a:pt x="21705" y="26767"/>
                  <a:pt x="21705" y="26885"/>
                  <a:pt x="21804" y="26899"/>
                </a:cubicBezTo>
                <a:lnTo>
                  <a:pt x="21811" y="26899"/>
                </a:lnTo>
                <a:lnTo>
                  <a:pt x="21817" y="26892"/>
                </a:lnTo>
                <a:cubicBezTo>
                  <a:pt x="21844" y="26886"/>
                  <a:pt x="21885" y="26880"/>
                  <a:pt x="21925" y="26880"/>
                </a:cubicBezTo>
                <a:cubicBezTo>
                  <a:pt x="21974" y="26880"/>
                  <a:pt x="22023" y="26889"/>
                  <a:pt x="22041" y="26918"/>
                </a:cubicBezTo>
                <a:cubicBezTo>
                  <a:pt x="22094" y="26997"/>
                  <a:pt x="22100" y="27116"/>
                  <a:pt x="22067" y="27188"/>
                </a:cubicBezTo>
                <a:cubicBezTo>
                  <a:pt x="22048" y="27201"/>
                  <a:pt x="22034" y="27214"/>
                  <a:pt x="22015" y="27214"/>
                </a:cubicBezTo>
                <a:cubicBezTo>
                  <a:pt x="22011" y="27218"/>
                  <a:pt x="22010" y="27219"/>
                  <a:pt x="22007" y="27219"/>
                </a:cubicBezTo>
                <a:cubicBezTo>
                  <a:pt x="22005" y="27219"/>
                  <a:pt x="22002" y="27218"/>
                  <a:pt x="21995" y="27214"/>
                </a:cubicBezTo>
                <a:cubicBezTo>
                  <a:pt x="21923" y="27214"/>
                  <a:pt x="21883" y="27313"/>
                  <a:pt x="21863" y="27366"/>
                </a:cubicBezTo>
                <a:cubicBezTo>
                  <a:pt x="21857" y="27399"/>
                  <a:pt x="21850" y="27418"/>
                  <a:pt x="21837" y="27445"/>
                </a:cubicBezTo>
                <a:cubicBezTo>
                  <a:pt x="21824" y="27484"/>
                  <a:pt x="21811" y="27517"/>
                  <a:pt x="21798" y="27576"/>
                </a:cubicBezTo>
                <a:cubicBezTo>
                  <a:pt x="21791" y="27603"/>
                  <a:pt x="21784" y="27649"/>
                  <a:pt x="21778" y="27701"/>
                </a:cubicBezTo>
                <a:cubicBezTo>
                  <a:pt x="21735" y="27698"/>
                  <a:pt x="21649" y="27696"/>
                  <a:pt x="21570" y="27696"/>
                </a:cubicBezTo>
                <a:cubicBezTo>
                  <a:pt x="21490" y="27696"/>
                  <a:pt x="21416" y="27698"/>
                  <a:pt x="21396" y="27701"/>
                </a:cubicBezTo>
                <a:cubicBezTo>
                  <a:pt x="21337" y="27701"/>
                  <a:pt x="21297" y="27728"/>
                  <a:pt x="21278" y="27794"/>
                </a:cubicBezTo>
                <a:cubicBezTo>
                  <a:pt x="21258" y="27866"/>
                  <a:pt x="21218" y="27873"/>
                  <a:pt x="21139" y="27873"/>
                </a:cubicBezTo>
                <a:lnTo>
                  <a:pt x="20995" y="27873"/>
                </a:lnTo>
                <a:cubicBezTo>
                  <a:pt x="20962" y="27873"/>
                  <a:pt x="20929" y="27866"/>
                  <a:pt x="20909" y="27866"/>
                </a:cubicBezTo>
                <a:cubicBezTo>
                  <a:pt x="20889" y="27866"/>
                  <a:pt x="20870" y="27859"/>
                  <a:pt x="20850" y="27826"/>
                </a:cubicBezTo>
                <a:cubicBezTo>
                  <a:pt x="20830" y="27794"/>
                  <a:pt x="20764" y="27780"/>
                  <a:pt x="20751" y="27774"/>
                </a:cubicBezTo>
                <a:lnTo>
                  <a:pt x="20396" y="27774"/>
                </a:lnTo>
                <a:cubicBezTo>
                  <a:pt x="20330" y="27774"/>
                  <a:pt x="20238" y="27774"/>
                  <a:pt x="20185" y="27846"/>
                </a:cubicBezTo>
                <a:cubicBezTo>
                  <a:pt x="20172" y="27859"/>
                  <a:pt x="20165" y="27873"/>
                  <a:pt x="20159" y="27886"/>
                </a:cubicBezTo>
                <a:cubicBezTo>
                  <a:pt x="20146" y="27905"/>
                  <a:pt x="20139" y="27919"/>
                  <a:pt x="20126" y="27938"/>
                </a:cubicBezTo>
                <a:lnTo>
                  <a:pt x="20119" y="27945"/>
                </a:lnTo>
                <a:cubicBezTo>
                  <a:pt x="20093" y="27978"/>
                  <a:pt x="20073" y="27998"/>
                  <a:pt x="20067" y="27998"/>
                </a:cubicBezTo>
                <a:cubicBezTo>
                  <a:pt x="20060" y="28004"/>
                  <a:pt x="19948" y="28017"/>
                  <a:pt x="19889" y="28017"/>
                </a:cubicBezTo>
                <a:cubicBezTo>
                  <a:pt x="19886" y="28017"/>
                  <a:pt x="19883" y="28017"/>
                  <a:pt x="19880" y="28017"/>
                </a:cubicBezTo>
                <a:cubicBezTo>
                  <a:pt x="19818" y="28017"/>
                  <a:pt x="19770" y="28079"/>
                  <a:pt x="19757" y="28136"/>
                </a:cubicBezTo>
                <a:cubicBezTo>
                  <a:pt x="19751" y="28162"/>
                  <a:pt x="19757" y="28188"/>
                  <a:pt x="19757" y="28208"/>
                </a:cubicBezTo>
                <a:cubicBezTo>
                  <a:pt x="19764" y="28241"/>
                  <a:pt x="19764" y="28261"/>
                  <a:pt x="19751" y="28281"/>
                </a:cubicBezTo>
                <a:cubicBezTo>
                  <a:pt x="19741" y="28285"/>
                  <a:pt x="19719" y="28290"/>
                  <a:pt x="19700" y="28290"/>
                </a:cubicBezTo>
                <a:cubicBezTo>
                  <a:pt x="19692" y="28290"/>
                  <a:pt x="19684" y="28289"/>
                  <a:pt x="19678" y="28287"/>
                </a:cubicBezTo>
                <a:cubicBezTo>
                  <a:pt x="19665" y="28281"/>
                  <a:pt x="19665" y="28281"/>
                  <a:pt x="19665" y="28274"/>
                </a:cubicBezTo>
                <a:cubicBezTo>
                  <a:pt x="19656" y="28228"/>
                  <a:pt x="19602" y="28217"/>
                  <a:pt x="19561" y="28217"/>
                </a:cubicBezTo>
                <a:cubicBezTo>
                  <a:pt x="19543" y="28217"/>
                  <a:pt x="19528" y="28219"/>
                  <a:pt x="19520" y="28221"/>
                </a:cubicBezTo>
                <a:lnTo>
                  <a:pt x="19244" y="28221"/>
                </a:lnTo>
                <a:cubicBezTo>
                  <a:pt x="19218" y="28221"/>
                  <a:pt x="19204" y="28202"/>
                  <a:pt x="19178" y="28182"/>
                </a:cubicBezTo>
                <a:lnTo>
                  <a:pt x="19172" y="28175"/>
                </a:lnTo>
                <a:cubicBezTo>
                  <a:pt x="19139" y="28142"/>
                  <a:pt x="19047" y="28136"/>
                  <a:pt x="19014" y="28136"/>
                </a:cubicBezTo>
                <a:cubicBezTo>
                  <a:pt x="18886" y="28136"/>
                  <a:pt x="18683" y="28139"/>
                  <a:pt x="18552" y="28139"/>
                </a:cubicBezTo>
                <a:cubicBezTo>
                  <a:pt x="18486" y="28139"/>
                  <a:pt x="18439" y="28138"/>
                  <a:pt x="18428" y="28136"/>
                </a:cubicBezTo>
                <a:cubicBezTo>
                  <a:pt x="18408" y="28136"/>
                  <a:pt x="18382" y="28116"/>
                  <a:pt x="18355" y="28096"/>
                </a:cubicBezTo>
                <a:cubicBezTo>
                  <a:pt x="18329" y="28077"/>
                  <a:pt x="18303" y="28057"/>
                  <a:pt x="18270" y="28037"/>
                </a:cubicBezTo>
                <a:cubicBezTo>
                  <a:pt x="18235" y="28018"/>
                  <a:pt x="18145" y="28012"/>
                  <a:pt x="18056" y="28012"/>
                </a:cubicBezTo>
                <a:cubicBezTo>
                  <a:pt x="17995" y="28012"/>
                  <a:pt x="17935" y="28015"/>
                  <a:pt x="17895" y="28017"/>
                </a:cubicBezTo>
                <a:cubicBezTo>
                  <a:pt x="17895" y="27912"/>
                  <a:pt x="17901" y="27840"/>
                  <a:pt x="17901" y="27833"/>
                </a:cubicBezTo>
                <a:cubicBezTo>
                  <a:pt x="17895" y="27820"/>
                  <a:pt x="17842" y="27497"/>
                  <a:pt x="17632" y="27471"/>
                </a:cubicBezTo>
                <a:cubicBezTo>
                  <a:pt x="17592" y="27464"/>
                  <a:pt x="17553" y="27458"/>
                  <a:pt x="17500" y="27458"/>
                </a:cubicBezTo>
                <a:cubicBezTo>
                  <a:pt x="17467" y="27458"/>
                  <a:pt x="17434" y="27464"/>
                  <a:pt x="17401" y="27464"/>
                </a:cubicBezTo>
                <a:lnTo>
                  <a:pt x="17329" y="27464"/>
                </a:lnTo>
                <a:cubicBezTo>
                  <a:pt x="17294" y="27464"/>
                  <a:pt x="17276" y="27462"/>
                  <a:pt x="17268" y="27462"/>
                </a:cubicBezTo>
                <a:cubicBezTo>
                  <a:pt x="17264" y="27462"/>
                  <a:pt x="17263" y="27462"/>
                  <a:pt x="17263" y="27464"/>
                </a:cubicBezTo>
                <a:cubicBezTo>
                  <a:pt x="17256" y="27359"/>
                  <a:pt x="17270" y="27181"/>
                  <a:pt x="17289" y="27155"/>
                </a:cubicBezTo>
                <a:cubicBezTo>
                  <a:pt x="17408" y="27063"/>
                  <a:pt x="17375" y="26504"/>
                  <a:pt x="17368" y="26497"/>
                </a:cubicBezTo>
                <a:cubicBezTo>
                  <a:pt x="17368" y="26477"/>
                  <a:pt x="17381" y="26444"/>
                  <a:pt x="17395" y="26405"/>
                </a:cubicBezTo>
                <a:cubicBezTo>
                  <a:pt x="17414" y="26352"/>
                  <a:pt x="17441" y="26286"/>
                  <a:pt x="17428" y="26227"/>
                </a:cubicBezTo>
                <a:cubicBezTo>
                  <a:pt x="17401" y="25799"/>
                  <a:pt x="18125" y="24852"/>
                  <a:pt x="18132" y="24845"/>
                </a:cubicBezTo>
                <a:cubicBezTo>
                  <a:pt x="18138" y="24839"/>
                  <a:pt x="18151" y="24832"/>
                  <a:pt x="18158" y="24819"/>
                </a:cubicBezTo>
                <a:cubicBezTo>
                  <a:pt x="18187" y="24817"/>
                  <a:pt x="18216" y="24816"/>
                  <a:pt x="18243" y="24816"/>
                </a:cubicBezTo>
                <a:cubicBezTo>
                  <a:pt x="18297" y="24816"/>
                  <a:pt x="18342" y="24819"/>
                  <a:pt x="18355" y="24819"/>
                </a:cubicBezTo>
                <a:cubicBezTo>
                  <a:pt x="18355" y="24825"/>
                  <a:pt x="18362" y="24832"/>
                  <a:pt x="18362" y="24832"/>
                </a:cubicBezTo>
                <a:cubicBezTo>
                  <a:pt x="18382" y="24858"/>
                  <a:pt x="18408" y="24885"/>
                  <a:pt x="18474" y="24885"/>
                </a:cubicBezTo>
                <a:lnTo>
                  <a:pt x="18856" y="24885"/>
                </a:lnTo>
                <a:cubicBezTo>
                  <a:pt x="18889" y="24885"/>
                  <a:pt x="18921" y="24865"/>
                  <a:pt x="18961" y="24845"/>
                </a:cubicBezTo>
                <a:cubicBezTo>
                  <a:pt x="18987" y="24832"/>
                  <a:pt x="19007" y="24819"/>
                  <a:pt x="19027" y="24819"/>
                </a:cubicBezTo>
                <a:cubicBezTo>
                  <a:pt x="19089" y="24807"/>
                  <a:pt x="19156" y="24803"/>
                  <a:pt x="19224" y="24803"/>
                </a:cubicBezTo>
                <a:close/>
                <a:moveTo>
                  <a:pt x="21553" y="27762"/>
                </a:moveTo>
                <a:cubicBezTo>
                  <a:pt x="21626" y="27762"/>
                  <a:pt x="21712" y="27764"/>
                  <a:pt x="21778" y="27767"/>
                </a:cubicBezTo>
                <a:cubicBezTo>
                  <a:pt x="21778" y="27787"/>
                  <a:pt x="21778" y="27807"/>
                  <a:pt x="21784" y="27820"/>
                </a:cubicBezTo>
                <a:cubicBezTo>
                  <a:pt x="21804" y="27886"/>
                  <a:pt x="21850" y="27905"/>
                  <a:pt x="21890" y="27925"/>
                </a:cubicBezTo>
                <a:cubicBezTo>
                  <a:pt x="21923" y="27938"/>
                  <a:pt x="21942" y="27952"/>
                  <a:pt x="21949" y="27978"/>
                </a:cubicBezTo>
                <a:cubicBezTo>
                  <a:pt x="21969" y="28011"/>
                  <a:pt x="21936" y="28103"/>
                  <a:pt x="21903" y="28123"/>
                </a:cubicBezTo>
                <a:cubicBezTo>
                  <a:pt x="21900" y="28126"/>
                  <a:pt x="21893" y="28128"/>
                  <a:pt x="21885" y="28128"/>
                </a:cubicBezTo>
                <a:cubicBezTo>
                  <a:pt x="21877" y="28128"/>
                  <a:pt x="21867" y="28126"/>
                  <a:pt x="21857" y="28123"/>
                </a:cubicBezTo>
                <a:cubicBezTo>
                  <a:pt x="21844" y="28120"/>
                  <a:pt x="21830" y="28119"/>
                  <a:pt x="21818" y="28119"/>
                </a:cubicBezTo>
                <a:cubicBezTo>
                  <a:pt x="21792" y="28119"/>
                  <a:pt x="21769" y="28125"/>
                  <a:pt x="21751" y="28142"/>
                </a:cubicBezTo>
                <a:cubicBezTo>
                  <a:pt x="21666" y="28235"/>
                  <a:pt x="21738" y="28386"/>
                  <a:pt x="21804" y="28531"/>
                </a:cubicBezTo>
                <a:cubicBezTo>
                  <a:pt x="21850" y="28636"/>
                  <a:pt x="21903" y="28748"/>
                  <a:pt x="21877" y="28807"/>
                </a:cubicBezTo>
                <a:cubicBezTo>
                  <a:pt x="21870" y="28827"/>
                  <a:pt x="21863" y="28847"/>
                  <a:pt x="21857" y="28860"/>
                </a:cubicBezTo>
                <a:cubicBezTo>
                  <a:pt x="21837" y="28893"/>
                  <a:pt x="21824" y="28932"/>
                  <a:pt x="21870" y="28958"/>
                </a:cubicBezTo>
                <a:cubicBezTo>
                  <a:pt x="21896" y="28978"/>
                  <a:pt x="21916" y="28985"/>
                  <a:pt x="21942" y="28991"/>
                </a:cubicBezTo>
                <a:cubicBezTo>
                  <a:pt x="21975" y="28998"/>
                  <a:pt x="21995" y="29005"/>
                  <a:pt x="22015" y="29031"/>
                </a:cubicBezTo>
                <a:cubicBezTo>
                  <a:pt x="22034" y="29064"/>
                  <a:pt x="22034" y="29123"/>
                  <a:pt x="22034" y="29176"/>
                </a:cubicBezTo>
                <a:lnTo>
                  <a:pt x="22041" y="29209"/>
                </a:lnTo>
                <a:cubicBezTo>
                  <a:pt x="22041" y="29334"/>
                  <a:pt x="21942" y="29380"/>
                  <a:pt x="21857" y="29386"/>
                </a:cubicBezTo>
                <a:cubicBezTo>
                  <a:pt x="21850" y="29388"/>
                  <a:pt x="21844" y="29389"/>
                  <a:pt x="21839" y="29389"/>
                </a:cubicBezTo>
                <a:cubicBezTo>
                  <a:pt x="21829" y="29389"/>
                  <a:pt x="21822" y="29386"/>
                  <a:pt x="21817" y="29386"/>
                </a:cubicBezTo>
                <a:cubicBezTo>
                  <a:pt x="21811" y="29386"/>
                  <a:pt x="21804" y="29380"/>
                  <a:pt x="21798" y="29380"/>
                </a:cubicBezTo>
                <a:cubicBezTo>
                  <a:pt x="21765" y="29380"/>
                  <a:pt x="21758" y="29413"/>
                  <a:pt x="21745" y="29465"/>
                </a:cubicBezTo>
                <a:lnTo>
                  <a:pt x="21738" y="29478"/>
                </a:lnTo>
                <a:cubicBezTo>
                  <a:pt x="21719" y="29544"/>
                  <a:pt x="21732" y="29630"/>
                  <a:pt x="21745" y="29709"/>
                </a:cubicBezTo>
                <a:cubicBezTo>
                  <a:pt x="21758" y="29781"/>
                  <a:pt x="21771" y="29860"/>
                  <a:pt x="21751" y="29906"/>
                </a:cubicBezTo>
                <a:cubicBezTo>
                  <a:pt x="21719" y="29985"/>
                  <a:pt x="21653" y="30117"/>
                  <a:pt x="21607" y="30137"/>
                </a:cubicBezTo>
                <a:cubicBezTo>
                  <a:pt x="21561" y="30156"/>
                  <a:pt x="21330" y="30393"/>
                  <a:pt x="21120" y="30663"/>
                </a:cubicBezTo>
                <a:lnTo>
                  <a:pt x="20718" y="30663"/>
                </a:lnTo>
                <a:cubicBezTo>
                  <a:pt x="20705" y="30663"/>
                  <a:pt x="20692" y="30663"/>
                  <a:pt x="20692" y="30656"/>
                </a:cubicBezTo>
                <a:cubicBezTo>
                  <a:pt x="20731" y="30624"/>
                  <a:pt x="20810" y="30564"/>
                  <a:pt x="20830" y="30551"/>
                </a:cubicBezTo>
                <a:cubicBezTo>
                  <a:pt x="20870" y="30525"/>
                  <a:pt x="20909" y="30459"/>
                  <a:pt x="20889" y="30413"/>
                </a:cubicBezTo>
                <a:cubicBezTo>
                  <a:pt x="20889" y="30393"/>
                  <a:pt x="20883" y="30387"/>
                  <a:pt x="20870" y="30367"/>
                </a:cubicBezTo>
                <a:cubicBezTo>
                  <a:pt x="20863" y="30354"/>
                  <a:pt x="20850" y="30334"/>
                  <a:pt x="20843" y="30308"/>
                </a:cubicBezTo>
                <a:cubicBezTo>
                  <a:pt x="20837" y="30294"/>
                  <a:pt x="20837" y="30294"/>
                  <a:pt x="20837" y="30288"/>
                </a:cubicBezTo>
                <a:cubicBezTo>
                  <a:pt x="20850" y="30275"/>
                  <a:pt x="20883" y="30262"/>
                  <a:pt x="20916" y="30262"/>
                </a:cubicBezTo>
                <a:cubicBezTo>
                  <a:pt x="20935" y="30255"/>
                  <a:pt x="20955" y="30248"/>
                  <a:pt x="20968" y="30229"/>
                </a:cubicBezTo>
                <a:cubicBezTo>
                  <a:pt x="21008" y="30169"/>
                  <a:pt x="21001" y="30031"/>
                  <a:pt x="20988" y="29985"/>
                </a:cubicBezTo>
                <a:cubicBezTo>
                  <a:pt x="20968" y="29946"/>
                  <a:pt x="20896" y="29933"/>
                  <a:pt x="20600" y="29933"/>
                </a:cubicBezTo>
                <a:lnTo>
                  <a:pt x="20494" y="29933"/>
                </a:lnTo>
                <a:cubicBezTo>
                  <a:pt x="20429" y="29913"/>
                  <a:pt x="20053" y="29498"/>
                  <a:pt x="19909" y="29347"/>
                </a:cubicBezTo>
                <a:cubicBezTo>
                  <a:pt x="19856" y="29288"/>
                  <a:pt x="19817" y="29248"/>
                  <a:pt x="19803" y="29235"/>
                </a:cubicBezTo>
                <a:cubicBezTo>
                  <a:pt x="19738" y="29162"/>
                  <a:pt x="19626" y="29130"/>
                  <a:pt x="19553" y="29123"/>
                </a:cubicBezTo>
                <a:cubicBezTo>
                  <a:pt x="19501" y="29116"/>
                  <a:pt x="19415" y="29077"/>
                  <a:pt x="19336" y="29005"/>
                </a:cubicBezTo>
                <a:cubicBezTo>
                  <a:pt x="19244" y="28919"/>
                  <a:pt x="19132" y="28899"/>
                  <a:pt x="19073" y="28893"/>
                </a:cubicBezTo>
                <a:cubicBezTo>
                  <a:pt x="19007" y="28886"/>
                  <a:pt x="18777" y="28853"/>
                  <a:pt x="18777" y="28853"/>
                </a:cubicBezTo>
                <a:cubicBezTo>
                  <a:pt x="18685" y="28820"/>
                  <a:pt x="18059" y="28807"/>
                  <a:pt x="17882" y="28801"/>
                </a:cubicBezTo>
                <a:cubicBezTo>
                  <a:pt x="17882" y="28787"/>
                  <a:pt x="17888" y="28768"/>
                  <a:pt x="17888" y="28761"/>
                </a:cubicBezTo>
                <a:cubicBezTo>
                  <a:pt x="17888" y="28728"/>
                  <a:pt x="17895" y="28346"/>
                  <a:pt x="17895" y="28083"/>
                </a:cubicBezTo>
                <a:cubicBezTo>
                  <a:pt x="17928" y="28081"/>
                  <a:pt x="17963" y="28081"/>
                  <a:pt x="17999" y="28081"/>
                </a:cubicBezTo>
                <a:cubicBezTo>
                  <a:pt x="18107" y="28081"/>
                  <a:pt x="18214" y="28088"/>
                  <a:pt x="18244" y="28103"/>
                </a:cubicBezTo>
                <a:cubicBezTo>
                  <a:pt x="18270" y="28116"/>
                  <a:pt x="18290" y="28136"/>
                  <a:pt x="18316" y="28149"/>
                </a:cubicBezTo>
                <a:cubicBezTo>
                  <a:pt x="18355" y="28182"/>
                  <a:pt x="18388" y="28208"/>
                  <a:pt x="18428" y="28208"/>
                </a:cubicBezTo>
                <a:lnTo>
                  <a:pt x="19014" y="28208"/>
                </a:lnTo>
                <a:cubicBezTo>
                  <a:pt x="19060" y="28208"/>
                  <a:pt x="19112" y="28215"/>
                  <a:pt x="19125" y="28221"/>
                </a:cubicBezTo>
                <a:lnTo>
                  <a:pt x="19132" y="28228"/>
                </a:lnTo>
                <a:cubicBezTo>
                  <a:pt x="19158" y="28254"/>
                  <a:pt x="19191" y="28287"/>
                  <a:pt x="19244" y="28287"/>
                </a:cubicBezTo>
                <a:lnTo>
                  <a:pt x="19599" y="28287"/>
                </a:lnTo>
                <a:cubicBezTo>
                  <a:pt x="19606" y="28320"/>
                  <a:pt x="19632" y="28346"/>
                  <a:pt x="19665" y="28353"/>
                </a:cubicBezTo>
                <a:cubicBezTo>
                  <a:pt x="19678" y="28360"/>
                  <a:pt x="19691" y="28360"/>
                  <a:pt x="19705" y="28360"/>
                </a:cubicBezTo>
                <a:cubicBezTo>
                  <a:pt x="19744" y="28360"/>
                  <a:pt x="19784" y="28346"/>
                  <a:pt x="19797" y="28327"/>
                </a:cubicBezTo>
                <a:cubicBezTo>
                  <a:pt x="19836" y="28281"/>
                  <a:pt x="19830" y="28235"/>
                  <a:pt x="19823" y="28202"/>
                </a:cubicBezTo>
                <a:cubicBezTo>
                  <a:pt x="19823" y="28182"/>
                  <a:pt x="19817" y="28169"/>
                  <a:pt x="19823" y="28156"/>
                </a:cubicBezTo>
                <a:cubicBezTo>
                  <a:pt x="19829" y="28119"/>
                  <a:pt x="19858" y="28082"/>
                  <a:pt x="19883" y="28082"/>
                </a:cubicBezTo>
                <a:cubicBezTo>
                  <a:pt x="19885" y="28082"/>
                  <a:pt x="19887" y="28083"/>
                  <a:pt x="19889" y="28083"/>
                </a:cubicBezTo>
                <a:cubicBezTo>
                  <a:pt x="19955" y="28083"/>
                  <a:pt x="20060" y="28070"/>
                  <a:pt x="20080" y="28070"/>
                </a:cubicBezTo>
                <a:cubicBezTo>
                  <a:pt x="20113" y="28063"/>
                  <a:pt x="20139" y="28024"/>
                  <a:pt x="20172" y="27984"/>
                </a:cubicBezTo>
                <a:lnTo>
                  <a:pt x="20179" y="27978"/>
                </a:lnTo>
                <a:cubicBezTo>
                  <a:pt x="20192" y="27958"/>
                  <a:pt x="20205" y="27938"/>
                  <a:pt x="20218" y="27925"/>
                </a:cubicBezTo>
                <a:cubicBezTo>
                  <a:pt x="20225" y="27912"/>
                  <a:pt x="20231" y="27899"/>
                  <a:pt x="20238" y="27886"/>
                </a:cubicBezTo>
                <a:cubicBezTo>
                  <a:pt x="20271" y="27840"/>
                  <a:pt x="20336" y="27840"/>
                  <a:pt x="20396" y="27840"/>
                </a:cubicBezTo>
                <a:lnTo>
                  <a:pt x="20738" y="27840"/>
                </a:lnTo>
                <a:cubicBezTo>
                  <a:pt x="20764" y="27846"/>
                  <a:pt x="20791" y="27859"/>
                  <a:pt x="20797" y="27873"/>
                </a:cubicBezTo>
                <a:cubicBezTo>
                  <a:pt x="20810" y="27886"/>
                  <a:pt x="20850" y="27938"/>
                  <a:pt x="20909" y="27938"/>
                </a:cubicBezTo>
                <a:lnTo>
                  <a:pt x="21146" y="27938"/>
                </a:lnTo>
                <a:cubicBezTo>
                  <a:pt x="21212" y="27938"/>
                  <a:pt x="21304" y="27932"/>
                  <a:pt x="21343" y="27813"/>
                </a:cubicBezTo>
                <a:cubicBezTo>
                  <a:pt x="21357" y="27774"/>
                  <a:pt x="21370" y="27767"/>
                  <a:pt x="21403" y="27767"/>
                </a:cubicBezTo>
                <a:cubicBezTo>
                  <a:pt x="21419" y="27764"/>
                  <a:pt x="21480" y="27762"/>
                  <a:pt x="21553" y="27762"/>
                </a:cubicBezTo>
                <a:close/>
                <a:moveTo>
                  <a:pt x="17855" y="28873"/>
                </a:moveTo>
                <a:cubicBezTo>
                  <a:pt x="18191" y="28879"/>
                  <a:pt x="18685" y="28893"/>
                  <a:pt x="18757" y="28919"/>
                </a:cubicBezTo>
                <a:cubicBezTo>
                  <a:pt x="18764" y="28919"/>
                  <a:pt x="18994" y="28958"/>
                  <a:pt x="19066" y="28958"/>
                </a:cubicBezTo>
                <a:cubicBezTo>
                  <a:pt x="19112" y="28965"/>
                  <a:pt x="19211" y="28985"/>
                  <a:pt x="19290" y="29057"/>
                </a:cubicBezTo>
                <a:cubicBezTo>
                  <a:pt x="19369" y="29130"/>
                  <a:pt x="19468" y="29182"/>
                  <a:pt x="19540" y="29189"/>
                </a:cubicBezTo>
                <a:cubicBezTo>
                  <a:pt x="19593" y="29195"/>
                  <a:pt x="19691" y="29222"/>
                  <a:pt x="19757" y="29281"/>
                </a:cubicBezTo>
                <a:cubicBezTo>
                  <a:pt x="19770" y="29301"/>
                  <a:pt x="19803" y="29340"/>
                  <a:pt x="19856" y="29393"/>
                </a:cubicBezTo>
                <a:cubicBezTo>
                  <a:pt x="20271" y="29847"/>
                  <a:pt x="20429" y="29998"/>
                  <a:pt x="20481" y="30005"/>
                </a:cubicBezTo>
                <a:lnTo>
                  <a:pt x="20600" y="30005"/>
                </a:lnTo>
                <a:cubicBezTo>
                  <a:pt x="20685" y="30005"/>
                  <a:pt x="20883" y="30005"/>
                  <a:pt x="20922" y="30018"/>
                </a:cubicBezTo>
                <a:cubicBezTo>
                  <a:pt x="20935" y="30064"/>
                  <a:pt x="20929" y="30183"/>
                  <a:pt x="20909" y="30196"/>
                </a:cubicBezTo>
                <a:cubicBezTo>
                  <a:pt x="20883" y="30196"/>
                  <a:pt x="20810" y="30209"/>
                  <a:pt x="20777" y="30262"/>
                </a:cubicBezTo>
                <a:cubicBezTo>
                  <a:pt x="20771" y="30275"/>
                  <a:pt x="20758" y="30301"/>
                  <a:pt x="20777" y="30334"/>
                </a:cubicBezTo>
                <a:cubicBezTo>
                  <a:pt x="20791" y="30367"/>
                  <a:pt x="20804" y="30387"/>
                  <a:pt x="20810" y="30406"/>
                </a:cubicBezTo>
                <a:cubicBezTo>
                  <a:pt x="20817" y="30413"/>
                  <a:pt x="20823" y="30426"/>
                  <a:pt x="20823" y="30433"/>
                </a:cubicBezTo>
                <a:cubicBezTo>
                  <a:pt x="20830" y="30446"/>
                  <a:pt x="20817" y="30485"/>
                  <a:pt x="20797" y="30492"/>
                </a:cubicBezTo>
                <a:cubicBezTo>
                  <a:pt x="20758" y="30512"/>
                  <a:pt x="20646" y="30610"/>
                  <a:pt x="20633" y="30617"/>
                </a:cubicBezTo>
                <a:lnTo>
                  <a:pt x="20619" y="30624"/>
                </a:lnTo>
                <a:lnTo>
                  <a:pt x="20619" y="30637"/>
                </a:lnTo>
                <a:cubicBezTo>
                  <a:pt x="20619" y="30643"/>
                  <a:pt x="20613" y="30676"/>
                  <a:pt x="20633" y="30703"/>
                </a:cubicBezTo>
                <a:cubicBezTo>
                  <a:pt x="20652" y="30722"/>
                  <a:pt x="20679" y="30735"/>
                  <a:pt x="20712" y="30735"/>
                </a:cubicBezTo>
                <a:lnTo>
                  <a:pt x="21060" y="30735"/>
                </a:lnTo>
                <a:cubicBezTo>
                  <a:pt x="20896" y="30953"/>
                  <a:pt x="20751" y="31183"/>
                  <a:pt x="20725" y="31341"/>
                </a:cubicBezTo>
                <a:cubicBezTo>
                  <a:pt x="20698" y="31387"/>
                  <a:pt x="20527" y="31749"/>
                  <a:pt x="20540" y="31887"/>
                </a:cubicBezTo>
                <a:cubicBezTo>
                  <a:pt x="20547" y="31992"/>
                  <a:pt x="20462" y="32078"/>
                  <a:pt x="20396" y="32137"/>
                </a:cubicBezTo>
                <a:cubicBezTo>
                  <a:pt x="20383" y="32150"/>
                  <a:pt x="20369" y="32157"/>
                  <a:pt x="20363" y="32170"/>
                </a:cubicBezTo>
                <a:cubicBezTo>
                  <a:pt x="20304" y="32229"/>
                  <a:pt x="19619" y="33045"/>
                  <a:pt x="19586" y="33078"/>
                </a:cubicBezTo>
                <a:cubicBezTo>
                  <a:pt x="19520" y="33171"/>
                  <a:pt x="19435" y="33269"/>
                  <a:pt x="19422" y="33282"/>
                </a:cubicBezTo>
                <a:cubicBezTo>
                  <a:pt x="19389" y="33289"/>
                  <a:pt x="19283" y="33348"/>
                  <a:pt x="19264" y="33414"/>
                </a:cubicBezTo>
                <a:cubicBezTo>
                  <a:pt x="19251" y="33447"/>
                  <a:pt x="19218" y="33559"/>
                  <a:pt x="19178" y="33684"/>
                </a:cubicBezTo>
                <a:lnTo>
                  <a:pt x="19125" y="33862"/>
                </a:lnTo>
                <a:cubicBezTo>
                  <a:pt x="19079" y="34020"/>
                  <a:pt x="18638" y="34664"/>
                  <a:pt x="18494" y="34730"/>
                </a:cubicBezTo>
                <a:cubicBezTo>
                  <a:pt x="18467" y="34743"/>
                  <a:pt x="18454" y="34743"/>
                  <a:pt x="18448" y="34743"/>
                </a:cubicBezTo>
                <a:cubicBezTo>
                  <a:pt x="18441" y="34737"/>
                  <a:pt x="18448" y="34691"/>
                  <a:pt x="18467" y="34651"/>
                </a:cubicBezTo>
                <a:lnTo>
                  <a:pt x="18467" y="34638"/>
                </a:lnTo>
                <a:cubicBezTo>
                  <a:pt x="18481" y="34480"/>
                  <a:pt x="18500" y="34217"/>
                  <a:pt x="18520" y="34171"/>
                </a:cubicBezTo>
                <a:cubicBezTo>
                  <a:pt x="18553" y="34092"/>
                  <a:pt x="18665" y="33829"/>
                  <a:pt x="18783" y="33763"/>
                </a:cubicBezTo>
                <a:cubicBezTo>
                  <a:pt x="18921" y="33677"/>
                  <a:pt x="18974" y="33565"/>
                  <a:pt x="18974" y="33519"/>
                </a:cubicBezTo>
                <a:cubicBezTo>
                  <a:pt x="18974" y="33493"/>
                  <a:pt x="18869" y="33217"/>
                  <a:pt x="18803" y="33217"/>
                </a:cubicBezTo>
                <a:cubicBezTo>
                  <a:pt x="18750" y="33230"/>
                  <a:pt x="18665" y="33375"/>
                  <a:pt x="18658" y="33467"/>
                </a:cubicBezTo>
                <a:cubicBezTo>
                  <a:pt x="18658" y="33539"/>
                  <a:pt x="18586" y="33664"/>
                  <a:pt x="18566" y="33677"/>
                </a:cubicBezTo>
                <a:cubicBezTo>
                  <a:pt x="18540" y="33690"/>
                  <a:pt x="18507" y="33730"/>
                  <a:pt x="18487" y="33750"/>
                </a:cubicBezTo>
                <a:cubicBezTo>
                  <a:pt x="18434" y="33743"/>
                  <a:pt x="18369" y="33723"/>
                  <a:pt x="18355" y="33704"/>
                </a:cubicBezTo>
                <a:cubicBezTo>
                  <a:pt x="18342" y="33690"/>
                  <a:pt x="18316" y="33658"/>
                  <a:pt x="18270" y="33611"/>
                </a:cubicBezTo>
                <a:cubicBezTo>
                  <a:pt x="18198" y="33539"/>
                  <a:pt x="18079" y="33414"/>
                  <a:pt x="18066" y="33368"/>
                </a:cubicBezTo>
                <a:cubicBezTo>
                  <a:pt x="18046" y="33296"/>
                  <a:pt x="18013" y="33210"/>
                  <a:pt x="17954" y="33190"/>
                </a:cubicBezTo>
                <a:cubicBezTo>
                  <a:pt x="17915" y="33177"/>
                  <a:pt x="17822" y="33151"/>
                  <a:pt x="17737" y="33072"/>
                </a:cubicBezTo>
                <a:cubicBezTo>
                  <a:pt x="17730" y="33065"/>
                  <a:pt x="17408" y="32756"/>
                  <a:pt x="17223" y="32710"/>
                </a:cubicBezTo>
                <a:cubicBezTo>
                  <a:pt x="17118" y="32684"/>
                  <a:pt x="16940" y="32506"/>
                  <a:pt x="16888" y="32440"/>
                </a:cubicBezTo>
                <a:cubicBezTo>
                  <a:pt x="16881" y="32427"/>
                  <a:pt x="16829" y="32335"/>
                  <a:pt x="16756" y="32335"/>
                </a:cubicBezTo>
                <a:cubicBezTo>
                  <a:pt x="16736" y="32335"/>
                  <a:pt x="16717" y="32341"/>
                  <a:pt x="16697" y="32354"/>
                </a:cubicBezTo>
                <a:cubicBezTo>
                  <a:pt x="16657" y="32387"/>
                  <a:pt x="16644" y="32420"/>
                  <a:pt x="16631" y="32453"/>
                </a:cubicBezTo>
                <a:cubicBezTo>
                  <a:pt x="16611" y="32486"/>
                  <a:pt x="16598" y="32506"/>
                  <a:pt x="16552" y="32519"/>
                </a:cubicBezTo>
                <a:cubicBezTo>
                  <a:pt x="16546" y="32521"/>
                  <a:pt x="16540" y="32522"/>
                  <a:pt x="16534" y="32522"/>
                </a:cubicBezTo>
                <a:cubicBezTo>
                  <a:pt x="16493" y="32522"/>
                  <a:pt x="16449" y="32485"/>
                  <a:pt x="16421" y="32433"/>
                </a:cubicBezTo>
                <a:cubicBezTo>
                  <a:pt x="16401" y="32387"/>
                  <a:pt x="16407" y="32341"/>
                  <a:pt x="16434" y="32315"/>
                </a:cubicBezTo>
                <a:cubicBezTo>
                  <a:pt x="16440" y="32302"/>
                  <a:pt x="16447" y="32289"/>
                  <a:pt x="16440" y="32262"/>
                </a:cubicBezTo>
                <a:cubicBezTo>
                  <a:pt x="16434" y="32203"/>
                  <a:pt x="16361" y="32098"/>
                  <a:pt x="16309" y="32065"/>
                </a:cubicBezTo>
                <a:cubicBezTo>
                  <a:pt x="16263" y="32032"/>
                  <a:pt x="16026" y="31848"/>
                  <a:pt x="15907" y="31749"/>
                </a:cubicBezTo>
                <a:lnTo>
                  <a:pt x="15901" y="31742"/>
                </a:lnTo>
                <a:lnTo>
                  <a:pt x="15855" y="31742"/>
                </a:lnTo>
                <a:cubicBezTo>
                  <a:pt x="15730" y="31742"/>
                  <a:pt x="15572" y="31756"/>
                  <a:pt x="15512" y="31821"/>
                </a:cubicBezTo>
                <a:cubicBezTo>
                  <a:pt x="15466" y="31881"/>
                  <a:pt x="15315" y="31894"/>
                  <a:pt x="15262" y="31894"/>
                </a:cubicBezTo>
                <a:cubicBezTo>
                  <a:pt x="15242" y="31894"/>
                  <a:pt x="15223" y="31887"/>
                  <a:pt x="15223" y="31881"/>
                </a:cubicBezTo>
                <a:cubicBezTo>
                  <a:pt x="15223" y="31881"/>
                  <a:pt x="15216" y="31874"/>
                  <a:pt x="15236" y="31848"/>
                </a:cubicBezTo>
                <a:cubicBezTo>
                  <a:pt x="15308" y="31756"/>
                  <a:pt x="15512" y="31420"/>
                  <a:pt x="15519" y="31380"/>
                </a:cubicBezTo>
                <a:cubicBezTo>
                  <a:pt x="15532" y="31341"/>
                  <a:pt x="15749" y="31051"/>
                  <a:pt x="15808" y="31012"/>
                </a:cubicBezTo>
                <a:cubicBezTo>
                  <a:pt x="15881" y="30966"/>
                  <a:pt x="16276" y="30281"/>
                  <a:pt x="16328" y="30196"/>
                </a:cubicBezTo>
                <a:cubicBezTo>
                  <a:pt x="16342" y="30176"/>
                  <a:pt x="16434" y="30123"/>
                  <a:pt x="16460" y="30123"/>
                </a:cubicBezTo>
                <a:cubicBezTo>
                  <a:pt x="16552" y="30123"/>
                  <a:pt x="16552" y="29926"/>
                  <a:pt x="16552" y="29919"/>
                </a:cubicBezTo>
                <a:cubicBezTo>
                  <a:pt x="16559" y="29873"/>
                  <a:pt x="16789" y="29643"/>
                  <a:pt x="16881" y="29597"/>
                </a:cubicBezTo>
                <a:cubicBezTo>
                  <a:pt x="16914" y="29577"/>
                  <a:pt x="17019" y="29498"/>
                  <a:pt x="17191" y="29367"/>
                </a:cubicBezTo>
                <a:cubicBezTo>
                  <a:pt x="17395" y="29209"/>
                  <a:pt x="17671" y="28998"/>
                  <a:pt x="17724" y="28978"/>
                </a:cubicBezTo>
                <a:cubicBezTo>
                  <a:pt x="17796" y="28958"/>
                  <a:pt x="17836" y="28912"/>
                  <a:pt x="17855" y="28873"/>
                </a:cubicBezTo>
                <a:close/>
                <a:moveTo>
                  <a:pt x="11195" y="1"/>
                </a:moveTo>
                <a:cubicBezTo>
                  <a:pt x="11155" y="1"/>
                  <a:pt x="11109" y="7"/>
                  <a:pt x="11063" y="14"/>
                </a:cubicBezTo>
                <a:cubicBezTo>
                  <a:pt x="11024" y="14"/>
                  <a:pt x="10991" y="20"/>
                  <a:pt x="10958" y="20"/>
                </a:cubicBezTo>
                <a:cubicBezTo>
                  <a:pt x="10826" y="20"/>
                  <a:pt x="10826" y="172"/>
                  <a:pt x="10826" y="264"/>
                </a:cubicBezTo>
                <a:cubicBezTo>
                  <a:pt x="10826" y="290"/>
                  <a:pt x="10820" y="316"/>
                  <a:pt x="10820" y="336"/>
                </a:cubicBezTo>
                <a:cubicBezTo>
                  <a:pt x="10807" y="382"/>
                  <a:pt x="10596" y="586"/>
                  <a:pt x="10504" y="672"/>
                </a:cubicBezTo>
                <a:cubicBezTo>
                  <a:pt x="10464" y="718"/>
                  <a:pt x="10432" y="751"/>
                  <a:pt x="10418" y="764"/>
                </a:cubicBezTo>
                <a:cubicBezTo>
                  <a:pt x="10372" y="810"/>
                  <a:pt x="10280" y="882"/>
                  <a:pt x="10201" y="882"/>
                </a:cubicBezTo>
                <a:cubicBezTo>
                  <a:pt x="10102" y="882"/>
                  <a:pt x="9971" y="942"/>
                  <a:pt x="9918" y="981"/>
                </a:cubicBezTo>
                <a:cubicBezTo>
                  <a:pt x="9872" y="1007"/>
                  <a:pt x="9793" y="1040"/>
                  <a:pt x="9780" y="1047"/>
                </a:cubicBezTo>
                <a:cubicBezTo>
                  <a:pt x="9734" y="1047"/>
                  <a:pt x="9372" y="1067"/>
                  <a:pt x="9247" y="1067"/>
                </a:cubicBezTo>
                <a:cubicBezTo>
                  <a:pt x="9188" y="1067"/>
                  <a:pt x="9148" y="1086"/>
                  <a:pt x="9128" y="1113"/>
                </a:cubicBezTo>
                <a:cubicBezTo>
                  <a:pt x="9109" y="1146"/>
                  <a:pt x="9115" y="1179"/>
                  <a:pt x="9122" y="1198"/>
                </a:cubicBezTo>
                <a:cubicBezTo>
                  <a:pt x="9115" y="1290"/>
                  <a:pt x="9109" y="1409"/>
                  <a:pt x="9089" y="1429"/>
                </a:cubicBezTo>
                <a:cubicBezTo>
                  <a:pt x="9076" y="1442"/>
                  <a:pt x="9036" y="1462"/>
                  <a:pt x="8984" y="1462"/>
                </a:cubicBezTo>
                <a:cubicBezTo>
                  <a:pt x="8951" y="1462"/>
                  <a:pt x="8905" y="1455"/>
                  <a:pt x="8872" y="1416"/>
                </a:cubicBezTo>
                <a:cubicBezTo>
                  <a:pt x="8798" y="1330"/>
                  <a:pt x="8708" y="1250"/>
                  <a:pt x="8600" y="1250"/>
                </a:cubicBezTo>
                <a:cubicBezTo>
                  <a:pt x="8592" y="1250"/>
                  <a:pt x="8584" y="1250"/>
                  <a:pt x="8576" y="1251"/>
                </a:cubicBezTo>
                <a:cubicBezTo>
                  <a:pt x="8568" y="1252"/>
                  <a:pt x="8560" y="1252"/>
                  <a:pt x="8553" y="1252"/>
                </a:cubicBezTo>
                <a:cubicBezTo>
                  <a:pt x="8496" y="1252"/>
                  <a:pt x="8470" y="1231"/>
                  <a:pt x="8464" y="1225"/>
                </a:cubicBezTo>
                <a:cubicBezTo>
                  <a:pt x="8398" y="1172"/>
                  <a:pt x="8345" y="1152"/>
                  <a:pt x="8299" y="1152"/>
                </a:cubicBezTo>
                <a:cubicBezTo>
                  <a:pt x="8253" y="1152"/>
                  <a:pt x="8220" y="1172"/>
                  <a:pt x="8187" y="1192"/>
                </a:cubicBezTo>
                <a:cubicBezTo>
                  <a:pt x="8168" y="1205"/>
                  <a:pt x="8141" y="1218"/>
                  <a:pt x="8115" y="1225"/>
                </a:cubicBezTo>
                <a:cubicBezTo>
                  <a:pt x="8108" y="1226"/>
                  <a:pt x="8100" y="1227"/>
                  <a:pt x="8093" y="1227"/>
                </a:cubicBezTo>
                <a:cubicBezTo>
                  <a:pt x="8041" y="1227"/>
                  <a:pt x="7969" y="1192"/>
                  <a:pt x="7878" y="1152"/>
                </a:cubicBezTo>
                <a:cubicBezTo>
                  <a:pt x="7786" y="1106"/>
                  <a:pt x="7667" y="1054"/>
                  <a:pt x="7536" y="1021"/>
                </a:cubicBezTo>
                <a:cubicBezTo>
                  <a:pt x="7496" y="1007"/>
                  <a:pt x="7463" y="1007"/>
                  <a:pt x="7430" y="1007"/>
                </a:cubicBezTo>
                <a:cubicBezTo>
                  <a:pt x="7371" y="1007"/>
                  <a:pt x="7338" y="1034"/>
                  <a:pt x="7325" y="1054"/>
                </a:cubicBezTo>
                <a:cubicBezTo>
                  <a:pt x="7286" y="1126"/>
                  <a:pt x="7351" y="1231"/>
                  <a:pt x="7358" y="1244"/>
                </a:cubicBezTo>
                <a:lnTo>
                  <a:pt x="7371" y="1258"/>
                </a:lnTo>
                <a:cubicBezTo>
                  <a:pt x="7371" y="1258"/>
                  <a:pt x="7924" y="1646"/>
                  <a:pt x="7983" y="1679"/>
                </a:cubicBezTo>
                <a:cubicBezTo>
                  <a:pt x="7983" y="1685"/>
                  <a:pt x="7963" y="1705"/>
                  <a:pt x="7950" y="1712"/>
                </a:cubicBezTo>
                <a:cubicBezTo>
                  <a:pt x="7832" y="1725"/>
                  <a:pt x="7812" y="1870"/>
                  <a:pt x="7812" y="1876"/>
                </a:cubicBezTo>
                <a:lnTo>
                  <a:pt x="7812" y="1889"/>
                </a:lnTo>
                <a:lnTo>
                  <a:pt x="7819" y="1903"/>
                </a:lnTo>
                <a:cubicBezTo>
                  <a:pt x="7819" y="1909"/>
                  <a:pt x="7911" y="2054"/>
                  <a:pt x="8036" y="2159"/>
                </a:cubicBezTo>
                <a:cubicBezTo>
                  <a:pt x="8121" y="2225"/>
                  <a:pt x="8121" y="2383"/>
                  <a:pt x="8121" y="2495"/>
                </a:cubicBezTo>
                <a:cubicBezTo>
                  <a:pt x="8121" y="2534"/>
                  <a:pt x="8121" y="2567"/>
                  <a:pt x="8121" y="2594"/>
                </a:cubicBezTo>
                <a:cubicBezTo>
                  <a:pt x="8135" y="2705"/>
                  <a:pt x="8227" y="2705"/>
                  <a:pt x="8286" y="2705"/>
                </a:cubicBezTo>
                <a:lnTo>
                  <a:pt x="8365" y="2699"/>
                </a:lnTo>
                <a:cubicBezTo>
                  <a:pt x="8398" y="2699"/>
                  <a:pt x="8437" y="2705"/>
                  <a:pt x="8483" y="2705"/>
                </a:cubicBezTo>
                <a:cubicBezTo>
                  <a:pt x="8562" y="2719"/>
                  <a:pt x="8576" y="2778"/>
                  <a:pt x="8576" y="2831"/>
                </a:cubicBezTo>
                <a:cubicBezTo>
                  <a:pt x="8569" y="2903"/>
                  <a:pt x="8464" y="2956"/>
                  <a:pt x="8391" y="2995"/>
                </a:cubicBezTo>
                <a:cubicBezTo>
                  <a:pt x="8365" y="3008"/>
                  <a:pt x="8345" y="3015"/>
                  <a:pt x="8319" y="3028"/>
                </a:cubicBezTo>
                <a:cubicBezTo>
                  <a:pt x="8273" y="3048"/>
                  <a:pt x="8227" y="3074"/>
                  <a:pt x="8174" y="3107"/>
                </a:cubicBezTo>
                <a:cubicBezTo>
                  <a:pt x="8049" y="3186"/>
                  <a:pt x="8049" y="3318"/>
                  <a:pt x="8049" y="3443"/>
                </a:cubicBezTo>
                <a:lnTo>
                  <a:pt x="8049" y="3456"/>
                </a:lnTo>
                <a:cubicBezTo>
                  <a:pt x="8049" y="3475"/>
                  <a:pt x="8010" y="3535"/>
                  <a:pt x="7957" y="3535"/>
                </a:cubicBezTo>
                <a:cubicBezTo>
                  <a:pt x="7931" y="3535"/>
                  <a:pt x="7911" y="3522"/>
                  <a:pt x="7885" y="3502"/>
                </a:cubicBezTo>
                <a:cubicBezTo>
                  <a:pt x="7858" y="3482"/>
                  <a:pt x="7832" y="3469"/>
                  <a:pt x="7799" y="3469"/>
                </a:cubicBezTo>
                <a:cubicBezTo>
                  <a:pt x="7700" y="3469"/>
                  <a:pt x="7654" y="3607"/>
                  <a:pt x="7641" y="3647"/>
                </a:cubicBezTo>
                <a:cubicBezTo>
                  <a:pt x="7503" y="3765"/>
                  <a:pt x="7147" y="4068"/>
                  <a:pt x="7042" y="4101"/>
                </a:cubicBezTo>
                <a:cubicBezTo>
                  <a:pt x="7020" y="4107"/>
                  <a:pt x="7003" y="4110"/>
                  <a:pt x="6987" y="4110"/>
                </a:cubicBezTo>
                <a:cubicBezTo>
                  <a:pt x="6957" y="4110"/>
                  <a:pt x="6937" y="4099"/>
                  <a:pt x="6910" y="4081"/>
                </a:cubicBezTo>
                <a:cubicBezTo>
                  <a:pt x="6884" y="4061"/>
                  <a:pt x="6851" y="4035"/>
                  <a:pt x="6785" y="4028"/>
                </a:cubicBezTo>
                <a:cubicBezTo>
                  <a:pt x="6781" y="4028"/>
                  <a:pt x="6776" y="4028"/>
                  <a:pt x="6772" y="4028"/>
                </a:cubicBezTo>
                <a:cubicBezTo>
                  <a:pt x="6681" y="4028"/>
                  <a:pt x="6619" y="4090"/>
                  <a:pt x="6575" y="4134"/>
                </a:cubicBezTo>
                <a:cubicBezTo>
                  <a:pt x="6555" y="4153"/>
                  <a:pt x="6535" y="4173"/>
                  <a:pt x="6522" y="4173"/>
                </a:cubicBezTo>
                <a:cubicBezTo>
                  <a:pt x="6502" y="4180"/>
                  <a:pt x="6443" y="4186"/>
                  <a:pt x="6377" y="4186"/>
                </a:cubicBezTo>
                <a:cubicBezTo>
                  <a:pt x="6265" y="4186"/>
                  <a:pt x="6193" y="4167"/>
                  <a:pt x="6173" y="4127"/>
                </a:cubicBezTo>
                <a:cubicBezTo>
                  <a:pt x="6108" y="4022"/>
                  <a:pt x="5818" y="3857"/>
                  <a:pt x="5706" y="3851"/>
                </a:cubicBezTo>
                <a:cubicBezTo>
                  <a:pt x="5653" y="3851"/>
                  <a:pt x="5653" y="3851"/>
                  <a:pt x="5647" y="3680"/>
                </a:cubicBezTo>
                <a:lnTo>
                  <a:pt x="5647" y="3601"/>
                </a:lnTo>
                <a:cubicBezTo>
                  <a:pt x="5634" y="3383"/>
                  <a:pt x="5489" y="3232"/>
                  <a:pt x="5370" y="3107"/>
                </a:cubicBezTo>
                <a:cubicBezTo>
                  <a:pt x="5357" y="3087"/>
                  <a:pt x="5338" y="3074"/>
                  <a:pt x="5324" y="3054"/>
                </a:cubicBezTo>
                <a:cubicBezTo>
                  <a:pt x="5298" y="3028"/>
                  <a:pt x="5265" y="3008"/>
                  <a:pt x="5226" y="3008"/>
                </a:cubicBezTo>
                <a:cubicBezTo>
                  <a:pt x="5134" y="3008"/>
                  <a:pt x="5041" y="3087"/>
                  <a:pt x="4969" y="3153"/>
                </a:cubicBezTo>
                <a:cubicBezTo>
                  <a:pt x="4943" y="3179"/>
                  <a:pt x="4910" y="3206"/>
                  <a:pt x="4890" y="3219"/>
                </a:cubicBezTo>
                <a:cubicBezTo>
                  <a:pt x="4878" y="3225"/>
                  <a:pt x="4870" y="3228"/>
                  <a:pt x="4862" y="3228"/>
                </a:cubicBezTo>
                <a:cubicBezTo>
                  <a:pt x="4852" y="3228"/>
                  <a:pt x="4842" y="3223"/>
                  <a:pt x="4824" y="3212"/>
                </a:cubicBezTo>
                <a:cubicBezTo>
                  <a:pt x="4798" y="3199"/>
                  <a:pt x="4758" y="3173"/>
                  <a:pt x="4679" y="3166"/>
                </a:cubicBezTo>
                <a:cubicBezTo>
                  <a:pt x="4670" y="3165"/>
                  <a:pt x="4661" y="3164"/>
                  <a:pt x="4653" y="3164"/>
                </a:cubicBezTo>
                <a:cubicBezTo>
                  <a:pt x="4527" y="3164"/>
                  <a:pt x="4521" y="3344"/>
                  <a:pt x="4521" y="3443"/>
                </a:cubicBezTo>
                <a:cubicBezTo>
                  <a:pt x="4515" y="3456"/>
                  <a:pt x="4515" y="3475"/>
                  <a:pt x="4515" y="3482"/>
                </a:cubicBezTo>
                <a:cubicBezTo>
                  <a:pt x="4462" y="3489"/>
                  <a:pt x="4285" y="3502"/>
                  <a:pt x="4100" y="3502"/>
                </a:cubicBezTo>
                <a:cubicBezTo>
                  <a:pt x="3850" y="3502"/>
                  <a:pt x="3811" y="3482"/>
                  <a:pt x="3804" y="3482"/>
                </a:cubicBezTo>
                <a:cubicBezTo>
                  <a:pt x="3732" y="3429"/>
                  <a:pt x="3554" y="3390"/>
                  <a:pt x="3528" y="3383"/>
                </a:cubicBezTo>
                <a:cubicBezTo>
                  <a:pt x="3506" y="3380"/>
                  <a:pt x="3485" y="3379"/>
                  <a:pt x="3465" y="3379"/>
                </a:cubicBezTo>
                <a:cubicBezTo>
                  <a:pt x="3400" y="3379"/>
                  <a:pt x="3346" y="3396"/>
                  <a:pt x="3310" y="3436"/>
                </a:cubicBezTo>
                <a:cubicBezTo>
                  <a:pt x="3231" y="3522"/>
                  <a:pt x="3238" y="3686"/>
                  <a:pt x="3245" y="3857"/>
                </a:cubicBezTo>
                <a:cubicBezTo>
                  <a:pt x="3245" y="3910"/>
                  <a:pt x="3245" y="3963"/>
                  <a:pt x="3245" y="4009"/>
                </a:cubicBezTo>
                <a:cubicBezTo>
                  <a:pt x="3245" y="4134"/>
                  <a:pt x="3363" y="4134"/>
                  <a:pt x="3396" y="4134"/>
                </a:cubicBezTo>
                <a:cubicBezTo>
                  <a:pt x="3436" y="4134"/>
                  <a:pt x="3482" y="4127"/>
                  <a:pt x="3528" y="4120"/>
                </a:cubicBezTo>
                <a:cubicBezTo>
                  <a:pt x="3587" y="4114"/>
                  <a:pt x="3653" y="4107"/>
                  <a:pt x="3719" y="4107"/>
                </a:cubicBezTo>
                <a:cubicBezTo>
                  <a:pt x="3765" y="4107"/>
                  <a:pt x="3797" y="4120"/>
                  <a:pt x="3817" y="4153"/>
                </a:cubicBezTo>
                <a:cubicBezTo>
                  <a:pt x="3857" y="4206"/>
                  <a:pt x="3850" y="4292"/>
                  <a:pt x="3837" y="4357"/>
                </a:cubicBezTo>
                <a:cubicBezTo>
                  <a:pt x="3817" y="4430"/>
                  <a:pt x="3751" y="4436"/>
                  <a:pt x="3712" y="4443"/>
                </a:cubicBezTo>
                <a:cubicBezTo>
                  <a:pt x="3653" y="4403"/>
                  <a:pt x="3600" y="4384"/>
                  <a:pt x="3547" y="4384"/>
                </a:cubicBezTo>
                <a:cubicBezTo>
                  <a:pt x="3475" y="4384"/>
                  <a:pt x="3436" y="4430"/>
                  <a:pt x="3416" y="4456"/>
                </a:cubicBezTo>
                <a:cubicBezTo>
                  <a:pt x="3409" y="4463"/>
                  <a:pt x="3396" y="4476"/>
                  <a:pt x="3396" y="4476"/>
                </a:cubicBezTo>
                <a:cubicBezTo>
                  <a:pt x="3389" y="4476"/>
                  <a:pt x="3376" y="4482"/>
                  <a:pt x="3317" y="4482"/>
                </a:cubicBezTo>
                <a:cubicBezTo>
                  <a:pt x="3278" y="4482"/>
                  <a:pt x="3225" y="4482"/>
                  <a:pt x="3179" y="4476"/>
                </a:cubicBezTo>
                <a:cubicBezTo>
                  <a:pt x="3155" y="4476"/>
                  <a:pt x="3137" y="4475"/>
                  <a:pt x="3122" y="4475"/>
                </a:cubicBezTo>
                <a:cubicBezTo>
                  <a:pt x="3100" y="4475"/>
                  <a:pt x="3085" y="4477"/>
                  <a:pt x="3074" y="4489"/>
                </a:cubicBezTo>
                <a:cubicBezTo>
                  <a:pt x="3021" y="4542"/>
                  <a:pt x="3027" y="4818"/>
                  <a:pt x="3034" y="4930"/>
                </a:cubicBezTo>
                <a:lnTo>
                  <a:pt x="3047" y="5220"/>
                </a:lnTo>
                <a:cubicBezTo>
                  <a:pt x="3047" y="5397"/>
                  <a:pt x="3231" y="5450"/>
                  <a:pt x="3291" y="5470"/>
                </a:cubicBezTo>
                <a:lnTo>
                  <a:pt x="3304" y="5470"/>
                </a:lnTo>
                <a:cubicBezTo>
                  <a:pt x="3370" y="5503"/>
                  <a:pt x="3488" y="5575"/>
                  <a:pt x="3488" y="5621"/>
                </a:cubicBezTo>
                <a:cubicBezTo>
                  <a:pt x="3488" y="5707"/>
                  <a:pt x="3495" y="5753"/>
                  <a:pt x="3626" y="5930"/>
                </a:cubicBezTo>
                <a:cubicBezTo>
                  <a:pt x="3738" y="6075"/>
                  <a:pt x="3620" y="6878"/>
                  <a:pt x="3561" y="7174"/>
                </a:cubicBezTo>
                <a:cubicBezTo>
                  <a:pt x="3488" y="7635"/>
                  <a:pt x="3442" y="8931"/>
                  <a:pt x="3442" y="8938"/>
                </a:cubicBezTo>
                <a:cubicBezTo>
                  <a:pt x="3429" y="8991"/>
                  <a:pt x="3389" y="9076"/>
                  <a:pt x="3357" y="9089"/>
                </a:cubicBezTo>
                <a:cubicBezTo>
                  <a:pt x="3343" y="9089"/>
                  <a:pt x="3330" y="9096"/>
                  <a:pt x="3324" y="9096"/>
                </a:cubicBezTo>
                <a:cubicBezTo>
                  <a:pt x="3297" y="9096"/>
                  <a:pt x="3271" y="9083"/>
                  <a:pt x="3218" y="9004"/>
                </a:cubicBezTo>
                <a:cubicBezTo>
                  <a:pt x="3172" y="8925"/>
                  <a:pt x="3100" y="8918"/>
                  <a:pt x="3027" y="8912"/>
                </a:cubicBezTo>
                <a:cubicBezTo>
                  <a:pt x="3001" y="8912"/>
                  <a:pt x="2975" y="8905"/>
                  <a:pt x="2942" y="8905"/>
                </a:cubicBezTo>
                <a:cubicBezTo>
                  <a:pt x="2931" y="8902"/>
                  <a:pt x="2920" y="8901"/>
                  <a:pt x="2910" y="8901"/>
                </a:cubicBezTo>
                <a:cubicBezTo>
                  <a:pt x="2820" y="8901"/>
                  <a:pt x="2748" y="8996"/>
                  <a:pt x="2718" y="9043"/>
                </a:cubicBezTo>
                <a:cubicBezTo>
                  <a:pt x="2712" y="9050"/>
                  <a:pt x="2705" y="9056"/>
                  <a:pt x="2705" y="9063"/>
                </a:cubicBezTo>
                <a:cubicBezTo>
                  <a:pt x="2692" y="9070"/>
                  <a:pt x="2639" y="9096"/>
                  <a:pt x="2587" y="9116"/>
                </a:cubicBezTo>
                <a:cubicBezTo>
                  <a:pt x="2576" y="9115"/>
                  <a:pt x="2566" y="9114"/>
                  <a:pt x="2556" y="9114"/>
                </a:cubicBezTo>
                <a:cubicBezTo>
                  <a:pt x="2425" y="9114"/>
                  <a:pt x="2360" y="9192"/>
                  <a:pt x="2317" y="9247"/>
                </a:cubicBezTo>
                <a:cubicBezTo>
                  <a:pt x="2304" y="9260"/>
                  <a:pt x="2284" y="9287"/>
                  <a:pt x="2277" y="9287"/>
                </a:cubicBezTo>
                <a:cubicBezTo>
                  <a:pt x="2272" y="9287"/>
                  <a:pt x="2267" y="9288"/>
                  <a:pt x="2262" y="9288"/>
                </a:cubicBezTo>
                <a:cubicBezTo>
                  <a:pt x="2206" y="9288"/>
                  <a:pt x="2143" y="9257"/>
                  <a:pt x="2113" y="9221"/>
                </a:cubicBezTo>
                <a:cubicBezTo>
                  <a:pt x="2106" y="9214"/>
                  <a:pt x="2093" y="9208"/>
                  <a:pt x="2073" y="9208"/>
                </a:cubicBezTo>
                <a:cubicBezTo>
                  <a:pt x="1988" y="9208"/>
                  <a:pt x="1691" y="9445"/>
                  <a:pt x="1599" y="9524"/>
                </a:cubicBezTo>
                <a:cubicBezTo>
                  <a:pt x="1448" y="9642"/>
                  <a:pt x="1033" y="9971"/>
                  <a:pt x="967" y="10011"/>
                </a:cubicBezTo>
                <a:cubicBezTo>
                  <a:pt x="856" y="10063"/>
                  <a:pt x="836" y="10235"/>
                  <a:pt x="836" y="10254"/>
                </a:cubicBezTo>
                <a:cubicBezTo>
                  <a:pt x="836" y="10281"/>
                  <a:pt x="829" y="10662"/>
                  <a:pt x="829" y="10715"/>
                </a:cubicBezTo>
                <a:cubicBezTo>
                  <a:pt x="823" y="10761"/>
                  <a:pt x="757" y="10787"/>
                  <a:pt x="704" y="10801"/>
                </a:cubicBezTo>
                <a:cubicBezTo>
                  <a:pt x="619" y="10827"/>
                  <a:pt x="599" y="10932"/>
                  <a:pt x="586" y="11011"/>
                </a:cubicBezTo>
                <a:cubicBezTo>
                  <a:pt x="579" y="11024"/>
                  <a:pt x="579" y="11044"/>
                  <a:pt x="573" y="11057"/>
                </a:cubicBezTo>
                <a:cubicBezTo>
                  <a:pt x="573" y="11064"/>
                  <a:pt x="573" y="11070"/>
                  <a:pt x="566" y="11077"/>
                </a:cubicBezTo>
                <a:cubicBezTo>
                  <a:pt x="553" y="11130"/>
                  <a:pt x="527" y="11195"/>
                  <a:pt x="553" y="11248"/>
                </a:cubicBezTo>
                <a:cubicBezTo>
                  <a:pt x="566" y="11268"/>
                  <a:pt x="586" y="11281"/>
                  <a:pt x="606" y="11288"/>
                </a:cubicBezTo>
                <a:cubicBezTo>
                  <a:pt x="638" y="11294"/>
                  <a:pt x="744" y="11373"/>
                  <a:pt x="750" y="11393"/>
                </a:cubicBezTo>
                <a:cubicBezTo>
                  <a:pt x="750" y="11406"/>
                  <a:pt x="737" y="11465"/>
                  <a:pt x="704" y="11498"/>
                </a:cubicBezTo>
                <a:cubicBezTo>
                  <a:pt x="698" y="11505"/>
                  <a:pt x="684" y="11518"/>
                  <a:pt x="665" y="11518"/>
                </a:cubicBezTo>
                <a:cubicBezTo>
                  <a:pt x="650" y="11511"/>
                  <a:pt x="633" y="11508"/>
                  <a:pt x="615" y="11508"/>
                </a:cubicBezTo>
                <a:cubicBezTo>
                  <a:pt x="563" y="11508"/>
                  <a:pt x="503" y="11533"/>
                  <a:pt x="454" y="11557"/>
                </a:cubicBezTo>
                <a:cubicBezTo>
                  <a:pt x="434" y="11564"/>
                  <a:pt x="415" y="11571"/>
                  <a:pt x="395" y="11577"/>
                </a:cubicBezTo>
                <a:cubicBezTo>
                  <a:pt x="290" y="11610"/>
                  <a:pt x="329" y="12117"/>
                  <a:pt x="329" y="12137"/>
                </a:cubicBezTo>
                <a:cubicBezTo>
                  <a:pt x="342" y="12183"/>
                  <a:pt x="329" y="12235"/>
                  <a:pt x="323" y="12262"/>
                </a:cubicBezTo>
                <a:cubicBezTo>
                  <a:pt x="283" y="12281"/>
                  <a:pt x="158" y="12354"/>
                  <a:pt x="66" y="12433"/>
                </a:cubicBezTo>
                <a:cubicBezTo>
                  <a:pt x="20" y="12466"/>
                  <a:pt x="0" y="12518"/>
                  <a:pt x="13" y="12577"/>
                </a:cubicBezTo>
                <a:cubicBezTo>
                  <a:pt x="26" y="12643"/>
                  <a:pt x="79" y="12709"/>
                  <a:pt x="118" y="12722"/>
                </a:cubicBezTo>
                <a:cubicBezTo>
                  <a:pt x="171" y="12735"/>
                  <a:pt x="257" y="12782"/>
                  <a:pt x="257" y="12814"/>
                </a:cubicBezTo>
                <a:cubicBezTo>
                  <a:pt x="257" y="12867"/>
                  <a:pt x="316" y="12933"/>
                  <a:pt x="454" y="13045"/>
                </a:cubicBezTo>
                <a:lnTo>
                  <a:pt x="461" y="13051"/>
                </a:lnTo>
                <a:cubicBezTo>
                  <a:pt x="553" y="13124"/>
                  <a:pt x="665" y="13242"/>
                  <a:pt x="678" y="13341"/>
                </a:cubicBezTo>
                <a:cubicBezTo>
                  <a:pt x="691" y="13486"/>
                  <a:pt x="869" y="13552"/>
                  <a:pt x="981" y="13591"/>
                </a:cubicBezTo>
                <a:lnTo>
                  <a:pt x="1007" y="13598"/>
                </a:lnTo>
                <a:cubicBezTo>
                  <a:pt x="1079" y="13631"/>
                  <a:pt x="1073" y="13742"/>
                  <a:pt x="1060" y="13788"/>
                </a:cubicBezTo>
                <a:cubicBezTo>
                  <a:pt x="1046" y="13821"/>
                  <a:pt x="967" y="13874"/>
                  <a:pt x="902" y="13874"/>
                </a:cubicBezTo>
                <a:cubicBezTo>
                  <a:pt x="810" y="13874"/>
                  <a:pt x="757" y="14006"/>
                  <a:pt x="750" y="14025"/>
                </a:cubicBezTo>
                <a:cubicBezTo>
                  <a:pt x="737" y="14071"/>
                  <a:pt x="737" y="14111"/>
                  <a:pt x="757" y="14144"/>
                </a:cubicBezTo>
                <a:cubicBezTo>
                  <a:pt x="790" y="14190"/>
                  <a:pt x="856" y="14203"/>
                  <a:pt x="908" y="14203"/>
                </a:cubicBezTo>
                <a:lnTo>
                  <a:pt x="948" y="14203"/>
                </a:lnTo>
                <a:cubicBezTo>
                  <a:pt x="954" y="14197"/>
                  <a:pt x="1211" y="14183"/>
                  <a:pt x="1428" y="14183"/>
                </a:cubicBezTo>
                <a:cubicBezTo>
                  <a:pt x="1540" y="14183"/>
                  <a:pt x="1626" y="14190"/>
                  <a:pt x="1678" y="14197"/>
                </a:cubicBezTo>
                <a:cubicBezTo>
                  <a:pt x="1849" y="14223"/>
                  <a:pt x="1935" y="14447"/>
                  <a:pt x="1955" y="14565"/>
                </a:cubicBezTo>
                <a:cubicBezTo>
                  <a:pt x="1961" y="14598"/>
                  <a:pt x="1994" y="14664"/>
                  <a:pt x="2113" y="14664"/>
                </a:cubicBezTo>
                <a:cubicBezTo>
                  <a:pt x="2192" y="14664"/>
                  <a:pt x="2284" y="14631"/>
                  <a:pt x="2310" y="14624"/>
                </a:cubicBezTo>
                <a:cubicBezTo>
                  <a:pt x="2330" y="14626"/>
                  <a:pt x="2348" y="14626"/>
                  <a:pt x="2366" y="14626"/>
                </a:cubicBezTo>
                <a:cubicBezTo>
                  <a:pt x="2600" y="14626"/>
                  <a:pt x="2730" y="14515"/>
                  <a:pt x="2804" y="14460"/>
                </a:cubicBezTo>
                <a:cubicBezTo>
                  <a:pt x="2817" y="14447"/>
                  <a:pt x="2830" y="14433"/>
                  <a:pt x="2837" y="14433"/>
                </a:cubicBezTo>
                <a:cubicBezTo>
                  <a:pt x="2896" y="14414"/>
                  <a:pt x="3139" y="14223"/>
                  <a:pt x="3159" y="14137"/>
                </a:cubicBezTo>
                <a:cubicBezTo>
                  <a:pt x="3166" y="14098"/>
                  <a:pt x="3205" y="14071"/>
                  <a:pt x="3245" y="14071"/>
                </a:cubicBezTo>
                <a:cubicBezTo>
                  <a:pt x="3251" y="14071"/>
                  <a:pt x="3264" y="14071"/>
                  <a:pt x="3271" y="14078"/>
                </a:cubicBezTo>
                <a:cubicBezTo>
                  <a:pt x="3284" y="14098"/>
                  <a:pt x="3264" y="14157"/>
                  <a:pt x="3238" y="14203"/>
                </a:cubicBezTo>
                <a:lnTo>
                  <a:pt x="3238" y="14210"/>
                </a:lnTo>
                <a:lnTo>
                  <a:pt x="3238" y="14216"/>
                </a:lnTo>
                <a:cubicBezTo>
                  <a:pt x="3238" y="14256"/>
                  <a:pt x="3245" y="15131"/>
                  <a:pt x="3251" y="15276"/>
                </a:cubicBezTo>
                <a:cubicBezTo>
                  <a:pt x="3264" y="15421"/>
                  <a:pt x="3449" y="15421"/>
                  <a:pt x="3547" y="15421"/>
                </a:cubicBezTo>
                <a:lnTo>
                  <a:pt x="3738" y="15421"/>
                </a:lnTo>
                <a:cubicBezTo>
                  <a:pt x="3982" y="15414"/>
                  <a:pt x="4008" y="15328"/>
                  <a:pt x="4008" y="15296"/>
                </a:cubicBezTo>
                <a:cubicBezTo>
                  <a:pt x="4008" y="15296"/>
                  <a:pt x="4015" y="15282"/>
                  <a:pt x="4028" y="15269"/>
                </a:cubicBezTo>
                <a:cubicBezTo>
                  <a:pt x="4127" y="15269"/>
                  <a:pt x="4666" y="15263"/>
                  <a:pt x="4699" y="15263"/>
                </a:cubicBezTo>
                <a:cubicBezTo>
                  <a:pt x="4712" y="15263"/>
                  <a:pt x="4732" y="15282"/>
                  <a:pt x="4739" y="15296"/>
                </a:cubicBezTo>
                <a:cubicBezTo>
                  <a:pt x="4752" y="15355"/>
                  <a:pt x="4798" y="15421"/>
                  <a:pt x="4910" y="15421"/>
                </a:cubicBezTo>
                <a:cubicBezTo>
                  <a:pt x="4956" y="15421"/>
                  <a:pt x="5002" y="15407"/>
                  <a:pt x="5035" y="15401"/>
                </a:cubicBezTo>
                <a:cubicBezTo>
                  <a:pt x="5055" y="15401"/>
                  <a:pt x="5061" y="15394"/>
                  <a:pt x="5068" y="15394"/>
                </a:cubicBezTo>
                <a:cubicBezTo>
                  <a:pt x="5153" y="15388"/>
                  <a:pt x="5324" y="15138"/>
                  <a:pt x="5324" y="15138"/>
                </a:cubicBezTo>
                <a:cubicBezTo>
                  <a:pt x="5364" y="15078"/>
                  <a:pt x="5430" y="15032"/>
                  <a:pt x="5443" y="15032"/>
                </a:cubicBezTo>
                <a:cubicBezTo>
                  <a:pt x="5456" y="15032"/>
                  <a:pt x="5667" y="14953"/>
                  <a:pt x="5680" y="14907"/>
                </a:cubicBezTo>
                <a:cubicBezTo>
                  <a:pt x="5699" y="14874"/>
                  <a:pt x="5943" y="14637"/>
                  <a:pt x="5996" y="14618"/>
                </a:cubicBezTo>
                <a:cubicBezTo>
                  <a:pt x="6061" y="14585"/>
                  <a:pt x="6496" y="14262"/>
                  <a:pt x="6562" y="14170"/>
                </a:cubicBezTo>
                <a:cubicBezTo>
                  <a:pt x="6608" y="14111"/>
                  <a:pt x="6785" y="13992"/>
                  <a:pt x="6864" y="13940"/>
                </a:cubicBezTo>
                <a:cubicBezTo>
                  <a:pt x="7042" y="13946"/>
                  <a:pt x="7319" y="13953"/>
                  <a:pt x="7345" y="13960"/>
                </a:cubicBezTo>
                <a:lnTo>
                  <a:pt x="7358" y="13960"/>
                </a:lnTo>
                <a:cubicBezTo>
                  <a:pt x="7411" y="13960"/>
                  <a:pt x="7476" y="13900"/>
                  <a:pt x="7490" y="13881"/>
                </a:cubicBezTo>
                <a:cubicBezTo>
                  <a:pt x="7523" y="13841"/>
                  <a:pt x="7536" y="13841"/>
                  <a:pt x="7542" y="13841"/>
                </a:cubicBezTo>
                <a:cubicBezTo>
                  <a:pt x="7582" y="13841"/>
                  <a:pt x="7621" y="13966"/>
                  <a:pt x="7621" y="14032"/>
                </a:cubicBezTo>
                <a:cubicBezTo>
                  <a:pt x="7628" y="14078"/>
                  <a:pt x="7628" y="14085"/>
                  <a:pt x="7529" y="14289"/>
                </a:cubicBezTo>
                <a:cubicBezTo>
                  <a:pt x="7417" y="14519"/>
                  <a:pt x="7549" y="14710"/>
                  <a:pt x="7588" y="14743"/>
                </a:cubicBezTo>
                <a:cubicBezTo>
                  <a:pt x="7602" y="14749"/>
                  <a:pt x="7648" y="14795"/>
                  <a:pt x="7648" y="14848"/>
                </a:cubicBezTo>
                <a:cubicBezTo>
                  <a:pt x="7648" y="14881"/>
                  <a:pt x="7628" y="14920"/>
                  <a:pt x="7588" y="14953"/>
                </a:cubicBezTo>
                <a:cubicBezTo>
                  <a:pt x="7444" y="15085"/>
                  <a:pt x="7602" y="15322"/>
                  <a:pt x="7608" y="15335"/>
                </a:cubicBezTo>
                <a:cubicBezTo>
                  <a:pt x="7832" y="15592"/>
                  <a:pt x="8214" y="16026"/>
                  <a:pt x="8266" y="16046"/>
                </a:cubicBezTo>
                <a:cubicBezTo>
                  <a:pt x="8319" y="16059"/>
                  <a:pt x="8536" y="16177"/>
                  <a:pt x="8556" y="16197"/>
                </a:cubicBezTo>
                <a:lnTo>
                  <a:pt x="8562" y="16204"/>
                </a:lnTo>
                <a:cubicBezTo>
                  <a:pt x="8589" y="16237"/>
                  <a:pt x="8655" y="16335"/>
                  <a:pt x="8747" y="16335"/>
                </a:cubicBezTo>
                <a:lnTo>
                  <a:pt x="8786" y="16329"/>
                </a:lnTo>
                <a:cubicBezTo>
                  <a:pt x="8819" y="16329"/>
                  <a:pt x="8859" y="16322"/>
                  <a:pt x="8898" y="16322"/>
                </a:cubicBezTo>
                <a:cubicBezTo>
                  <a:pt x="8990" y="16322"/>
                  <a:pt x="9049" y="16342"/>
                  <a:pt x="9089" y="16388"/>
                </a:cubicBezTo>
                <a:cubicBezTo>
                  <a:pt x="9135" y="16441"/>
                  <a:pt x="9214" y="16467"/>
                  <a:pt x="9332" y="16467"/>
                </a:cubicBezTo>
                <a:cubicBezTo>
                  <a:pt x="9392" y="16467"/>
                  <a:pt x="9444" y="16460"/>
                  <a:pt x="9490" y="16454"/>
                </a:cubicBezTo>
                <a:cubicBezTo>
                  <a:pt x="9517" y="16454"/>
                  <a:pt x="9543" y="16454"/>
                  <a:pt x="9563" y="16447"/>
                </a:cubicBezTo>
                <a:cubicBezTo>
                  <a:pt x="9622" y="16447"/>
                  <a:pt x="9708" y="16539"/>
                  <a:pt x="9760" y="16599"/>
                </a:cubicBezTo>
                <a:cubicBezTo>
                  <a:pt x="9793" y="16632"/>
                  <a:pt x="9819" y="16658"/>
                  <a:pt x="9839" y="16671"/>
                </a:cubicBezTo>
                <a:cubicBezTo>
                  <a:pt x="9879" y="16691"/>
                  <a:pt x="9977" y="16704"/>
                  <a:pt x="10122" y="16717"/>
                </a:cubicBezTo>
                <a:cubicBezTo>
                  <a:pt x="10175" y="16717"/>
                  <a:pt x="10221" y="16724"/>
                  <a:pt x="10260" y="16724"/>
                </a:cubicBezTo>
                <a:cubicBezTo>
                  <a:pt x="10333" y="16737"/>
                  <a:pt x="10524" y="16915"/>
                  <a:pt x="10622" y="17013"/>
                </a:cubicBezTo>
                <a:cubicBezTo>
                  <a:pt x="10668" y="17053"/>
                  <a:pt x="10695" y="17086"/>
                  <a:pt x="10715" y="17099"/>
                </a:cubicBezTo>
                <a:cubicBezTo>
                  <a:pt x="10761" y="17132"/>
                  <a:pt x="10919" y="17132"/>
                  <a:pt x="11241" y="17132"/>
                </a:cubicBezTo>
                <a:cubicBezTo>
                  <a:pt x="11366" y="17132"/>
                  <a:pt x="11485" y="17132"/>
                  <a:pt x="11570" y="17138"/>
                </a:cubicBezTo>
                <a:cubicBezTo>
                  <a:pt x="11748" y="17152"/>
                  <a:pt x="11893" y="17382"/>
                  <a:pt x="11965" y="17494"/>
                </a:cubicBezTo>
                <a:cubicBezTo>
                  <a:pt x="11978" y="17520"/>
                  <a:pt x="11991" y="17540"/>
                  <a:pt x="12004" y="17553"/>
                </a:cubicBezTo>
                <a:cubicBezTo>
                  <a:pt x="12037" y="17606"/>
                  <a:pt x="12031" y="18073"/>
                  <a:pt x="12011" y="18139"/>
                </a:cubicBezTo>
                <a:cubicBezTo>
                  <a:pt x="11991" y="18191"/>
                  <a:pt x="11945" y="18270"/>
                  <a:pt x="11873" y="18323"/>
                </a:cubicBezTo>
                <a:cubicBezTo>
                  <a:pt x="11853" y="18336"/>
                  <a:pt x="11847" y="18356"/>
                  <a:pt x="11847" y="18382"/>
                </a:cubicBezTo>
                <a:cubicBezTo>
                  <a:pt x="11840" y="18441"/>
                  <a:pt x="11919" y="18514"/>
                  <a:pt x="12004" y="18580"/>
                </a:cubicBezTo>
                <a:cubicBezTo>
                  <a:pt x="12011" y="18593"/>
                  <a:pt x="12024" y="18599"/>
                  <a:pt x="12024" y="18599"/>
                </a:cubicBezTo>
                <a:cubicBezTo>
                  <a:pt x="12051" y="18626"/>
                  <a:pt x="12116" y="18751"/>
                  <a:pt x="12162" y="18843"/>
                </a:cubicBezTo>
                <a:cubicBezTo>
                  <a:pt x="12156" y="18896"/>
                  <a:pt x="12129" y="19172"/>
                  <a:pt x="12136" y="19330"/>
                </a:cubicBezTo>
                <a:cubicBezTo>
                  <a:pt x="12143" y="19481"/>
                  <a:pt x="12393" y="19481"/>
                  <a:pt x="12478" y="19481"/>
                </a:cubicBezTo>
                <a:cubicBezTo>
                  <a:pt x="12564" y="19481"/>
                  <a:pt x="12643" y="19475"/>
                  <a:pt x="12689" y="19468"/>
                </a:cubicBezTo>
                <a:lnTo>
                  <a:pt x="12735" y="19468"/>
                </a:lnTo>
                <a:cubicBezTo>
                  <a:pt x="12781" y="19468"/>
                  <a:pt x="12840" y="19422"/>
                  <a:pt x="12860" y="19402"/>
                </a:cubicBezTo>
                <a:cubicBezTo>
                  <a:pt x="12939" y="19402"/>
                  <a:pt x="13334" y="19396"/>
                  <a:pt x="13525" y="19396"/>
                </a:cubicBezTo>
                <a:cubicBezTo>
                  <a:pt x="13591" y="19396"/>
                  <a:pt x="13637" y="19409"/>
                  <a:pt x="13656" y="19435"/>
                </a:cubicBezTo>
                <a:cubicBezTo>
                  <a:pt x="13676" y="19455"/>
                  <a:pt x="13670" y="19481"/>
                  <a:pt x="13670" y="19488"/>
                </a:cubicBezTo>
                <a:lnTo>
                  <a:pt x="13670" y="19494"/>
                </a:lnTo>
                <a:cubicBezTo>
                  <a:pt x="13670" y="19501"/>
                  <a:pt x="13689" y="19968"/>
                  <a:pt x="13689" y="20120"/>
                </a:cubicBezTo>
                <a:cubicBezTo>
                  <a:pt x="13689" y="20284"/>
                  <a:pt x="13814" y="20357"/>
                  <a:pt x="13821" y="20363"/>
                </a:cubicBezTo>
                <a:lnTo>
                  <a:pt x="13834" y="20370"/>
                </a:lnTo>
                <a:cubicBezTo>
                  <a:pt x="13906" y="20376"/>
                  <a:pt x="14110" y="20396"/>
                  <a:pt x="14170" y="20422"/>
                </a:cubicBezTo>
                <a:cubicBezTo>
                  <a:pt x="14209" y="20442"/>
                  <a:pt x="14275" y="20712"/>
                  <a:pt x="14308" y="20936"/>
                </a:cubicBezTo>
                <a:cubicBezTo>
                  <a:pt x="14301" y="21140"/>
                  <a:pt x="14288" y="21620"/>
                  <a:pt x="14334" y="21679"/>
                </a:cubicBezTo>
                <a:cubicBezTo>
                  <a:pt x="14367" y="21726"/>
                  <a:pt x="14367" y="21824"/>
                  <a:pt x="14361" y="21844"/>
                </a:cubicBezTo>
                <a:cubicBezTo>
                  <a:pt x="14354" y="21857"/>
                  <a:pt x="14288" y="21930"/>
                  <a:pt x="14216" y="21956"/>
                </a:cubicBezTo>
                <a:cubicBezTo>
                  <a:pt x="14091" y="21995"/>
                  <a:pt x="14104" y="22482"/>
                  <a:pt x="14110" y="22509"/>
                </a:cubicBezTo>
                <a:cubicBezTo>
                  <a:pt x="14124" y="22588"/>
                  <a:pt x="14157" y="22621"/>
                  <a:pt x="14255" y="22660"/>
                </a:cubicBezTo>
                <a:cubicBezTo>
                  <a:pt x="14262" y="22667"/>
                  <a:pt x="14268" y="22673"/>
                  <a:pt x="14268" y="22680"/>
                </a:cubicBezTo>
                <a:cubicBezTo>
                  <a:pt x="14275" y="22713"/>
                  <a:pt x="14236" y="22785"/>
                  <a:pt x="14209" y="22825"/>
                </a:cubicBezTo>
                <a:cubicBezTo>
                  <a:pt x="14176" y="22858"/>
                  <a:pt x="14150" y="22897"/>
                  <a:pt x="14150" y="22943"/>
                </a:cubicBezTo>
                <a:cubicBezTo>
                  <a:pt x="14137" y="23055"/>
                  <a:pt x="14242" y="23173"/>
                  <a:pt x="14282" y="23220"/>
                </a:cubicBezTo>
                <a:lnTo>
                  <a:pt x="14295" y="23233"/>
                </a:lnTo>
                <a:cubicBezTo>
                  <a:pt x="14315" y="23259"/>
                  <a:pt x="14374" y="23404"/>
                  <a:pt x="14407" y="23489"/>
                </a:cubicBezTo>
                <a:cubicBezTo>
                  <a:pt x="14407" y="23575"/>
                  <a:pt x="14393" y="24378"/>
                  <a:pt x="14407" y="24470"/>
                </a:cubicBezTo>
                <a:cubicBezTo>
                  <a:pt x="14407" y="24523"/>
                  <a:pt x="14433" y="24575"/>
                  <a:pt x="14538" y="24575"/>
                </a:cubicBezTo>
                <a:lnTo>
                  <a:pt x="14591" y="24575"/>
                </a:lnTo>
                <a:cubicBezTo>
                  <a:pt x="14815" y="24575"/>
                  <a:pt x="14867" y="24588"/>
                  <a:pt x="14874" y="24595"/>
                </a:cubicBezTo>
                <a:cubicBezTo>
                  <a:pt x="14927" y="24654"/>
                  <a:pt x="15223" y="24681"/>
                  <a:pt x="15223" y="24681"/>
                </a:cubicBezTo>
                <a:cubicBezTo>
                  <a:pt x="15229" y="24681"/>
                  <a:pt x="15236" y="24681"/>
                  <a:pt x="15242" y="24681"/>
                </a:cubicBezTo>
                <a:cubicBezTo>
                  <a:pt x="15313" y="24681"/>
                  <a:pt x="15376" y="24647"/>
                  <a:pt x="15466" y="24562"/>
                </a:cubicBezTo>
                <a:cubicBezTo>
                  <a:pt x="15486" y="24542"/>
                  <a:pt x="15512" y="24529"/>
                  <a:pt x="15552" y="24529"/>
                </a:cubicBezTo>
                <a:cubicBezTo>
                  <a:pt x="15631" y="24529"/>
                  <a:pt x="15710" y="24575"/>
                  <a:pt x="15710" y="24582"/>
                </a:cubicBezTo>
                <a:lnTo>
                  <a:pt x="15723" y="24582"/>
                </a:lnTo>
                <a:cubicBezTo>
                  <a:pt x="15907" y="24588"/>
                  <a:pt x="16118" y="24733"/>
                  <a:pt x="16144" y="24746"/>
                </a:cubicBezTo>
                <a:cubicBezTo>
                  <a:pt x="16170" y="24779"/>
                  <a:pt x="16230" y="24996"/>
                  <a:pt x="16315" y="25405"/>
                </a:cubicBezTo>
                <a:cubicBezTo>
                  <a:pt x="16322" y="25444"/>
                  <a:pt x="16328" y="25470"/>
                  <a:pt x="16328" y="25484"/>
                </a:cubicBezTo>
                <a:cubicBezTo>
                  <a:pt x="16348" y="25569"/>
                  <a:pt x="16368" y="25780"/>
                  <a:pt x="16342" y="25872"/>
                </a:cubicBezTo>
                <a:cubicBezTo>
                  <a:pt x="16309" y="25971"/>
                  <a:pt x="16381" y="26050"/>
                  <a:pt x="16407" y="26076"/>
                </a:cubicBezTo>
                <a:cubicBezTo>
                  <a:pt x="16414" y="26175"/>
                  <a:pt x="16486" y="26181"/>
                  <a:pt x="16579" y="26194"/>
                </a:cubicBezTo>
                <a:cubicBezTo>
                  <a:pt x="16597" y="26197"/>
                  <a:pt x="16613" y="26198"/>
                  <a:pt x="16628" y="26198"/>
                </a:cubicBezTo>
                <a:cubicBezTo>
                  <a:pt x="16692" y="26198"/>
                  <a:pt x="16740" y="26176"/>
                  <a:pt x="16835" y="26128"/>
                </a:cubicBezTo>
                <a:cubicBezTo>
                  <a:pt x="16868" y="26115"/>
                  <a:pt x="16901" y="26096"/>
                  <a:pt x="16947" y="26076"/>
                </a:cubicBezTo>
                <a:cubicBezTo>
                  <a:pt x="16993" y="26056"/>
                  <a:pt x="17033" y="26043"/>
                  <a:pt x="17066" y="26043"/>
                </a:cubicBezTo>
                <a:cubicBezTo>
                  <a:pt x="17145" y="26043"/>
                  <a:pt x="17197" y="26089"/>
                  <a:pt x="17263" y="26148"/>
                </a:cubicBezTo>
                <a:cubicBezTo>
                  <a:pt x="17283" y="26161"/>
                  <a:pt x="17302" y="26181"/>
                  <a:pt x="17322" y="26194"/>
                </a:cubicBezTo>
                <a:cubicBezTo>
                  <a:pt x="17381" y="26240"/>
                  <a:pt x="17362" y="26306"/>
                  <a:pt x="17329" y="26398"/>
                </a:cubicBezTo>
                <a:cubicBezTo>
                  <a:pt x="17316" y="26438"/>
                  <a:pt x="17296" y="26484"/>
                  <a:pt x="17302" y="26517"/>
                </a:cubicBezTo>
                <a:cubicBezTo>
                  <a:pt x="17316" y="26668"/>
                  <a:pt x="17309" y="27063"/>
                  <a:pt x="17250" y="27116"/>
                </a:cubicBezTo>
                <a:cubicBezTo>
                  <a:pt x="17177" y="27168"/>
                  <a:pt x="17191" y="27478"/>
                  <a:pt x="17191" y="27478"/>
                </a:cubicBezTo>
                <a:cubicBezTo>
                  <a:pt x="17197" y="27543"/>
                  <a:pt x="17283" y="27543"/>
                  <a:pt x="17329" y="27543"/>
                </a:cubicBezTo>
                <a:lnTo>
                  <a:pt x="17401" y="27543"/>
                </a:lnTo>
                <a:cubicBezTo>
                  <a:pt x="17428" y="27543"/>
                  <a:pt x="17460" y="27537"/>
                  <a:pt x="17493" y="27537"/>
                </a:cubicBezTo>
                <a:cubicBezTo>
                  <a:pt x="17546" y="27537"/>
                  <a:pt x="17585" y="27543"/>
                  <a:pt x="17618" y="27550"/>
                </a:cubicBezTo>
                <a:cubicBezTo>
                  <a:pt x="17776" y="27570"/>
                  <a:pt x="17829" y="27853"/>
                  <a:pt x="17829" y="27853"/>
                </a:cubicBezTo>
                <a:cubicBezTo>
                  <a:pt x="17829" y="27886"/>
                  <a:pt x="17816" y="28715"/>
                  <a:pt x="17816" y="28768"/>
                </a:cubicBezTo>
                <a:cubicBezTo>
                  <a:pt x="17816" y="28807"/>
                  <a:pt x="17803" y="28893"/>
                  <a:pt x="17704" y="28926"/>
                </a:cubicBezTo>
                <a:cubicBezTo>
                  <a:pt x="17638" y="28945"/>
                  <a:pt x="17434" y="29103"/>
                  <a:pt x="17151" y="29320"/>
                </a:cubicBezTo>
                <a:cubicBezTo>
                  <a:pt x="17013" y="29426"/>
                  <a:pt x="16881" y="29524"/>
                  <a:pt x="16848" y="29544"/>
                </a:cubicBezTo>
                <a:cubicBezTo>
                  <a:pt x="16776" y="29584"/>
                  <a:pt x="16480" y="29834"/>
                  <a:pt x="16480" y="29926"/>
                </a:cubicBezTo>
                <a:cubicBezTo>
                  <a:pt x="16480" y="29992"/>
                  <a:pt x="16460" y="30058"/>
                  <a:pt x="16453" y="30064"/>
                </a:cubicBezTo>
                <a:cubicBezTo>
                  <a:pt x="16407" y="30064"/>
                  <a:pt x="16276" y="30137"/>
                  <a:pt x="16269" y="30169"/>
                </a:cubicBezTo>
                <a:cubicBezTo>
                  <a:pt x="16236" y="30235"/>
                  <a:pt x="15828" y="30926"/>
                  <a:pt x="15769" y="30966"/>
                </a:cubicBezTo>
                <a:cubicBezTo>
                  <a:pt x="15703" y="31012"/>
                  <a:pt x="15466" y="31321"/>
                  <a:pt x="15453" y="31367"/>
                </a:cubicBezTo>
                <a:cubicBezTo>
                  <a:pt x="15440" y="31400"/>
                  <a:pt x="15256" y="31716"/>
                  <a:pt x="15183" y="31815"/>
                </a:cubicBezTo>
                <a:cubicBezTo>
                  <a:pt x="15150" y="31854"/>
                  <a:pt x="15144" y="31887"/>
                  <a:pt x="15157" y="31920"/>
                </a:cubicBezTo>
                <a:cubicBezTo>
                  <a:pt x="15183" y="31966"/>
                  <a:pt x="15249" y="31966"/>
                  <a:pt x="15262" y="31966"/>
                </a:cubicBezTo>
                <a:cubicBezTo>
                  <a:pt x="15282" y="31966"/>
                  <a:pt x="15486" y="31960"/>
                  <a:pt x="15565" y="31874"/>
                </a:cubicBezTo>
                <a:cubicBezTo>
                  <a:pt x="15591" y="31841"/>
                  <a:pt x="15703" y="31821"/>
                  <a:pt x="15855" y="31821"/>
                </a:cubicBezTo>
                <a:lnTo>
                  <a:pt x="15874" y="31821"/>
                </a:lnTo>
                <a:cubicBezTo>
                  <a:pt x="15934" y="31861"/>
                  <a:pt x="16217" y="32091"/>
                  <a:pt x="16269" y="32131"/>
                </a:cubicBezTo>
                <a:cubicBezTo>
                  <a:pt x="16322" y="32157"/>
                  <a:pt x="16381" y="32262"/>
                  <a:pt x="16381" y="32282"/>
                </a:cubicBezTo>
                <a:cubicBezTo>
                  <a:pt x="16335" y="32328"/>
                  <a:pt x="16328" y="32401"/>
                  <a:pt x="16361" y="32466"/>
                </a:cubicBezTo>
                <a:cubicBezTo>
                  <a:pt x="16395" y="32545"/>
                  <a:pt x="16468" y="32595"/>
                  <a:pt x="16534" y="32595"/>
                </a:cubicBezTo>
                <a:cubicBezTo>
                  <a:pt x="16545" y="32595"/>
                  <a:pt x="16555" y="32594"/>
                  <a:pt x="16565" y="32591"/>
                </a:cubicBezTo>
                <a:cubicBezTo>
                  <a:pt x="16644" y="32578"/>
                  <a:pt x="16671" y="32532"/>
                  <a:pt x="16690" y="32486"/>
                </a:cubicBezTo>
                <a:cubicBezTo>
                  <a:pt x="16697" y="32466"/>
                  <a:pt x="16710" y="32440"/>
                  <a:pt x="16736" y="32420"/>
                </a:cubicBezTo>
                <a:cubicBezTo>
                  <a:pt x="16743" y="32414"/>
                  <a:pt x="16750" y="32414"/>
                  <a:pt x="16750" y="32414"/>
                </a:cubicBezTo>
                <a:cubicBezTo>
                  <a:pt x="16776" y="32414"/>
                  <a:pt x="16809" y="32453"/>
                  <a:pt x="16829" y="32486"/>
                </a:cubicBezTo>
                <a:cubicBezTo>
                  <a:pt x="16835" y="32499"/>
                  <a:pt x="17059" y="32749"/>
                  <a:pt x="17210" y="32789"/>
                </a:cubicBezTo>
                <a:cubicBezTo>
                  <a:pt x="17329" y="32815"/>
                  <a:pt x="17566" y="33013"/>
                  <a:pt x="17684" y="33131"/>
                </a:cubicBezTo>
                <a:cubicBezTo>
                  <a:pt x="17783" y="33223"/>
                  <a:pt x="17888" y="33250"/>
                  <a:pt x="17934" y="33263"/>
                </a:cubicBezTo>
                <a:cubicBezTo>
                  <a:pt x="17947" y="33269"/>
                  <a:pt x="17980" y="33309"/>
                  <a:pt x="18000" y="33394"/>
                </a:cubicBezTo>
                <a:cubicBezTo>
                  <a:pt x="18020" y="33454"/>
                  <a:pt x="18105" y="33546"/>
                  <a:pt x="18217" y="33664"/>
                </a:cubicBezTo>
                <a:cubicBezTo>
                  <a:pt x="18250" y="33704"/>
                  <a:pt x="18290" y="33743"/>
                  <a:pt x="18296" y="33756"/>
                </a:cubicBezTo>
                <a:cubicBezTo>
                  <a:pt x="18336" y="33809"/>
                  <a:pt x="18467" y="33829"/>
                  <a:pt x="18494" y="33829"/>
                </a:cubicBezTo>
                <a:lnTo>
                  <a:pt x="18513" y="33835"/>
                </a:lnTo>
                <a:lnTo>
                  <a:pt x="18520" y="33815"/>
                </a:lnTo>
                <a:cubicBezTo>
                  <a:pt x="18546" y="33789"/>
                  <a:pt x="18579" y="33750"/>
                  <a:pt x="18592" y="33743"/>
                </a:cubicBezTo>
                <a:cubicBezTo>
                  <a:pt x="18632" y="33723"/>
                  <a:pt x="18724" y="33565"/>
                  <a:pt x="18724" y="33480"/>
                </a:cubicBezTo>
                <a:cubicBezTo>
                  <a:pt x="18731" y="33421"/>
                  <a:pt x="18777" y="33335"/>
                  <a:pt x="18803" y="33302"/>
                </a:cubicBezTo>
                <a:cubicBezTo>
                  <a:pt x="18836" y="33355"/>
                  <a:pt x="18902" y="33506"/>
                  <a:pt x="18908" y="33532"/>
                </a:cubicBezTo>
                <a:cubicBezTo>
                  <a:pt x="18908" y="33552"/>
                  <a:pt x="18869" y="33638"/>
                  <a:pt x="18744" y="33710"/>
                </a:cubicBezTo>
                <a:cubicBezTo>
                  <a:pt x="18612" y="33789"/>
                  <a:pt x="18500" y="34046"/>
                  <a:pt x="18461" y="34151"/>
                </a:cubicBezTo>
                <a:cubicBezTo>
                  <a:pt x="18428" y="34224"/>
                  <a:pt x="18402" y="34579"/>
                  <a:pt x="18402" y="34638"/>
                </a:cubicBezTo>
                <a:cubicBezTo>
                  <a:pt x="18388" y="34671"/>
                  <a:pt x="18362" y="34750"/>
                  <a:pt x="18388" y="34790"/>
                </a:cubicBezTo>
                <a:cubicBezTo>
                  <a:pt x="18402" y="34809"/>
                  <a:pt x="18421" y="34822"/>
                  <a:pt x="18448" y="34822"/>
                </a:cubicBezTo>
                <a:cubicBezTo>
                  <a:pt x="18467" y="34822"/>
                  <a:pt x="18487" y="34816"/>
                  <a:pt x="18520" y="34803"/>
                </a:cubicBezTo>
                <a:cubicBezTo>
                  <a:pt x="18691" y="34717"/>
                  <a:pt x="19139" y="34046"/>
                  <a:pt x="19191" y="33888"/>
                </a:cubicBezTo>
                <a:lnTo>
                  <a:pt x="19244" y="33710"/>
                </a:lnTo>
                <a:cubicBezTo>
                  <a:pt x="19277" y="33585"/>
                  <a:pt x="19310" y="33473"/>
                  <a:pt x="19323" y="33440"/>
                </a:cubicBezTo>
                <a:cubicBezTo>
                  <a:pt x="19330" y="33407"/>
                  <a:pt x="19402" y="33361"/>
                  <a:pt x="19435" y="33348"/>
                </a:cubicBezTo>
                <a:cubicBezTo>
                  <a:pt x="19474" y="33342"/>
                  <a:pt x="19566" y="33223"/>
                  <a:pt x="19632" y="33131"/>
                </a:cubicBezTo>
                <a:cubicBezTo>
                  <a:pt x="19645" y="33124"/>
                  <a:pt x="20350" y="32282"/>
                  <a:pt x="20402" y="32223"/>
                </a:cubicBezTo>
                <a:cubicBezTo>
                  <a:pt x="20415" y="32216"/>
                  <a:pt x="20429" y="32203"/>
                  <a:pt x="20442" y="32190"/>
                </a:cubicBezTo>
                <a:cubicBezTo>
                  <a:pt x="20508" y="32124"/>
                  <a:pt x="20613" y="32025"/>
                  <a:pt x="20600" y="31894"/>
                </a:cubicBezTo>
                <a:cubicBezTo>
                  <a:pt x="20593" y="31782"/>
                  <a:pt x="20725" y="31479"/>
                  <a:pt x="20777" y="31374"/>
                </a:cubicBezTo>
                <a:lnTo>
                  <a:pt x="20784" y="31361"/>
                </a:lnTo>
                <a:cubicBezTo>
                  <a:pt x="20837" y="31025"/>
                  <a:pt x="21547" y="30248"/>
                  <a:pt x="21633" y="30209"/>
                </a:cubicBezTo>
                <a:cubicBezTo>
                  <a:pt x="21719" y="30163"/>
                  <a:pt x="21798" y="29965"/>
                  <a:pt x="21804" y="29939"/>
                </a:cubicBezTo>
                <a:cubicBezTo>
                  <a:pt x="21830" y="29873"/>
                  <a:pt x="21817" y="29788"/>
                  <a:pt x="21804" y="29702"/>
                </a:cubicBezTo>
                <a:cubicBezTo>
                  <a:pt x="21798" y="29630"/>
                  <a:pt x="21784" y="29557"/>
                  <a:pt x="21798" y="29498"/>
                </a:cubicBezTo>
                <a:lnTo>
                  <a:pt x="21804" y="29492"/>
                </a:lnTo>
                <a:cubicBezTo>
                  <a:pt x="21804" y="29478"/>
                  <a:pt x="21811" y="29472"/>
                  <a:pt x="21811" y="29459"/>
                </a:cubicBezTo>
                <a:cubicBezTo>
                  <a:pt x="21824" y="29465"/>
                  <a:pt x="21837" y="29465"/>
                  <a:pt x="21863" y="29465"/>
                </a:cubicBezTo>
                <a:cubicBezTo>
                  <a:pt x="22021" y="29439"/>
                  <a:pt x="22107" y="29353"/>
                  <a:pt x="22100" y="29215"/>
                </a:cubicBezTo>
                <a:lnTo>
                  <a:pt x="22100" y="29182"/>
                </a:lnTo>
                <a:cubicBezTo>
                  <a:pt x="22100" y="29123"/>
                  <a:pt x="22094" y="29051"/>
                  <a:pt x="22061" y="29005"/>
                </a:cubicBezTo>
                <a:cubicBezTo>
                  <a:pt x="22034" y="28958"/>
                  <a:pt x="21995" y="28945"/>
                  <a:pt x="21955" y="28932"/>
                </a:cubicBezTo>
                <a:cubicBezTo>
                  <a:pt x="21936" y="28932"/>
                  <a:pt x="21923" y="28926"/>
                  <a:pt x="21903" y="28912"/>
                </a:cubicBezTo>
                <a:cubicBezTo>
                  <a:pt x="21909" y="28906"/>
                  <a:pt x="21909" y="28899"/>
                  <a:pt x="21916" y="28893"/>
                </a:cubicBezTo>
                <a:cubicBezTo>
                  <a:pt x="21916" y="28879"/>
                  <a:pt x="21929" y="28866"/>
                  <a:pt x="21936" y="28840"/>
                </a:cubicBezTo>
                <a:cubicBezTo>
                  <a:pt x="21975" y="28754"/>
                  <a:pt x="21916" y="28636"/>
                  <a:pt x="21857" y="28511"/>
                </a:cubicBezTo>
                <a:cubicBezTo>
                  <a:pt x="21804" y="28386"/>
                  <a:pt x="21738" y="28261"/>
                  <a:pt x="21798" y="28195"/>
                </a:cubicBezTo>
                <a:lnTo>
                  <a:pt x="21844" y="28195"/>
                </a:lnTo>
                <a:cubicBezTo>
                  <a:pt x="21857" y="28198"/>
                  <a:pt x="21871" y="28199"/>
                  <a:pt x="21884" y="28199"/>
                </a:cubicBezTo>
                <a:cubicBezTo>
                  <a:pt x="21903" y="28199"/>
                  <a:pt x="21920" y="28196"/>
                  <a:pt x="21936" y="28188"/>
                </a:cubicBezTo>
                <a:cubicBezTo>
                  <a:pt x="21995" y="28156"/>
                  <a:pt x="22041" y="28024"/>
                  <a:pt x="22008" y="27958"/>
                </a:cubicBezTo>
                <a:cubicBezTo>
                  <a:pt x="21988" y="27912"/>
                  <a:pt x="21949" y="27892"/>
                  <a:pt x="21916" y="27873"/>
                </a:cubicBezTo>
                <a:cubicBezTo>
                  <a:pt x="21883" y="27859"/>
                  <a:pt x="21857" y="27846"/>
                  <a:pt x="21844" y="27807"/>
                </a:cubicBezTo>
                <a:cubicBezTo>
                  <a:pt x="21830" y="27767"/>
                  <a:pt x="21837" y="27695"/>
                  <a:pt x="21857" y="27596"/>
                </a:cubicBezTo>
                <a:cubicBezTo>
                  <a:pt x="21870" y="27543"/>
                  <a:pt x="21883" y="27511"/>
                  <a:pt x="21896" y="27471"/>
                </a:cubicBezTo>
                <a:cubicBezTo>
                  <a:pt x="21909" y="27451"/>
                  <a:pt x="21916" y="27425"/>
                  <a:pt x="21929" y="27399"/>
                </a:cubicBezTo>
                <a:cubicBezTo>
                  <a:pt x="21949" y="27326"/>
                  <a:pt x="21975" y="27293"/>
                  <a:pt x="21988" y="27293"/>
                </a:cubicBezTo>
                <a:cubicBezTo>
                  <a:pt x="21995" y="27294"/>
                  <a:pt x="22002" y="27295"/>
                  <a:pt x="22008" y="27295"/>
                </a:cubicBezTo>
                <a:cubicBezTo>
                  <a:pt x="22108" y="27295"/>
                  <a:pt x="22170" y="27203"/>
                  <a:pt x="22225" y="27122"/>
                </a:cubicBezTo>
                <a:cubicBezTo>
                  <a:pt x="22238" y="27096"/>
                  <a:pt x="22258" y="27076"/>
                  <a:pt x="22271" y="27056"/>
                </a:cubicBezTo>
                <a:cubicBezTo>
                  <a:pt x="22324" y="26991"/>
                  <a:pt x="22390" y="26925"/>
                  <a:pt x="22449" y="26866"/>
                </a:cubicBezTo>
                <a:cubicBezTo>
                  <a:pt x="22475" y="26846"/>
                  <a:pt x="22495" y="26820"/>
                  <a:pt x="22521" y="26800"/>
                </a:cubicBezTo>
                <a:cubicBezTo>
                  <a:pt x="22673" y="26642"/>
                  <a:pt x="22837" y="26497"/>
                  <a:pt x="23002" y="26352"/>
                </a:cubicBezTo>
                <a:lnTo>
                  <a:pt x="23035" y="26319"/>
                </a:lnTo>
                <a:cubicBezTo>
                  <a:pt x="23074" y="26286"/>
                  <a:pt x="23107" y="26254"/>
                  <a:pt x="23147" y="26221"/>
                </a:cubicBezTo>
                <a:cubicBezTo>
                  <a:pt x="23331" y="26102"/>
                  <a:pt x="23844" y="25773"/>
                  <a:pt x="23950" y="25740"/>
                </a:cubicBezTo>
                <a:cubicBezTo>
                  <a:pt x="23976" y="25734"/>
                  <a:pt x="24002" y="25727"/>
                  <a:pt x="24022" y="25727"/>
                </a:cubicBezTo>
                <a:cubicBezTo>
                  <a:pt x="24068" y="25727"/>
                  <a:pt x="24088" y="25747"/>
                  <a:pt x="24101" y="25753"/>
                </a:cubicBezTo>
                <a:cubicBezTo>
                  <a:pt x="24108" y="25760"/>
                  <a:pt x="24108" y="25760"/>
                  <a:pt x="24108" y="25760"/>
                </a:cubicBezTo>
                <a:cubicBezTo>
                  <a:pt x="24108" y="25767"/>
                  <a:pt x="24114" y="25773"/>
                  <a:pt x="24114" y="25773"/>
                </a:cubicBezTo>
                <a:cubicBezTo>
                  <a:pt x="24127" y="25806"/>
                  <a:pt x="24147" y="25859"/>
                  <a:pt x="24213" y="25878"/>
                </a:cubicBezTo>
                <a:cubicBezTo>
                  <a:pt x="24228" y="25882"/>
                  <a:pt x="24244" y="25884"/>
                  <a:pt x="24260" y="25884"/>
                </a:cubicBezTo>
                <a:cubicBezTo>
                  <a:pt x="24332" y="25884"/>
                  <a:pt x="24404" y="25850"/>
                  <a:pt x="24437" y="25813"/>
                </a:cubicBezTo>
                <a:cubicBezTo>
                  <a:pt x="24463" y="25786"/>
                  <a:pt x="24463" y="25767"/>
                  <a:pt x="24463" y="25753"/>
                </a:cubicBezTo>
                <a:cubicBezTo>
                  <a:pt x="24456" y="25694"/>
                  <a:pt x="24437" y="25668"/>
                  <a:pt x="24417" y="25635"/>
                </a:cubicBezTo>
                <a:cubicBezTo>
                  <a:pt x="24410" y="25622"/>
                  <a:pt x="24397" y="25602"/>
                  <a:pt x="24384" y="25576"/>
                </a:cubicBezTo>
                <a:cubicBezTo>
                  <a:pt x="24384" y="25569"/>
                  <a:pt x="24384" y="25562"/>
                  <a:pt x="24391" y="25549"/>
                </a:cubicBezTo>
                <a:cubicBezTo>
                  <a:pt x="24430" y="25484"/>
                  <a:pt x="24641" y="25424"/>
                  <a:pt x="24700" y="25424"/>
                </a:cubicBezTo>
                <a:cubicBezTo>
                  <a:pt x="24772" y="25424"/>
                  <a:pt x="24904" y="25391"/>
                  <a:pt x="24937" y="25352"/>
                </a:cubicBezTo>
                <a:cubicBezTo>
                  <a:pt x="24950" y="25326"/>
                  <a:pt x="24950" y="25286"/>
                  <a:pt x="24950" y="25214"/>
                </a:cubicBezTo>
                <a:cubicBezTo>
                  <a:pt x="24950" y="25181"/>
                  <a:pt x="24950" y="25148"/>
                  <a:pt x="24950" y="25128"/>
                </a:cubicBezTo>
                <a:cubicBezTo>
                  <a:pt x="24957" y="25115"/>
                  <a:pt x="24983" y="25115"/>
                  <a:pt x="24990" y="25115"/>
                </a:cubicBezTo>
                <a:lnTo>
                  <a:pt x="25009" y="25115"/>
                </a:lnTo>
                <a:cubicBezTo>
                  <a:pt x="25022" y="25141"/>
                  <a:pt x="25036" y="25207"/>
                  <a:pt x="25029" y="25227"/>
                </a:cubicBezTo>
                <a:cubicBezTo>
                  <a:pt x="25016" y="25247"/>
                  <a:pt x="25016" y="25273"/>
                  <a:pt x="25029" y="25299"/>
                </a:cubicBezTo>
                <a:cubicBezTo>
                  <a:pt x="25055" y="25345"/>
                  <a:pt x="25115" y="25378"/>
                  <a:pt x="25167" y="25378"/>
                </a:cubicBezTo>
                <a:cubicBezTo>
                  <a:pt x="25194" y="25378"/>
                  <a:pt x="25286" y="25365"/>
                  <a:pt x="25286" y="25240"/>
                </a:cubicBezTo>
                <a:cubicBezTo>
                  <a:pt x="25292" y="25194"/>
                  <a:pt x="25259" y="25154"/>
                  <a:pt x="25233" y="25115"/>
                </a:cubicBezTo>
                <a:cubicBezTo>
                  <a:pt x="25213" y="25089"/>
                  <a:pt x="25200" y="25069"/>
                  <a:pt x="25187" y="25056"/>
                </a:cubicBezTo>
                <a:cubicBezTo>
                  <a:pt x="25187" y="25056"/>
                  <a:pt x="25194" y="25049"/>
                  <a:pt x="25220" y="25049"/>
                </a:cubicBezTo>
                <a:cubicBezTo>
                  <a:pt x="25240" y="25049"/>
                  <a:pt x="25259" y="25056"/>
                  <a:pt x="25272" y="25056"/>
                </a:cubicBezTo>
                <a:cubicBezTo>
                  <a:pt x="25272" y="25062"/>
                  <a:pt x="25279" y="25069"/>
                  <a:pt x="25279" y="25075"/>
                </a:cubicBezTo>
                <a:cubicBezTo>
                  <a:pt x="25305" y="25148"/>
                  <a:pt x="25338" y="25240"/>
                  <a:pt x="25417" y="25240"/>
                </a:cubicBezTo>
                <a:lnTo>
                  <a:pt x="25444" y="25240"/>
                </a:lnTo>
                <a:cubicBezTo>
                  <a:pt x="25477" y="25233"/>
                  <a:pt x="25496" y="25194"/>
                  <a:pt x="25516" y="25161"/>
                </a:cubicBezTo>
                <a:cubicBezTo>
                  <a:pt x="25523" y="25148"/>
                  <a:pt x="25536" y="25122"/>
                  <a:pt x="25549" y="25122"/>
                </a:cubicBezTo>
                <a:cubicBezTo>
                  <a:pt x="25575" y="25122"/>
                  <a:pt x="25602" y="25128"/>
                  <a:pt x="25628" y="25128"/>
                </a:cubicBezTo>
                <a:cubicBezTo>
                  <a:pt x="25799" y="25128"/>
                  <a:pt x="25825" y="25043"/>
                  <a:pt x="25825" y="24996"/>
                </a:cubicBezTo>
                <a:cubicBezTo>
                  <a:pt x="25825" y="24904"/>
                  <a:pt x="25858" y="24891"/>
                  <a:pt x="25885" y="24891"/>
                </a:cubicBezTo>
                <a:cubicBezTo>
                  <a:pt x="25898" y="24891"/>
                  <a:pt x="25911" y="24898"/>
                  <a:pt x="25924" y="24898"/>
                </a:cubicBezTo>
                <a:cubicBezTo>
                  <a:pt x="26010" y="24918"/>
                  <a:pt x="25990" y="25056"/>
                  <a:pt x="25990" y="25056"/>
                </a:cubicBezTo>
                <a:lnTo>
                  <a:pt x="25990" y="25082"/>
                </a:lnTo>
                <a:lnTo>
                  <a:pt x="26010" y="25089"/>
                </a:lnTo>
                <a:cubicBezTo>
                  <a:pt x="26016" y="25095"/>
                  <a:pt x="26168" y="25154"/>
                  <a:pt x="26589" y="25220"/>
                </a:cubicBezTo>
                <a:cubicBezTo>
                  <a:pt x="26623" y="25225"/>
                  <a:pt x="26655" y="25228"/>
                  <a:pt x="26684" y="25228"/>
                </a:cubicBezTo>
                <a:cubicBezTo>
                  <a:pt x="26771" y="25228"/>
                  <a:pt x="26832" y="25205"/>
                  <a:pt x="26872" y="25161"/>
                </a:cubicBezTo>
                <a:cubicBezTo>
                  <a:pt x="26931" y="25095"/>
                  <a:pt x="26924" y="24990"/>
                  <a:pt x="26918" y="24911"/>
                </a:cubicBezTo>
                <a:cubicBezTo>
                  <a:pt x="26911" y="24885"/>
                  <a:pt x="26911" y="24845"/>
                  <a:pt x="26911" y="24832"/>
                </a:cubicBezTo>
                <a:cubicBezTo>
                  <a:pt x="26938" y="24773"/>
                  <a:pt x="27411" y="24345"/>
                  <a:pt x="27583" y="24299"/>
                </a:cubicBezTo>
                <a:cubicBezTo>
                  <a:pt x="27754" y="24259"/>
                  <a:pt x="27741" y="23970"/>
                  <a:pt x="27734" y="23779"/>
                </a:cubicBezTo>
                <a:cubicBezTo>
                  <a:pt x="27734" y="23746"/>
                  <a:pt x="27727" y="23713"/>
                  <a:pt x="27727" y="23687"/>
                </a:cubicBezTo>
                <a:cubicBezTo>
                  <a:pt x="27727" y="23555"/>
                  <a:pt x="28116" y="23094"/>
                  <a:pt x="28247" y="22983"/>
                </a:cubicBezTo>
                <a:cubicBezTo>
                  <a:pt x="28359" y="22877"/>
                  <a:pt x="28359" y="22792"/>
                  <a:pt x="28366" y="22700"/>
                </a:cubicBezTo>
                <a:cubicBezTo>
                  <a:pt x="28366" y="22686"/>
                  <a:pt x="28372" y="22667"/>
                  <a:pt x="28372" y="22647"/>
                </a:cubicBezTo>
                <a:cubicBezTo>
                  <a:pt x="28379" y="22555"/>
                  <a:pt x="28675" y="22107"/>
                  <a:pt x="28761" y="22015"/>
                </a:cubicBezTo>
                <a:cubicBezTo>
                  <a:pt x="28846" y="21930"/>
                  <a:pt x="28846" y="21344"/>
                  <a:pt x="28840" y="21225"/>
                </a:cubicBezTo>
                <a:cubicBezTo>
                  <a:pt x="28853" y="20975"/>
                  <a:pt x="28879" y="20936"/>
                  <a:pt x="28925" y="20857"/>
                </a:cubicBezTo>
                <a:cubicBezTo>
                  <a:pt x="28938" y="20844"/>
                  <a:pt x="28945" y="20831"/>
                  <a:pt x="28951" y="20817"/>
                </a:cubicBezTo>
                <a:cubicBezTo>
                  <a:pt x="29017" y="20705"/>
                  <a:pt x="29261" y="20337"/>
                  <a:pt x="29261" y="20337"/>
                </a:cubicBezTo>
                <a:lnTo>
                  <a:pt x="29267" y="20324"/>
                </a:lnTo>
                <a:lnTo>
                  <a:pt x="29267" y="20317"/>
                </a:lnTo>
                <a:cubicBezTo>
                  <a:pt x="29267" y="20311"/>
                  <a:pt x="29261" y="19797"/>
                  <a:pt x="29261" y="19692"/>
                </a:cubicBezTo>
                <a:cubicBezTo>
                  <a:pt x="29261" y="19600"/>
                  <a:pt x="29452" y="19152"/>
                  <a:pt x="29504" y="19080"/>
                </a:cubicBezTo>
                <a:cubicBezTo>
                  <a:pt x="29550" y="19014"/>
                  <a:pt x="29557" y="18132"/>
                  <a:pt x="29550" y="17750"/>
                </a:cubicBezTo>
                <a:cubicBezTo>
                  <a:pt x="29550" y="17737"/>
                  <a:pt x="29557" y="16303"/>
                  <a:pt x="29570" y="16184"/>
                </a:cubicBezTo>
                <a:cubicBezTo>
                  <a:pt x="29570" y="16158"/>
                  <a:pt x="29570" y="16125"/>
                  <a:pt x="29570" y="16092"/>
                </a:cubicBezTo>
                <a:cubicBezTo>
                  <a:pt x="29570" y="15973"/>
                  <a:pt x="29577" y="15894"/>
                  <a:pt x="29629" y="15894"/>
                </a:cubicBezTo>
                <a:lnTo>
                  <a:pt x="29662" y="15894"/>
                </a:lnTo>
                <a:cubicBezTo>
                  <a:pt x="29662" y="15901"/>
                  <a:pt x="29662" y="15914"/>
                  <a:pt x="29662" y="15921"/>
                </a:cubicBezTo>
                <a:cubicBezTo>
                  <a:pt x="29662" y="15960"/>
                  <a:pt x="29662" y="16013"/>
                  <a:pt x="29682" y="16099"/>
                </a:cubicBezTo>
                <a:cubicBezTo>
                  <a:pt x="29708" y="16197"/>
                  <a:pt x="29754" y="16217"/>
                  <a:pt x="29794" y="16217"/>
                </a:cubicBezTo>
                <a:cubicBezTo>
                  <a:pt x="29860" y="16217"/>
                  <a:pt x="29926" y="16164"/>
                  <a:pt x="29958" y="16131"/>
                </a:cubicBezTo>
                <a:cubicBezTo>
                  <a:pt x="29965" y="16125"/>
                  <a:pt x="29972" y="16125"/>
                  <a:pt x="29972" y="16118"/>
                </a:cubicBezTo>
                <a:cubicBezTo>
                  <a:pt x="29998" y="16105"/>
                  <a:pt x="30399" y="15704"/>
                  <a:pt x="30406" y="15579"/>
                </a:cubicBezTo>
                <a:cubicBezTo>
                  <a:pt x="30406" y="15519"/>
                  <a:pt x="30531" y="15269"/>
                  <a:pt x="30636" y="15052"/>
                </a:cubicBezTo>
                <a:cubicBezTo>
                  <a:pt x="30702" y="14914"/>
                  <a:pt x="30775" y="14769"/>
                  <a:pt x="30821" y="14657"/>
                </a:cubicBezTo>
                <a:cubicBezTo>
                  <a:pt x="30959" y="14354"/>
                  <a:pt x="31860" y="13394"/>
                  <a:pt x="31939" y="13315"/>
                </a:cubicBezTo>
                <a:lnTo>
                  <a:pt x="31972" y="13288"/>
                </a:lnTo>
                <a:cubicBezTo>
                  <a:pt x="32387" y="12880"/>
                  <a:pt x="32446" y="12782"/>
                  <a:pt x="32446" y="12735"/>
                </a:cubicBezTo>
                <a:cubicBezTo>
                  <a:pt x="32453" y="12663"/>
                  <a:pt x="32611" y="12262"/>
                  <a:pt x="32716" y="12031"/>
                </a:cubicBezTo>
                <a:cubicBezTo>
                  <a:pt x="32828" y="11781"/>
                  <a:pt x="32828" y="10485"/>
                  <a:pt x="32815" y="10432"/>
                </a:cubicBezTo>
                <a:cubicBezTo>
                  <a:pt x="32815" y="10419"/>
                  <a:pt x="32808" y="10406"/>
                  <a:pt x="32802" y="10386"/>
                </a:cubicBezTo>
                <a:cubicBezTo>
                  <a:pt x="32769" y="10307"/>
                  <a:pt x="32696" y="10109"/>
                  <a:pt x="32696" y="9728"/>
                </a:cubicBezTo>
                <a:cubicBezTo>
                  <a:pt x="32696" y="9320"/>
                  <a:pt x="32374" y="8945"/>
                  <a:pt x="32216" y="8767"/>
                </a:cubicBezTo>
                <a:cubicBezTo>
                  <a:pt x="32183" y="8734"/>
                  <a:pt x="32157" y="8701"/>
                  <a:pt x="32143" y="8681"/>
                </a:cubicBezTo>
                <a:cubicBezTo>
                  <a:pt x="32084" y="8602"/>
                  <a:pt x="31946" y="8589"/>
                  <a:pt x="31735" y="8589"/>
                </a:cubicBezTo>
                <a:lnTo>
                  <a:pt x="31505" y="8589"/>
                </a:lnTo>
                <a:cubicBezTo>
                  <a:pt x="31439" y="8589"/>
                  <a:pt x="31380" y="8589"/>
                  <a:pt x="31341" y="8583"/>
                </a:cubicBezTo>
                <a:cubicBezTo>
                  <a:pt x="31077" y="8563"/>
                  <a:pt x="30775" y="8300"/>
                  <a:pt x="30775" y="8300"/>
                </a:cubicBezTo>
                <a:cubicBezTo>
                  <a:pt x="30735" y="8247"/>
                  <a:pt x="30426" y="7997"/>
                  <a:pt x="29958" y="7615"/>
                </a:cubicBezTo>
                <a:cubicBezTo>
                  <a:pt x="29695" y="7398"/>
                  <a:pt x="29445" y="7194"/>
                  <a:pt x="29320" y="7089"/>
                </a:cubicBezTo>
                <a:cubicBezTo>
                  <a:pt x="29050" y="6852"/>
                  <a:pt x="28333" y="6575"/>
                  <a:pt x="28234" y="6575"/>
                </a:cubicBezTo>
                <a:lnTo>
                  <a:pt x="28221" y="6575"/>
                </a:lnTo>
                <a:cubicBezTo>
                  <a:pt x="28195" y="6582"/>
                  <a:pt x="28149" y="6602"/>
                  <a:pt x="28102" y="6615"/>
                </a:cubicBezTo>
                <a:cubicBezTo>
                  <a:pt x="28063" y="6635"/>
                  <a:pt x="27997" y="6661"/>
                  <a:pt x="27984" y="6661"/>
                </a:cubicBezTo>
                <a:cubicBezTo>
                  <a:pt x="27977" y="6661"/>
                  <a:pt x="27971" y="6654"/>
                  <a:pt x="27958" y="6654"/>
                </a:cubicBezTo>
                <a:lnTo>
                  <a:pt x="27852" y="6654"/>
                </a:lnTo>
                <a:cubicBezTo>
                  <a:pt x="27655" y="6654"/>
                  <a:pt x="27523" y="6694"/>
                  <a:pt x="27471" y="6766"/>
                </a:cubicBezTo>
                <a:cubicBezTo>
                  <a:pt x="27438" y="6799"/>
                  <a:pt x="27411" y="6819"/>
                  <a:pt x="27392" y="6819"/>
                </a:cubicBezTo>
                <a:cubicBezTo>
                  <a:pt x="27359" y="6819"/>
                  <a:pt x="27326" y="6792"/>
                  <a:pt x="27300" y="6766"/>
                </a:cubicBezTo>
                <a:cubicBezTo>
                  <a:pt x="27267" y="6733"/>
                  <a:pt x="27181" y="6700"/>
                  <a:pt x="27089" y="6674"/>
                </a:cubicBezTo>
                <a:cubicBezTo>
                  <a:pt x="27023" y="6648"/>
                  <a:pt x="26957" y="6628"/>
                  <a:pt x="26924" y="6608"/>
                </a:cubicBezTo>
                <a:cubicBezTo>
                  <a:pt x="26832" y="6542"/>
                  <a:pt x="26391" y="6542"/>
                  <a:pt x="26391" y="6542"/>
                </a:cubicBezTo>
                <a:cubicBezTo>
                  <a:pt x="26260" y="6542"/>
                  <a:pt x="26141" y="6503"/>
                  <a:pt x="26029" y="6417"/>
                </a:cubicBezTo>
                <a:cubicBezTo>
                  <a:pt x="25904" y="6325"/>
                  <a:pt x="25608" y="6319"/>
                  <a:pt x="25430" y="6319"/>
                </a:cubicBezTo>
                <a:cubicBezTo>
                  <a:pt x="25384" y="6319"/>
                  <a:pt x="25345" y="6319"/>
                  <a:pt x="25332" y="6312"/>
                </a:cubicBezTo>
                <a:lnTo>
                  <a:pt x="25319" y="6312"/>
                </a:lnTo>
                <a:cubicBezTo>
                  <a:pt x="25226" y="6312"/>
                  <a:pt x="25180" y="6444"/>
                  <a:pt x="25147" y="6542"/>
                </a:cubicBezTo>
                <a:cubicBezTo>
                  <a:pt x="25147" y="6562"/>
                  <a:pt x="25115" y="6588"/>
                  <a:pt x="25088" y="6602"/>
                </a:cubicBezTo>
                <a:lnTo>
                  <a:pt x="25088" y="6595"/>
                </a:lnTo>
                <a:cubicBezTo>
                  <a:pt x="25088" y="6588"/>
                  <a:pt x="25088" y="6582"/>
                  <a:pt x="25088" y="6575"/>
                </a:cubicBezTo>
                <a:cubicBezTo>
                  <a:pt x="25088" y="6529"/>
                  <a:pt x="25088" y="6490"/>
                  <a:pt x="25088" y="6444"/>
                </a:cubicBezTo>
                <a:cubicBezTo>
                  <a:pt x="25082" y="6371"/>
                  <a:pt x="25009" y="6332"/>
                  <a:pt x="24937" y="6332"/>
                </a:cubicBezTo>
                <a:cubicBezTo>
                  <a:pt x="24891" y="6332"/>
                  <a:pt x="24851" y="6345"/>
                  <a:pt x="24825" y="6378"/>
                </a:cubicBezTo>
                <a:cubicBezTo>
                  <a:pt x="24772" y="6457"/>
                  <a:pt x="24832" y="6628"/>
                  <a:pt x="24864" y="6687"/>
                </a:cubicBezTo>
                <a:cubicBezTo>
                  <a:pt x="24871" y="6707"/>
                  <a:pt x="24832" y="6753"/>
                  <a:pt x="24785" y="6792"/>
                </a:cubicBezTo>
                <a:cubicBezTo>
                  <a:pt x="24753" y="6825"/>
                  <a:pt x="24720" y="6865"/>
                  <a:pt x="24687" y="6904"/>
                </a:cubicBezTo>
                <a:cubicBezTo>
                  <a:pt x="24641" y="6970"/>
                  <a:pt x="24614" y="6983"/>
                  <a:pt x="24608" y="6983"/>
                </a:cubicBezTo>
                <a:cubicBezTo>
                  <a:pt x="24601" y="6983"/>
                  <a:pt x="24595" y="6977"/>
                  <a:pt x="24581" y="6964"/>
                </a:cubicBezTo>
                <a:cubicBezTo>
                  <a:pt x="24575" y="6957"/>
                  <a:pt x="24568" y="6891"/>
                  <a:pt x="24733" y="6569"/>
                </a:cubicBezTo>
                <a:cubicBezTo>
                  <a:pt x="24772" y="6483"/>
                  <a:pt x="24739" y="6391"/>
                  <a:pt x="24707" y="6319"/>
                </a:cubicBezTo>
                <a:cubicBezTo>
                  <a:pt x="24693" y="6286"/>
                  <a:pt x="24687" y="6253"/>
                  <a:pt x="24687" y="6240"/>
                </a:cubicBezTo>
                <a:cubicBezTo>
                  <a:pt x="24687" y="6220"/>
                  <a:pt x="24687" y="6200"/>
                  <a:pt x="24687" y="6174"/>
                </a:cubicBezTo>
                <a:cubicBezTo>
                  <a:pt x="24700" y="6069"/>
                  <a:pt x="24707" y="5937"/>
                  <a:pt x="24628" y="5904"/>
                </a:cubicBezTo>
                <a:cubicBezTo>
                  <a:pt x="24568" y="5884"/>
                  <a:pt x="24502" y="5739"/>
                  <a:pt x="24456" y="5654"/>
                </a:cubicBezTo>
                <a:cubicBezTo>
                  <a:pt x="24417" y="5555"/>
                  <a:pt x="24298" y="5430"/>
                  <a:pt x="24252" y="5430"/>
                </a:cubicBezTo>
                <a:cubicBezTo>
                  <a:pt x="24226" y="5430"/>
                  <a:pt x="24094" y="5483"/>
                  <a:pt x="24048" y="5549"/>
                </a:cubicBezTo>
                <a:cubicBezTo>
                  <a:pt x="24035" y="5562"/>
                  <a:pt x="24029" y="5582"/>
                  <a:pt x="24022" y="5595"/>
                </a:cubicBezTo>
                <a:cubicBezTo>
                  <a:pt x="23996" y="5641"/>
                  <a:pt x="23976" y="5674"/>
                  <a:pt x="23930" y="5680"/>
                </a:cubicBezTo>
                <a:cubicBezTo>
                  <a:pt x="23890" y="5680"/>
                  <a:pt x="23877" y="5588"/>
                  <a:pt x="23864" y="5522"/>
                </a:cubicBezTo>
                <a:cubicBezTo>
                  <a:pt x="23858" y="5496"/>
                  <a:pt x="23851" y="5476"/>
                  <a:pt x="23844" y="5456"/>
                </a:cubicBezTo>
                <a:cubicBezTo>
                  <a:pt x="23818" y="5331"/>
                  <a:pt x="23667" y="5292"/>
                  <a:pt x="23528" y="5292"/>
                </a:cubicBezTo>
                <a:lnTo>
                  <a:pt x="23502" y="5292"/>
                </a:lnTo>
                <a:cubicBezTo>
                  <a:pt x="23487" y="5293"/>
                  <a:pt x="23473" y="5294"/>
                  <a:pt x="23460" y="5294"/>
                </a:cubicBezTo>
                <a:cubicBezTo>
                  <a:pt x="23389" y="5294"/>
                  <a:pt x="23350" y="5277"/>
                  <a:pt x="23311" y="5233"/>
                </a:cubicBezTo>
                <a:cubicBezTo>
                  <a:pt x="23245" y="5160"/>
                  <a:pt x="23173" y="5081"/>
                  <a:pt x="23068" y="5081"/>
                </a:cubicBezTo>
                <a:cubicBezTo>
                  <a:pt x="22995" y="5081"/>
                  <a:pt x="22883" y="5055"/>
                  <a:pt x="22864" y="5048"/>
                </a:cubicBezTo>
                <a:cubicBezTo>
                  <a:pt x="22594" y="4871"/>
                  <a:pt x="22133" y="4858"/>
                  <a:pt x="22107" y="4858"/>
                </a:cubicBezTo>
                <a:cubicBezTo>
                  <a:pt x="22107" y="4858"/>
                  <a:pt x="21877" y="4891"/>
                  <a:pt x="21790" y="4891"/>
                </a:cubicBezTo>
                <a:cubicBezTo>
                  <a:pt x="21783" y="4891"/>
                  <a:pt x="21776" y="4891"/>
                  <a:pt x="21771" y="4890"/>
                </a:cubicBezTo>
                <a:cubicBezTo>
                  <a:pt x="21766" y="4889"/>
                  <a:pt x="21761" y="4889"/>
                  <a:pt x="21755" y="4889"/>
                </a:cubicBezTo>
                <a:cubicBezTo>
                  <a:pt x="21669" y="4889"/>
                  <a:pt x="21541" y="5030"/>
                  <a:pt x="21442" y="5147"/>
                </a:cubicBezTo>
                <a:cubicBezTo>
                  <a:pt x="21376" y="5239"/>
                  <a:pt x="21370" y="5338"/>
                  <a:pt x="21363" y="5437"/>
                </a:cubicBezTo>
                <a:cubicBezTo>
                  <a:pt x="21363" y="5496"/>
                  <a:pt x="21357" y="5549"/>
                  <a:pt x="21343" y="5601"/>
                </a:cubicBezTo>
                <a:cubicBezTo>
                  <a:pt x="21337" y="5621"/>
                  <a:pt x="21297" y="5667"/>
                  <a:pt x="21106" y="5779"/>
                </a:cubicBezTo>
                <a:cubicBezTo>
                  <a:pt x="21100" y="5786"/>
                  <a:pt x="21093" y="5786"/>
                  <a:pt x="21093" y="5786"/>
                </a:cubicBezTo>
                <a:cubicBezTo>
                  <a:pt x="21074" y="5792"/>
                  <a:pt x="20955" y="5799"/>
                  <a:pt x="20883" y="5799"/>
                </a:cubicBezTo>
                <a:cubicBezTo>
                  <a:pt x="20797" y="5799"/>
                  <a:pt x="20745" y="5858"/>
                  <a:pt x="20705" y="5904"/>
                </a:cubicBezTo>
                <a:cubicBezTo>
                  <a:pt x="20652" y="5970"/>
                  <a:pt x="20527" y="6075"/>
                  <a:pt x="20429" y="6075"/>
                </a:cubicBezTo>
                <a:cubicBezTo>
                  <a:pt x="20402" y="6075"/>
                  <a:pt x="20376" y="6062"/>
                  <a:pt x="20356" y="6049"/>
                </a:cubicBezTo>
                <a:cubicBezTo>
                  <a:pt x="20310" y="6009"/>
                  <a:pt x="20165" y="5976"/>
                  <a:pt x="20047" y="5976"/>
                </a:cubicBezTo>
                <a:cubicBezTo>
                  <a:pt x="19909" y="5976"/>
                  <a:pt x="19830" y="6016"/>
                  <a:pt x="19817" y="6082"/>
                </a:cubicBezTo>
                <a:cubicBezTo>
                  <a:pt x="19810" y="6108"/>
                  <a:pt x="19751" y="6128"/>
                  <a:pt x="19678" y="6128"/>
                </a:cubicBezTo>
                <a:cubicBezTo>
                  <a:pt x="19632" y="6128"/>
                  <a:pt x="19599" y="6121"/>
                  <a:pt x="19586" y="6115"/>
                </a:cubicBezTo>
                <a:cubicBezTo>
                  <a:pt x="19573" y="6108"/>
                  <a:pt x="19566" y="6101"/>
                  <a:pt x="19560" y="6095"/>
                </a:cubicBezTo>
                <a:cubicBezTo>
                  <a:pt x="19547" y="6082"/>
                  <a:pt x="19534" y="6069"/>
                  <a:pt x="19507" y="6055"/>
                </a:cubicBezTo>
                <a:cubicBezTo>
                  <a:pt x="19487" y="6049"/>
                  <a:pt x="19468" y="6049"/>
                  <a:pt x="19448" y="6049"/>
                </a:cubicBezTo>
                <a:lnTo>
                  <a:pt x="19435" y="6049"/>
                </a:lnTo>
                <a:cubicBezTo>
                  <a:pt x="19376" y="6042"/>
                  <a:pt x="19316" y="6042"/>
                  <a:pt x="19257" y="6042"/>
                </a:cubicBezTo>
                <a:lnTo>
                  <a:pt x="18974" y="6042"/>
                </a:lnTo>
                <a:cubicBezTo>
                  <a:pt x="18889" y="6042"/>
                  <a:pt x="18862" y="6082"/>
                  <a:pt x="18823" y="6154"/>
                </a:cubicBezTo>
                <a:cubicBezTo>
                  <a:pt x="18816" y="6167"/>
                  <a:pt x="18810" y="6187"/>
                  <a:pt x="18803" y="6200"/>
                </a:cubicBezTo>
                <a:cubicBezTo>
                  <a:pt x="18783" y="6253"/>
                  <a:pt x="18777" y="6266"/>
                  <a:pt x="18744" y="6266"/>
                </a:cubicBezTo>
                <a:lnTo>
                  <a:pt x="18737" y="6299"/>
                </a:lnTo>
                <a:lnTo>
                  <a:pt x="18737" y="6266"/>
                </a:lnTo>
                <a:cubicBezTo>
                  <a:pt x="18704" y="6220"/>
                  <a:pt x="18704" y="6062"/>
                  <a:pt x="18717" y="5983"/>
                </a:cubicBezTo>
                <a:cubicBezTo>
                  <a:pt x="18717" y="5976"/>
                  <a:pt x="18717" y="5963"/>
                  <a:pt x="18790" y="5963"/>
                </a:cubicBezTo>
                <a:cubicBezTo>
                  <a:pt x="18836" y="5963"/>
                  <a:pt x="18902" y="5970"/>
                  <a:pt x="18974" y="5983"/>
                </a:cubicBezTo>
                <a:lnTo>
                  <a:pt x="19047" y="5983"/>
                </a:lnTo>
                <a:cubicBezTo>
                  <a:pt x="19185" y="5983"/>
                  <a:pt x="19349" y="5930"/>
                  <a:pt x="19376" y="5858"/>
                </a:cubicBezTo>
                <a:cubicBezTo>
                  <a:pt x="19395" y="5766"/>
                  <a:pt x="19112" y="5397"/>
                  <a:pt x="19079" y="5377"/>
                </a:cubicBezTo>
                <a:cubicBezTo>
                  <a:pt x="19066" y="5371"/>
                  <a:pt x="19060" y="5364"/>
                  <a:pt x="19047" y="5364"/>
                </a:cubicBezTo>
                <a:cubicBezTo>
                  <a:pt x="18968" y="5364"/>
                  <a:pt x="18889" y="5549"/>
                  <a:pt x="18889" y="5549"/>
                </a:cubicBezTo>
                <a:cubicBezTo>
                  <a:pt x="18875" y="5588"/>
                  <a:pt x="18671" y="5786"/>
                  <a:pt x="18454" y="5786"/>
                </a:cubicBezTo>
                <a:lnTo>
                  <a:pt x="18434" y="5786"/>
                </a:lnTo>
                <a:cubicBezTo>
                  <a:pt x="18388" y="5786"/>
                  <a:pt x="18362" y="5772"/>
                  <a:pt x="18349" y="5753"/>
                </a:cubicBezTo>
                <a:cubicBezTo>
                  <a:pt x="18316" y="5707"/>
                  <a:pt x="18355" y="5608"/>
                  <a:pt x="18382" y="5529"/>
                </a:cubicBezTo>
                <a:cubicBezTo>
                  <a:pt x="18395" y="5489"/>
                  <a:pt x="18408" y="5450"/>
                  <a:pt x="18415" y="5417"/>
                </a:cubicBezTo>
                <a:cubicBezTo>
                  <a:pt x="18441" y="5299"/>
                  <a:pt x="18606" y="5095"/>
                  <a:pt x="18685" y="4996"/>
                </a:cubicBezTo>
                <a:lnTo>
                  <a:pt x="18711" y="4969"/>
                </a:lnTo>
                <a:cubicBezTo>
                  <a:pt x="18731" y="4950"/>
                  <a:pt x="18757" y="4910"/>
                  <a:pt x="18796" y="4864"/>
                </a:cubicBezTo>
                <a:cubicBezTo>
                  <a:pt x="18869" y="4765"/>
                  <a:pt x="18994" y="4601"/>
                  <a:pt x="19027" y="4581"/>
                </a:cubicBezTo>
                <a:cubicBezTo>
                  <a:pt x="19079" y="4548"/>
                  <a:pt x="19481" y="4147"/>
                  <a:pt x="19501" y="4041"/>
                </a:cubicBezTo>
                <a:cubicBezTo>
                  <a:pt x="19514" y="3976"/>
                  <a:pt x="19830" y="3653"/>
                  <a:pt x="19942" y="3568"/>
                </a:cubicBezTo>
                <a:cubicBezTo>
                  <a:pt x="20007" y="3508"/>
                  <a:pt x="20014" y="3429"/>
                  <a:pt x="20027" y="3350"/>
                </a:cubicBezTo>
                <a:cubicBezTo>
                  <a:pt x="20034" y="3298"/>
                  <a:pt x="20040" y="3245"/>
                  <a:pt x="20060" y="3199"/>
                </a:cubicBezTo>
                <a:cubicBezTo>
                  <a:pt x="20106" y="3094"/>
                  <a:pt x="20047" y="3002"/>
                  <a:pt x="19988" y="2909"/>
                </a:cubicBezTo>
                <a:cubicBezTo>
                  <a:pt x="19961" y="2877"/>
                  <a:pt x="19942" y="2844"/>
                  <a:pt x="19922" y="2804"/>
                </a:cubicBezTo>
                <a:cubicBezTo>
                  <a:pt x="19889" y="2738"/>
                  <a:pt x="19823" y="2712"/>
                  <a:pt x="19718" y="2712"/>
                </a:cubicBezTo>
                <a:cubicBezTo>
                  <a:pt x="19678" y="2712"/>
                  <a:pt x="19639" y="2712"/>
                  <a:pt x="19606" y="2719"/>
                </a:cubicBezTo>
                <a:cubicBezTo>
                  <a:pt x="19580" y="2719"/>
                  <a:pt x="19560" y="2725"/>
                  <a:pt x="19540" y="2725"/>
                </a:cubicBezTo>
                <a:cubicBezTo>
                  <a:pt x="19534" y="2719"/>
                  <a:pt x="19527" y="2712"/>
                  <a:pt x="19527" y="2705"/>
                </a:cubicBezTo>
                <a:cubicBezTo>
                  <a:pt x="19527" y="2699"/>
                  <a:pt x="19527" y="2679"/>
                  <a:pt x="19573" y="2640"/>
                </a:cubicBezTo>
                <a:cubicBezTo>
                  <a:pt x="19665" y="2561"/>
                  <a:pt x="19639" y="2495"/>
                  <a:pt x="19593" y="2390"/>
                </a:cubicBezTo>
                <a:lnTo>
                  <a:pt x="19586" y="2370"/>
                </a:lnTo>
                <a:cubicBezTo>
                  <a:pt x="19560" y="2317"/>
                  <a:pt x="19527" y="2297"/>
                  <a:pt x="19474" y="2297"/>
                </a:cubicBezTo>
                <a:cubicBezTo>
                  <a:pt x="19428" y="2297"/>
                  <a:pt x="19376" y="2317"/>
                  <a:pt x="19349" y="2330"/>
                </a:cubicBezTo>
                <a:cubicBezTo>
                  <a:pt x="19343" y="2330"/>
                  <a:pt x="19336" y="2330"/>
                  <a:pt x="19336" y="2337"/>
                </a:cubicBezTo>
                <a:cubicBezTo>
                  <a:pt x="19330" y="2324"/>
                  <a:pt x="19330" y="2304"/>
                  <a:pt x="19323" y="2284"/>
                </a:cubicBezTo>
                <a:cubicBezTo>
                  <a:pt x="19323" y="2265"/>
                  <a:pt x="19316" y="2232"/>
                  <a:pt x="19310" y="2192"/>
                </a:cubicBezTo>
                <a:cubicBezTo>
                  <a:pt x="19290" y="2107"/>
                  <a:pt x="19211" y="1949"/>
                  <a:pt x="19139" y="1804"/>
                </a:cubicBezTo>
                <a:cubicBezTo>
                  <a:pt x="19093" y="1712"/>
                  <a:pt x="19033" y="1606"/>
                  <a:pt x="19033" y="1573"/>
                </a:cubicBezTo>
                <a:cubicBezTo>
                  <a:pt x="19033" y="1560"/>
                  <a:pt x="19027" y="1547"/>
                  <a:pt x="19027" y="1527"/>
                </a:cubicBezTo>
                <a:cubicBezTo>
                  <a:pt x="19014" y="1448"/>
                  <a:pt x="18987" y="1317"/>
                  <a:pt x="18987" y="1054"/>
                </a:cubicBezTo>
                <a:cubicBezTo>
                  <a:pt x="18987" y="797"/>
                  <a:pt x="18829" y="659"/>
                  <a:pt x="18737" y="586"/>
                </a:cubicBezTo>
                <a:cubicBezTo>
                  <a:pt x="18724" y="573"/>
                  <a:pt x="18704" y="553"/>
                  <a:pt x="18698" y="547"/>
                </a:cubicBezTo>
                <a:cubicBezTo>
                  <a:pt x="18678" y="494"/>
                  <a:pt x="18533" y="343"/>
                  <a:pt x="18487" y="303"/>
                </a:cubicBezTo>
                <a:lnTo>
                  <a:pt x="18474" y="284"/>
                </a:lnTo>
                <a:lnTo>
                  <a:pt x="18454" y="297"/>
                </a:lnTo>
                <a:cubicBezTo>
                  <a:pt x="18448" y="297"/>
                  <a:pt x="18382" y="323"/>
                  <a:pt x="18362" y="389"/>
                </a:cubicBezTo>
                <a:cubicBezTo>
                  <a:pt x="18349" y="435"/>
                  <a:pt x="18362" y="481"/>
                  <a:pt x="18402" y="534"/>
                </a:cubicBezTo>
                <a:cubicBezTo>
                  <a:pt x="18428" y="567"/>
                  <a:pt x="18434" y="606"/>
                  <a:pt x="18428" y="659"/>
                </a:cubicBezTo>
                <a:cubicBezTo>
                  <a:pt x="18415" y="757"/>
                  <a:pt x="18336" y="856"/>
                  <a:pt x="18270" y="902"/>
                </a:cubicBezTo>
                <a:cubicBezTo>
                  <a:pt x="18151" y="981"/>
                  <a:pt x="18119" y="1119"/>
                  <a:pt x="18112" y="1225"/>
                </a:cubicBezTo>
                <a:cubicBezTo>
                  <a:pt x="18105" y="1297"/>
                  <a:pt x="18000" y="1495"/>
                  <a:pt x="17915" y="1587"/>
                </a:cubicBezTo>
                <a:cubicBezTo>
                  <a:pt x="17829" y="1679"/>
                  <a:pt x="17717" y="2021"/>
                  <a:pt x="17717" y="2034"/>
                </a:cubicBezTo>
                <a:lnTo>
                  <a:pt x="17711" y="2047"/>
                </a:lnTo>
                <a:lnTo>
                  <a:pt x="17717" y="2054"/>
                </a:lnTo>
                <a:cubicBezTo>
                  <a:pt x="17757" y="2225"/>
                  <a:pt x="17599" y="2383"/>
                  <a:pt x="17539" y="2442"/>
                </a:cubicBezTo>
                <a:cubicBezTo>
                  <a:pt x="17520" y="2462"/>
                  <a:pt x="17460" y="2482"/>
                  <a:pt x="17368" y="2482"/>
                </a:cubicBezTo>
                <a:cubicBezTo>
                  <a:pt x="17289" y="2482"/>
                  <a:pt x="17204" y="2469"/>
                  <a:pt x="17138" y="2436"/>
                </a:cubicBezTo>
                <a:cubicBezTo>
                  <a:pt x="17079" y="2409"/>
                  <a:pt x="17006" y="2396"/>
                  <a:pt x="16927" y="2396"/>
                </a:cubicBezTo>
                <a:cubicBezTo>
                  <a:pt x="16796" y="2396"/>
                  <a:pt x="16671" y="2429"/>
                  <a:pt x="16631" y="2469"/>
                </a:cubicBezTo>
                <a:cubicBezTo>
                  <a:pt x="16618" y="2482"/>
                  <a:pt x="16565" y="2501"/>
                  <a:pt x="16467" y="2501"/>
                </a:cubicBezTo>
                <a:cubicBezTo>
                  <a:pt x="16401" y="2501"/>
                  <a:pt x="16322" y="2488"/>
                  <a:pt x="16256" y="2475"/>
                </a:cubicBezTo>
                <a:cubicBezTo>
                  <a:pt x="16184" y="2462"/>
                  <a:pt x="16170" y="2449"/>
                  <a:pt x="16157" y="2429"/>
                </a:cubicBezTo>
                <a:cubicBezTo>
                  <a:pt x="16144" y="2409"/>
                  <a:pt x="16124" y="2390"/>
                  <a:pt x="16065" y="2370"/>
                </a:cubicBezTo>
                <a:cubicBezTo>
                  <a:pt x="16026" y="2357"/>
                  <a:pt x="15986" y="2343"/>
                  <a:pt x="15947" y="2330"/>
                </a:cubicBezTo>
                <a:cubicBezTo>
                  <a:pt x="15887" y="2311"/>
                  <a:pt x="15822" y="2291"/>
                  <a:pt x="15802" y="2271"/>
                </a:cubicBezTo>
                <a:cubicBezTo>
                  <a:pt x="15762" y="2245"/>
                  <a:pt x="15690" y="2245"/>
                  <a:pt x="15644" y="2245"/>
                </a:cubicBezTo>
                <a:cubicBezTo>
                  <a:pt x="15611" y="2245"/>
                  <a:pt x="15506" y="2245"/>
                  <a:pt x="15447" y="2284"/>
                </a:cubicBezTo>
                <a:cubicBezTo>
                  <a:pt x="15387" y="2317"/>
                  <a:pt x="15289" y="2357"/>
                  <a:pt x="15262" y="2370"/>
                </a:cubicBezTo>
                <a:cubicBezTo>
                  <a:pt x="15196" y="2370"/>
                  <a:pt x="14815" y="2376"/>
                  <a:pt x="14749" y="2403"/>
                </a:cubicBezTo>
                <a:cubicBezTo>
                  <a:pt x="14729" y="2409"/>
                  <a:pt x="14716" y="2422"/>
                  <a:pt x="14709" y="2442"/>
                </a:cubicBezTo>
                <a:cubicBezTo>
                  <a:pt x="14703" y="2475"/>
                  <a:pt x="14703" y="2534"/>
                  <a:pt x="14834" y="2719"/>
                </a:cubicBezTo>
                <a:cubicBezTo>
                  <a:pt x="14867" y="2765"/>
                  <a:pt x="14848" y="2863"/>
                  <a:pt x="14834" y="2909"/>
                </a:cubicBezTo>
                <a:cubicBezTo>
                  <a:pt x="14775" y="2923"/>
                  <a:pt x="14584" y="2942"/>
                  <a:pt x="14420" y="2942"/>
                </a:cubicBezTo>
                <a:cubicBezTo>
                  <a:pt x="14268" y="2942"/>
                  <a:pt x="14203" y="2923"/>
                  <a:pt x="14170" y="2909"/>
                </a:cubicBezTo>
                <a:cubicBezTo>
                  <a:pt x="14124" y="2883"/>
                  <a:pt x="14058" y="2870"/>
                  <a:pt x="13979" y="2870"/>
                </a:cubicBezTo>
                <a:cubicBezTo>
                  <a:pt x="13847" y="2870"/>
                  <a:pt x="13689" y="2909"/>
                  <a:pt x="13656" y="2942"/>
                </a:cubicBezTo>
                <a:lnTo>
                  <a:pt x="13650" y="2949"/>
                </a:lnTo>
                <a:cubicBezTo>
                  <a:pt x="13485" y="3153"/>
                  <a:pt x="13439" y="3173"/>
                  <a:pt x="13439" y="3173"/>
                </a:cubicBezTo>
                <a:cubicBezTo>
                  <a:pt x="13419" y="3173"/>
                  <a:pt x="13242" y="3179"/>
                  <a:pt x="13189" y="3271"/>
                </a:cubicBezTo>
                <a:cubicBezTo>
                  <a:pt x="13163" y="3311"/>
                  <a:pt x="13143" y="3331"/>
                  <a:pt x="13136" y="3344"/>
                </a:cubicBezTo>
                <a:lnTo>
                  <a:pt x="12972" y="3357"/>
                </a:lnTo>
                <a:cubicBezTo>
                  <a:pt x="12814" y="3370"/>
                  <a:pt x="12755" y="3475"/>
                  <a:pt x="12722" y="3528"/>
                </a:cubicBezTo>
                <a:cubicBezTo>
                  <a:pt x="12715" y="3541"/>
                  <a:pt x="12709" y="3554"/>
                  <a:pt x="12702" y="3554"/>
                </a:cubicBezTo>
                <a:cubicBezTo>
                  <a:pt x="12695" y="3568"/>
                  <a:pt x="12643" y="3581"/>
                  <a:pt x="12538" y="3581"/>
                </a:cubicBezTo>
                <a:cubicBezTo>
                  <a:pt x="12491" y="3581"/>
                  <a:pt x="12452" y="3581"/>
                  <a:pt x="12406" y="3574"/>
                </a:cubicBezTo>
                <a:cubicBezTo>
                  <a:pt x="12347" y="3568"/>
                  <a:pt x="12208" y="3475"/>
                  <a:pt x="11853" y="3074"/>
                </a:cubicBezTo>
                <a:lnTo>
                  <a:pt x="11827" y="3048"/>
                </a:lnTo>
                <a:cubicBezTo>
                  <a:pt x="11781" y="2995"/>
                  <a:pt x="11768" y="2870"/>
                  <a:pt x="11768" y="2752"/>
                </a:cubicBezTo>
                <a:cubicBezTo>
                  <a:pt x="11761" y="2626"/>
                  <a:pt x="11623" y="2488"/>
                  <a:pt x="11583" y="2449"/>
                </a:cubicBezTo>
                <a:cubicBezTo>
                  <a:pt x="11570" y="2330"/>
                  <a:pt x="11544" y="2034"/>
                  <a:pt x="11550" y="1975"/>
                </a:cubicBezTo>
                <a:cubicBezTo>
                  <a:pt x="11557" y="1909"/>
                  <a:pt x="11557" y="1909"/>
                  <a:pt x="11636" y="1837"/>
                </a:cubicBezTo>
                <a:cubicBezTo>
                  <a:pt x="11708" y="1771"/>
                  <a:pt x="11682" y="1679"/>
                  <a:pt x="11662" y="1613"/>
                </a:cubicBezTo>
                <a:cubicBezTo>
                  <a:pt x="11649" y="1587"/>
                  <a:pt x="11642" y="1567"/>
                  <a:pt x="11642" y="1547"/>
                </a:cubicBezTo>
                <a:cubicBezTo>
                  <a:pt x="11636" y="1481"/>
                  <a:pt x="11675" y="1429"/>
                  <a:pt x="11807" y="1304"/>
                </a:cubicBezTo>
                <a:cubicBezTo>
                  <a:pt x="11925" y="1192"/>
                  <a:pt x="11879" y="1106"/>
                  <a:pt x="11840" y="1047"/>
                </a:cubicBezTo>
                <a:cubicBezTo>
                  <a:pt x="11833" y="1027"/>
                  <a:pt x="11820" y="1014"/>
                  <a:pt x="11820" y="1001"/>
                </a:cubicBezTo>
                <a:cubicBezTo>
                  <a:pt x="11814" y="902"/>
                  <a:pt x="11583" y="711"/>
                  <a:pt x="11537" y="692"/>
                </a:cubicBezTo>
                <a:cubicBezTo>
                  <a:pt x="11511" y="678"/>
                  <a:pt x="11465" y="626"/>
                  <a:pt x="11471" y="586"/>
                </a:cubicBezTo>
                <a:cubicBezTo>
                  <a:pt x="11471" y="580"/>
                  <a:pt x="11491" y="560"/>
                  <a:pt x="11504" y="540"/>
                </a:cubicBezTo>
                <a:cubicBezTo>
                  <a:pt x="11537" y="507"/>
                  <a:pt x="11570" y="468"/>
                  <a:pt x="11583" y="409"/>
                </a:cubicBezTo>
                <a:cubicBezTo>
                  <a:pt x="11610" y="316"/>
                  <a:pt x="11531" y="231"/>
                  <a:pt x="11452" y="145"/>
                </a:cubicBezTo>
                <a:cubicBezTo>
                  <a:pt x="11425" y="119"/>
                  <a:pt x="11399" y="99"/>
                  <a:pt x="11379" y="73"/>
                </a:cubicBezTo>
                <a:cubicBezTo>
                  <a:pt x="11327" y="7"/>
                  <a:pt x="11248" y="1"/>
                  <a:pt x="11195" y="1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5443580" y="4233195"/>
            <a:ext cx="857" cy="771"/>
          </a:xfrm>
          <a:custGeom>
            <a:avLst/>
            <a:gdLst/>
            <a:ahLst/>
            <a:cxnLst/>
            <a:rect l="l" t="t" r="r" b="b"/>
            <a:pathLst>
              <a:path w="10" h="9" extrusionOk="0">
                <a:moveTo>
                  <a:pt x="1" y="0"/>
                </a:moveTo>
                <a:lnTo>
                  <a:pt x="9" y="9"/>
                </a:lnTo>
                <a:cubicBezTo>
                  <a:pt x="9" y="0"/>
                  <a:pt x="9" y="0"/>
                  <a:pt x="1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6934629" y="3665007"/>
            <a:ext cx="1932" cy="1830"/>
          </a:xfrm>
          <a:custGeom>
            <a:avLst/>
            <a:gdLst/>
            <a:ahLst/>
            <a:cxnLst/>
            <a:rect l="l" t="t" r="r" b="b"/>
            <a:pathLst>
              <a:path w="19" h="18" extrusionOk="0">
                <a:moveTo>
                  <a:pt x="1" y="1"/>
                </a:moveTo>
                <a:lnTo>
                  <a:pt x="18" y="18"/>
                </a:lnTo>
                <a:cubicBezTo>
                  <a:pt x="18" y="18"/>
                  <a:pt x="18" y="18"/>
                  <a:pt x="18" y="9"/>
                </a:cubicBezTo>
                <a:cubicBezTo>
                  <a:pt x="10" y="9"/>
                  <a:pt x="1" y="1"/>
                  <a:pt x="1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6880690" y="4073704"/>
            <a:ext cx="86" cy="8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7092542" y="4224282"/>
            <a:ext cx="857" cy="86"/>
          </a:xfrm>
          <a:custGeom>
            <a:avLst/>
            <a:gdLst/>
            <a:ahLst/>
            <a:cxnLst/>
            <a:rect l="l" t="t" r="r" b="b"/>
            <a:pathLst>
              <a:path w="10" h="1" extrusionOk="0">
                <a:moveTo>
                  <a:pt x="1" y="1"/>
                </a:moveTo>
                <a:cubicBezTo>
                  <a:pt x="9" y="1"/>
                  <a:pt x="9" y="1"/>
                  <a:pt x="1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" y="1"/>
                  <a:pt x="1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24625" y="269400"/>
            <a:ext cx="26505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 de chapéu segurando celular&#10;&#10;Descrição gerada automaticamente com confiança média">
            <a:extLst>
              <a:ext uri="{FF2B5EF4-FFF2-40B4-BE49-F238E27FC236}">
                <a16:creationId xmlns:a16="http://schemas.microsoft.com/office/drawing/2014/main" xmlns="" id="{FF9B4EC1-6D0A-3FBD-1674-3215767DB3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2" y="-1"/>
            <a:ext cx="9144002" cy="514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1" y="0"/>
            <a:ext cx="8815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>
            <a:spLocks noGrp="1"/>
          </p:cNvSpPr>
          <p:nvPr>
            <p:ph type="ctrTitle"/>
          </p:nvPr>
        </p:nvSpPr>
        <p:spPr>
          <a:xfrm>
            <a:off x="881540" y="0"/>
            <a:ext cx="8262450" cy="86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MINISTÉRIO </a:t>
            </a:r>
            <a:r>
              <a:rPr lang="pt-BR" sz="1400" b="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DO DESENVOLVIMENTO AGRÁRIO E AGRICULTURA FAMILIAR - MDA</a:t>
            </a:r>
            <a:r>
              <a:rPr lang="pt-BR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pt-BR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pt-BR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INSTITUTO NACIONAL DE COLONIZAÇÃO E REFORMA AGRÁRIA – INCRA</a:t>
            </a:r>
            <a:br>
              <a:rPr lang="pt-BR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endParaRPr sz="1600" dirty="0">
              <a:solidFill>
                <a:schemeClr val="accent5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xmlns="" id="{4E03E329-7F2E-2DD7-17F5-B811C85E19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895035" y="4437386"/>
            <a:ext cx="3205910" cy="7061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2ABED7C-42D1-8001-5BA2-5DFBCD54F18D}"/>
              </a:ext>
            </a:extLst>
          </p:cNvPr>
          <p:cNvSpPr txBox="1"/>
          <p:nvPr/>
        </p:nvSpPr>
        <p:spPr>
          <a:xfrm>
            <a:off x="1239078" y="1805088"/>
            <a:ext cx="7904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Mulheres Rurais: </a:t>
            </a:r>
          </a:p>
          <a:p>
            <a:pPr algn="ctr"/>
            <a:r>
              <a:rPr lang="pt-BR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produção à política.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l="45086"/>
          <a:stretch/>
        </p:blipFill>
        <p:spPr>
          <a:xfrm rot="10800000" flipH="1">
            <a:off x="8801100" y="-2"/>
            <a:ext cx="3428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/>
          <p:nvPr/>
        </p:nvSpPr>
        <p:spPr>
          <a:xfrm>
            <a:off x="261526" y="972716"/>
            <a:ext cx="146100" cy="14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xmlns="" id="{74DF8349-3785-E4B5-9FE4-BDEFA53DCFE6}"/>
              </a:ext>
            </a:extLst>
          </p:cNvPr>
          <p:cNvSpPr/>
          <p:nvPr/>
        </p:nvSpPr>
        <p:spPr>
          <a:xfrm>
            <a:off x="335560" y="972716"/>
            <a:ext cx="5568688" cy="432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1200" dirty="0" smtClean="0"/>
              <a:t>Gênero, classe</a:t>
            </a:r>
            <a:r>
              <a:rPr lang="pt-BR" sz="1200" dirty="0"/>
              <a:t>, raça, cor, etnia, religião, origem regional, orientação sexual são algumas das diferenças que afetam as formas como as mulheres vivenciam experiências e discriminações, frequentemente obscurecidas e marginalizadas pelas políticas públicas em todo o mundo.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As políticas públicas voltadas para as mulheres brasileiras buscaram conceder benefícios sociais a determinados grupos de mulheres ao longo da construção do </a:t>
            </a:r>
            <a:r>
              <a:rPr lang="pt-BR" sz="1200" dirty="0" smtClean="0"/>
              <a:t>país</a:t>
            </a:r>
            <a:r>
              <a:rPr lang="pt-BR" sz="1200" dirty="0"/>
              <a:t>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As desigualdades sociais, econômicas e políticas sempre estiveram presentes na vida das mulheres brasileiras, tanto na vida das mulheres urbanas como na vida das mulheres rurais; no entanto, as políticas públicas voltadas para as mulheres que exercem atividade agrícola no país são </a:t>
            </a:r>
            <a:r>
              <a:rPr lang="pt-BR" sz="1200" dirty="0" smtClean="0"/>
              <a:t>recentes</a:t>
            </a:r>
            <a:r>
              <a:rPr lang="pt-BR" sz="1200" dirty="0"/>
              <a:t>.</a:t>
            </a:r>
          </a:p>
          <a:p>
            <a:pPr algn="just"/>
            <a:endParaRPr lang="pt-BR" sz="1200" dirty="0"/>
          </a:p>
          <a:p>
            <a:pPr algn="just" fontAlgn="base"/>
            <a:r>
              <a:rPr lang="pt-BR" sz="1200" dirty="0"/>
              <a:t>A importância do papel do público feminino nas ações e programas conduzidos pelo Incra </a:t>
            </a:r>
            <a:r>
              <a:rPr lang="pt-BR" sz="1200" dirty="0" smtClean="0"/>
              <a:t>é evidente</a:t>
            </a:r>
            <a:r>
              <a:rPr lang="pt-BR" sz="1200" dirty="0"/>
              <a:t>, </a:t>
            </a:r>
            <a:r>
              <a:rPr lang="pt-BR" sz="1200" dirty="0" smtClean="0"/>
              <a:t>e foi contemplado no </a:t>
            </a:r>
            <a:r>
              <a:rPr lang="pt-BR" sz="1200" dirty="0" smtClean="0">
                <a:solidFill>
                  <a:schemeClr val="tx1"/>
                </a:solidFill>
              </a:rPr>
              <a:t>Decreto nº 11.637/2023</a:t>
            </a:r>
            <a:r>
              <a:rPr lang="pt-BR" sz="1200" dirty="0" smtClean="0"/>
              <a:t>, que prevê pontuação diferenciada </a:t>
            </a:r>
            <a:r>
              <a:rPr lang="pt-BR" sz="1200" dirty="0"/>
              <a:t>a famílias chefiadas por mulheres nos processos de seleção de assentamentos</a:t>
            </a:r>
            <a:r>
              <a:rPr lang="pt-BR" sz="1200" dirty="0" smtClean="0"/>
              <a:t>. Uma das políticas anunciada pelo Presidente Lula na Marcha das Margaridas do ano passado.</a:t>
            </a:r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  <a:p>
            <a:pPr algn="just">
              <a:lnSpc>
                <a:spcPct val="100000"/>
              </a:lnSpc>
            </a:pPr>
            <a:endParaRPr lang="pt-BR" sz="105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0442148-373D-EA5F-0FE5-12E36FCCE797}"/>
              </a:ext>
            </a:extLst>
          </p:cNvPr>
          <p:cNvSpPr txBox="1"/>
          <p:nvPr/>
        </p:nvSpPr>
        <p:spPr>
          <a:xfrm>
            <a:off x="0" y="61171"/>
            <a:ext cx="8801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participação social de mulheres trabalhadoras rurais na construção de Políticas Públicas no Brasil</a:t>
            </a:r>
          </a:p>
        </p:txBody>
      </p:sp>
      <p:sp>
        <p:nvSpPr>
          <p:cNvPr id="7" name="Google Shape;143;p16">
            <a:extLst>
              <a:ext uri="{FF2B5EF4-FFF2-40B4-BE49-F238E27FC236}">
                <a16:creationId xmlns:a16="http://schemas.microsoft.com/office/drawing/2014/main" xmlns="" id="{171E0DD7-0AD3-28B2-51CD-446121535C18}"/>
              </a:ext>
            </a:extLst>
          </p:cNvPr>
          <p:cNvSpPr/>
          <p:nvPr/>
        </p:nvSpPr>
        <p:spPr>
          <a:xfrm>
            <a:off x="261526" y="3348788"/>
            <a:ext cx="146100" cy="14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3;p16">
            <a:extLst>
              <a:ext uri="{FF2B5EF4-FFF2-40B4-BE49-F238E27FC236}">
                <a16:creationId xmlns:a16="http://schemas.microsoft.com/office/drawing/2014/main" xmlns="" id="{2010165B-571A-9A4A-DF06-EA49AEF08192}"/>
              </a:ext>
            </a:extLst>
          </p:cNvPr>
          <p:cNvSpPr/>
          <p:nvPr/>
        </p:nvSpPr>
        <p:spPr>
          <a:xfrm>
            <a:off x="261526" y="1919546"/>
            <a:ext cx="146100" cy="14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3;p16">
            <a:extLst>
              <a:ext uri="{FF2B5EF4-FFF2-40B4-BE49-F238E27FC236}">
                <a16:creationId xmlns:a16="http://schemas.microsoft.com/office/drawing/2014/main" xmlns="" id="{F2399481-EF97-05D7-3AA8-F63D66B4CC5F}"/>
              </a:ext>
            </a:extLst>
          </p:cNvPr>
          <p:cNvSpPr/>
          <p:nvPr/>
        </p:nvSpPr>
        <p:spPr>
          <a:xfrm>
            <a:off x="261526" y="4324614"/>
            <a:ext cx="146100" cy="14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41100B5-C421-D4CD-BF0B-CD1928FEA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12" y="4759985"/>
            <a:ext cx="2111188" cy="383514"/>
          </a:xfrm>
          <a:prstGeom prst="rect">
            <a:avLst/>
          </a:prstGeom>
        </p:spPr>
      </p:pic>
      <p:pic>
        <p:nvPicPr>
          <p:cNvPr id="4" name="Imagem 3" descr="Pessoas posando para foto na grama&#10;&#10;Descrição gerada automaticamente">
            <a:extLst>
              <a:ext uri="{FF2B5EF4-FFF2-40B4-BE49-F238E27FC236}">
                <a16:creationId xmlns:a16="http://schemas.microsoft.com/office/drawing/2014/main" xmlns="" id="{D332DDAC-1D32-D4D8-5686-ECE14EC5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900" y="769057"/>
            <a:ext cx="2938180" cy="399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>
            <a:off x="0" y="4950425"/>
            <a:ext cx="9144000" cy="23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l="40606"/>
          <a:stretch/>
        </p:blipFill>
        <p:spPr>
          <a:xfrm flipH="1">
            <a:off x="-114454" y="-19864"/>
            <a:ext cx="523591" cy="518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stomShape 2">
            <a:extLst>
              <a:ext uri="{FF2B5EF4-FFF2-40B4-BE49-F238E27FC236}">
                <a16:creationId xmlns:a16="http://schemas.microsoft.com/office/drawing/2014/main" xmlns="" id="{E6DF0E4B-15FE-7579-E67B-85A1F6712086}"/>
              </a:ext>
            </a:extLst>
          </p:cNvPr>
          <p:cNvSpPr/>
          <p:nvPr/>
        </p:nvSpPr>
        <p:spPr>
          <a:xfrm>
            <a:off x="1371600" y="917585"/>
            <a:ext cx="7747916" cy="4032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00E564E9-B994-A030-E3BA-CEFE21ED7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70" y="4574434"/>
            <a:ext cx="2037229" cy="370079"/>
          </a:xfrm>
          <a:prstGeom prst="rect">
            <a:avLst/>
          </a:prstGeom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xmlns="" id="{8E1B13B6-A16D-C8FA-C4E5-0DC84F5FDB78}"/>
              </a:ext>
            </a:extLst>
          </p:cNvPr>
          <p:cNvSpPr/>
          <p:nvPr/>
        </p:nvSpPr>
        <p:spPr>
          <a:xfrm>
            <a:off x="831273" y="191711"/>
            <a:ext cx="5188842" cy="46151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base"/>
            <a:r>
              <a:rPr lang="pt-BR" sz="1200" b="1" dirty="0"/>
              <a:t>INSTRUÇÃO NORMATIVA Nº 140, DE 14 DE DEZEMBRO DE 2023 </a:t>
            </a:r>
          </a:p>
          <a:p>
            <a:pPr algn="just" fontAlgn="base"/>
            <a:endParaRPr lang="pt-BR" sz="1200" dirty="0"/>
          </a:p>
          <a:p>
            <a:pPr algn="just" fontAlgn="base"/>
            <a:r>
              <a:rPr lang="pt-BR" sz="1200" dirty="0"/>
              <a:t>Dispõe sobre o processo de seleção das famílias ou indivíduos para inclusão no Programa Nacional de Reforma Agrária - PNRA e ingresso nos Projetos de Assentamento criados pelo Instituto Nacional de Colonização e Reforma Agrária – Incra.</a:t>
            </a:r>
          </a:p>
          <a:p>
            <a:pPr algn="just" fontAlgn="base"/>
            <a:endParaRPr lang="pt-BR" sz="1200" dirty="0"/>
          </a:p>
          <a:p>
            <a:pPr algn="just" fontAlgn="base"/>
            <a:r>
              <a:rPr lang="pt-BR" sz="1200" dirty="0"/>
              <a:t>Da classificação dos candidatos no processo de seleção </a:t>
            </a:r>
          </a:p>
          <a:p>
            <a:pPr algn="just" fontAlgn="base"/>
            <a:endParaRPr lang="pt-BR" sz="1200" dirty="0"/>
          </a:p>
          <a:p>
            <a:pPr algn="just" fontAlgn="base"/>
            <a:r>
              <a:rPr lang="pt-BR" sz="1200" dirty="0"/>
              <a:t>III – FAMÍLIA CHEFIADA POR MULHER - FCM  </a:t>
            </a:r>
            <a:endParaRPr lang="pt-BR" sz="1200" dirty="0" smtClean="0"/>
          </a:p>
          <a:p>
            <a:pPr algn="just" fontAlgn="base"/>
            <a:r>
              <a:rPr lang="pt-BR" sz="1200" dirty="0" smtClean="0"/>
              <a:t>Conceito </a:t>
            </a:r>
            <a:r>
              <a:rPr lang="pt-BR" sz="1200" dirty="0"/>
              <a:t>de FCM: critério aplicado para a unidade familiar chefiada por mulher - </a:t>
            </a:r>
            <a:r>
              <a:rPr lang="pt-BR" sz="1200" b="1" dirty="0"/>
              <a:t>dez pontos</a:t>
            </a:r>
            <a:r>
              <a:rPr lang="pt-BR" sz="1200" dirty="0"/>
              <a:t>. Considera-se a unidade familiar chefiada por mulher aquela em que, independentemente do estado civil, a mulher seja responsável pela maior parte do sustento material de seus dependentes.</a:t>
            </a:r>
          </a:p>
          <a:p>
            <a:pPr algn="just" fontAlgn="base"/>
            <a:endParaRPr lang="pt-BR" sz="1200" dirty="0"/>
          </a:p>
          <a:p>
            <a:pPr algn="just" fontAlgn="base"/>
            <a:r>
              <a:rPr lang="pt-BR" sz="1200" b="1" dirty="0"/>
              <a:t>DECRETO Nº 11.586, DE 28 DE JUNHO DE 2023</a:t>
            </a:r>
          </a:p>
          <a:p>
            <a:pPr algn="just" fontAlgn="base"/>
            <a:r>
              <a:rPr lang="pt-BR" sz="1200" b="1" dirty="0"/>
              <a:t>INSTRUÇÃO NORMATIVA Nº 138, DE 7 DE DEZEMBRO DE </a:t>
            </a:r>
            <a:r>
              <a:rPr lang="pt-BR" sz="1200" b="1" dirty="0" smtClean="0"/>
              <a:t>2023</a:t>
            </a:r>
          </a:p>
          <a:p>
            <a:pPr algn="just" fontAlgn="base"/>
            <a:endParaRPr lang="pt-BR" sz="1200" b="1" dirty="0"/>
          </a:p>
          <a:p>
            <a:pPr algn="just"/>
            <a:r>
              <a:rPr lang="pt-BR" sz="1200" dirty="0" smtClean="0"/>
              <a:t>Além disso, há uma modalidade </a:t>
            </a:r>
            <a:r>
              <a:rPr lang="pt-BR" sz="1200" dirty="0"/>
              <a:t>do Crédito Instalação, o benefício aplicado pelo Incra é direcionado para a implantação de projeto produtivo sob responsabilidade da </a:t>
            </a:r>
            <a:r>
              <a:rPr lang="pt-BR" sz="1200" b="1" dirty="0"/>
              <a:t>mulher</a:t>
            </a:r>
            <a:r>
              <a:rPr lang="pt-BR" sz="1200" dirty="0"/>
              <a:t> titular do lote no assentamento. </a:t>
            </a:r>
          </a:p>
          <a:p>
            <a:pPr algn="just" fontAlgn="base"/>
            <a:endParaRPr lang="pt-BR" sz="1200" dirty="0"/>
          </a:p>
          <a:p>
            <a:pPr algn="just" fontAlgn="base"/>
            <a:r>
              <a:rPr lang="pt-BR" sz="1200" dirty="0"/>
              <a:t>III - </a:t>
            </a:r>
            <a:r>
              <a:rPr lang="pt-BR" sz="1200" b="1" dirty="0"/>
              <a:t>fomento mulher </a:t>
            </a:r>
            <a:r>
              <a:rPr lang="pt-BR" sz="1200" dirty="0"/>
              <a:t>- para viabilizar a implementação de projetos produtivos sob a responsabilidade de mulheres, no valor de até R$ 8.000,00 (oito mil reais) por unidade familiar;</a:t>
            </a:r>
          </a:p>
          <a:p>
            <a:pPr algn="just">
              <a:lnSpc>
                <a:spcPct val="100000"/>
              </a:lnSpc>
            </a:pPr>
            <a:endParaRPr lang="pt-BR" sz="105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Mulher com criança na grama&#10;&#10;Descrição gerada automaticamente com confiança média">
            <a:extLst>
              <a:ext uri="{FF2B5EF4-FFF2-40B4-BE49-F238E27FC236}">
                <a16:creationId xmlns:a16="http://schemas.microsoft.com/office/drawing/2014/main" xmlns="" id="{C8119C62-DCFC-C098-7470-25D3529EF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357" y="191711"/>
            <a:ext cx="3087159" cy="437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Google Shape;140;p16">
            <a:extLst>
              <a:ext uri="{FF2B5EF4-FFF2-40B4-BE49-F238E27FC236}">
                <a16:creationId xmlns:a16="http://schemas.microsoft.com/office/drawing/2014/main" xmlns="" id="{FC12A697-AE77-AC1F-BD6E-DB0E73C625F1}"/>
              </a:ext>
            </a:extLst>
          </p:cNvPr>
          <p:cNvSpPr/>
          <p:nvPr/>
        </p:nvSpPr>
        <p:spPr>
          <a:xfrm>
            <a:off x="606002" y="236799"/>
            <a:ext cx="146100" cy="1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40;p16">
            <a:extLst>
              <a:ext uri="{FF2B5EF4-FFF2-40B4-BE49-F238E27FC236}">
                <a16:creationId xmlns:a16="http://schemas.microsoft.com/office/drawing/2014/main" xmlns="" id="{9AABBF1C-CAFD-F106-BBE0-248C91FB3A43}"/>
              </a:ext>
            </a:extLst>
          </p:cNvPr>
          <p:cNvSpPr/>
          <p:nvPr/>
        </p:nvSpPr>
        <p:spPr>
          <a:xfrm>
            <a:off x="606002" y="2985939"/>
            <a:ext cx="146100" cy="1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78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r="38608"/>
          <a:stretch/>
        </p:blipFill>
        <p:spPr>
          <a:xfrm flipH="1">
            <a:off x="8683944" y="-20847"/>
            <a:ext cx="470647" cy="518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stomShape 2">
            <a:extLst>
              <a:ext uri="{FF2B5EF4-FFF2-40B4-BE49-F238E27FC236}">
                <a16:creationId xmlns:a16="http://schemas.microsoft.com/office/drawing/2014/main" xmlns="" id="{E6DF0E4B-15FE-7579-E67B-85A1F6712086}"/>
              </a:ext>
            </a:extLst>
          </p:cNvPr>
          <p:cNvSpPr/>
          <p:nvPr/>
        </p:nvSpPr>
        <p:spPr>
          <a:xfrm>
            <a:off x="941294" y="93996"/>
            <a:ext cx="7873253" cy="4674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600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600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600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600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C179628-998D-6019-50B2-CFE21CCC8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2" y="4755034"/>
            <a:ext cx="2111188" cy="3835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549AD81-504B-6D9D-FD87-F04395A0C2AC}"/>
              </a:ext>
            </a:extLst>
          </p:cNvPr>
          <p:cNvSpPr txBox="1"/>
          <p:nvPr/>
        </p:nvSpPr>
        <p:spPr>
          <a:xfrm>
            <a:off x="3546366" y="437517"/>
            <a:ext cx="485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Fomento Mulher: </a:t>
            </a:r>
          </a:p>
          <a:p>
            <a:pPr algn="ctr"/>
            <a:r>
              <a:rPr lang="pt-BR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autonomia para a beneficiária do campo</a:t>
            </a:r>
            <a:endParaRPr lang="pt-BR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C3838C3-D14D-000E-0E77-9F18467B6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9" y="532601"/>
            <a:ext cx="3295142" cy="460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EC360D6-2DC0-99D5-6CC8-3A3A807F227F}"/>
              </a:ext>
            </a:extLst>
          </p:cNvPr>
          <p:cNvSpPr txBox="1"/>
          <p:nvPr/>
        </p:nvSpPr>
        <p:spPr>
          <a:xfrm>
            <a:off x="3546366" y="1461855"/>
            <a:ext cx="5036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n-lt"/>
                <a:ea typeface="+mn-ea"/>
                <a:cs typeface="+mn-cs"/>
              </a:rPr>
              <a:t>Tornar as mulheres protagonistas das suas próprias histórias: este é um dos principais resultados conquistados por meio da aquisição do crédito Fomento Mulher</a:t>
            </a:r>
            <a:r>
              <a:rPr lang="pt-BR" sz="1200" dirty="0" smtClean="0">
                <a:latin typeface="+mn-lt"/>
                <a:ea typeface="+mn-ea"/>
                <a:cs typeface="+mn-cs"/>
              </a:rPr>
              <a:t>.</a:t>
            </a:r>
            <a:endParaRPr lang="pt-BR" sz="1200" dirty="0">
              <a:latin typeface="+mn-lt"/>
              <a:ea typeface="+mn-ea"/>
              <a:cs typeface="+mn-cs"/>
            </a:endParaRPr>
          </a:p>
          <a:p>
            <a:pPr algn="just"/>
            <a:endParaRPr lang="pt-BR" sz="1200" dirty="0">
              <a:latin typeface="+mn-lt"/>
              <a:ea typeface="+mn-ea"/>
              <a:cs typeface="+mn-cs"/>
            </a:endParaRPr>
          </a:p>
          <a:p>
            <a:pPr algn="just"/>
            <a:r>
              <a:rPr lang="pt-BR" sz="1200" b="1" dirty="0">
                <a:latin typeface="+mn-lt"/>
                <a:ea typeface="+mn-ea"/>
                <a:cs typeface="+mn-cs"/>
              </a:rPr>
              <a:t>No primeiro de trimestre de 2024, 802 unidades familiares atendidas com essa modalidade. Valor do crédito: R$ 8.000,00 – Totalizando R$ </a:t>
            </a:r>
            <a:r>
              <a:rPr lang="pt-BR" sz="1200" b="1" dirty="0" smtClean="0">
                <a:latin typeface="+mn-lt"/>
                <a:ea typeface="+mn-ea"/>
                <a:cs typeface="+mn-cs"/>
              </a:rPr>
              <a:t>6.416.000,00.</a:t>
            </a:r>
            <a:endParaRPr lang="pt-BR" sz="1200" b="1" dirty="0">
              <a:latin typeface="+mn-lt"/>
              <a:ea typeface="+mn-ea"/>
              <a:cs typeface="+mn-cs"/>
            </a:endParaRPr>
          </a:p>
          <a:p>
            <a:pPr algn="just"/>
            <a:endParaRPr lang="pt-BR" sz="12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Google Shape;140;p16">
            <a:extLst>
              <a:ext uri="{FF2B5EF4-FFF2-40B4-BE49-F238E27FC236}">
                <a16:creationId xmlns:a16="http://schemas.microsoft.com/office/drawing/2014/main" xmlns="" id="{1B08454C-6498-8E58-3120-B057FECEE997}"/>
              </a:ext>
            </a:extLst>
          </p:cNvPr>
          <p:cNvSpPr/>
          <p:nvPr/>
        </p:nvSpPr>
        <p:spPr>
          <a:xfrm>
            <a:off x="3400266" y="2274107"/>
            <a:ext cx="146100" cy="146100"/>
          </a:xfrm>
          <a:prstGeom prst="ellipse">
            <a:avLst/>
          </a:prstGeom>
          <a:solidFill>
            <a:srgbClr val="002060"/>
          </a:solidFill>
          <a:ln w="9525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40;p16">
            <a:extLst>
              <a:ext uri="{FF2B5EF4-FFF2-40B4-BE49-F238E27FC236}">
                <a16:creationId xmlns:a16="http://schemas.microsoft.com/office/drawing/2014/main" xmlns="" id="{6E608892-CA4D-186D-721E-24D6B5235B66}"/>
              </a:ext>
            </a:extLst>
          </p:cNvPr>
          <p:cNvSpPr/>
          <p:nvPr/>
        </p:nvSpPr>
        <p:spPr>
          <a:xfrm>
            <a:off x="3351646" y="1516699"/>
            <a:ext cx="146100" cy="146100"/>
          </a:xfrm>
          <a:prstGeom prst="ellipse">
            <a:avLst/>
          </a:prstGeom>
          <a:solidFill>
            <a:srgbClr val="002060"/>
          </a:solidFill>
          <a:ln w="9525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803373" y="2868922"/>
            <a:ext cx="4397355" cy="784640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Titulação De Lotes de Reforma Agrária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3400266" y="3582351"/>
            <a:ext cx="5237675" cy="1241234"/>
          </a:xfrm>
        </p:spPr>
        <p:txBody>
          <a:bodyPr>
            <a:noAutofit/>
          </a:bodyPr>
          <a:lstStyle/>
          <a:p>
            <a:pPr marL="152400" indent="0" algn="just">
              <a:buNone/>
            </a:pPr>
            <a:r>
              <a:rPr lang="pt-BR" dirty="0">
                <a:latin typeface="+mj-lt"/>
              </a:rPr>
              <a:t>Os procedimentos e instrumentos de inscrição ao PNRA  estão sendo adequados para garantir a participação das mulheres, independente do seu estado civil</a:t>
            </a:r>
            <a:r>
              <a:rPr lang="pt-BR" dirty="0" smtClean="0">
                <a:latin typeface="+mj-lt"/>
              </a:rPr>
              <a:t>. Atualmente </a:t>
            </a:r>
            <a:r>
              <a:rPr lang="pt-BR" dirty="0">
                <a:latin typeface="+mj-lt"/>
              </a:rPr>
              <a:t>os lotes estão sendo disponibilizados e titulados em nome da mulher</a:t>
            </a:r>
            <a:r>
              <a:rPr lang="pt-BR" dirty="0" smtClean="0">
                <a:latin typeface="+mj-lt"/>
              </a:rPr>
              <a:t>. </a:t>
            </a:r>
            <a:r>
              <a:rPr lang="pt-BR" b="1" u="sng" dirty="0" smtClean="0">
                <a:latin typeface="+mj-lt"/>
              </a:rPr>
              <a:t>90</a:t>
            </a:r>
            <a:r>
              <a:rPr lang="pt-BR" b="1" u="sng" dirty="0">
                <a:latin typeface="+mj-lt"/>
              </a:rPr>
              <a:t>% dos lotes estão em nome da mulher, como primeira titular .</a:t>
            </a:r>
          </a:p>
        </p:txBody>
      </p:sp>
    </p:spTree>
    <p:extLst>
      <p:ext uri="{BB962C8B-B14F-4D97-AF65-F5344CB8AC3E}">
        <p14:creationId xmlns:p14="http://schemas.microsoft.com/office/powerpoint/2010/main" val="203702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325400" y="461875"/>
            <a:ext cx="757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377900" y="356925"/>
            <a:ext cx="74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4174179" y="647801"/>
            <a:ext cx="820850" cy="9169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9CF7651-3BA9-C84C-A17D-C591CA8C0939}"/>
              </a:ext>
            </a:extLst>
          </p:cNvPr>
          <p:cNvSpPr txBox="1"/>
          <p:nvPr/>
        </p:nvSpPr>
        <p:spPr>
          <a:xfrm>
            <a:off x="12604" y="103117"/>
            <a:ext cx="602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Mulher como protagonista na luta pela terra</a:t>
            </a:r>
            <a:endParaRPr lang="pt-BR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B4AB403-1527-09A5-D396-F0A27232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23" y="4449453"/>
            <a:ext cx="2050671" cy="3725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D4DA086-6886-3F45-8637-D44F18FEDFA3}"/>
              </a:ext>
            </a:extLst>
          </p:cNvPr>
          <p:cNvSpPr txBox="1"/>
          <p:nvPr/>
        </p:nvSpPr>
        <p:spPr>
          <a:xfrm>
            <a:off x="324635" y="514115"/>
            <a:ext cx="5475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200" dirty="0">
                <a:latin typeface="+mn-lt"/>
                <a:ea typeface="+mn-ea"/>
                <a:cs typeface="+mn-cs"/>
              </a:rPr>
              <a:t>A Marcha das </a:t>
            </a:r>
            <a:r>
              <a:rPr lang="pt-BR" sz="1200" dirty="0" smtClean="0">
                <a:latin typeface="+mn-lt"/>
                <a:ea typeface="+mn-ea"/>
                <a:cs typeface="+mn-cs"/>
              </a:rPr>
              <a:t>Margaridas: mobilização de mulheres </a:t>
            </a:r>
            <a:r>
              <a:rPr lang="pt-BR" sz="1200" dirty="0">
                <a:latin typeface="+mn-lt"/>
                <a:ea typeface="+mn-ea"/>
                <a:cs typeface="+mn-cs"/>
              </a:rPr>
              <a:t>de vários segmentos sociais </a:t>
            </a:r>
            <a:r>
              <a:rPr lang="pt-BR" sz="1200" dirty="0" smtClean="0">
                <a:latin typeface="+mn-lt"/>
                <a:ea typeface="+mn-ea"/>
                <a:cs typeface="+mn-cs"/>
              </a:rPr>
              <a:t>com uma  </a:t>
            </a:r>
            <a:r>
              <a:rPr lang="pt-BR" sz="1200" dirty="0">
                <a:latin typeface="+mn-lt"/>
                <a:ea typeface="+mn-ea"/>
                <a:cs typeface="+mn-cs"/>
              </a:rPr>
              <a:t>pauta </a:t>
            </a:r>
            <a:r>
              <a:rPr lang="pt-BR" sz="1200" dirty="0" smtClean="0">
                <a:latin typeface="+mn-lt"/>
                <a:ea typeface="+mn-ea"/>
                <a:cs typeface="+mn-cs"/>
              </a:rPr>
              <a:t>de </a:t>
            </a:r>
            <a:r>
              <a:rPr lang="pt-BR" sz="1200" dirty="0">
                <a:latin typeface="+mn-lt"/>
                <a:ea typeface="+mn-ea"/>
                <a:cs typeface="+mn-cs"/>
              </a:rPr>
              <a:t>reivindicações, como a questão do </a:t>
            </a:r>
            <a:r>
              <a:rPr lang="pt-BR" sz="1200" dirty="0" smtClean="0">
                <a:latin typeface="+mn-lt"/>
                <a:ea typeface="+mn-ea"/>
                <a:cs typeface="+mn-cs"/>
              </a:rPr>
              <a:t>conhecimento </a:t>
            </a:r>
            <a:r>
              <a:rPr lang="pt-BR" sz="1200" dirty="0">
                <a:latin typeface="+mn-lt"/>
                <a:ea typeface="+mn-ea"/>
                <a:cs typeface="+mn-cs"/>
              </a:rPr>
              <a:t>das mulheres enquanto trabalhadoras na agricultura; reforma agrária com acesso à terra para as mulheres; ampliação dos seus direitos trabalhistas e previdenciários; acesso à documentação básica; políticas de saúde e </a:t>
            </a:r>
            <a:r>
              <a:rPr lang="pt-BR" sz="1200" dirty="0" smtClean="0">
                <a:latin typeface="+mn-lt"/>
                <a:ea typeface="+mn-ea"/>
                <a:cs typeface="+mn-cs"/>
              </a:rPr>
              <a:t>educação, entre outras.</a:t>
            </a:r>
            <a:endParaRPr lang="pt-BR" sz="1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38A35B8-CA30-7927-95CB-B2BC4372B022}"/>
              </a:ext>
            </a:extLst>
          </p:cNvPr>
          <p:cNvSpPr txBox="1"/>
          <p:nvPr/>
        </p:nvSpPr>
        <p:spPr>
          <a:xfrm>
            <a:off x="3852022" y="2415505"/>
            <a:ext cx="5226715" cy="1963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200" dirty="0">
                <a:latin typeface="+mn-lt"/>
                <a:ea typeface="+mn-ea"/>
                <a:cs typeface="+mn-cs"/>
              </a:rPr>
              <a:t>Ao longo do tempo outras pautas foram sendo incorporadas em cada edição da Marcha e começam a ser implementadas na esfera governamental, como demandas relacionadas à ampliação do acesso das mulheres a políticas produtivas (crédito, assistência técnica, formação profissional, geração de renda, comercialização); a exigência da sua participação na definição das políticas de preservação ambiental; a agroecologia como base para a construção de um novo modelo produtivo para o campo; autonomia econômica, trabalho e renda; democracia e participação política e políticas de combate à violência contra as mulheres no meio rural.</a:t>
            </a:r>
          </a:p>
        </p:txBody>
      </p:sp>
      <p:pic>
        <p:nvPicPr>
          <p:cNvPr id="8" name="Imagem 7" descr="Pessoas com instrumentos musicais&#10;&#10;Descrição gerada automaticamente com confiança baixa">
            <a:extLst>
              <a:ext uri="{FF2B5EF4-FFF2-40B4-BE49-F238E27FC236}">
                <a16:creationId xmlns:a16="http://schemas.microsoft.com/office/drawing/2014/main" xmlns="" id="{12E2E77A-6C02-A294-58AE-CD33F1A47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6" y="1791535"/>
            <a:ext cx="3588321" cy="2276134"/>
          </a:xfrm>
          <a:prstGeom prst="rect">
            <a:avLst/>
          </a:prstGeom>
        </p:spPr>
      </p:pic>
      <p:pic>
        <p:nvPicPr>
          <p:cNvPr id="12" name="Imagem 11" descr="Multidão de pessoas&#10;&#10;Descrição gerada automaticamente">
            <a:extLst>
              <a:ext uri="{FF2B5EF4-FFF2-40B4-BE49-F238E27FC236}">
                <a16:creationId xmlns:a16="http://schemas.microsoft.com/office/drawing/2014/main" xmlns="" id="{DD234FFA-8682-C2F4-9E21-9C2540CC5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280" y="35863"/>
            <a:ext cx="3278457" cy="228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Google Shape;140;p16">
            <a:extLst>
              <a:ext uri="{FF2B5EF4-FFF2-40B4-BE49-F238E27FC236}">
                <a16:creationId xmlns:a16="http://schemas.microsoft.com/office/drawing/2014/main" xmlns="" id="{53A41F10-B1AB-4BC0-61D7-726ABA6CDB14}"/>
              </a:ext>
            </a:extLst>
          </p:cNvPr>
          <p:cNvSpPr/>
          <p:nvPr/>
        </p:nvSpPr>
        <p:spPr>
          <a:xfrm>
            <a:off x="158749" y="661975"/>
            <a:ext cx="146100" cy="146100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0;p16">
            <a:extLst>
              <a:ext uri="{FF2B5EF4-FFF2-40B4-BE49-F238E27FC236}">
                <a16:creationId xmlns:a16="http://schemas.microsoft.com/office/drawing/2014/main" xmlns="" id="{393B6F60-CDCB-6859-0D17-8A8D63441080}"/>
              </a:ext>
            </a:extLst>
          </p:cNvPr>
          <p:cNvSpPr/>
          <p:nvPr/>
        </p:nvSpPr>
        <p:spPr>
          <a:xfrm>
            <a:off x="3663950" y="2395700"/>
            <a:ext cx="146100" cy="146100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73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2"/>
          <p:cNvPicPr preferRelativeResize="0"/>
          <p:nvPr/>
        </p:nvPicPr>
        <p:blipFill rotWithShape="1">
          <a:blip r:embed="rId3">
            <a:alphaModFix/>
          </a:blip>
          <a:srcRect l="57719"/>
          <a:stretch/>
        </p:blipFill>
        <p:spPr>
          <a:xfrm>
            <a:off x="5315473" y="-73100"/>
            <a:ext cx="3919126" cy="521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Texto, Carta&#10;&#10;Descrição gerada automaticamente">
            <a:extLst>
              <a:ext uri="{FF2B5EF4-FFF2-40B4-BE49-F238E27FC236}">
                <a16:creationId xmlns:a16="http://schemas.microsoft.com/office/drawing/2014/main" xmlns="" id="{55944AC0-03A8-2B79-F2C7-4AD94E51A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4" y="3574991"/>
            <a:ext cx="5243379" cy="12637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03B8842-4EB6-71D4-D811-ECCB6E9B4D80}"/>
              </a:ext>
            </a:extLst>
          </p:cNvPr>
          <p:cNvSpPr txBox="1"/>
          <p:nvPr/>
        </p:nvSpPr>
        <p:spPr>
          <a:xfrm>
            <a:off x="0" y="1963950"/>
            <a:ext cx="524337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0" dirty="0">
                <a:solidFill>
                  <a:schemeClr val="accent5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Maíra Coraci Diniz</a:t>
            </a:r>
          </a:p>
          <a:p>
            <a:pPr algn="ctr"/>
            <a:r>
              <a:rPr lang="pt-BR" sz="1800" b="0" dirty="0">
                <a:solidFill>
                  <a:schemeClr val="accent5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Diretora </a:t>
            </a:r>
            <a:r>
              <a:rPr lang="pt-BR" sz="1800" b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da </a:t>
            </a:r>
            <a:r>
              <a:rPr lang="pt-BR" sz="1800" b="0" dirty="0">
                <a:solidFill>
                  <a:schemeClr val="accent5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Câmara de Conciliação Agrária – </a:t>
            </a:r>
            <a:r>
              <a:rPr lang="pt-BR" sz="1800" b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CCA</a:t>
            </a:r>
          </a:p>
          <a:p>
            <a:pPr algn="ctr"/>
            <a:endParaRPr lang="pt-BR" sz="1800" dirty="0">
              <a:solidFill>
                <a:schemeClr val="accent5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algn="ctr"/>
            <a:r>
              <a:rPr lang="pt-BR" sz="18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(61)3411.7455</a:t>
            </a:r>
          </a:p>
          <a:p>
            <a:pPr algn="ctr"/>
            <a:r>
              <a:rPr lang="pt-BR" sz="1800" b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E-mail: camara.agraria@incra.gov.br</a:t>
            </a:r>
            <a:endParaRPr lang="pt-BR" sz="1800" b="0" dirty="0">
              <a:solidFill>
                <a:schemeClr val="accent5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- MDA">
  <a:themeElements>
    <a:clrScheme name="Simple Light">
      <a:dk1>
        <a:srgbClr val="000000"/>
      </a:dk1>
      <a:lt1>
        <a:srgbClr val="FFFFFF"/>
      </a:lt1>
      <a:dk2>
        <a:srgbClr val="00D000"/>
      </a:dk2>
      <a:lt2>
        <a:srgbClr val="009600"/>
      </a:lt2>
      <a:accent1>
        <a:srgbClr val="00F537"/>
      </a:accent1>
      <a:accent2>
        <a:srgbClr val="183EFF"/>
      </a:accent2>
      <a:accent3>
        <a:srgbClr val="FF0000"/>
      </a:accent3>
      <a:accent4>
        <a:srgbClr val="FFFF00"/>
      </a:accent4>
      <a:accent5>
        <a:srgbClr val="125E33"/>
      </a:accent5>
      <a:accent6>
        <a:srgbClr val="26A44B"/>
      </a:accent6>
      <a:hlink>
        <a:srgbClr val="0096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26a682-cd13-4019-860d-97d3cab75f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49BD01AE46D5478DB0DA194497D95A" ma:contentTypeVersion="17" ma:contentTypeDescription="Crie um novo documento." ma:contentTypeScope="" ma:versionID="815498daea349c28f824481fcc669f93">
  <xsd:schema xmlns:xsd="http://www.w3.org/2001/XMLSchema" xmlns:xs="http://www.w3.org/2001/XMLSchema" xmlns:p="http://schemas.microsoft.com/office/2006/metadata/properties" xmlns:ns3="d126a682-cd13-4019-860d-97d3cab75fd1" xmlns:ns4="b05b7971-574f-4579-9595-a80c9383e53b" targetNamespace="http://schemas.microsoft.com/office/2006/metadata/properties" ma:root="true" ma:fieldsID="226c572694b812851e0784bcc86c0ff6" ns3:_="" ns4:_="">
    <xsd:import namespace="d126a682-cd13-4019-860d-97d3cab75fd1"/>
    <xsd:import namespace="b05b7971-574f-4579-9595-a80c9383e5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6a682-cd13-4019-860d-97d3cab75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b7971-574f-4579-9595-a80c9383e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50D64-5783-4722-865B-9B036252E601}">
  <ds:schemaRefs>
    <ds:schemaRef ds:uri="http://schemas.microsoft.com/office/2006/metadata/properties"/>
    <ds:schemaRef ds:uri="d126a682-cd13-4019-860d-97d3cab75fd1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b05b7971-574f-4579-9595-a80c9383e53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7B32519-003C-4D6F-9171-05B540B19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26a682-cd13-4019-860d-97d3cab75fd1"/>
    <ds:schemaRef ds:uri="b05b7971-574f-4579-9595-a80c9383e5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6D85FA-127B-4844-9FC9-9F71010A1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714</Words>
  <Application>Microsoft Office PowerPoint</Application>
  <PresentationFormat>Apresentação na tela (16:9)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DejaVu Sans</vt:lpstr>
      <vt:lpstr>Montserrat</vt:lpstr>
      <vt:lpstr>Montserrat Medium</vt:lpstr>
      <vt:lpstr>Times New Roman</vt:lpstr>
      <vt:lpstr>Modelo de apresentação - MDA</vt:lpstr>
      <vt:lpstr>MINISTÉRIO DO DESENVOLVIMENTO AGRÁRIO E AGRICULTURA FAMILIAR - MDA INSTITUTO NACIONAL DE COLONIZAÇÃO E REFORMA AGRÁRIA – INCRA </vt:lpstr>
      <vt:lpstr>Apresentação do PowerPoint</vt:lpstr>
      <vt:lpstr>Apresentação do PowerPoint</vt:lpstr>
      <vt:lpstr>Titulação De Lotes de Reforma Agrária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Eventos “Diálogos: Políticas Públicas para as Mulheres Rurais”  Data: 23/03/23 Local: Recife/PE Processo SEI: 55000.000852/2023-93 Área demandante: Subsecretaria de Mulheres Rurais - SMR</dc:title>
  <dc:creator>Ana Cristina Bemvenuto Portugal</dc:creator>
  <cp:lastModifiedBy>Cláudio Siqueira Barbosa</cp:lastModifiedBy>
  <cp:revision>92</cp:revision>
  <cp:lastPrinted>2024-03-20T13:29:37Z</cp:lastPrinted>
  <dcterms:modified xsi:type="dcterms:W3CDTF">2024-03-20T16:30:25Z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0x0101006449BD01AE46D5478DB0DA194497D95A</vt:lpwstr>
  </property>
</Properties>
</file>