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7262" r:id="rId5"/>
    <p:sldId id="7185" r:id="rId6"/>
    <p:sldId id="7407" r:id="rId7"/>
    <p:sldId id="7404" r:id="rId8"/>
    <p:sldId id="7403" r:id="rId9"/>
    <p:sldId id="7401" r:id="rId10"/>
    <p:sldId id="7399" r:id="rId11"/>
    <p:sldId id="7400" r:id="rId12"/>
    <p:sldId id="7382" r:id="rId13"/>
    <p:sldId id="7406" r:id="rId14"/>
    <p:sldId id="7397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1" userDrawn="1">
          <p15:clr>
            <a:srgbClr val="A4A3A4"/>
          </p15:clr>
        </p15:guide>
        <p15:guide id="2" orient="horz" pos="19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BB24"/>
    <a:srgbClr val="003049"/>
    <a:srgbClr val="FBD00D"/>
    <a:srgbClr val="FAF9F9"/>
    <a:srgbClr val="00BFAC"/>
    <a:srgbClr val="92D050"/>
    <a:srgbClr val="69C58C"/>
    <a:srgbClr val="51A66B"/>
    <a:srgbClr val="00973A"/>
    <a:srgbClr val="005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34C55-2F91-4ADF-A907-DB426FA4A53D}" v="29" dt="2022-05-16T15:59:10.912"/>
    <p1510:client id="{EF1ADE15-A39A-4F50-AA46-D919D53BF402}" v="4" dt="2022-05-16T14:47:13.9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211"/>
        <p:guide orient="horz" pos="1979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Luiza Ferreira Caldwell (SFF)" userId="e7fb03e3-4af1-4f64-b5c2-aff04cf9d978" providerId="ADAL" clId="{DA534C55-2F91-4ADF-A907-DB426FA4A53D}"/>
    <pc:docChg chg="undo custSel addSld delSld modSld">
      <pc:chgData name="Maria Luiza Ferreira Caldwell (SFF)" userId="e7fb03e3-4af1-4f64-b5c2-aff04cf9d978" providerId="ADAL" clId="{DA534C55-2F91-4ADF-A907-DB426FA4A53D}" dt="2022-05-16T15:59:10.912" v="111" actId="47"/>
      <pc:docMkLst>
        <pc:docMk/>
      </pc:docMkLst>
      <pc:sldChg chg="addSp delSp modSp del mod">
        <pc:chgData name="Maria Luiza Ferreira Caldwell (SFF)" userId="e7fb03e3-4af1-4f64-b5c2-aff04cf9d978" providerId="ADAL" clId="{DA534C55-2F91-4ADF-A907-DB426FA4A53D}" dt="2022-05-16T15:59:10.912" v="111" actId="47"/>
        <pc:sldMkLst>
          <pc:docMk/>
          <pc:sldMk cId="1468262165" sldId="256"/>
        </pc:sldMkLst>
        <pc:spChg chg="mod">
          <ac:chgData name="Maria Luiza Ferreira Caldwell (SFF)" userId="e7fb03e3-4af1-4f64-b5c2-aff04cf9d978" providerId="ADAL" clId="{DA534C55-2F91-4ADF-A907-DB426FA4A53D}" dt="2022-05-16T15:57:47.578" v="106" actId="1076"/>
          <ac:spMkLst>
            <pc:docMk/>
            <pc:sldMk cId="1468262165" sldId="256"/>
            <ac:spMk id="21" creationId="{90F0DAFC-2BAC-43C1-9687-C94470EA357B}"/>
          </ac:spMkLst>
        </pc:spChg>
        <pc:picChg chg="add del mod">
          <ac:chgData name="Maria Luiza Ferreira Caldwell (SFF)" userId="e7fb03e3-4af1-4f64-b5c2-aff04cf9d978" providerId="ADAL" clId="{DA534C55-2F91-4ADF-A907-DB426FA4A53D}" dt="2022-05-16T15:56:45.712" v="99" actId="478"/>
          <ac:picMkLst>
            <pc:docMk/>
            <pc:sldMk cId="1468262165" sldId="256"/>
            <ac:picMk id="2" creationId="{61A5C17F-27B3-4E3D-878D-802811FC35CF}"/>
          </ac:picMkLst>
        </pc:picChg>
        <pc:picChg chg="del">
          <ac:chgData name="Maria Luiza Ferreira Caldwell (SFF)" userId="e7fb03e3-4af1-4f64-b5c2-aff04cf9d978" providerId="ADAL" clId="{DA534C55-2F91-4ADF-A907-DB426FA4A53D}" dt="2022-05-16T15:57:37.211" v="105" actId="478"/>
          <ac:picMkLst>
            <pc:docMk/>
            <pc:sldMk cId="1468262165" sldId="256"/>
            <ac:picMk id="3" creationId="{D1D09B74-EE43-440C-8178-B4579FF77F8C}"/>
          </ac:picMkLst>
        </pc:picChg>
        <pc:picChg chg="del">
          <ac:chgData name="Maria Luiza Ferreira Caldwell (SFF)" userId="e7fb03e3-4af1-4f64-b5c2-aff04cf9d978" providerId="ADAL" clId="{DA534C55-2F91-4ADF-A907-DB426FA4A53D}" dt="2022-05-16T15:56:14.529" v="92"/>
          <ac:picMkLst>
            <pc:docMk/>
            <pc:sldMk cId="1468262165" sldId="256"/>
            <ac:picMk id="4" creationId="{DC53ABA7-B739-4B20-9881-16BCEF5DFB9C}"/>
          </ac:picMkLst>
        </pc:picChg>
        <pc:picChg chg="del mod">
          <ac:chgData name="Maria Luiza Ferreira Caldwell (SFF)" userId="e7fb03e3-4af1-4f64-b5c2-aff04cf9d978" providerId="ADAL" clId="{DA534C55-2F91-4ADF-A907-DB426FA4A53D}" dt="2022-05-16T15:56:28.724" v="97" actId="478"/>
          <ac:picMkLst>
            <pc:docMk/>
            <pc:sldMk cId="1468262165" sldId="256"/>
            <ac:picMk id="5" creationId="{8B2A7462-442A-4365-B14D-2ECA326027C0}"/>
          </ac:picMkLst>
        </pc:picChg>
        <pc:picChg chg="mod">
          <ac:chgData name="Maria Luiza Ferreira Caldwell (SFF)" userId="e7fb03e3-4af1-4f64-b5c2-aff04cf9d978" providerId="ADAL" clId="{DA534C55-2F91-4ADF-A907-DB426FA4A53D}" dt="2022-05-16T15:57:09.771" v="103" actId="1076"/>
          <ac:picMkLst>
            <pc:docMk/>
            <pc:sldMk cId="1468262165" sldId="256"/>
            <ac:picMk id="6" creationId="{762F93CF-0CAD-4FB7-8333-D4DE80352C54}"/>
          </ac:picMkLst>
        </pc:picChg>
      </pc:sldChg>
      <pc:sldChg chg="addSp modSp mod">
        <pc:chgData name="Maria Luiza Ferreira Caldwell (SFF)" userId="e7fb03e3-4af1-4f64-b5c2-aff04cf9d978" providerId="ADAL" clId="{DA534C55-2F91-4ADF-A907-DB426FA4A53D}" dt="2022-05-16T12:51:46.522" v="90" actId="255"/>
        <pc:sldMkLst>
          <pc:docMk/>
          <pc:sldMk cId="2425002256" sldId="7382"/>
        </pc:sldMkLst>
        <pc:spChg chg="add mod">
          <ac:chgData name="Maria Luiza Ferreira Caldwell (SFF)" userId="e7fb03e3-4af1-4f64-b5c2-aff04cf9d978" providerId="ADAL" clId="{DA534C55-2F91-4ADF-A907-DB426FA4A53D}" dt="2022-05-16T12:51:46.522" v="90" actId="255"/>
          <ac:spMkLst>
            <pc:docMk/>
            <pc:sldMk cId="2425002256" sldId="7382"/>
            <ac:spMk id="35" creationId="{B5EFD2F7-073F-451E-97F8-27B3A66042CA}"/>
          </ac:spMkLst>
        </pc:spChg>
        <pc:spChg chg="add mod">
          <ac:chgData name="Maria Luiza Ferreira Caldwell (SFF)" userId="e7fb03e3-4af1-4f64-b5c2-aff04cf9d978" providerId="ADAL" clId="{DA534C55-2F91-4ADF-A907-DB426FA4A53D}" dt="2022-05-16T12:50:44.358" v="3" actId="571"/>
          <ac:spMkLst>
            <pc:docMk/>
            <pc:sldMk cId="2425002256" sldId="7382"/>
            <ac:spMk id="49" creationId="{EBF0BD10-15DD-497D-B4B2-9DBF956E1684}"/>
          </ac:spMkLst>
        </pc:spChg>
        <pc:spChg chg="mod">
          <ac:chgData name="Maria Luiza Ferreira Caldwell (SFF)" userId="e7fb03e3-4af1-4f64-b5c2-aff04cf9d978" providerId="ADAL" clId="{DA534C55-2F91-4ADF-A907-DB426FA4A53D}" dt="2022-05-16T12:50:54.224" v="83" actId="1037"/>
          <ac:spMkLst>
            <pc:docMk/>
            <pc:sldMk cId="2425002256" sldId="7382"/>
            <ac:spMk id="77" creationId="{A1B81868-F41B-424D-8FC8-2309EA36190F}"/>
          </ac:spMkLst>
        </pc:spChg>
        <pc:spChg chg="mod">
          <ac:chgData name="Maria Luiza Ferreira Caldwell (SFF)" userId="e7fb03e3-4af1-4f64-b5c2-aff04cf9d978" providerId="ADAL" clId="{DA534C55-2F91-4ADF-A907-DB426FA4A53D}" dt="2022-05-16T12:50:54.224" v="83" actId="1037"/>
          <ac:spMkLst>
            <pc:docMk/>
            <pc:sldMk cId="2425002256" sldId="7382"/>
            <ac:spMk id="78" creationId="{CED71229-2725-4CAE-93DF-6D8A0EDDF8A7}"/>
          </ac:spMkLst>
        </pc:spChg>
      </pc:sldChg>
      <pc:sldChg chg="addSp delSp modSp add mod">
        <pc:chgData name="Maria Luiza Ferreira Caldwell (SFF)" userId="e7fb03e3-4af1-4f64-b5c2-aff04cf9d978" providerId="ADAL" clId="{DA534C55-2F91-4ADF-A907-DB426FA4A53D}" dt="2022-05-16T15:59:08.132" v="110"/>
        <pc:sldMkLst>
          <pc:docMk/>
          <pc:sldMk cId="957639238" sldId="7407"/>
        </pc:sldMkLst>
        <pc:spChg chg="add mod">
          <ac:chgData name="Maria Luiza Ferreira Caldwell (SFF)" userId="e7fb03e3-4af1-4f64-b5c2-aff04cf9d978" providerId="ADAL" clId="{DA534C55-2F91-4ADF-A907-DB426FA4A53D}" dt="2022-05-16T15:59:08.132" v="110"/>
          <ac:spMkLst>
            <pc:docMk/>
            <pc:sldMk cId="957639238" sldId="7407"/>
            <ac:spMk id="77" creationId="{D5152C14-5895-425C-85BE-69E7E80D2514}"/>
          </ac:spMkLst>
        </pc:spChg>
        <pc:spChg chg="del">
          <ac:chgData name="Maria Luiza Ferreira Caldwell (SFF)" userId="e7fb03e3-4af1-4f64-b5c2-aff04cf9d978" providerId="ADAL" clId="{DA534C55-2F91-4ADF-A907-DB426FA4A53D}" dt="2022-05-16T15:59:00.938" v="108" actId="478"/>
          <ac:spMkLst>
            <pc:docMk/>
            <pc:sldMk cId="957639238" sldId="7407"/>
            <ac:spMk id="122" creationId="{70F6D45D-A802-4601-B77C-B00005B1AA95}"/>
          </ac:spMkLst>
        </pc:spChg>
        <pc:spChg chg="del">
          <ac:chgData name="Maria Luiza Ferreira Caldwell (SFF)" userId="e7fb03e3-4af1-4f64-b5c2-aff04cf9d978" providerId="ADAL" clId="{DA534C55-2F91-4ADF-A907-DB426FA4A53D}" dt="2022-05-16T15:59:00.938" v="108" actId="478"/>
          <ac:spMkLst>
            <pc:docMk/>
            <pc:sldMk cId="957639238" sldId="7407"/>
            <ac:spMk id="123" creationId="{9D0A3083-34DA-4B56-BA35-F1F0793C581F}"/>
          </ac:spMkLst>
        </pc:spChg>
        <pc:spChg chg="del">
          <ac:chgData name="Maria Luiza Ferreira Caldwell (SFF)" userId="e7fb03e3-4af1-4f64-b5c2-aff04cf9d978" providerId="ADAL" clId="{DA534C55-2F91-4ADF-A907-DB426FA4A53D}" dt="2022-05-16T15:59:00.938" v="108" actId="478"/>
          <ac:spMkLst>
            <pc:docMk/>
            <pc:sldMk cId="957639238" sldId="7407"/>
            <ac:spMk id="124" creationId="{9499158E-CFF2-4F89-8DBE-92B28CAB1CA2}"/>
          </ac:spMkLst>
        </pc:spChg>
        <pc:spChg chg="del">
          <ac:chgData name="Maria Luiza Ferreira Caldwell (SFF)" userId="e7fb03e3-4af1-4f64-b5c2-aff04cf9d978" providerId="ADAL" clId="{DA534C55-2F91-4ADF-A907-DB426FA4A53D}" dt="2022-05-16T15:59:03.309" v="109" actId="478"/>
          <ac:spMkLst>
            <pc:docMk/>
            <pc:sldMk cId="957639238" sldId="7407"/>
            <ac:spMk id="126" creationId="{6FCE62F1-9569-4283-A588-9CE47BB41AD1}"/>
          </ac:spMkLst>
        </pc:spChg>
        <pc:spChg chg="del">
          <ac:chgData name="Maria Luiza Ferreira Caldwell (SFF)" userId="e7fb03e3-4af1-4f64-b5c2-aff04cf9d978" providerId="ADAL" clId="{DA534C55-2F91-4ADF-A907-DB426FA4A53D}" dt="2022-05-16T15:59:00.938" v="108" actId="478"/>
          <ac:spMkLst>
            <pc:docMk/>
            <pc:sldMk cId="957639238" sldId="7407"/>
            <ac:spMk id="130" creationId="{9C2B5578-140B-4407-A015-43660AB54A4D}"/>
          </ac:spMkLst>
        </pc:spChg>
        <pc:spChg chg="del">
          <ac:chgData name="Maria Luiza Ferreira Caldwell (SFF)" userId="e7fb03e3-4af1-4f64-b5c2-aff04cf9d978" providerId="ADAL" clId="{DA534C55-2F91-4ADF-A907-DB426FA4A53D}" dt="2022-05-16T15:59:00.938" v="108" actId="478"/>
          <ac:spMkLst>
            <pc:docMk/>
            <pc:sldMk cId="957639238" sldId="7407"/>
            <ac:spMk id="131" creationId="{E1AF3DDD-2F42-49CC-A0B5-E43955A9AF33}"/>
          </ac:spMkLst>
        </pc:spChg>
        <pc:grpChg chg="del">
          <ac:chgData name="Maria Luiza Ferreira Caldwell (SFF)" userId="e7fb03e3-4af1-4f64-b5c2-aff04cf9d978" providerId="ADAL" clId="{DA534C55-2F91-4ADF-A907-DB426FA4A53D}" dt="2022-05-16T15:59:00.938" v="108" actId="478"/>
          <ac:grpSpMkLst>
            <pc:docMk/>
            <pc:sldMk cId="957639238" sldId="7407"/>
            <ac:grpSpMk id="2" creationId="{DB526675-59E0-488B-8918-624AFCF705AF}"/>
          </ac:grpSpMkLst>
        </pc:grpChg>
        <pc:grpChg chg="del">
          <ac:chgData name="Maria Luiza Ferreira Caldwell (SFF)" userId="e7fb03e3-4af1-4f64-b5c2-aff04cf9d978" providerId="ADAL" clId="{DA534C55-2F91-4ADF-A907-DB426FA4A53D}" dt="2022-05-16T15:59:00.938" v="108" actId="478"/>
          <ac:grpSpMkLst>
            <pc:docMk/>
            <pc:sldMk cId="957639238" sldId="7407"/>
            <ac:grpSpMk id="11" creationId="{ADE5CA9E-C74C-43A2-A34C-D80602762AC8}"/>
          </ac:grpSpMkLst>
        </pc:grpChg>
        <pc:grpChg chg="del">
          <ac:chgData name="Maria Luiza Ferreira Caldwell (SFF)" userId="e7fb03e3-4af1-4f64-b5c2-aff04cf9d978" providerId="ADAL" clId="{DA534C55-2F91-4ADF-A907-DB426FA4A53D}" dt="2022-05-16T15:59:00.938" v="108" actId="478"/>
          <ac:grpSpMkLst>
            <pc:docMk/>
            <pc:sldMk cId="957639238" sldId="7407"/>
            <ac:grpSpMk id="12" creationId="{F7474958-5DE5-42D4-A59F-EB9E4CAA1C13}"/>
          </ac:grpSpMkLst>
        </pc:grpChg>
        <pc:grpChg chg="del">
          <ac:chgData name="Maria Luiza Ferreira Caldwell (SFF)" userId="e7fb03e3-4af1-4f64-b5c2-aff04cf9d978" providerId="ADAL" clId="{DA534C55-2F91-4ADF-A907-DB426FA4A53D}" dt="2022-05-16T15:59:00.938" v="108" actId="478"/>
          <ac:grpSpMkLst>
            <pc:docMk/>
            <pc:sldMk cId="957639238" sldId="7407"/>
            <ac:grpSpMk id="63" creationId="{74004B99-12BD-40A6-BBB6-13D2AF337F83}"/>
          </ac:grpSpMkLst>
        </pc:grpChg>
        <pc:grpChg chg="del">
          <ac:chgData name="Maria Luiza Ferreira Caldwell (SFF)" userId="e7fb03e3-4af1-4f64-b5c2-aff04cf9d978" providerId="ADAL" clId="{DA534C55-2F91-4ADF-A907-DB426FA4A53D}" dt="2022-05-16T15:59:00.938" v="108" actId="478"/>
          <ac:grpSpMkLst>
            <pc:docMk/>
            <pc:sldMk cId="957639238" sldId="7407"/>
            <ac:grpSpMk id="64" creationId="{552314D4-0CA9-4507-9046-73899468FC87}"/>
          </ac:grpSpMkLst>
        </pc:grpChg>
        <pc:picChg chg="add mod">
          <ac:chgData name="Maria Luiza Ferreira Caldwell (SFF)" userId="e7fb03e3-4af1-4f64-b5c2-aff04cf9d978" providerId="ADAL" clId="{DA534C55-2F91-4ADF-A907-DB426FA4A53D}" dt="2022-05-16T15:59:08.132" v="110"/>
          <ac:picMkLst>
            <pc:docMk/>
            <pc:sldMk cId="957639238" sldId="7407"/>
            <ac:picMk id="78" creationId="{5EA818BC-4599-40F4-97D1-85942BC619E1}"/>
          </ac:picMkLst>
        </pc:picChg>
        <pc:picChg chg="del">
          <ac:chgData name="Maria Luiza Ferreira Caldwell (SFF)" userId="e7fb03e3-4af1-4f64-b5c2-aff04cf9d978" providerId="ADAL" clId="{DA534C55-2F91-4ADF-A907-DB426FA4A53D}" dt="2022-05-16T15:59:00.938" v="108" actId="478"/>
          <ac:picMkLst>
            <pc:docMk/>
            <pc:sldMk cId="957639238" sldId="7407"/>
            <ac:picMk id="121" creationId="{9C67DF6B-8F35-44FB-8AD5-BAEE3CA3D459}"/>
          </ac:picMkLst>
        </pc:picChg>
        <pc:picChg chg="del">
          <ac:chgData name="Maria Luiza Ferreira Caldwell (SFF)" userId="e7fb03e3-4af1-4f64-b5c2-aff04cf9d978" providerId="ADAL" clId="{DA534C55-2F91-4ADF-A907-DB426FA4A53D}" dt="2022-05-16T15:59:00.938" v="108" actId="478"/>
          <ac:picMkLst>
            <pc:docMk/>
            <pc:sldMk cId="957639238" sldId="7407"/>
            <ac:picMk id="135" creationId="{E4D3BBFC-54C5-4564-9782-B2D156080120}"/>
          </ac:picMkLst>
        </pc:picChg>
        <pc:cxnChg chg="del">
          <ac:chgData name="Maria Luiza Ferreira Caldwell (SFF)" userId="e7fb03e3-4af1-4f64-b5c2-aff04cf9d978" providerId="ADAL" clId="{DA534C55-2F91-4ADF-A907-DB426FA4A53D}" dt="2022-05-16T15:59:00.938" v="108" actId="478"/>
          <ac:cxnSpMkLst>
            <pc:docMk/>
            <pc:sldMk cId="957639238" sldId="7407"/>
            <ac:cxnSpMk id="128" creationId="{651B74A7-3FD5-4F28-BD95-DACD88A424DD}"/>
          </ac:cxnSpMkLst>
        </pc:cxnChg>
        <pc:cxnChg chg="del">
          <ac:chgData name="Maria Luiza Ferreira Caldwell (SFF)" userId="e7fb03e3-4af1-4f64-b5c2-aff04cf9d978" providerId="ADAL" clId="{DA534C55-2F91-4ADF-A907-DB426FA4A53D}" dt="2022-05-16T15:59:00.938" v="108" actId="478"/>
          <ac:cxnSpMkLst>
            <pc:docMk/>
            <pc:sldMk cId="957639238" sldId="7407"/>
            <ac:cxnSpMk id="129" creationId="{AFF51240-0351-4D1E-9F8E-D52498894687}"/>
          </ac:cxnSpMkLst>
        </pc:cxnChg>
        <pc:cxnChg chg="del">
          <ac:chgData name="Maria Luiza Ferreira Caldwell (SFF)" userId="e7fb03e3-4af1-4f64-b5c2-aff04cf9d978" providerId="ADAL" clId="{DA534C55-2F91-4ADF-A907-DB426FA4A53D}" dt="2022-05-16T15:59:00.938" v="108" actId="478"/>
          <ac:cxnSpMkLst>
            <pc:docMk/>
            <pc:sldMk cId="957639238" sldId="7407"/>
            <ac:cxnSpMk id="133" creationId="{73F2BCDB-28B4-4DE3-A578-DDA0CD2650F8}"/>
          </ac:cxnSpMkLst>
        </pc:cxnChg>
        <pc:cxnChg chg="del">
          <ac:chgData name="Maria Luiza Ferreira Caldwell (SFF)" userId="e7fb03e3-4af1-4f64-b5c2-aff04cf9d978" providerId="ADAL" clId="{DA534C55-2F91-4ADF-A907-DB426FA4A53D}" dt="2022-05-16T15:59:00.938" v="108" actId="478"/>
          <ac:cxnSpMkLst>
            <pc:docMk/>
            <pc:sldMk cId="957639238" sldId="7407"/>
            <ac:cxnSpMk id="134" creationId="{495377D8-81DD-4B92-9629-5E63868A6D95}"/>
          </ac:cxnSpMkLst>
        </pc:cxnChg>
      </pc:sldChg>
    </pc:docChg>
  </pc:docChgLst>
  <pc:docChgLst>
    <pc:chgData name="Maria Luiza Ferreira Caldwell (SFF)" userId="e7fb03e3-4af1-4f64-b5c2-aff04cf9d978" providerId="ADAL" clId="{EF1ADE15-A39A-4F50-AA46-D919D53BF402}"/>
    <pc:docChg chg="undo custSel addSld delSld modSld">
      <pc:chgData name="Maria Luiza Ferreira Caldwell (SFF)" userId="e7fb03e3-4af1-4f64-b5c2-aff04cf9d978" providerId="ADAL" clId="{EF1ADE15-A39A-4F50-AA46-D919D53BF402}" dt="2022-05-16T14:50:45.970" v="214" actId="1076"/>
      <pc:docMkLst>
        <pc:docMk/>
      </pc:docMkLst>
      <pc:sldChg chg="addSp delSp mod">
        <pc:chgData name="Maria Luiza Ferreira Caldwell (SFF)" userId="e7fb03e3-4af1-4f64-b5c2-aff04cf9d978" providerId="ADAL" clId="{EF1ADE15-A39A-4F50-AA46-D919D53BF402}" dt="2022-05-16T14:46:19.268" v="186" actId="478"/>
        <pc:sldMkLst>
          <pc:docMk/>
          <pc:sldMk cId="1468262165" sldId="256"/>
        </pc:sldMkLst>
        <pc:spChg chg="add del">
          <ac:chgData name="Maria Luiza Ferreira Caldwell (SFF)" userId="e7fb03e3-4af1-4f64-b5c2-aff04cf9d978" providerId="ADAL" clId="{EF1ADE15-A39A-4F50-AA46-D919D53BF402}" dt="2022-05-16T14:46:17.590" v="185" actId="478"/>
          <ac:spMkLst>
            <pc:docMk/>
            <pc:sldMk cId="1468262165" sldId="256"/>
            <ac:spMk id="21" creationId="{90F0DAFC-2BAC-43C1-9687-C94470EA357B}"/>
          </ac:spMkLst>
        </pc:spChg>
        <pc:grpChg chg="del">
          <ac:chgData name="Maria Luiza Ferreira Caldwell (SFF)" userId="e7fb03e3-4af1-4f64-b5c2-aff04cf9d978" providerId="ADAL" clId="{EF1ADE15-A39A-4F50-AA46-D919D53BF402}" dt="2022-05-16T14:46:19.268" v="186" actId="478"/>
          <ac:grpSpMkLst>
            <pc:docMk/>
            <pc:sldMk cId="1468262165" sldId="256"/>
            <ac:grpSpMk id="25" creationId="{EAD6B946-6F3D-48C2-876E-EB9BDBF654E7}"/>
          </ac:grpSpMkLst>
        </pc:grpChg>
      </pc:sldChg>
      <pc:sldChg chg="delSp mod">
        <pc:chgData name="Maria Luiza Ferreira Caldwell (SFF)" userId="e7fb03e3-4af1-4f64-b5c2-aff04cf9d978" providerId="ADAL" clId="{EF1ADE15-A39A-4F50-AA46-D919D53BF402}" dt="2022-05-16T14:46:11.775" v="183" actId="478"/>
        <pc:sldMkLst>
          <pc:docMk/>
          <pc:sldMk cId="3127624766" sldId="7185"/>
        </pc:sldMkLst>
        <pc:grpChg chg="del">
          <ac:chgData name="Maria Luiza Ferreira Caldwell (SFF)" userId="e7fb03e3-4af1-4f64-b5c2-aff04cf9d978" providerId="ADAL" clId="{EF1ADE15-A39A-4F50-AA46-D919D53BF402}" dt="2022-05-16T14:46:11.775" v="183" actId="478"/>
          <ac:grpSpMkLst>
            <pc:docMk/>
            <pc:sldMk cId="3127624766" sldId="7185"/>
            <ac:grpSpMk id="19" creationId="{76BEA6A0-6204-45DD-8A20-261EC76E287C}"/>
          </ac:grpSpMkLst>
        </pc:grpChg>
      </pc:sldChg>
      <pc:sldChg chg="delSp modSp mod">
        <pc:chgData name="Maria Luiza Ferreira Caldwell (SFF)" userId="e7fb03e3-4af1-4f64-b5c2-aff04cf9d978" providerId="ADAL" clId="{EF1ADE15-A39A-4F50-AA46-D919D53BF402}" dt="2022-05-16T14:46:09.400" v="182" actId="478"/>
        <pc:sldMkLst>
          <pc:docMk/>
          <pc:sldMk cId="1535694480" sldId="7262"/>
        </pc:sldMkLst>
        <pc:spChg chg="mod">
          <ac:chgData name="Maria Luiza Ferreira Caldwell (SFF)" userId="e7fb03e3-4af1-4f64-b5c2-aff04cf9d978" providerId="ADAL" clId="{EF1ADE15-A39A-4F50-AA46-D919D53BF402}" dt="2022-05-16T13:09:41.694" v="11" actId="20577"/>
          <ac:spMkLst>
            <pc:docMk/>
            <pc:sldMk cId="1535694480" sldId="7262"/>
            <ac:spMk id="23" creationId="{AA291ABC-752C-484A-8B73-21928E73621A}"/>
          </ac:spMkLst>
        </pc:spChg>
        <pc:grpChg chg="del">
          <ac:chgData name="Maria Luiza Ferreira Caldwell (SFF)" userId="e7fb03e3-4af1-4f64-b5c2-aff04cf9d978" providerId="ADAL" clId="{EF1ADE15-A39A-4F50-AA46-D919D53BF402}" dt="2022-05-16T14:46:09.400" v="182" actId="478"/>
          <ac:grpSpMkLst>
            <pc:docMk/>
            <pc:sldMk cId="1535694480" sldId="7262"/>
            <ac:grpSpMk id="61" creationId="{FD723E75-431C-409F-A74E-EE53BFA04E3B}"/>
          </ac:grpSpMkLst>
        </pc:grpChg>
      </pc:sldChg>
      <pc:sldChg chg="delSp modSp mod">
        <pc:chgData name="Maria Luiza Ferreira Caldwell (SFF)" userId="e7fb03e3-4af1-4f64-b5c2-aff04cf9d978" providerId="ADAL" clId="{EF1ADE15-A39A-4F50-AA46-D919D53BF402}" dt="2022-05-16T14:50:45.970" v="214" actId="1076"/>
        <pc:sldMkLst>
          <pc:docMk/>
          <pc:sldMk cId="2425002256" sldId="7382"/>
        </pc:sldMkLst>
        <pc:spChg chg="mod">
          <ac:chgData name="Maria Luiza Ferreira Caldwell (SFF)" userId="e7fb03e3-4af1-4f64-b5c2-aff04cf9d978" providerId="ADAL" clId="{EF1ADE15-A39A-4F50-AA46-D919D53BF402}" dt="2022-05-16T14:50:45.970" v="214" actId="1076"/>
          <ac:spMkLst>
            <pc:docMk/>
            <pc:sldMk cId="2425002256" sldId="7382"/>
            <ac:spMk id="77" creationId="{A1B81868-F41B-424D-8FC8-2309EA36190F}"/>
          </ac:spMkLst>
        </pc:spChg>
        <pc:spChg chg="mod">
          <ac:chgData name="Maria Luiza Ferreira Caldwell (SFF)" userId="e7fb03e3-4af1-4f64-b5c2-aff04cf9d978" providerId="ADAL" clId="{EF1ADE15-A39A-4F50-AA46-D919D53BF402}" dt="2022-05-16T14:50:45.970" v="214" actId="1076"/>
          <ac:spMkLst>
            <pc:docMk/>
            <pc:sldMk cId="2425002256" sldId="7382"/>
            <ac:spMk id="78" creationId="{CED71229-2725-4CAE-93DF-6D8A0EDDF8A7}"/>
          </ac:spMkLst>
        </pc:spChg>
        <pc:grpChg chg="del">
          <ac:chgData name="Maria Luiza Ferreira Caldwell (SFF)" userId="e7fb03e3-4af1-4f64-b5c2-aff04cf9d978" providerId="ADAL" clId="{EF1ADE15-A39A-4F50-AA46-D919D53BF402}" dt="2022-05-16T14:46:47.960" v="192" actId="478"/>
          <ac:grpSpMkLst>
            <pc:docMk/>
            <pc:sldMk cId="2425002256" sldId="7382"/>
            <ac:grpSpMk id="27" creationId="{B42FEC3B-6706-4E2F-900A-B7E7DD4B1559}"/>
          </ac:grpSpMkLst>
        </pc:grpChg>
      </pc:sldChg>
      <pc:sldChg chg="delSp mod">
        <pc:chgData name="Maria Luiza Ferreira Caldwell (SFF)" userId="e7fb03e3-4af1-4f64-b5c2-aff04cf9d978" providerId="ADAL" clId="{EF1ADE15-A39A-4F50-AA46-D919D53BF402}" dt="2022-05-16T14:46:52.814" v="194" actId="478"/>
        <pc:sldMkLst>
          <pc:docMk/>
          <pc:sldMk cId="1126235648" sldId="7397"/>
        </pc:sldMkLst>
        <pc:grpChg chg="del">
          <ac:chgData name="Maria Luiza Ferreira Caldwell (SFF)" userId="e7fb03e3-4af1-4f64-b5c2-aff04cf9d978" providerId="ADAL" clId="{EF1ADE15-A39A-4F50-AA46-D919D53BF402}" dt="2022-05-16T14:46:52.814" v="194" actId="478"/>
          <ac:grpSpMkLst>
            <pc:docMk/>
            <pc:sldMk cId="1126235648" sldId="7397"/>
            <ac:grpSpMk id="19" creationId="{3D2C7164-EBF2-4EEE-8BF0-2B28C6D49FD2}"/>
          </ac:grpSpMkLst>
        </pc:grpChg>
      </pc:sldChg>
      <pc:sldChg chg="delSp mod">
        <pc:chgData name="Maria Luiza Ferreira Caldwell (SFF)" userId="e7fb03e3-4af1-4f64-b5c2-aff04cf9d978" providerId="ADAL" clId="{EF1ADE15-A39A-4F50-AA46-D919D53BF402}" dt="2022-05-16T14:46:38.952" v="190" actId="478"/>
        <pc:sldMkLst>
          <pc:docMk/>
          <pc:sldMk cId="1887784" sldId="7399"/>
        </pc:sldMkLst>
        <pc:grpChg chg="del">
          <ac:chgData name="Maria Luiza Ferreira Caldwell (SFF)" userId="e7fb03e3-4af1-4f64-b5c2-aff04cf9d978" providerId="ADAL" clId="{EF1ADE15-A39A-4F50-AA46-D919D53BF402}" dt="2022-05-16T14:46:38.952" v="190" actId="478"/>
          <ac:grpSpMkLst>
            <pc:docMk/>
            <pc:sldMk cId="1887784" sldId="7399"/>
            <ac:grpSpMk id="19" creationId="{76BEA6A0-6204-45DD-8A20-261EC76E287C}"/>
          </ac:grpSpMkLst>
        </pc:grpChg>
      </pc:sldChg>
      <pc:sldChg chg="delSp mod">
        <pc:chgData name="Maria Luiza Ferreira Caldwell (SFF)" userId="e7fb03e3-4af1-4f64-b5c2-aff04cf9d978" providerId="ADAL" clId="{EF1ADE15-A39A-4F50-AA46-D919D53BF402}" dt="2022-05-16T14:46:42.423" v="191" actId="478"/>
        <pc:sldMkLst>
          <pc:docMk/>
          <pc:sldMk cId="372016112" sldId="7400"/>
        </pc:sldMkLst>
        <pc:grpChg chg="del">
          <ac:chgData name="Maria Luiza Ferreira Caldwell (SFF)" userId="e7fb03e3-4af1-4f64-b5c2-aff04cf9d978" providerId="ADAL" clId="{EF1ADE15-A39A-4F50-AA46-D919D53BF402}" dt="2022-05-16T14:46:42.423" v="191" actId="478"/>
          <ac:grpSpMkLst>
            <pc:docMk/>
            <pc:sldMk cId="372016112" sldId="7400"/>
            <ac:grpSpMk id="27" creationId="{B42FEC3B-6706-4E2F-900A-B7E7DD4B1559}"/>
          </ac:grpSpMkLst>
        </pc:grpChg>
      </pc:sldChg>
      <pc:sldChg chg="delSp mod">
        <pc:chgData name="Maria Luiza Ferreira Caldwell (SFF)" userId="e7fb03e3-4af1-4f64-b5c2-aff04cf9d978" providerId="ADAL" clId="{EF1ADE15-A39A-4F50-AA46-D919D53BF402}" dt="2022-05-16T14:46:34.558" v="189" actId="478"/>
        <pc:sldMkLst>
          <pc:docMk/>
          <pc:sldMk cId="2531190359" sldId="7401"/>
        </pc:sldMkLst>
        <pc:grpChg chg="del">
          <ac:chgData name="Maria Luiza Ferreira Caldwell (SFF)" userId="e7fb03e3-4af1-4f64-b5c2-aff04cf9d978" providerId="ADAL" clId="{EF1ADE15-A39A-4F50-AA46-D919D53BF402}" dt="2022-05-16T14:46:34.558" v="189" actId="478"/>
          <ac:grpSpMkLst>
            <pc:docMk/>
            <pc:sldMk cId="2531190359" sldId="7401"/>
            <ac:grpSpMk id="19" creationId="{76BEA6A0-6204-45DD-8A20-261EC76E287C}"/>
          </ac:grpSpMkLst>
        </pc:grpChg>
      </pc:sldChg>
      <pc:sldChg chg="delSp modSp mod">
        <pc:chgData name="Maria Luiza Ferreira Caldwell (SFF)" userId="e7fb03e3-4af1-4f64-b5c2-aff04cf9d978" providerId="ADAL" clId="{EF1ADE15-A39A-4F50-AA46-D919D53BF402}" dt="2022-05-16T14:46:31.010" v="188" actId="478"/>
        <pc:sldMkLst>
          <pc:docMk/>
          <pc:sldMk cId="360084003" sldId="7403"/>
        </pc:sldMkLst>
        <pc:grpChg chg="del">
          <ac:chgData name="Maria Luiza Ferreira Caldwell (SFF)" userId="e7fb03e3-4af1-4f64-b5c2-aff04cf9d978" providerId="ADAL" clId="{EF1ADE15-A39A-4F50-AA46-D919D53BF402}" dt="2022-05-16T14:46:31.010" v="188" actId="478"/>
          <ac:grpSpMkLst>
            <pc:docMk/>
            <pc:sldMk cId="360084003" sldId="7403"/>
            <ac:grpSpMk id="19" creationId="{76BEA6A0-6204-45DD-8A20-261EC76E287C}"/>
          </ac:grpSpMkLst>
        </pc:grpChg>
        <pc:cxnChg chg="mod">
          <ac:chgData name="Maria Luiza Ferreira Caldwell (SFF)" userId="e7fb03e3-4af1-4f64-b5c2-aff04cf9d978" providerId="ADAL" clId="{EF1ADE15-A39A-4F50-AA46-D919D53BF402}" dt="2022-05-16T14:46:04.538" v="181" actId="17032"/>
          <ac:cxnSpMkLst>
            <pc:docMk/>
            <pc:sldMk cId="360084003" sldId="7403"/>
            <ac:cxnSpMk id="100" creationId="{0F0CFCA8-8F53-86B9-DBD4-BAADE5BAE521}"/>
          </ac:cxnSpMkLst>
        </pc:cxnChg>
      </pc:sldChg>
      <pc:sldChg chg="delSp modSp mod">
        <pc:chgData name="Maria Luiza Ferreira Caldwell (SFF)" userId="e7fb03e3-4af1-4f64-b5c2-aff04cf9d978" providerId="ADAL" clId="{EF1ADE15-A39A-4F50-AA46-D919D53BF402}" dt="2022-05-16T14:49:16.430" v="213" actId="14100"/>
        <pc:sldMkLst>
          <pc:docMk/>
          <pc:sldMk cId="1621962546" sldId="7404"/>
        </pc:sldMkLst>
        <pc:spChg chg="mod">
          <ac:chgData name="Maria Luiza Ferreira Caldwell (SFF)" userId="e7fb03e3-4af1-4f64-b5c2-aff04cf9d978" providerId="ADAL" clId="{EF1ADE15-A39A-4F50-AA46-D919D53BF402}" dt="2022-05-16T14:49:16.430" v="213" actId="14100"/>
          <ac:spMkLst>
            <pc:docMk/>
            <pc:sldMk cId="1621962546" sldId="7404"/>
            <ac:spMk id="30" creationId="{C47FCDC4-0EB3-E35B-F840-7C1FBDEA75A7}"/>
          </ac:spMkLst>
        </pc:spChg>
        <pc:grpChg chg="del">
          <ac:chgData name="Maria Luiza Ferreira Caldwell (SFF)" userId="e7fb03e3-4af1-4f64-b5c2-aff04cf9d978" providerId="ADAL" clId="{EF1ADE15-A39A-4F50-AA46-D919D53BF402}" dt="2022-05-16T14:46:23.303" v="187" actId="478"/>
          <ac:grpSpMkLst>
            <pc:docMk/>
            <pc:sldMk cId="1621962546" sldId="7404"/>
            <ac:grpSpMk id="25" creationId="{EAD6B946-6F3D-48C2-876E-EB9BDBF654E7}"/>
          </ac:grpSpMkLst>
        </pc:grpChg>
      </pc:sldChg>
      <pc:sldChg chg="delSp del mod">
        <pc:chgData name="Maria Luiza Ferreira Caldwell (SFF)" userId="e7fb03e3-4af1-4f64-b5c2-aff04cf9d978" providerId="ADAL" clId="{EF1ADE15-A39A-4F50-AA46-D919D53BF402}" dt="2022-05-16T14:47:15.249" v="201" actId="47"/>
        <pc:sldMkLst>
          <pc:docMk/>
          <pc:sldMk cId="355267794" sldId="7405"/>
        </pc:sldMkLst>
        <pc:grpChg chg="del">
          <ac:chgData name="Maria Luiza Ferreira Caldwell (SFF)" userId="e7fb03e3-4af1-4f64-b5c2-aff04cf9d978" providerId="ADAL" clId="{EF1ADE15-A39A-4F50-AA46-D919D53BF402}" dt="2022-05-16T14:46:50.567" v="193" actId="478"/>
          <ac:grpSpMkLst>
            <pc:docMk/>
            <pc:sldMk cId="355267794" sldId="7405"/>
            <ac:grpSpMk id="19" creationId="{76BEA6A0-6204-45DD-8A20-261EC76E287C}"/>
          </ac:grpSpMkLst>
        </pc:grpChg>
      </pc:sldChg>
      <pc:sldChg chg="addSp delSp modSp add mod setBg">
        <pc:chgData name="Maria Luiza Ferreira Caldwell (SFF)" userId="e7fb03e3-4af1-4f64-b5c2-aff04cf9d978" providerId="ADAL" clId="{EF1ADE15-A39A-4F50-AA46-D919D53BF402}" dt="2022-05-16T14:48:41.018" v="212" actId="14100"/>
        <pc:sldMkLst>
          <pc:docMk/>
          <pc:sldMk cId="2466106001" sldId="7406"/>
        </pc:sldMkLst>
        <pc:spChg chg="add del mod">
          <ac:chgData name="Maria Luiza Ferreira Caldwell (SFF)" userId="e7fb03e3-4af1-4f64-b5c2-aff04cf9d978" providerId="ADAL" clId="{EF1ADE15-A39A-4F50-AA46-D919D53BF402}" dt="2022-05-16T14:47:11.482" v="198"/>
          <ac:spMkLst>
            <pc:docMk/>
            <pc:sldMk cId="2466106001" sldId="7406"/>
            <ac:spMk id="19" creationId="{1F976A26-7AAB-EEFF-1A69-8B1FD6543D2B}"/>
          </ac:spMkLst>
        </pc:spChg>
        <pc:spChg chg="add del mod">
          <ac:chgData name="Maria Luiza Ferreira Caldwell (SFF)" userId="e7fb03e3-4af1-4f64-b5c2-aff04cf9d978" providerId="ADAL" clId="{EF1ADE15-A39A-4F50-AA46-D919D53BF402}" dt="2022-05-16T14:47:11.482" v="198"/>
          <ac:spMkLst>
            <pc:docMk/>
            <pc:sldMk cId="2466106001" sldId="7406"/>
            <ac:spMk id="26" creationId="{75AE11E1-F973-EAAB-B2E0-8894BE78B0F5}"/>
          </ac:spMkLst>
        </pc:spChg>
        <pc:spChg chg="add del mod">
          <ac:chgData name="Maria Luiza Ferreira Caldwell (SFF)" userId="e7fb03e3-4af1-4f64-b5c2-aff04cf9d978" providerId="ADAL" clId="{EF1ADE15-A39A-4F50-AA46-D919D53BF402}" dt="2022-05-16T14:47:11.482" v="198"/>
          <ac:spMkLst>
            <pc:docMk/>
            <pc:sldMk cId="2466106001" sldId="7406"/>
            <ac:spMk id="28" creationId="{F746BE0E-6EC3-BFE7-B2BA-A738792232D7}"/>
          </ac:spMkLst>
        </pc:spChg>
        <pc:spChg chg="add mod">
          <ac:chgData name="Maria Luiza Ferreira Caldwell (SFF)" userId="e7fb03e3-4af1-4f64-b5c2-aff04cf9d978" providerId="ADAL" clId="{EF1ADE15-A39A-4F50-AA46-D919D53BF402}" dt="2022-05-16T14:47:13.935" v="200"/>
          <ac:spMkLst>
            <pc:docMk/>
            <pc:sldMk cId="2466106001" sldId="7406"/>
            <ac:spMk id="30" creationId="{8FBF9FF4-ADEA-99E8-ADAE-3D1FC2D96CB1}"/>
          </ac:spMkLst>
        </pc:spChg>
        <pc:spChg chg="add mod">
          <ac:chgData name="Maria Luiza Ferreira Caldwell (SFF)" userId="e7fb03e3-4af1-4f64-b5c2-aff04cf9d978" providerId="ADAL" clId="{EF1ADE15-A39A-4F50-AA46-D919D53BF402}" dt="2022-05-16T14:48:41.018" v="212" actId="14100"/>
          <ac:spMkLst>
            <pc:docMk/>
            <pc:sldMk cId="2466106001" sldId="7406"/>
            <ac:spMk id="32" creationId="{35124319-EE01-1EF7-E738-B839CA6DC495}"/>
          </ac:spMkLst>
        </pc:spChg>
        <pc:spChg chg="del">
          <ac:chgData name="Maria Luiza Ferreira Caldwell (SFF)" userId="e7fb03e3-4af1-4f64-b5c2-aff04cf9d978" providerId="ADAL" clId="{EF1ADE15-A39A-4F50-AA46-D919D53BF402}" dt="2022-05-16T14:47:13.095" v="199" actId="478"/>
          <ac:spMkLst>
            <pc:docMk/>
            <pc:sldMk cId="2466106001" sldId="7406"/>
            <ac:spMk id="33" creationId="{9A4CB0DB-AE61-448F-A0F4-7F4BCE2472D8}"/>
          </ac:spMkLst>
        </pc:spChg>
        <pc:spChg chg="add mod">
          <ac:chgData name="Maria Luiza Ferreira Caldwell (SFF)" userId="e7fb03e3-4af1-4f64-b5c2-aff04cf9d978" providerId="ADAL" clId="{EF1ADE15-A39A-4F50-AA46-D919D53BF402}" dt="2022-05-16T14:48:40.681" v="211" actId="14100"/>
          <ac:spMkLst>
            <pc:docMk/>
            <pc:sldMk cId="2466106001" sldId="7406"/>
            <ac:spMk id="35" creationId="{66208056-7B1D-584E-70DD-41F98C81BBA4}"/>
          </ac:spMkLst>
        </pc:spChg>
        <pc:spChg chg="del">
          <ac:chgData name="Maria Luiza Ferreira Caldwell (SFF)" userId="e7fb03e3-4af1-4f64-b5c2-aff04cf9d978" providerId="ADAL" clId="{EF1ADE15-A39A-4F50-AA46-D919D53BF402}" dt="2022-05-16T14:47:02.753" v="196" actId="478"/>
          <ac:spMkLst>
            <pc:docMk/>
            <pc:sldMk cId="2466106001" sldId="7406"/>
            <ac:spMk id="36" creationId="{435DC340-8EC7-49AD-AE08-C357BC20A9AB}"/>
          </ac:spMkLst>
        </pc:spChg>
        <pc:picChg chg="del">
          <ac:chgData name="Maria Luiza Ferreira Caldwell (SFF)" userId="e7fb03e3-4af1-4f64-b5c2-aff04cf9d978" providerId="ADAL" clId="{EF1ADE15-A39A-4F50-AA46-D919D53BF402}" dt="2022-05-16T14:47:02.753" v="196" actId="478"/>
          <ac:picMkLst>
            <pc:docMk/>
            <pc:sldMk cId="2466106001" sldId="7406"/>
            <ac:picMk id="2" creationId="{61A5C17F-27B3-4E3D-878D-802811FC35CF}"/>
          </ac:picMkLst>
        </pc:picChg>
        <pc:picChg chg="add del mod">
          <ac:chgData name="Maria Luiza Ferreira Caldwell (SFF)" userId="e7fb03e3-4af1-4f64-b5c2-aff04cf9d978" providerId="ADAL" clId="{EF1ADE15-A39A-4F50-AA46-D919D53BF402}" dt="2022-05-16T14:47:11.482" v="198"/>
          <ac:picMkLst>
            <pc:docMk/>
            <pc:sldMk cId="2466106001" sldId="7406"/>
            <ac:picMk id="25" creationId="{CD3C0D75-CA14-BE6B-0510-400237FE6727}"/>
          </ac:picMkLst>
        </pc:picChg>
        <pc:picChg chg="add del mod">
          <ac:chgData name="Maria Luiza Ferreira Caldwell (SFF)" userId="e7fb03e3-4af1-4f64-b5c2-aff04cf9d978" providerId="ADAL" clId="{EF1ADE15-A39A-4F50-AA46-D919D53BF402}" dt="2022-05-16T14:47:11.482" v="198"/>
          <ac:picMkLst>
            <pc:docMk/>
            <pc:sldMk cId="2466106001" sldId="7406"/>
            <ac:picMk id="27" creationId="{B372D254-F081-B8F5-0BC6-430E7FB05BEA}"/>
          </ac:picMkLst>
        </pc:picChg>
        <pc:picChg chg="add mod">
          <ac:chgData name="Maria Luiza Ferreira Caldwell (SFF)" userId="e7fb03e3-4af1-4f64-b5c2-aff04cf9d978" providerId="ADAL" clId="{EF1ADE15-A39A-4F50-AA46-D919D53BF402}" dt="2022-05-16T14:47:13.935" v="200"/>
          <ac:picMkLst>
            <pc:docMk/>
            <pc:sldMk cId="2466106001" sldId="7406"/>
            <ac:picMk id="31" creationId="{6906F073-9311-A328-A462-3B7C063450A3}"/>
          </ac:picMkLst>
        </pc:picChg>
        <pc:picChg chg="add mod">
          <ac:chgData name="Maria Luiza Ferreira Caldwell (SFF)" userId="e7fb03e3-4af1-4f64-b5c2-aff04cf9d978" providerId="ADAL" clId="{EF1ADE15-A39A-4F50-AA46-D919D53BF402}" dt="2022-05-16T14:48:15.402" v="208" actId="1035"/>
          <ac:picMkLst>
            <pc:docMk/>
            <pc:sldMk cId="2466106001" sldId="7406"/>
            <ac:picMk id="34" creationId="{F5B4A466-BC86-E39A-E372-9E2E9601457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1BFC5A-09A8-4680-A882-79E8ABAB3D21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8E7A348-5FF3-4B2E-B56A-4EC73221FE9D}">
      <dgm:prSet phldrT="[Texto]" custT="1"/>
      <dgm:spPr>
        <a:solidFill>
          <a:srgbClr val="FBD00D"/>
        </a:solidFill>
        <a:ln>
          <a:noFill/>
        </a:ln>
      </dgm:spPr>
      <dgm:t>
        <a:bodyPr/>
        <a:lstStyle/>
        <a:p>
          <a:r>
            <a:rPr lang="pt-BR" sz="2000" b="1">
              <a:solidFill>
                <a:srgbClr val="003049"/>
              </a:solidFill>
            </a:rPr>
            <a:t>53 DISTRIBUIDORAS</a:t>
          </a:r>
        </a:p>
      </dgm:t>
    </dgm:pt>
    <dgm:pt modelId="{CBE297DC-25B6-48B0-8A91-A3CC8486705F}" type="parTrans" cxnId="{412C72B2-73AF-4517-900F-DD1463D36BEC}">
      <dgm:prSet/>
      <dgm:spPr/>
      <dgm:t>
        <a:bodyPr/>
        <a:lstStyle/>
        <a:p>
          <a:endParaRPr lang="pt-BR"/>
        </a:p>
      </dgm:t>
    </dgm:pt>
    <dgm:pt modelId="{BF12DC60-79E1-4DCB-88D2-B51247C5E2A0}" type="sibTrans" cxnId="{412C72B2-73AF-4517-900F-DD1463D36BEC}">
      <dgm:prSet/>
      <dgm:spPr/>
      <dgm:t>
        <a:bodyPr/>
        <a:lstStyle/>
        <a:p>
          <a:endParaRPr lang="pt-BR"/>
        </a:p>
      </dgm:t>
    </dgm:pt>
    <dgm:pt modelId="{6D950223-6E36-4830-9339-BE872E922207}">
      <dgm:prSet phldrT="[Texto]" custT="1"/>
      <dgm:spPr>
        <a:solidFill>
          <a:srgbClr val="4BBB24"/>
        </a:solidFill>
        <a:ln>
          <a:noFill/>
        </a:ln>
      </dgm:spPr>
      <dgm:t>
        <a:bodyPr/>
        <a:lstStyle/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800" b="1" kern="1200">
              <a:solidFill>
                <a:schemeClr val="tx1"/>
              </a:solidFill>
            </a:rPr>
            <a:t>51 </a:t>
          </a:r>
          <a:r>
            <a:rPr lang="pt-BR" sz="2000" b="0" kern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distribuidoras possuem </a:t>
          </a:r>
          <a:r>
            <a:rPr lang="pt-BR" sz="2000" b="0"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ações</a:t>
          </a: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800" b="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(em andamento ou encerradas</a:t>
          </a:r>
          <a:r>
            <a:rPr lang="pt-BR" sz="1800" kern="1200">
              <a:solidFill>
                <a:schemeClr val="tx1"/>
              </a:solidFill>
            </a:rPr>
            <a:t>)</a:t>
          </a:r>
        </a:p>
      </dgm:t>
    </dgm:pt>
    <dgm:pt modelId="{DEC05B27-2B7E-436C-A691-90D49C496310}" type="parTrans" cxnId="{56D4D508-BA8C-4D3F-8464-9FD010DFBA25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3D56E50F-A8E2-41F9-AAA0-71B13272198F}" type="sibTrans" cxnId="{56D4D508-BA8C-4D3F-8464-9FD010DFBA25}">
      <dgm:prSet/>
      <dgm:spPr/>
      <dgm:t>
        <a:bodyPr/>
        <a:lstStyle/>
        <a:p>
          <a:endParaRPr lang="pt-BR"/>
        </a:p>
      </dgm:t>
    </dgm:pt>
    <dgm:pt modelId="{8517E52C-D7B5-4AC8-8C6F-B2FB1696D4FC}">
      <dgm:prSet phldrT="[Texto]" custT="1"/>
      <dgm:spPr>
        <a:solidFill>
          <a:schemeClr val="accent5">
            <a:lumMod val="75000"/>
          </a:schemeClr>
        </a:solidFill>
        <a:ln>
          <a:noFill/>
        </a:ln>
      </dgm:spPr>
      <dgm:t>
        <a:bodyPr/>
        <a:lstStyle/>
        <a:p>
          <a:pPr marL="0"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1" kern="1200">
              <a:solidFill>
                <a:schemeClr val="tx1"/>
              </a:solidFill>
              <a:latin typeface="+mn-lt"/>
              <a:ea typeface="+mn-ea"/>
              <a:cs typeface="+mn-cs"/>
            </a:rPr>
            <a:t>44</a:t>
          </a:r>
        </a:p>
        <a:p>
          <a:pPr marL="0"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0" kern="1200">
              <a:solidFill>
                <a:schemeClr val="tx1"/>
              </a:solidFill>
              <a:latin typeface="+mn-lt"/>
              <a:ea typeface="+mn-ea"/>
              <a:cs typeface="+mn-cs"/>
            </a:rPr>
            <a:t>Pelo menos uma ação</a:t>
          </a:r>
        </a:p>
        <a:p>
          <a:pPr marL="0"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0" kern="1200">
              <a:solidFill>
                <a:schemeClr val="tx1"/>
              </a:solidFill>
              <a:latin typeface="+mn-lt"/>
              <a:ea typeface="+mn-ea"/>
              <a:cs typeface="+mn-cs"/>
            </a:rPr>
            <a:t>com trânsito em julgado</a:t>
          </a:r>
        </a:p>
      </dgm:t>
    </dgm:pt>
    <dgm:pt modelId="{C620366F-5910-47B5-8815-BA6DFF4A91B2}" type="parTrans" cxnId="{77A93191-09A1-443D-9D35-7957C44C4A1B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207F9A0B-CB49-4BC9-9A33-C626821C5AC8}" type="sibTrans" cxnId="{77A93191-09A1-443D-9D35-7957C44C4A1B}">
      <dgm:prSet/>
      <dgm:spPr/>
      <dgm:t>
        <a:bodyPr/>
        <a:lstStyle/>
        <a:p>
          <a:endParaRPr lang="pt-BR"/>
        </a:p>
      </dgm:t>
    </dgm:pt>
    <dgm:pt modelId="{53361972-F1D0-4878-94A2-D2A0F52F6264}">
      <dgm:prSet phldrT="[Texto]" custT="1"/>
      <dgm:spPr>
        <a:solidFill>
          <a:srgbClr val="4BBB24"/>
        </a:solidFill>
        <a:ln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pt-BR" sz="1800" b="1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2 </a:t>
          </a:r>
          <a:r>
            <a:rPr lang="pt-BR" sz="1800" b="0" kern="1200">
              <a:solidFill>
                <a:schemeClr val="tx1"/>
              </a:solidFill>
            </a:rPr>
            <a:t>distribuidoras </a:t>
          </a:r>
          <a:r>
            <a:rPr lang="pt-BR" sz="1800" kern="1200">
              <a:solidFill>
                <a:schemeClr val="tx1"/>
              </a:solidFill>
            </a:rPr>
            <a:t>não tem ações judiciais </a:t>
          </a:r>
        </a:p>
      </dgm:t>
    </dgm:pt>
    <dgm:pt modelId="{333A0817-F467-49FA-90D9-C9DE01D1AED9}" type="parTrans" cxnId="{64A2F0B3-C220-4381-BEAF-CA8F043CCC2C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49C37CD5-8429-49D9-B9ED-D1FE3AAD0467}" type="sibTrans" cxnId="{64A2F0B3-C220-4381-BEAF-CA8F043CCC2C}">
      <dgm:prSet/>
      <dgm:spPr/>
      <dgm:t>
        <a:bodyPr/>
        <a:lstStyle/>
        <a:p>
          <a:endParaRPr lang="pt-BR"/>
        </a:p>
      </dgm:t>
    </dgm:pt>
    <dgm:pt modelId="{1E178DB7-9370-4227-B720-A1A645670F87}">
      <dgm:prSet phldrT="[Texto]" custT="1"/>
      <dgm:spPr>
        <a:solidFill>
          <a:schemeClr val="accent5">
            <a:lumMod val="75000"/>
          </a:schemeClr>
        </a:solidFill>
        <a:ln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t-BR" sz="1600" b="1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37 </a:t>
          </a:r>
          <a:r>
            <a:rPr lang="pt-BR" sz="1400" b="0"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p</a:t>
          </a:r>
          <a:r>
            <a:rPr lang="pt-BR" sz="1400" kern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ossuem parte dos créditos habilitados</a:t>
          </a:r>
        </a:p>
      </dgm:t>
    </dgm:pt>
    <dgm:pt modelId="{9202A1E6-4974-40C3-8F22-4036F3956EE4}" type="parTrans" cxnId="{2737EC40-5163-4DE7-9EA1-7026A9DD1BA5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B596CE9A-9DC0-420D-A85B-E2D262F86463}" type="sibTrans" cxnId="{2737EC40-5163-4DE7-9EA1-7026A9DD1BA5}">
      <dgm:prSet/>
      <dgm:spPr/>
      <dgm:t>
        <a:bodyPr/>
        <a:lstStyle/>
        <a:p>
          <a:endParaRPr lang="pt-BR"/>
        </a:p>
      </dgm:t>
    </dgm:pt>
    <dgm:pt modelId="{8ADBA512-AD93-4EC8-A1A0-338EE947EA69}">
      <dgm:prSet phldrT="[Texto]" custT="1"/>
      <dgm:spPr>
        <a:solidFill>
          <a:schemeClr val="accent5">
            <a:lumMod val="75000"/>
          </a:schemeClr>
        </a:solidFill>
        <a:ln>
          <a:noFill/>
        </a:ln>
      </dgm:spPr>
      <dgm:t>
        <a:bodyPr/>
        <a:lstStyle/>
        <a:p>
          <a:r>
            <a:rPr lang="pt-BR" sz="1600" b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7 </a:t>
          </a:r>
          <a:r>
            <a:rPr lang="pt-BR" sz="1400" b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n</a:t>
          </a:r>
          <a:r>
            <a:rPr lang="pt-BR" sz="1400">
              <a:solidFill>
                <a:schemeClr val="tx1"/>
              </a:solidFill>
            </a:rPr>
            <a:t>ão possuem créditos habilitados</a:t>
          </a:r>
        </a:p>
      </dgm:t>
    </dgm:pt>
    <dgm:pt modelId="{9A0C1482-11BA-463D-9788-65BCEEE06F75}" type="parTrans" cxnId="{A1D6D98C-708A-478D-9218-E9C8FE6871A3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F468896C-6D5C-4D32-B232-AF9D7F252C27}" type="sibTrans" cxnId="{A1D6D98C-708A-478D-9218-E9C8FE6871A3}">
      <dgm:prSet/>
      <dgm:spPr/>
      <dgm:t>
        <a:bodyPr/>
        <a:lstStyle/>
        <a:p>
          <a:endParaRPr lang="pt-BR"/>
        </a:p>
      </dgm:t>
    </dgm:pt>
    <dgm:pt modelId="{8025C9D6-CF63-49AC-9284-46B699D7BBEF}">
      <dgm:prSet phldrT="[Texto]" custT="1"/>
      <dgm:spPr>
        <a:solidFill>
          <a:srgbClr val="92D050"/>
        </a:solidFill>
        <a:ln>
          <a:noFill/>
        </a:ln>
      </dgm:spPr>
      <dgm:t>
        <a:bodyPr/>
        <a:lstStyle/>
        <a:p>
          <a:r>
            <a:rPr lang="pt-BR" sz="1600" b="1">
              <a:solidFill>
                <a:schemeClr val="tx1"/>
              </a:solidFill>
              <a:latin typeface="+mn-lt"/>
            </a:rPr>
            <a:t>7</a:t>
          </a:r>
        </a:p>
        <a:p>
          <a:r>
            <a:rPr lang="pt-BR" sz="1600" b="0">
              <a:solidFill>
                <a:schemeClr val="tx1"/>
              </a:solidFill>
              <a:latin typeface="+mn-lt"/>
            </a:rPr>
            <a:t>Ações em andamento</a:t>
          </a:r>
        </a:p>
      </dgm:t>
    </dgm:pt>
    <dgm:pt modelId="{7C704955-482F-4937-9434-A302F3923BAA}" type="parTrans" cxnId="{4EB20837-96AD-4A57-935D-4ACC5996DDEE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0C1AFE82-578F-4A84-9825-704106591FBD}" type="sibTrans" cxnId="{4EB20837-96AD-4A57-935D-4ACC5996DDEE}">
      <dgm:prSet/>
      <dgm:spPr/>
      <dgm:t>
        <a:bodyPr/>
        <a:lstStyle/>
        <a:p>
          <a:endParaRPr lang="pt-BR"/>
        </a:p>
      </dgm:t>
    </dgm:pt>
    <dgm:pt modelId="{77F7A60E-F3BF-466C-8CAD-9DB79BEABEAB}" type="pres">
      <dgm:prSet presAssocID="{9D1BFC5A-09A8-4680-A882-79E8ABAB3D2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1AF366-6523-4901-BE08-A1DE9CD896C9}" type="pres">
      <dgm:prSet presAssocID="{9D1BFC5A-09A8-4680-A882-79E8ABAB3D21}" presName="hierFlow" presStyleCnt="0"/>
      <dgm:spPr/>
    </dgm:pt>
    <dgm:pt modelId="{034505D3-85D4-435D-969E-4E57CA896516}" type="pres">
      <dgm:prSet presAssocID="{9D1BFC5A-09A8-4680-A882-79E8ABAB3D2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F37AAA1-EBDD-4066-AE0D-EEA68E60D69E}" type="pres">
      <dgm:prSet presAssocID="{98E7A348-5FF3-4B2E-B56A-4EC73221FE9D}" presName="Name14" presStyleCnt="0"/>
      <dgm:spPr/>
    </dgm:pt>
    <dgm:pt modelId="{AEA816DB-2785-4B03-BF62-DE6AB9D7E203}" type="pres">
      <dgm:prSet presAssocID="{98E7A348-5FF3-4B2E-B56A-4EC73221FE9D}" presName="level1Shape" presStyleLbl="node0" presStyleIdx="0" presStyleCnt="1" custScaleX="135940" custScaleY="30534" custLinFactNeighborX="-749" custLinFactNeighborY="-32707">
        <dgm:presLayoutVars>
          <dgm:chPref val="3"/>
        </dgm:presLayoutVars>
      </dgm:prSet>
      <dgm:spPr/>
    </dgm:pt>
    <dgm:pt modelId="{F9F238E7-D7C1-424B-8597-8E1F12C0754E}" type="pres">
      <dgm:prSet presAssocID="{98E7A348-5FF3-4B2E-B56A-4EC73221FE9D}" presName="hierChild2" presStyleCnt="0"/>
      <dgm:spPr/>
    </dgm:pt>
    <dgm:pt modelId="{6B70FA5B-C66D-4E71-8F98-1C34E55470CA}" type="pres">
      <dgm:prSet presAssocID="{DEC05B27-2B7E-436C-A691-90D49C496310}" presName="Name19" presStyleLbl="parChTrans1D2" presStyleIdx="0" presStyleCnt="2"/>
      <dgm:spPr/>
    </dgm:pt>
    <dgm:pt modelId="{AD2620C7-7DC6-4EA6-BD93-A3CC687F361F}" type="pres">
      <dgm:prSet presAssocID="{6D950223-6E36-4830-9339-BE872E922207}" presName="Name21" presStyleCnt="0"/>
      <dgm:spPr/>
    </dgm:pt>
    <dgm:pt modelId="{847ADAEF-00DE-4CFC-B65F-7F79BBBFAF1B}" type="pres">
      <dgm:prSet presAssocID="{6D950223-6E36-4830-9339-BE872E922207}" presName="level2Shape" presStyleLbl="node2" presStyleIdx="0" presStyleCnt="2" custScaleX="214481" custScaleY="51071" custLinFactNeighborX="-38057" custLinFactNeighborY="-38139"/>
      <dgm:spPr/>
    </dgm:pt>
    <dgm:pt modelId="{46BB1E4A-E447-4C60-A71E-ADD1427F647F}" type="pres">
      <dgm:prSet presAssocID="{6D950223-6E36-4830-9339-BE872E922207}" presName="hierChild3" presStyleCnt="0"/>
      <dgm:spPr/>
    </dgm:pt>
    <dgm:pt modelId="{25EE7ED6-18B4-4D9D-A6A5-3ABCFCE5853B}" type="pres">
      <dgm:prSet presAssocID="{7C704955-482F-4937-9434-A302F3923BAA}" presName="Name19" presStyleLbl="parChTrans1D3" presStyleIdx="0" presStyleCnt="2"/>
      <dgm:spPr/>
    </dgm:pt>
    <dgm:pt modelId="{3B1620DD-A771-4C63-984F-202426687C73}" type="pres">
      <dgm:prSet presAssocID="{8025C9D6-CF63-49AC-9284-46B699D7BBEF}" presName="Name21" presStyleCnt="0"/>
      <dgm:spPr/>
    </dgm:pt>
    <dgm:pt modelId="{E86B1A9F-C252-4BC4-9EFD-E004EDC68B90}" type="pres">
      <dgm:prSet presAssocID="{8025C9D6-CF63-49AC-9284-46B699D7BBEF}" presName="level2Shape" presStyleLbl="node3" presStyleIdx="0" presStyleCnt="2" custScaleX="61333" custScaleY="57989" custLinFactNeighborX="-28576" custLinFactNeighborY="-53789"/>
      <dgm:spPr/>
    </dgm:pt>
    <dgm:pt modelId="{41B9371D-2580-4F33-816B-658CBE31DFEC}" type="pres">
      <dgm:prSet presAssocID="{8025C9D6-CF63-49AC-9284-46B699D7BBEF}" presName="hierChild3" presStyleCnt="0"/>
      <dgm:spPr/>
    </dgm:pt>
    <dgm:pt modelId="{8B6818AD-91D1-467D-84CF-AA7BB7F09E6D}" type="pres">
      <dgm:prSet presAssocID="{C620366F-5910-47B5-8815-BA6DFF4A91B2}" presName="Name19" presStyleLbl="parChTrans1D3" presStyleIdx="1" presStyleCnt="2"/>
      <dgm:spPr/>
    </dgm:pt>
    <dgm:pt modelId="{BD50F3B3-A87E-439F-88FE-FE953B0278CA}" type="pres">
      <dgm:prSet presAssocID="{8517E52C-D7B5-4AC8-8C6F-B2FB1696D4FC}" presName="Name21" presStyleCnt="0"/>
      <dgm:spPr/>
    </dgm:pt>
    <dgm:pt modelId="{09A2DEAB-29C0-4D83-92C1-7F3A3FFA6DFB}" type="pres">
      <dgm:prSet presAssocID="{8517E52C-D7B5-4AC8-8C6F-B2FB1696D4FC}" presName="level2Shape" presStyleLbl="node3" presStyleIdx="1" presStyleCnt="2" custScaleX="106161" custScaleY="57989" custLinFactNeighborX="-30810" custLinFactNeighborY="-53763"/>
      <dgm:spPr/>
    </dgm:pt>
    <dgm:pt modelId="{D5E8135D-C8A2-4761-B772-068CD03234C8}" type="pres">
      <dgm:prSet presAssocID="{8517E52C-D7B5-4AC8-8C6F-B2FB1696D4FC}" presName="hierChild3" presStyleCnt="0"/>
      <dgm:spPr/>
    </dgm:pt>
    <dgm:pt modelId="{8780D4A9-4934-499A-8C3D-91A7C742A3B2}" type="pres">
      <dgm:prSet presAssocID="{9202A1E6-4974-40C3-8F22-4036F3956EE4}" presName="Name19" presStyleLbl="parChTrans1D4" presStyleIdx="0" presStyleCnt="2"/>
      <dgm:spPr/>
    </dgm:pt>
    <dgm:pt modelId="{6E285373-5763-4AF7-9DC5-5813ED056DD6}" type="pres">
      <dgm:prSet presAssocID="{1E178DB7-9370-4227-B720-A1A645670F87}" presName="Name21" presStyleCnt="0"/>
      <dgm:spPr/>
    </dgm:pt>
    <dgm:pt modelId="{C7BDC49A-A3FB-41A9-9EF0-78F63123ACDE}" type="pres">
      <dgm:prSet presAssocID="{1E178DB7-9370-4227-B720-A1A645670F87}" presName="level2Shape" presStyleLbl="node4" presStyleIdx="0" presStyleCnt="2" custScaleX="87039" custScaleY="41056" custLinFactNeighborX="-22060" custLinFactNeighborY="-70320"/>
      <dgm:spPr/>
    </dgm:pt>
    <dgm:pt modelId="{597AC5B0-5505-4A0D-A789-3FA568863204}" type="pres">
      <dgm:prSet presAssocID="{1E178DB7-9370-4227-B720-A1A645670F87}" presName="hierChild3" presStyleCnt="0"/>
      <dgm:spPr/>
    </dgm:pt>
    <dgm:pt modelId="{1189D3FD-81F7-4CB8-8E09-73BB477A1137}" type="pres">
      <dgm:prSet presAssocID="{9A0C1482-11BA-463D-9788-65BCEEE06F75}" presName="Name19" presStyleLbl="parChTrans1D4" presStyleIdx="1" presStyleCnt="2"/>
      <dgm:spPr/>
    </dgm:pt>
    <dgm:pt modelId="{200C6D7C-04E0-4C5E-B4B5-7A7F972232BC}" type="pres">
      <dgm:prSet presAssocID="{8ADBA512-AD93-4EC8-A1A0-338EE947EA69}" presName="Name21" presStyleCnt="0"/>
      <dgm:spPr/>
    </dgm:pt>
    <dgm:pt modelId="{857C72AA-A891-472E-B7A5-B748A9EC953D}" type="pres">
      <dgm:prSet presAssocID="{8ADBA512-AD93-4EC8-A1A0-338EE947EA69}" presName="level2Shape" presStyleLbl="node4" presStyleIdx="1" presStyleCnt="2" custScaleX="87039" custScaleY="41056" custLinFactNeighborX="-40887" custLinFactNeighborY="-70080"/>
      <dgm:spPr/>
    </dgm:pt>
    <dgm:pt modelId="{D8A1A5CB-97B1-4E48-9235-1495B1B76ABE}" type="pres">
      <dgm:prSet presAssocID="{8ADBA512-AD93-4EC8-A1A0-338EE947EA69}" presName="hierChild3" presStyleCnt="0"/>
      <dgm:spPr/>
    </dgm:pt>
    <dgm:pt modelId="{8F17783F-60FB-488C-B0D6-146B0277AF14}" type="pres">
      <dgm:prSet presAssocID="{333A0817-F467-49FA-90D9-C9DE01D1AED9}" presName="Name19" presStyleLbl="parChTrans1D2" presStyleIdx="1" presStyleCnt="2"/>
      <dgm:spPr/>
    </dgm:pt>
    <dgm:pt modelId="{D090ECC1-B4CF-42E4-BD2B-F00C5B182450}" type="pres">
      <dgm:prSet presAssocID="{53361972-F1D0-4878-94A2-D2A0F52F6264}" presName="Name21" presStyleCnt="0"/>
      <dgm:spPr/>
    </dgm:pt>
    <dgm:pt modelId="{2903BC2A-595C-4B59-8F4E-9062DFDF6639}" type="pres">
      <dgm:prSet presAssocID="{53361972-F1D0-4878-94A2-D2A0F52F6264}" presName="level2Shape" presStyleLbl="node2" presStyleIdx="1" presStyleCnt="2" custScaleX="194983" custScaleY="51071" custLinFactNeighborX="18758" custLinFactNeighborY="-38387"/>
      <dgm:spPr/>
    </dgm:pt>
    <dgm:pt modelId="{F522D9C1-766F-49E8-94DB-82AC31B9D2EB}" type="pres">
      <dgm:prSet presAssocID="{53361972-F1D0-4878-94A2-D2A0F52F6264}" presName="hierChild3" presStyleCnt="0"/>
      <dgm:spPr/>
    </dgm:pt>
    <dgm:pt modelId="{FBC4791C-5C7F-400B-BC49-74255A3A4037}" type="pres">
      <dgm:prSet presAssocID="{9D1BFC5A-09A8-4680-A882-79E8ABAB3D21}" presName="bgShapesFlow" presStyleCnt="0"/>
      <dgm:spPr/>
    </dgm:pt>
  </dgm:ptLst>
  <dgm:cxnLst>
    <dgm:cxn modelId="{741C8504-9C1E-4A48-AAD8-0EACBC067F96}" type="presOf" srcId="{C620366F-5910-47B5-8815-BA6DFF4A91B2}" destId="{8B6818AD-91D1-467D-84CF-AA7BB7F09E6D}" srcOrd="0" destOrd="0" presId="urn:microsoft.com/office/officeart/2005/8/layout/hierarchy6"/>
    <dgm:cxn modelId="{56D4D508-BA8C-4D3F-8464-9FD010DFBA25}" srcId="{98E7A348-5FF3-4B2E-B56A-4EC73221FE9D}" destId="{6D950223-6E36-4830-9339-BE872E922207}" srcOrd="0" destOrd="0" parTransId="{DEC05B27-2B7E-436C-A691-90D49C496310}" sibTransId="{3D56E50F-A8E2-41F9-AAA0-71B13272198F}"/>
    <dgm:cxn modelId="{234AB126-6090-48D8-BCA4-8FCD03859856}" type="presOf" srcId="{53361972-F1D0-4878-94A2-D2A0F52F6264}" destId="{2903BC2A-595C-4B59-8F4E-9062DFDF6639}" srcOrd="0" destOrd="0" presId="urn:microsoft.com/office/officeart/2005/8/layout/hierarchy6"/>
    <dgm:cxn modelId="{E1236828-1A7D-462A-A001-45F70DCE19D1}" type="presOf" srcId="{8ADBA512-AD93-4EC8-A1A0-338EE947EA69}" destId="{857C72AA-A891-472E-B7A5-B748A9EC953D}" srcOrd="0" destOrd="0" presId="urn:microsoft.com/office/officeart/2005/8/layout/hierarchy6"/>
    <dgm:cxn modelId="{4FE37B31-C813-4511-B87E-4B82ABCD8EDA}" type="presOf" srcId="{6D950223-6E36-4830-9339-BE872E922207}" destId="{847ADAEF-00DE-4CFC-B65F-7F79BBBFAF1B}" srcOrd="0" destOrd="0" presId="urn:microsoft.com/office/officeart/2005/8/layout/hierarchy6"/>
    <dgm:cxn modelId="{4EB20837-96AD-4A57-935D-4ACC5996DDEE}" srcId="{6D950223-6E36-4830-9339-BE872E922207}" destId="{8025C9D6-CF63-49AC-9284-46B699D7BBEF}" srcOrd="0" destOrd="0" parTransId="{7C704955-482F-4937-9434-A302F3923BAA}" sibTransId="{0C1AFE82-578F-4A84-9825-704106591FBD}"/>
    <dgm:cxn modelId="{2737EC40-5163-4DE7-9EA1-7026A9DD1BA5}" srcId="{8517E52C-D7B5-4AC8-8C6F-B2FB1696D4FC}" destId="{1E178DB7-9370-4227-B720-A1A645670F87}" srcOrd="0" destOrd="0" parTransId="{9202A1E6-4974-40C3-8F22-4036F3956EE4}" sibTransId="{B596CE9A-9DC0-420D-A85B-E2D262F86463}"/>
    <dgm:cxn modelId="{A9949F44-B62D-4E3D-A1E8-773C599DBA20}" type="presOf" srcId="{9202A1E6-4974-40C3-8F22-4036F3956EE4}" destId="{8780D4A9-4934-499A-8C3D-91A7C742A3B2}" srcOrd="0" destOrd="0" presId="urn:microsoft.com/office/officeart/2005/8/layout/hierarchy6"/>
    <dgm:cxn modelId="{DF13BB74-D3B4-4F76-971D-4DC6455CBEF0}" type="presOf" srcId="{9A0C1482-11BA-463D-9788-65BCEEE06F75}" destId="{1189D3FD-81F7-4CB8-8E09-73BB477A1137}" srcOrd="0" destOrd="0" presId="urn:microsoft.com/office/officeart/2005/8/layout/hierarchy6"/>
    <dgm:cxn modelId="{99869A75-8107-4F99-9CE1-B92FFD0A60A9}" type="presOf" srcId="{7C704955-482F-4937-9434-A302F3923BAA}" destId="{25EE7ED6-18B4-4D9D-A6A5-3ABCFCE5853B}" srcOrd="0" destOrd="0" presId="urn:microsoft.com/office/officeart/2005/8/layout/hierarchy6"/>
    <dgm:cxn modelId="{7E5FE579-1F68-4A92-9265-4880B7C3720A}" type="presOf" srcId="{9D1BFC5A-09A8-4680-A882-79E8ABAB3D21}" destId="{77F7A60E-F3BF-466C-8CAD-9DB79BEABEAB}" srcOrd="0" destOrd="0" presId="urn:microsoft.com/office/officeart/2005/8/layout/hierarchy6"/>
    <dgm:cxn modelId="{DF8F5B82-0021-4D5F-85F6-2413645ED756}" type="presOf" srcId="{98E7A348-5FF3-4B2E-B56A-4EC73221FE9D}" destId="{AEA816DB-2785-4B03-BF62-DE6AB9D7E203}" srcOrd="0" destOrd="0" presId="urn:microsoft.com/office/officeart/2005/8/layout/hierarchy6"/>
    <dgm:cxn modelId="{A1D6D98C-708A-478D-9218-E9C8FE6871A3}" srcId="{8517E52C-D7B5-4AC8-8C6F-B2FB1696D4FC}" destId="{8ADBA512-AD93-4EC8-A1A0-338EE947EA69}" srcOrd="1" destOrd="0" parTransId="{9A0C1482-11BA-463D-9788-65BCEEE06F75}" sibTransId="{F468896C-6D5C-4D32-B232-AF9D7F252C27}"/>
    <dgm:cxn modelId="{77A93191-09A1-443D-9D35-7957C44C4A1B}" srcId="{6D950223-6E36-4830-9339-BE872E922207}" destId="{8517E52C-D7B5-4AC8-8C6F-B2FB1696D4FC}" srcOrd="1" destOrd="0" parTransId="{C620366F-5910-47B5-8815-BA6DFF4A91B2}" sibTransId="{207F9A0B-CB49-4BC9-9A33-C626821C5AC8}"/>
    <dgm:cxn modelId="{4FDB0494-02FB-4E78-B3B9-0550D32D8848}" type="presOf" srcId="{8025C9D6-CF63-49AC-9284-46B699D7BBEF}" destId="{E86B1A9F-C252-4BC4-9EFD-E004EDC68B90}" srcOrd="0" destOrd="0" presId="urn:microsoft.com/office/officeart/2005/8/layout/hierarchy6"/>
    <dgm:cxn modelId="{412C72B2-73AF-4517-900F-DD1463D36BEC}" srcId="{9D1BFC5A-09A8-4680-A882-79E8ABAB3D21}" destId="{98E7A348-5FF3-4B2E-B56A-4EC73221FE9D}" srcOrd="0" destOrd="0" parTransId="{CBE297DC-25B6-48B0-8A91-A3CC8486705F}" sibTransId="{BF12DC60-79E1-4DCB-88D2-B51247C5E2A0}"/>
    <dgm:cxn modelId="{64A2F0B3-C220-4381-BEAF-CA8F043CCC2C}" srcId="{98E7A348-5FF3-4B2E-B56A-4EC73221FE9D}" destId="{53361972-F1D0-4878-94A2-D2A0F52F6264}" srcOrd="1" destOrd="0" parTransId="{333A0817-F467-49FA-90D9-C9DE01D1AED9}" sibTransId="{49C37CD5-8429-49D9-B9ED-D1FE3AAD0467}"/>
    <dgm:cxn modelId="{476BEECD-419F-48FF-8164-D861011A4B8F}" type="presOf" srcId="{8517E52C-D7B5-4AC8-8C6F-B2FB1696D4FC}" destId="{09A2DEAB-29C0-4D83-92C1-7F3A3FFA6DFB}" srcOrd="0" destOrd="0" presId="urn:microsoft.com/office/officeart/2005/8/layout/hierarchy6"/>
    <dgm:cxn modelId="{FAF8F3CD-6989-44B7-BEC2-F139EC3A7204}" type="presOf" srcId="{DEC05B27-2B7E-436C-A691-90D49C496310}" destId="{6B70FA5B-C66D-4E71-8F98-1C34E55470CA}" srcOrd="0" destOrd="0" presId="urn:microsoft.com/office/officeart/2005/8/layout/hierarchy6"/>
    <dgm:cxn modelId="{D0E1E9D8-3EB7-4D8C-9630-DFA644B2DD2E}" type="presOf" srcId="{1E178DB7-9370-4227-B720-A1A645670F87}" destId="{C7BDC49A-A3FB-41A9-9EF0-78F63123ACDE}" srcOrd="0" destOrd="0" presId="urn:microsoft.com/office/officeart/2005/8/layout/hierarchy6"/>
    <dgm:cxn modelId="{BA5CB5FE-7F17-4E1F-AD32-8FC5F7D02D59}" type="presOf" srcId="{333A0817-F467-49FA-90D9-C9DE01D1AED9}" destId="{8F17783F-60FB-488C-B0D6-146B0277AF14}" srcOrd="0" destOrd="0" presId="urn:microsoft.com/office/officeart/2005/8/layout/hierarchy6"/>
    <dgm:cxn modelId="{7FC51D22-5184-4215-98B5-8545BDA83F15}" type="presParOf" srcId="{77F7A60E-F3BF-466C-8CAD-9DB79BEABEAB}" destId="{CB1AF366-6523-4901-BE08-A1DE9CD896C9}" srcOrd="0" destOrd="0" presId="urn:microsoft.com/office/officeart/2005/8/layout/hierarchy6"/>
    <dgm:cxn modelId="{14B970A1-4D99-4217-981C-FA408AFDD006}" type="presParOf" srcId="{CB1AF366-6523-4901-BE08-A1DE9CD896C9}" destId="{034505D3-85D4-435D-969E-4E57CA896516}" srcOrd="0" destOrd="0" presId="urn:microsoft.com/office/officeart/2005/8/layout/hierarchy6"/>
    <dgm:cxn modelId="{7BA640D2-8DFD-45E7-A959-3ADE8F698674}" type="presParOf" srcId="{034505D3-85D4-435D-969E-4E57CA896516}" destId="{2F37AAA1-EBDD-4066-AE0D-EEA68E60D69E}" srcOrd="0" destOrd="0" presId="urn:microsoft.com/office/officeart/2005/8/layout/hierarchy6"/>
    <dgm:cxn modelId="{F51C3D93-2565-495B-B7D4-4E127E8AD6B4}" type="presParOf" srcId="{2F37AAA1-EBDD-4066-AE0D-EEA68E60D69E}" destId="{AEA816DB-2785-4B03-BF62-DE6AB9D7E203}" srcOrd="0" destOrd="0" presId="urn:microsoft.com/office/officeart/2005/8/layout/hierarchy6"/>
    <dgm:cxn modelId="{EDDD31B0-CE00-4B01-9E0D-4D0D741EE5C7}" type="presParOf" srcId="{2F37AAA1-EBDD-4066-AE0D-EEA68E60D69E}" destId="{F9F238E7-D7C1-424B-8597-8E1F12C0754E}" srcOrd="1" destOrd="0" presId="urn:microsoft.com/office/officeart/2005/8/layout/hierarchy6"/>
    <dgm:cxn modelId="{CF8A702C-470C-49C3-B130-FC3278293F6D}" type="presParOf" srcId="{F9F238E7-D7C1-424B-8597-8E1F12C0754E}" destId="{6B70FA5B-C66D-4E71-8F98-1C34E55470CA}" srcOrd="0" destOrd="0" presId="urn:microsoft.com/office/officeart/2005/8/layout/hierarchy6"/>
    <dgm:cxn modelId="{E277BABE-412A-4EE7-9199-2285B9F81054}" type="presParOf" srcId="{F9F238E7-D7C1-424B-8597-8E1F12C0754E}" destId="{AD2620C7-7DC6-4EA6-BD93-A3CC687F361F}" srcOrd="1" destOrd="0" presId="urn:microsoft.com/office/officeart/2005/8/layout/hierarchy6"/>
    <dgm:cxn modelId="{93566314-9B21-452F-94C5-AB6976BE0D12}" type="presParOf" srcId="{AD2620C7-7DC6-4EA6-BD93-A3CC687F361F}" destId="{847ADAEF-00DE-4CFC-B65F-7F79BBBFAF1B}" srcOrd="0" destOrd="0" presId="urn:microsoft.com/office/officeart/2005/8/layout/hierarchy6"/>
    <dgm:cxn modelId="{9CA9AAB4-FE58-43FA-9051-0EE94906A8AA}" type="presParOf" srcId="{AD2620C7-7DC6-4EA6-BD93-A3CC687F361F}" destId="{46BB1E4A-E447-4C60-A71E-ADD1427F647F}" srcOrd="1" destOrd="0" presId="urn:microsoft.com/office/officeart/2005/8/layout/hierarchy6"/>
    <dgm:cxn modelId="{5E3A188D-ACCF-4735-BE20-2B4A19576503}" type="presParOf" srcId="{46BB1E4A-E447-4C60-A71E-ADD1427F647F}" destId="{25EE7ED6-18B4-4D9D-A6A5-3ABCFCE5853B}" srcOrd="0" destOrd="0" presId="urn:microsoft.com/office/officeart/2005/8/layout/hierarchy6"/>
    <dgm:cxn modelId="{2EC9B930-7095-4F55-B5EF-791DC08EB328}" type="presParOf" srcId="{46BB1E4A-E447-4C60-A71E-ADD1427F647F}" destId="{3B1620DD-A771-4C63-984F-202426687C73}" srcOrd="1" destOrd="0" presId="urn:microsoft.com/office/officeart/2005/8/layout/hierarchy6"/>
    <dgm:cxn modelId="{8B86C605-0DFD-48B2-A2F3-C6BEA8B88388}" type="presParOf" srcId="{3B1620DD-A771-4C63-984F-202426687C73}" destId="{E86B1A9F-C252-4BC4-9EFD-E004EDC68B90}" srcOrd="0" destOrd="0" presId="urn:microsoft.com/office/officeart/2005/8/layout/hierarchy6"/>
    <dgm:cxn modelId="{D7784E4D-CEFC-4896-9B06-CFC40CE704C3}" type="presParOf" srcId="{3B1620DD-A771-4C63-984F-202426687C73}" destId="{41B9371D-2580-4F33-816B-658CBE31DFEC}" srcOrd="1" destOrd="0" presId="urn:microsoft.com/office/officeart/2005/8/layout/hierarchy6"/>
    <dgm:cxn modelId="{4E1D9993-A288-4628-8C89-46C18D1494C2}" type="presParOf" srcId="{46BB1E4A-E447-4C60-A71E-ADD1427F647F}" destId="{8B6818AD-91D1-467D-84CF-AA7BB7F09E6D}" srcOrd="2" destOrd="0" presId="urn:microsoft.com/office/officeart/2005/8/layout/hierarchy6"/>
    <dgm:cxn modelId="{C52A97F0-1E6B-4288-8B6B-CE9D65C6320A}" type="presParOf" srcId="{46BB1E4A-E447-4C60-A71E-ADD1427F647F}" destId="{BD50F3B3-A87E-439F-88FE-FE953B0278CA}" srcOrd="3" destOrd="0" presId="urn:microsoft.com/office/officeart/2005/8/layout/hierarchy6"/>
    <dgm:cxn modelId="{0B84DDF1-E1AE-4F3E-BC29-A1857024A528}" type="presParOf" srcId="{BD50F3B3-A87E-439F-88FE-FE953B0278CA}" destId="{09A2DEAB-29C0-4D83-92C1-7F3A3FFA6DFB}" srcOrd="0" destOrd="0" presId="urn:microsoft.com/office/officeart/2005/8/layout/hierarchy6"/>
    <dgm:cxn modelId="{749CF33E-ECC6-418C-B060-EF97AE9B5A6A}" type="presParOf" srcId="{BD50F3B3-A87E-439F-88FE-FE953B0278CA}" destId="{D5E8135D-C8A2-4761-B772-068CD03234C8}" srcOrd="1" destOrd="0" presId="urn:microsoft.com/office/officeart/2005/8/layout/hierarchy6"/>
    <dgm:cxn modelId="{A84DE464-A032-459D-9337-F3730AA5C4C9}" type="presParOf" srcId="{D5E8135D-C8A2-4761-B772-068CD03234C8}" destId="{8780D4A9-4934-499A-8C3D-91A7C742A3B2}" srcOrd="0" destOrd="0" presId="urn:microsoft.com/office/officeart/2005/8/layout/hierarchy6"/>
    <dgm:cxn modelId="{F7A6759B-D39D-4743-97D0-597E292847A0}" type="presParOf" srcId="{D5E8135D-C8A2-4761-B772-068CD03234C8}" destId="{6E285373-5763-4AF7-9DC5-5813ED056DD6}" srcOrd="1" destOrd="0" presId="urn:microsoft.com/office/officeart/2005/8/layout/hierarchy6"/>
    <dgm:cxn modelId="{829F954D-1210-43CA-B964-CC5CC4D75DB4}" type="presParOf" srcId="{6E285373-5763-4AF7-9DC5-5813ED056DD6}" destId="{C7BDC49A-A3FB-41A9-9EF0-78F63123ACDE}" srcOrd="0" destOrd="0" presId="urn:microsoft.com/office/officeart/2005/8/layout/hierarchy6"/>
    <dgm:cxn modelId="{2FDAEB91-737F-4DED-BF9E-4B7D5DD3C3D5}" type="presParOf" srcId="{6E285373-5763-4AF7-9DC5-5813ED056DD6}" destId="{597AC5B0-5505-4A0D-A789-3FA568863204}" srcOrd="1" destOrd="0" presId="urn:microsoft.com/office/officeart/2005/8/layout/hierarchy6"/>
    <dgm:cxn modelId="{DFEB3458-EC73-4584-82A3-902801F217CC}" type="presParOf" srcId="{D5E8135D-C8A2-4761-B772-068CD03234C8}" destId="{1189D3FD-81F7-4CB8-8E09-73BB477A1137}" srcOrd="2" destOrd="0" presId="urn:microsoft.com/office/officeart/2005/8/layout/hierarchy6"/>
    <dgm:cxn modelId="{5E1FBC38-81B9-4CAA-9386-F12237C107D2}" type="presParOf" srcId="{D5E8135D-C8A2-4761-B772-068CD03234C8}" destId="{200C6D7C-04E0-4C5E-B4B5-7A7F972232BC}" srcOrd="3" destOrd="0" presId="urn:microsoft.com/office/officeart/2005/8/layout/hierarchy6"/>
    <dgm:cxn modelId="{CDDE8C11-6A34-4D43-BBF3-7B546FCF6646}" type="presParOf" srcId="{200C6D7C-04E0-4C5E-B4B5-7A7F972232BC}" destId="{857C72AA-A891-472E-B7A5-B748A9EC953D}" srcOrd="0" destOrd="0" presId="urn:microsoft.com/office/officeart/2005/8/layout/hierarchy6"/>
    <dgm:cxn modelId="{44C1450C-D3EC-4EC3-ABE2-5E442F86E70A}" type="presParOf" srcId="{200C6D7C-04E0-4C5E-B4B5-7A7F972232BC}" destId="{D8A1A5CB-97B1-4E48-9235-1495B1B76ABE}" srcOrd="1" destOrd="0" presId="urn:microsoft.com/office/officeart/2005/8/layout/hierarchy6"/>
    <dgm:cxn modelId="{BF89737B-8726-47AE-8F68-7850B0E402A1}" type="presParOf" srcId="{F9F238E7-D7C1-424B-8597-8E1F12C0754E}" destId="{8F17783F-60FB-488C-B0D6-146B0277AF14}" srcOrd="2" destOrd="0" presId="urn:microsoft.com/office/officeart/2005/8/layout/hierarchy6"/>
    <dgm:cxn modelId="{C2DE4EDD-705E-44F8-8A1D-E431ADD50F18}" type="presParOf" srcId="{F9F238E7-D7C1-424B-8597-8E1F12C0754E}" destId="{D090ECC1-B4CF-42E4-BD2B-F00C5B182450}" srcOrd="3" destOrd="0" presId="urn:microsoft.com/office/officeart/2005/8/layout/hierarchy6"/>
    <dgm:cxn modelId="{9A153350-0140-4B08-9F3E-08CD9F753428}" type="presParOf" srcId="{D090ECC1-B4CF-42E4-BD2B-F00C5B182450}" destId="{2903BC2A-595C-4B59-8F4E-9062DFDF6639}" srcOrd="0" destOrd="0" presId="urn:microsoft.com/office/officeart/2005/8/layout/hierarchy6"/>
    <dgm:cxn modelId="{6EA94900-7EAF-4497-A80D-91CEA6B180EA}" type="presParOf" srcId="{D090ECC1-B4CF-42E4-BD2B-F00C5B182450}" destId="{F522D9C1-766F-49E8-94DB-82AC31B9D2EB}" srcOrd="1" destOrd="0" presId="urn:microsoft.com/office/officeart/2005/8/layout/hierarchy6"/>
    <dgm:cxn modelId="{778B9304-D2A3-4D47-B3C0-147B54D07FFD}" type="presParOf" srcId="{77F7A60E-F3BF-466C-8CAD-9DB79BEABEAB}" destId="{FBC4791C-5C7F-400B-BC49-74255A3A403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A816DB-2785-4B03-BF62-DE6AB9D7E203}">
      <dsp:nvSpPr>
        <dsp:cNvPr id="0" name=""/>
        <dsp:cNvSpPr/>
      </dsp:nvSpPr>
      <dsp:spPr>
        <a:xfrm>
          <a:off x="3409637" y="0"/>
          <a:ext cx="3069099" cy="459574"/>
        </a:xfrm>
        <a:prstGeom prst="roundRect">
          <a:avLst>
            <a:gd name="adj" fmla="val 10000"/>
          </a:avLst>
        </a:prstGeom>
        <a:solidFill>
          <a:srgbClr val="FBD00D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solidFill>
                <a:srgbClr val="003049"/>
              </a:solidFill>
            </a:rPr>
            <a:t>53 DISTRIBUIDORAS</a:t>
          </a:r>
        </a:p>
      </dsp:txBody>
      <dsp:txXfrm>
        <a:off x="3423097" y="13460"/>
        <a:ext cx="3042179" cy="432654"/>
      </dsp:txXfrm>
    </dsp:sp>
    <dsp:sp modelId="{6B70FA5B-C66D-4E71-8F98-1C34E55470CA}">
      <dsp:nvSpPr>
        <dsp:cNvPr id="0" name=""/>
        <dsp:cNvSpPr/>
      </dsp:nvSpPr>
      <dsp:spPr>
        <a:xfrm>
          <a:off x="2421154" y="459574"/>
          <a:ext cx="2523032" cy="511757"/>
        </a:xfrm>
        <a:custGeom>
          <a:avLst/>
          <a:gdLst/>
          <a:ahLst/>
          <a:cxnLst/>
          <a:rect l="0" t="0" r="0" b="0"/>
          <a:pathLst>
            <a:path>
              <a:moveTo>
                <a:pt x="2523032" y="0"/>
              </a:moveTo>
              <a:lnTo>
                <a:pt x="2523032" y="255878"/>
              </a:lnTo>
              <a:lnTo>
                <a:pt x="0" y="255878"/>
              </a:lnTo>
              <a:lnTo>
                <a:pt x="0" y="511757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7ADAEF-00DE-4CFC-B65F-7F79BBBFAF1B}">
      <dsp:nvSpPr>
        <dsp:cNvPr id="0" name=""/>
        <dsp:cNvSpPr/>
      </dsp:nvSpPr>
      <dsp:spPr>
        <a:xfrm>
          <a:off x="0" y="971332"/>
          <a:ext cx="4842309" cy="768682"/>
        </a:xfrm>
        <a:prstGeom prst="roundRect">
          <a:avLst>
            <a:gd name="adj" fmla="val 10000"/>
          </a:avLst>
        </a:prstGeom>
        <a:solidFill>
          <a:srgbClr val="4BBB2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800" b="1" kern="1200">
              <a:solidFill>
                <a:schemeClr val="tx1"/>
              </a:solidFill>
            </a:rPr>
            <a:t>51 </a:t>
          </a:r>
          <a:r>
            <a:rPr lang="pt-BR" sz="2000" b="0" kern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distribuidoras possuem </a:t>
          </a:r>
          <a:r>
            <a:rPr lang="pt-BR" sz="2000" b="0"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ações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800" b="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(em andamento ou encerradas</a:t>
          </a:r>
          <a:r>
            <a:rPr lang="pt-BR" sz="1800" kern="1200">
              <a:solidFill>
                <a:schemeClr val="tx1"/>
              </a:solidFill>
            </a:rPr>
            <a:t>)</a:t>
          </a:r>
        </a:p>
      </dsp:txBody>
      <dsp:txXfrm>
        <a:off x="22514" y="993846"/>
        <a:ext cx="4797281" cy="723654"/>
      </dsp:txXfrm>
    </dsp:sp>
    <dsp:sp modelId="{25EE7ED6-18B4-4D9D-A6A5-3ABCFCE5853B}">
      <dsp:nvSpPr>
        <dsp:cNvPr id="0" name=""/>
        <dsp:cNvSpPr/>
      </dsp:nvSpPr>
      <dsp:spPr>
        <a:xfrm>
          <a:off x="692353" y="1740014"/>
          <a:ext cx="1728801" cy="366497"/>
        </a:xfrm>
        <a:custGeom>
          <a:avLst/>
          <a:gdLst/>
          <a:ahLst/>
          <a:cxnLst/>
          <a:rect l="0" t="0" r="0" b="0"/>
          <a:pathLst>
            <a:path>
              <a:moveTo>
                <a:pt x="1728801" y="0"/>
              </a:moveTo>
              <a:lnTo>
                <a:pt x="1728801" y="183248"/>
              </a:lnTo>
              <a:lnTo>
                <a:pt x="0" y="183248"/>
              </a:lnTo>
              <a:lnTo>
                <a:pt x="0" y="366497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6B1A9F-C252-4BC4-9EFD-E004EDC68B90}">
      <dsp:nvSpPr>
        <dsp:cNvPr id="0" name=""/>
        <dsp:cNvSpPr/>
      </dsp:nvSpPr>
      <dsp:spPr>
        <a:xfrm>
          <a:off x="0" y="2106512"/>
          <a:ext cx="1384706" cy="87280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>
              <a:solidFill>
                <a:schemeClr val="tx1"/>
              </a:solidFill>
              <a:latin typeface="+mn-lt"/>
            </a:rPr>
            <a:t>7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0" kern="1200">
              <a:solidFill>
                <a:schemeClr val="tx1"/>
              </a:solidFill>
              <a:latin typeface="+mn-lt"/>
            </a:rPr>
            <a:t>Ações em andamento</a:t>
          </a:r>
        </a:p>
      </dsp:txBody>
      <dsp:txXfrm>
        <a:off x="25564" y="2132076"/>
        <a:ext cx="1333578" cy="821678"/>
      </dsp:txXfrm>
    </dsp:sp>
    <dsp:sp modelId="{8B6818AD-91D1-467D-84CF-AA7BB7F09E6D}">
      <dsp:nvSpPr>
        <dsp:cNvPr id="0" name=""/>
        <dsp:cNvSpPr/>
      </dsp:nvSpPr>
      <dsp:spPr>
        <a:xfrm>
          <a:off x="2421154" y="1740014"/>
          <a:ext cx="335650" cy="366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444"/>
              </a:lnTo>
              <a:lnTo>
                <a:pt x="335650" y="183444"/>
              </a:lnTo>
              <a:lnTo>
                <a:pt x="335650" y="366889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2DEAB-29C0-4D83-92C1-7F3A3FFA6DFB}">
      <dsp:nvSpPr>
        <dsp:cNvPr id="0" name=""/>
        <dsp:cNvSpPr/>
      </dsp:nvSpPr>
      <dsp:spPr>
        <a:xfrm>
          <a:off x="1558413" y="2106903"/>
          <a:ext cx="2396782" cy="872806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1" kern="1200">
              <a:solidFill>
                <a:schemeClr val="tx1"/>
              </a:solidFill>
              <a:latin typeface="+mn-lt"/>
              <a:ea typeface="+mn-ea"/>
              <a:cs typeface="+mn-cs"/>
            </a:rPr>
            <a:t>44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0" kern="1200">
              <a:solidFill>
                <a:schemeClr val="tx1"/>
              </a:solidFill>
              <a:latin typeface="+mn-lt"/>
              <a:ea typeface="+mn-ea"/>
              <a:cs typeface="+mn-cs"/>
            </a:rPr>
            <a:t>Pelo menos uma ação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0" kern="1200">
              <a:solidFill>
                <a:schemeClr val="tx1"/>
              </a:solidFill>
              <a:latin typeface="+mn-lt"/>
              <a:ea typeface="+mn-ea"/>
              <a:cs typeface="+mn-cs"/>
            </a:rPr>
            <a:t>com trânsito em julgado</a:t>
          </a:r>
        </a:p>
      </dsp:txBody>
      <dsp:txXfrm>
        <a:off x="1583977" y="2132467"/>
        <a:ext cx="2345654" cy="821678"/>
      </dsp:txXfrm>
    </dsp:sp>
    <dsp:sp modelId="{8780D4A9-4934-499A-8C3D-91A7C742A3B2}">
      <dsp:nvSpPr>
        <dsp:cNvPr id="0" name=""/>
        <dsp:cNvSpPr/>
      </dsp:nvSpPr>
      <dsp:spPr>
        <a:xfrm>
          <a:off x="1633165" y="2979710"/>
          <a:ext cx="1123639" cy="352846"/>
        </a:xfrm>
        <a:custGeom>
          <a:avLst/>
          <a:gdLst/>
          <a:ahLst/>
          <a:cxnLst/>
          <a:rect l="0" t="0" r="0" b="0"/>
          <a:pathLst>
            <a:path>
              <a:moveTo>
                <a:pt x="1123639" y="0"/>
              </a:moveTo>
              <a:lnTo>
                <a:pt x="1123639" y="176423"/>
              </a:lnTo>
              <a:lnTo>
                <a:pt x="0" y="176423"/>
              </a:lnTo>
              <a:lnTo>
                <a:pt x="0" y="352846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DC49A-A3FB-41A9-9EF0-78F63123ACDE}">
      <dsp:nvSpPr>
        <dsp:cNvPr id="0" name=""/>
        <dsp:cNvSpPr/>
      </dsp:nvSpPr>
      <dsp:spPr>
        <a:xfrm>
          <a:off x="650631" y="3332556"/>
          <a:ext cx="1965067" cy="617943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600" b="1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37 </a:t>
          </a:r>
          <a:r>
            <a:rPr lang="pt-BR" sz="1400" b="0"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p</a:t>
          </a:r>
          <a:r>
            <a:rPr lang="pt-BR" sz="1400" kern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ossuem parte dos créditos habilitados</a:t>
          </a:r>
        </a:p>
      </dsp:txBody>
      <dsp:txXfrm>
        <a:off x="668730" y="3350655"/>
        <a:ext cx="1928869" cy="581745"/>
      </dsp:txXfrm>
    </dsp:sp>
    <dsp:sp modelId="{1189D3FD-81F7-4CB8-8E09-73BB477A1137}">
      <dsp:nvSpPr>
        <dsp:cNvPr id="0" name=""/>
        <dsp:cNvSpPr/>
      </dsp:nvSpPr>
      <dsp:spPr>
        <a:xfrm>
          <a:off x="2756804" y="2979710"/>
          <a:ext cx="1093679" cy="356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29"/>
              </a:lnTo>
              <a:lnTo>
                <a:pt x="1093679" y="178229"/>
              </a:lnTo>
              <a:lnTo>
                <a:pt x="1093679" y="356458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C72AA-A891-472E-B7A5-B748A9EC953D}">
      <dsp:nvSpPr>
        <dsp:cNvPr id="0" name=""/>
        <dsp:cNvSpPr/>
      </dsp:nvSpPr>
      <dsp:spPr>
        <a:xfrm>
          <a:off x="2867950" y="3336168"/>
          <a:ext cx="1965067" cy="617943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7 </a:t>
          </a:r>
          <a:r>
            <a:rPr lang="pt-BR" sz="1400" b="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n</a:t>
          </a:r>
          <a:r>
            <a:rPr lang="pt-BR" sz="1400" kern="1200">
              <a:solidFill>
                <a:schemeClr val="tx1"/>
              </a:solidFill>
            </a:rPr>
            <a:t>ão possuem créditos habilitados</a:t>
          </a:r>
        </a:p>
      </dsp:txBody>
      <dsp:txXfrm>
        <a:off x="2886049" y="3354267"/>
        <a:ext cx="1928869" cy="581745"/>
      </dsp:txXfrm>
    </dsp:sp>
    <dsp:sp modelId="{8F17783F-60FB-488C-B0D6-146B0277AF14}">
      <dsp:nvSpPr>
        <dsp:cNvPr id="0" name=""/>
        <dsp:cNvSpPr/>
      </dsp:nvSpPr>
      <dsp:spPr>
        <a:xfrm>
          <a:off x="4944186" y="459574"/>
          <a:ext cx="2776954" cy="508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012"/>
              </a:lnTo>
              <a:lnTo>
                <a:pt x="2776954" y="254012"/>
              </a:lnTo>
              <a:lnTo>
                <a:pt x="2776954" y="508024"/>
              </a:lnTo>
            </a:path>
          </a:pathLst>
        </a:custGeom>
        <a:noFill/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3BC2A-595C-4B59-8F4E-9062DFDF6639}">
      <dsp:nvSpPr>
        <dsp:cNvPr id="0" name=""/>
        <dsp:cNvSpPr/>
      </dsp:nvSpPr>
      <dsp:spPr>
        <a:xfrm>
          <a:off x="5520088" y="967599"/>
          <a:ext cx="4402105" cy="768682"/>
        </a:xfrm>
        <a:prstGeom prst="roundRect">
          <a:avLst>
            <a:gd name="adj" fmla="val 10000"/>
          </a:avLst>
        </a:prstGeom>
        <a:solidFill>
          <a:srgbClr val="4BBB2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800" b="1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2 </a:t>
          </a:r>
          <a:r>
            <a:rPr lang="pt-BR" sz="1800" b="0" kern="1200">
              <a:solidFill>
                <a:schemeClr val="tx1"/>
              </a:solidFill>
            </a:rPr>
            <a:t>distribuidoras </a:t>
          </a:r>
          <a:r>
            <a:rPr lang="pt-BR" sz="1800" kern="1200">
              <a:solidFill>
                <a:schemeClr val="tx1"/>
              </a:solidFill>
            </a:rPr>
            <a:t>não tem ações judiciais </a:t>
          </a:r>
        </a:p>
      </dsp:txBody>
      <dsp:txXfrm>
        <a:off x="5542602" y="990113"/>
        <a:ext cx="4357077" cy="723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70E3B-58F8-4B78-94C4-1F33928BCD43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7CD6C-C769-4C2A-BEA2-8149A0D6318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815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11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64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2155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6934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64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64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82550" y="742950"/>
            <a:ext cx="6604000" cy="3714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76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82550" y="742950"/>
            <a:ext cx="6604000" cy="3714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76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Google Shape;37;p32"/>
          <p:cNvSpPr txBox="1">
            <a:spLocks noGrp="1"/>
          </p:cNvSpPr>
          <p:nvPr>
            <p:ph type="body" sz="half" idx="13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10392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228600" indent="0">
              <a:buClrTx/>
              <a:buSzTx/>
              <a:buFontTx/>
              <a:buNone/>
              <a:defRPr sz="2400" b="1"/>
            </a:lvl1pPr>
            <a:lvl2pPr marL="228600" indent="457200">
              <a:buClrTx/>
              <a:buSzTx/>
              <a:buFontTx/>
              <a:buNone/>
              <a:defRPr sz="2400" b="1"/>
            </a:lvl2pPr>
            <a:lvl3pPr marL="228600" indent="914400">
              <a:buClrTx/>
              <a:buSzTx/>
              <a:buFontTx/>
              <a:buNone/>
              <a:defRPr sz="2400" b="1"/>
            </a:lvl3pPr>
            <a:lvl4pPr marL="228600" indent="1371600">
              <a:buClrTx/>
              <a:buSzTx/>
              <a:buFontTx/>
              <a:buNone/>
              <a:defRPr sz="2400" b="1"/>
            </a:lvl4pPr>
            <a:lvl5pPr marL="228600" indent="1828800">
              <a:buClrTx/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Google Shape;44;p33"/>
          <p:cNvSpPr txBox="1">
            <a:spLocks noGrp="1"/>
          </p:cNvSpPr>
          <p:nvPr>
            <p:ph type="body" sz="half" idx="13"/>
          </p:nvPr>
        </p:nvSpPr>
        <p:spPr>
          <a:xfrm>
            <a:off x="839787" y="2505075"/>
            <a:ext cx="5157788" cy="3684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" name="Google Shape;45;p33"/>
          <p:cNvSpPr txBox="1">
            <a:spLocks noGrp="1"/>
          </p:cNvSpPr>
          <p:nvPr>
            <p:ph type="body" sz="quarter" idx="14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228600" indent="0">
              <a:buClrTx/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9" name="Google Shape;46;p33"/>
          <p:cNvSpPr txBox="1">
            <a:spLocks noGrp="1"/>
          </p:cNvSpPr>
          <p:nvPr>
            <p:ph type="body" sz="half" idx="15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213923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705955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648804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Google Shape;62;p36"/>
          <p:cNvSpPr txBox="1"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228600" indent="0"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400486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3" name="Google Shape;68;p37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1600"/>
            </a:lvl1pPr>
            <a:lvl2pPr marL="228600" indent="457200">
              <a:buClrTx/>
              <a:buSzTx/>
              <a:buFontTx/>
              <a:buNone/>
              <a:defRPr sz="1600"/>
            </a:lvl2pPr>
            <a:lvl3pPr marL="228600" indent="914400">
              <a:buClrTx/>
              <a:buSzTx/>
              <a:buFontTx/>
              <a:buNone/>
              <a:defRPr sz="1600"/>
            </a:lvl3pPr>
            <a:lvl4pPr marL="228600" indent="1371600">
              <a:buClrTx/>
              <a:buSzTx/>
              <a:buFontTx/>
              <a:buNone/>
              <a:defRPr sz="1600"/>
            </a:lvl4pPr>
            <a:lvl5pPr marL="228600" indent="1828800">
              <a:buClrTx/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701511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753F0-A936-4964-968B-8FBD6B892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DDCED7-A636-40F0-A5A4-6C71434F9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D87341-D58D-49CA-AAD7-281E7B24C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5FB7-4310-40F2-8959-C3CAB19EA49B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05F4CF-1D99-44B8-B2BA-B6711B84D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077E89-D8AB-4199-B073-A01DCEBBA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D7A35-1E27-42A5-B3E8-8465E069855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33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11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20AC1-D8A5-41F4-9E76-EC519F2E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CD52BF-6EA3-4971-AD7F-ECFC03AC1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69AB5-442F-41F2-BCEE-1E3EE361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E1BF-61AF-4018-A275-084B89E967D9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611691-A4CA-4C4D-8F7D-22453FC9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92AB33-0682-4974-B75A-8A6E9138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81851-093A-42FD-BD2C-1E7E03BBB79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65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902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0" r:id="rId7"/>
    <p:sldLayoutId id="2147483689" r:id="rId8"/>
    <p:sldLayoutId id="2147483690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1550" marR="0" indent="-4000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08760" marR="0" indent="-4800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2.png"/><Relationship Id="rId7" Type="http://schemas.openxmlformats.org/officeDocument/2006/relationships/image" Target="../media/image37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40.svg"/><Relationship Id="rId4" Type="http://schemas.openxmlformats.org/officeDocument/2006/relationships/image" Target="../media/image3.png"/><Relationship Id="rId9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svg"/><Relationship Id="rId18" Type="http://schemas.microsoft.com/office/2007/relationships/hdphoto" Target="../media/hdphoto1.wdp"/><Relationship Id="rId3" Type="http://schemas.openxmlformats.org/officeDocument/2006/relationships/image" Target="../media/image2.png"/><Relationship Id="rId21" Type="http://schemas.microsoft.com/office/2007/relationships/hdphoto" Target="../media/hdphoto2.wdp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emf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7.emf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microsoft.com/office/2007/relationships/diagramDrawing" Target="../diagrams/drawing1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13.png"/><Relationship Id="rId18" Type="http://schemas.openxmlformats.org/officeDocument/2006/relationships/image" Target="../media/image30.svg"/><Relationship Id="rId3" Type="http://schemas.openxmlformats.org/officeDocument/2006/relationships/image" Target="../media/image2.png"/><Relationship Id="rId21" Type="http://schemas.openxmlformats.org/officeDocument/2006/relationships/image" Target="../media/image33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8.svg"/><Relationship Id="rId20" Type="http://schemas.openxmlformats.org/officeDocument/2006/relationships/image" Target="../media/image32.sv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27.png"/><Relationship Id="rId10" Type="http://schemas.openxmlformats.org/officeDocument/2006/relationships/image" Target="../media/image24.svg"/><Relationship Id="rId19" Type="http://schemas.openxmlformats.org/officeDocument/2006/relationships/image" Target="../media/image31.png"/><Relationship Id="rId4" Type="http://schemas.openxmlformats.org/officeDocument/2006/relationships/image" Target="../media/image3.png"/><Relationship Id="rId9" Type="http://schemas.openxmlformats.org/officeDocument/2006/relationships/image" Target="../media/image23.png"/><Relationship Id="rId14" Type="http://schemas.openxmlformats.org/officeDocument/2006/relationships/image" Target="../media/image14.svg"/><Relationship Id="rId22" Type="http://schemas.openxmlformats.org/officeDocument/2006/relationships/image" Target="../media/image34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2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m 27" descr="Uma imagem contendo objeto&#10;&#10;Descrição gerada automaticamente">
            <a:extLst>
              <a:ext uri="{FF2B5EF4-FFF2-40B4-BE49-F238E27FC236}">
                <a16:creationId xmlns:a16="http://schemas.microsoft.com/office/drawing/2014/main" id="{1A935A84-784D-450C-B2F3-836766DB57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14550" y="-11899"/>
            <a:ext cx="13493288" cy="6889641"/>
          </a:xfrm>
          <a:prstGeom prst="rect">
            <a:avLst/>
          </a:prstGeom>
        </p:spPr>
      </p:pic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DA18AE12-9BF2-4CB5-B192-780BA747FA02}"/>
              </a:ext>
            </a:extLst>
          </p:cNvPr>
          <p:cNvSpPr/>
          <p:nvPr/>
        </p:nvSpPr>
        <p:spPr>
          <a:xfrm>
            <a:off x="-112967" y="0"/>
            <a:ext cx="11394212" cy="6858000"/>
          </a:xfrm>
          <a:prstGeom prst="roundRect">
            <a:avLst>
              <a:gd name="adj" fmla="val 0"/>
            </a:avLst>
          </a:prstGeom>
          <a:gradFill flip="none" rotWithShape="1">
            <a:gsLst>
              <a:gs pos="3000">
                <a:schemeClr val="tx1"/>
              </a:gs>
              <a:gs pos="65000">
                <a:srgbClr val="000B26">
                  <a:alpha val="80000"/>
                </a:srgbClr>
              </a:gs>
              <a:gs pos="85000">
                <a:srgbClr val="000B26">
                  <a:alpha val="0"/>
                </a:srgbClr>
              </a:gs>
            </a:gsLst>
            <a:lin ang="21000000" scaled="0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02FB8F65-05B8-4F01-954C-689100B39955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42D752C7-A043-47CC-998D-4F7CD84BDBE3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CD4CCDF0-78A7-479A-936C-DDE85257D69F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4" name="Agrupar 53">
            <a:extLst>
              <a:ext uri="{FF2B5EF4-FFF2-40B4-BE49-F238E27FC236}">
                <a16:creationId xmlns:a16="http://schemas.microsoft.com/office/drawing/2014/main" id="{67325913-027C-4860-8A7C-2E10A4011FF4}"/>
              </a:ext>
            </a:extLst>
          </p:cNvPr>
          <p:cNvGrpSpPr/>
          <p:nvPr/>
        </p:nvGrpSpPr>
        <p:grpSpPr>
          <a:xfrm>
            <a:off x="11175186" y="-11895"/>
            <a:ext cx="2274356" cy="6869895"/>
            <a:chOff x="11175186" y="-11895"/>
            <a:chExt cx="2274356" cy="6869895"/>
          </a:xfrm>
        </p:grpSpPr>
        <p:sp>
          <p:nvSpPr>
            <p:cNvPr id="55" name="Google Shape;94;p1">
              <a:extLst>
                <a:ext uri="{FF2B5EF4-FFF2-40B4-BE49-F238E27FC236}">
                  <a16:creationId xmlns:a16="http://schemas.microsoft.com/office/drawing/2014/main" id="{1D0C8DB9-71DA-4367-8E56-FEA3DFBDDDC4}"/>
                </a:ext>
              </a:extLst>
            </p:cNvPr>
            <p:cNvSpPr/>
            <p:nvPr/>
          </p:nvSpPr>
          <p:spPr>
            <a:xfrm>
              <a:off x="11175186" y="-11895"/>
              <a:ext cx="227435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56" name="Google Shape;98;p1">
              <a:extLst>
                <a:ext uri="{FF2B5EF4-FFF2-40B4-BE49-F238E27FC236}">
                  <a16:creationId xmlns:a16="http://schemas.microsoft.com/office/drawing/2014/main" id="{0F351184-420B-4F26-BF96-84EFE3248C4C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57" name="Google Shape;99;p1" descr="Google Shape;99;p1">
                <a:extLst>
                  <a:ext uri="{FF2B5EF4-FFF2-40B4-BE49-F238E27FC236}">
                    <a16:creationId xmlns:a16="http://schemas.microsoft.com/office/drawing/2014/main" id="{93D5B368-25C8-4FC5-97F8-538D026595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58" name="Google Shape;100;p1" descr="Google Shape;100;p1">
                <a:extLst>
                  <a:ext uri="{FF2B5EF4-FFF2-40B4-BE49-F238E27FC236}">
                    <a16:creationId xmlns:a16="http://schemas.microsoft.com/office/drawing/2014/main" id="{D77C5FFA-F027-440C-AE82-8FB431AA79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59" name="Google Shape;101;p1" descr="Google Shape;101;p1">
                <a:extLst>
                  <a:ext uri="{FF2B5EF4-FFF2-40B4-BE49-F238E27FC236}">
                    <a16:creationId xmlns:a16="http://schemas.microsoft.com/office/drawing/2014/main" id="{518A1645-B423-4D39-A67E-37841C8847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60" name="Google Shape;102;p1" descr="Google Shape;102;p1">
                <a:extLst>
                  <a:ext uri="{FF2B5EF4-FFF2-40B4-BE49-F238E27FC236}">
                    <a16:creationId xmlns:a16="http://schemas.microsoft.com/office/drawing/2014/main" id="{BB2AC2C7-D0B8-4BB8-A732-B73517A8B5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22" name="CaixaDeTexto 1">
            <a:extLst>
              <a:ext uri="{FF2B5EF4-FFF2-40B4-BE49-F238E27FC236}">
                <a16:creationId xmlns:a16="http://schemas.microsoft.com/office/drawing/2014/main" id="{3CA53025-E1E9-4695-B8A2-A781FE8C5726}"/>
              </a:ext>
            </a:extLst>
          </p:cNvPr>
          <p:cNvSpPr txBox="1"/>
          <p:nvPr/>
        </p:nvSpPr>
        <p:spPr>
          <a:xfrm>
            <a:off x="535465" y="4673896"/>
            <a:ext cx="3365023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500">
                <a:solidFill>
                  <a:schemeClr val="accent4">
                    <a:lumOff val="25000"/>
                  </a:schemeClr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</a:lstStyle>
          <a:p>
            <a:r>
              <a:rPr lang="pt-BR" sz="2000">
                <a:solidFill>
                  <a:schemeClr val="tx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 de maio de 2022</a:t>
            </a:r>
            <a:endParaRPr sz="2000">
              <a:solidFill>
                <a:schemeClr val="tx2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tângulo 4">
            <a:extLst>
              <a:ext uri="{FF2B5EF4-FFF2-40B4-BE49-F238E27FC236}">
                <a16:creationId xmlns:a16="http://schemas.microsoft.com/office/drawing/2014/main" id="{AA291ABC-752C-484A-8B73-21928E73621A}"/>
              </a:ext>
            </a:extLst>
          </p:cNvPr>
          <p:cNvSpPr txBox="1"/>
          <p:nvPr/>
        </p:nvSpPr>
        <p:spPr>
          <a:xfrm>
            <a:off x="549978" y="3944380"/>
            <a:ext cx="6083985" cy="294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1100">
                <a:solidFill>
                  <a:schemeClr val="accent4">
                    <a:lumOff val="25000"/>
                  </a:schemeClr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pt-BR" sz="1600">
                <a:solidFill>
                  <a:schemeClr val="tx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Superintendente de Fiscalização Econômica e Financeira Substituta – SFF</a:t>
            </a:r>
            <a:endParaRPr sz="1600">
              <a:solidFill>
                <a:schemeClr val="tx2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4 CuadroTexto">
            <a:extLst>
              <a:ext uri="{FF2B5EF4-FFF2-40B4-BE49-F238E27FC236}">
                <a16:creationId xmlns:a16="http://schemas.microsoft.com/office/drawing/2014/main" id="{3AA93CAE-643D-4B1A-9443-1E5684C13530}"/>
              </a:ext>
            </a:extLst>
          </p:cNvPr>
          <p:cNvSpPr txBox="1"/>
          <p:nvPr/>
        </p:nvSpPr>
        <p:spPr>
          <a:xfrm>
            <a:off x="602166" y="3555272"/>
            <a:ext cx="512914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800100" algn="l"/>
              </a:tabLst>
              <a:defRPr sz="2000">
                <a:solidFill>
                  <a:schemeClr val="accent4">
                    <a:lumOff val="25000"/>
                  </a:schemeClr>
                </a:solidFill>
              </a:defRPr>
            </a:lvl1pPr>
          </a:lstStyle>
          <a:p>
            <a:r>
              <a:rPr lang="pt-BR" sz="2400">
                <a:solidFill>
                  <a:schemeClr val="tx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Luiza Ferreira Caldwell</a:t>
            </a:r>
            <a:endParaRPr sz="2400">
              <a:solidFill>
                <a:schemeClr val="tx2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Line">
            <a:extLst>
              <a:ext uri="{FF2B5EF4-FFF2-40B4-BE49-F238E27FC236}">
                <a16:creationId xmlns:a16="http://schemas.microsoft.com/office/drawing/2014/main" id="{43F41091-9C2F-4D20-BD92-428FDE601A43}"/>
              </a:ext>
            </a:extLst>
          </p:cNvPr>
          <p:cNvSpPr/>
          <p:nvPr/>
        </p:nvSpPr>
        <p:spPr>
          <a:xfrm flipV="1">
            <a:off x="297118" y="1199210"/>
            <a:ext cx="19089" cy="3848715"/>
          </a:xfrm>
          <a:prstGeom prst="line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" name="4 CuadroTexto">
            <a:extLst>
              <a:ext uri="{FF2B5EF4-FFF2-40B4-BE49-F238E27FC236}">
                <a16:creationId xmlns:a16="http://schemas.microsoft.com/office/drawing/2014/main" id="{F1FEC19F-84CE-4C0D-9F79-0B4FF05E9BAD}"/>
              </a:ext>
            </a:extLst>
          </p:cNvPr>
          <p:cNvSpPr txBox="1"/>
          <p:nvPr/>
        </p:nvSpPr>
        <p:spPr>
          <a:xfrm>
            <a:off x="590591" y="1131692"/>
            <a:ext cx="6103076" cy="2154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800100" algn="l"/>
              </a:tabLst>
              <a:defRPr sz="2600">
                <a:solidFill>
                  <a:schemeClr val="accent4">
                    <a:lumOff val="25000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pPr lvl="0" hangingPunct="0">
              <a:defRPr/>
            </a:pPr>
            <a:r>
              <a:rPr kumimoji="0" lang="pt-BR" sz="2800" b="1" i="0" u="none" strike="noStrike" kern="0" cap="none" spc="0" normalizeH="0" baseline="0" noProof="0">
                <a:ln>
                  <a:noFill/>
                </a:ln>
                <a:solidFill>
                  <a:srgbClr val="A7A7A7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Montserrat Bold"/>
              </a:rPr>
              <a:t>DEVOLUÇÃO DE CRÉDITOS TRIBUTÁRIOS DECORRENTES DE PROCESSOS JUDICIAIS QUE TRATAM DA EXCLUSÃO DO ICMS DA BASE DE CÁLCULO DO PIS/PASEP E DA COFINS</a:t>
            </a:r>
          </a:p>
        </p:txBody>
      </p:sp>
    </p:spTree>
    <p:extLst>
      <p:ext uri="{BB962C8B-B14F-4D97-AF65-F5344CB8AC3E}">
        <p14:creationId xmlns:p14="http://schemas.microsoft.com/office/powerpoint/2010/main" val="1535694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&#10;&#10;Descrição gerada automaticamente com confiança baixa">
            <a:extLst>
              <a:ext uri="{FF2B5EF4-FFF2-40B4-BE49-F238E27FC236}">
                <a16:creationId xmlns:a16="http://schemas.microsoft.com/office/drawing/2014/main" id="{D1D09B74-EE43-440C-8178-B4579FF77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050" y="-1"/>
            <a:ext cx="11029950" cy="6869895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11951838-7328-4BFA-AD47-9630B3EC9E47}"/>
              </a:ext>
            </a:extLst>
          </p:cNvPr>
          <p:cNvSpPr txBox="1"/>
          <p:nvPr/>
        </p:nvSpPr>
        <p:spPr>
          <a:xfrm>
            <a:off x="4057651" y="1992819"/>
            <a:ext cx="406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Wingdings" pitchFamily="2" charset="2"/>
              <a:buChar char="v"/>
              <a:tabLst/>
              <a:defRPr/>
            </a:pPr>
            <a:endParaRPr kumimoji="0" lang="pt-BR" sz="2400" b="1" i="1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90F0DAFC-2BAC-43C1-9687-C94470EA357B}"/>
              </a:ext>
            </a:extLst>
          </p:cNvPr>
          <p:cNvSpPr/>
          <p:nvPr/>
        </p:nvSpPr>
        <p:spPr>
          <a:xfrm>
            <a:off x="0" y="0"/>
            <a:ext cx="11185876" cy="6858000"/>
          </a:xfrm>
          <a:prstGeom prst="rect">
            <a:avLst/>
          </a:prstGeom>
          <a:gradFill flip="none" rotWithShape="1">
            <a:gsLst>
              <a:gs pos="100000">
                <a:srgbClr val="68869F">
                  <a:alpha val="0"/>
                </a:srgbClr>
              </a:gs>
              <a:gs pos="73000">
                <a:srgbClr val="275069"/>
              </a:gs>
              <a:gs pos="43000">
                <a:srgbClr val="003049"/>
              </a:gs>
              <a:gs pos="0">
                <a:srgbClr val="00304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4C9E793-BC5D-4239-AF5F-A499659885CB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76ED5E3F-1DDE-4EED-96D9-18AE1CDCF1C1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E1C7BB9-989E-4A8C-9706-C7BC3FFAEAC0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B339490D-C011-4A5E-BA75-01F9F2BBC792}"/>
              </a:ext>
            </a:extLst>
          </p:cNvPr>
          <p:cNvGrpSpPr/>
          <p:nvPr/>
        </p:nvGrpSpPr>
        <p:grpSpPr>
          <a:xfrm>
            <a:off x="11175186" y="-11895"/>
            <a:ext cx="2274356" cy="6869895"/>
            <a:chOff x="11175186" y="-11895"/>
            <a:chExt cx="2274356" cy="6869895"/>
          </a:xfrm>
        </p:grpSpPr>
        <p:sp>
          <p:nvSpPr>
            <p:cNvPr id="16" name="Google Shape;94;p1">
              <a:extLst>
                <a:ext uri="{FF2B5EF4-FFF2-40B4-BE49-F238E27FC236}">
                  <a16:creationId xmlns:a16="http://schemas.microsoft.com/office/drawing/2014/main" id="{3C894781-F036-42C0-8006-D0CD0F95C148}"/>
                </a:ext>
              </a:extLst>
            </p:cNvPr>
            <p:cNvSpPr/>
            <p:nvPr/>
          </p:nvSpPr>
          <p:spPr>
            <a:xfrm>
              <a:off x="11175186" y="-11895"/>
              <a:ext cx="227435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17" name="Google Shape;98;p1">
              <a:extLst>
                <a:ext uri="{FF2B5EF4-FFF2-40B4-BE49-F238E27FC236}">
                  <a16:creationId xmlns:a16="http://schemas.microsoft.com/office/drawing/2014/main" id="{F0C3C717-81FC-4EDD-875A-A58652799BBE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18" name="Google Shape;99;p1" descr="Google Shape;99;p1">
                <a:extLst>
                  <a:ext uri="{FF2B5EF4-FFF2-40B4-BE49-F238E27FC236}">
                    <a16:creationId xmlns:a16="http://schemas.microsoft.com/office/drawing/2014/main" id="{1B5F9154-EA91-434E-BBE4-2F5B0500D1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0" name="Google Shape;100;p1" descr="Google Shape;100;p1">
                <a:extLst>
                  <a:ext uri="{FF2B5EF4-FFF2-40B4-BE49-F238E27FC236}">
                    <a16:creationId xmlns:a16="http://schemas.microsoft.com/office/drawing/2014/main" id="{E451CBD0-05D8-45E3-8FFF-B49E240447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2" name="Google Shape;101;p1" descr="Google Shape;101;p1">
                <a:extLst>
                  <a:ext uri="{FF2B5EF4-FFF2-40B4-BE49-F238E27FC236}">
                    <a16:creationId xmlns:a16="http://schemas.microsoft.com/office/drawing/2014/main" id="{A1B7413D-14AD-4BFD-8E02-3234CC0080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" name="Google Shape;102;p1" descr="Google Shape;102;p1">
                <a:extLst>
                  <a:ext uri="{FF2B5EF4-FFF2-40B4-BE49-F238E27FC236}">
                    <a16:creationId xmlns:a16="http://schemas.microsoft.com/office/drawing/2014/main" id="{F6767E48-0A35-4AB5-BBF9-698D32FBE8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90BA64AE-118D-43CC-9766-C2C55209550B}"/>
              </a:ext>
            </a:extLst>
          </p:cNvPr>
          <p:cNvCxnSpPr>
            <a:cxnSpLocks/>
          </p:cNvCxnSpPr>
          <p:nvPr/>
        </p:nvCxnSpPr>
        <p:spPr>
          <a:xfrm>
            <a:off x="319315" y="971785"/>
            <a:ext cx="9327232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0" name="Retângulo 29">
            <a:extLst>
              <a:ext uri="{FF2B5EF4-FFF2-40B4-BE49-F238E27FC236}">
                <a16:creationId xmlns:a16="http://schemas.microsoft.com/office/drawing/2014/main" id="{8FBF9FF4-ADEA-99E8-ADAE-3D1FC2D96CB1}"/>
              </a:ext>
            </a:extLst>
          </p:cNvPr>
          <p:cNvSpPr/>
          <p:nvPr/>
        </p:nvSpPr>
        <p:spPr>
          <a:xfrm>
            <a:off x="297034" y="317296"/>
            <a:ext cx="3949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AGENDA REGULATÓRIA</a:t>
            </a:r>
          </a:p>
        </p:txBody>
      </p:sp>
      <p:pic>
        <p:nvPicPr>
          <p:cNvPr id="31" name="Gráfico 30" descr="Calendário diário com preenchimento sólido">
            <a:extLst>
              <a:ext uri="{FF2B5EF4-FFF2-40B4-BE49-F238E27FC236}">
                <a16:creationId xmlns:a16="http://schemas.microsoft.com/office/drawing/2014/main" id="{6906F073-9311-A328-A462-3B7C063450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7034" y="1670744"/>
            <a:ext cx="914400" cy="914400"/>
          </a:xfrm>
          <a:prstGeom prst="rect">
            <a:avLst/>
          </a:prstGeom>
        </p:spPr>
      </p:pic>
      <p:sp>
        <p:nvSpPr>
          <p:cNvPr id="32" name="CaixaDeTexto 31">
            <a:extLst>
              <a:ext uri="{FF2B5EF4-FFF2-40B4-BE49-F238E27FC236}">
                <a16:creationId xmlns:a16="http://schemas.microsoft.com/office/drawing/2014/main" id="{35124319-EE01-1EF7-E738-B839CA6DC495}"/>
              </a:ext>
            </a:extLst>
          </p:cNvPr>
          <p:cNvSpPr txBox="1"/>
          <p:nvPr/>
        </p:nvSpPr>
        <p:spPr>
          <a:xfrm>
            <a:off x="1130917" y="1709244"/>
            <a:ext cx="707255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tabLst/>
              <a:defRPr/>
            </a:pPr>
            <a:r>
              <a:rPr kumimoji="0" lang="pt-BR" sz="260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Portaria nº 6.705, de 7 de dezembro de 2021, para o biênio 2022/2023</a:t>
            </a:r>
          </a:p>
        </p:txBody>
      </p:sp>
      <p:pic>
        <p:nvPicPr>
          <p:cNvPr id="34" name="Gráfico 33" descr="Na mosca com preenchimento sólido">
            <a:extLst>
              <a:ext uri="{FF2B5EF4-FFF2-40B4-BE49-F238E27FC236}">
                <a16:creationId xmlns:a16="http://schemas.microsoft.com/office/drawing/2014/main" id="{F5B4A466-BC86-E39A-E372-9E2E9601457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295684" y="3049974"/>
            <a:ext cx="914400" cy="914400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66208056-7B1D-584E-70DD-41F98C81BBA4}"/>
              </a:ext>
            </a:extLst>
          </p:cNvPr>
          <p:cNvSpPr txBox="1"/>
          <p:nvPr/>
        </p:nvSpPr>
        <p:spPr>
          <a:xfrm>
            <a:off x="1130916" y="3058683"/>
            <a:ext cx="707255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tabLst/>
              <a:defRPr/>
            </a:pPr>
            <a:r>
              <a:rPr kumimoji="0" lang="pt-BR" sz="260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Item 88: Previsão de encerramento no 1º semestre de 2022</a:t>
            </a:r>
          </a:p>
        </p:txBody>
      </p:sp>
    </p:spTree>
    <p:extLst>
      <p:ext uri="{BB962C8B-B14F-4D97-AF65-F5344CB8AC3E}">
        <p14:creationId xmlns:p14="http://schemas.microsoft.com/office/powerpoint/2010/main" val="2466106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Uma imagem contendo objeto&#10;&#10;Descrição gerada automaticamente">
            <a:extLst>
              <a:ext uri="{FF2B5EF4-FFF2-40B4-BE49-F238E27FC236}">
                <a16:creationId xmlns:a16="http://schemas.microsoft.com/office/drawing/2014/main" id="{2FA5580F-1314-42C0-8A70-FEB5A777C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14550" y="-11899"/>
            <a:ext cx="13493288" cy="6889641"/>
          </a:xfrm>
          <a:prstGeom prst="rect">
            <a:avLst/>
          </a:prstGeom>
        </p:spPr>
      </p:pic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BE9CCB59-D91B-47AB-B0F2-D2455CAA44ED}"/>
              </a:ext>
            </a:extLst>
          </p:cNvPr>
          <p:cNvSpPr/>
          <p:nvPr/>
        </p:nvSpPr>
        <p:spPr>
          <a:xfrm>
            <a:off x="-112967" y="0"/>
            <a:ext cx="11394212" cy="6858000"/>
          </a:xfrm>
          <a:prstGeom prst="roundRect">
            <a:avLst>
              <a:gd name="adj" fmla="val 0"/>
            </a:avLst>
          </a:prstGeom>
          <a:gradFill flip="none" rotWithShape="1">
            <a:gsLst>
              <a:gs pos="3000">
                <a:schemeClr val="tx1"/>
              </a:gs>
              <a:gs pos="65000">
                <a:srgbClr val="000B26">
                  <a:alpha val="80000"/>
                </a:srgbClr>
              </a:gs>
              <a:gs pos="85000">
                <a:srgbClr val="000B26">
                  <a:alpha val="0"/>
                </a:srgbClr>
              </a:gs>
            </a:gsLst>
            <a:lin ang="21000000" scaled="0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949" name="Google Shape;927;p26"/>
          <p:cNvSpPr/>
          <p:nvPr/>
        </p:nvSpPr>
        <p:spPr>
          <a:xfrm flipV="1">
            <a:off x="352642" y="2033322"/>
            <a:ext cx="0" cy="2680805"/>
          </a:xfrm>
          <a:prstGeom prst="line">
            <a:avLst/>
          </a:prstGeom>
          <a:ln w="38100">
            <a:solidFill>
              <a:srgbClr val="D5DBE5"/>
            </a:solidFill>
            <a:miter lim="8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951" name="Google Shape;94;p1"/>
          <p:cNvSpPr/>
          <p:nvPr/>
        </p:nvSpPr>
        <p:spPr>
          <a:xfrm>
            <a:off x="11266926" y="-34460"/>
            <a:ext cx="2182616" cy="6926920"/>
          </a:xfrm>
          <a:prstGeom prst="rect">
            <a:avLst/>
          </a:prstGeom>
          <a:solidFill>
            <a:srgbClr val="FAF9F9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959" name="Google Shape;98;p1"/>
          <p:cNvGrpSpPr/>
          <p:nvPr/>
        </p:nvGrpSpPr>
        <p:grpSpPr>
          <a:xfrm>
            <a:off x="11390191" y="3109586"/>
            <a:ext cx="666086" cy="707166"/>
            <a:chOff x="0" y="0"/>
            <a:chExt cx="666085" cy="707165"/>
          </a:xfrm>
        </p:grpSpPr>
        <p:pic>
          <p:nvPicPr>
            <p:cNvPr id="955" name="Google Shape;99;p1" descr="Google Shape;99;p1"/>
            <p:cNvPicPr>
              <a:picLocks noChangeAspect="1"/>
            </p:cNvPicPr>
            <p:nvPr/>
          </p:nvPicPr>
          <p:blipFill>
            <a:blip r:embed="rId3"/>
            <a:srcRect t="38964" b="12286"/>
            <a:stretch>
              <a:fillRect/>
            </a:stretch>
          </p:blipFill>
          <p:spPr>
            <a:xfrm>
              <a:off x="0" y="291214"/>
              <a:ext cx="666086" cy="23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56" name="Google Shape;100;p1" descr="Google Shape;100;p1"/>
            <p:cNvPicPr>
              <a:picLocks noChangeAspect="1"/>
            </p:cNvPicPr>
            <p:nvPr/>
          </p:nvPicPr>
          <p:blipFill>
            <a:blip r:embed="rId4"/>
            <a:srcRect t="90128" r="45559"/>
            <a:stretch>
              <a:fillRect/>
            </a:stretch>
          </p:blipFill>
          <p:spPr>
            <a:xfrm>
              <a:off x="40952" y="556134"/>
              <a:ext cx="596087" cy="729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57" name="Google Shape;101;p1" descr="Google Shape;101;p1"/>
            <p:cNvPicPr>
              <a:picLocks noChangeAspect="1"/>
            </p:cNvPicPr>
            <p:nvPr/>
          </p:nvPicPr>
          <p:blipFill>
            <a:blip r:embed="rId5"/>
            <a:srcRect l="21882" t="1" r="21611" b="58876"/>
            <a:stretch>
              <a:fillRect/>
            </a:stretch>
          </p:blipFill>
          <p:spPr>
            <a:xfrm>
              <a:off x="29045" y="0"/>
              <a:ext cx="607994" cy="31530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58" name="Google Shape;102;p1" descr="Google Shape;102;p1"/>
            <p:cNvPicPr>
              <a:picLocks noChangeAspect="1"/>
            </p:cNvPicPr>
            <p:nvPr/>
          </p:nvPicPr>
          <p:blipFill>
            <a:blip r:embed="rId6"/>
            <a:srcRect l="53901" t="90128"/>
            <a:stretch>
              <a:fillRect/>
            </a:stretch>
          </p:blipFill>
          <p:spPr>
            <a:xfrm>
              <a:off x="62827" y="632085"/>
              <a:ext cx="505621" cy="750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C49C55A-30B0-4D2D-AEF0-7EEC084C11DE}"/>
              </a:ext>
            </a:extLst>
          </p:cNvPr>
          <p:cNvSpPr txBox="1"/>
          <p:nvPr/>
        </p:nvSpPr>
        <p:spPr>
          <a:xfrm>
            <a:off x="523898" y="2147622"/>
            <a:ext cx="4255330" cy="25545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28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ENDEREÇO: SGAN 603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28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Módulo I e J – Brasília/DF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28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  <a:sym typeface="Calibri"/>
              </a:rPr>
              <a:t>CEP: 70830-110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pt-BR" sz="280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  <a:sym typeface="Calibri"/>
              </a:rPr>
              <a:t>TELEFONE GERAL</a:t>
            </a:r>
            <a:r>
              <a:rPr lang="pt-BR" sz="24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061 2192 8600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  <a:sym typeface="Calibri"/>
              </a:rPr>
              <a:t>OUVIDORIA SETORIAL: 167</a:t>
            </a:r>
          </a:p>
        </p:txBody>
      </p:sp>
    </p:spTree>
    <p:extLst>
      <p:ext uri="{BB962C8B-B14F-4D97-AF65-F5344CB8AC3E}">
        <p14:creationId xmlns:p14="http://schemas.microsoft.com/office/powerpoint/2010/main" val="112623564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tângulo 53">
            <a:extLst>
              <a:ext uri="{FF2B5EF4-FFF2-40B4-BE49-F238E27FC236}">
                <a16:creationId xmlns:a16="http://schemas.microsoft.com/office/drawing/2014/main" id="{43F9A047-3462-42A5-9BB4-098B484EF70F}"/>
              </a:ext>
            </a:extLst>
          </p:cNvPr>
          <p:cNvSpPr/>
          <p:nvPr/>
        </p:nvSpPr>
        <p:spPr>
          <a:xfrm>
            <a:off x="0" y="-11895"/>
            <a:ext cx="11198334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732CE1DE-DFCD-4EC9-9E05-EFF339B0F98E}"/>
              </a:ext>
            </a:extLst>
          </p:cNvPr>
          <p:cNvGrpSpPr/>
          <p:nvPr/>
        </p:nvGrpSpPr>
        <p:grpSpPr>
          <a:xfrm>
            <a:off x="11266926" y="-11895"/>
            <a:ext cx="2182616" cy="6869895"/>
            <a:chOff x="11266926" y="-11895"/>
            <a:chExt cx="2182616" cy="6869895"/>
          </a:xfrm>
        </p:grpSpPr>
        <p:sp>
          <p:nvSpPr>
            <p:cNvPr id="35" name="Google Shape;94;p1">
              <a:extLst>
                <a:ext uri="{FF2B5EF4-FFF2-40B4-BE49-F238E27FC236}">
                  <a16:creationId xmlns:a16="http://schemas.microsoft.com/office/drawing/2014/main" id="{7EEC5F9E-9D2C-4581-9C0D-5474121188AE}"/>
                </a:ext>
              </a:extLst>
            </p:cNvPr>
            <p:cNvSpPr/>
            <p:nvPr/>
          </p:nvSpPr>
          <p:spPr>
            <a:xfrm>
              <a:off x="11266926" y="-11895"/>
              <a:ext cx="218261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36" name="Google Shape;98;p1">
              <a:extLst>
                <a:ext uri="{FF2B5EF4-FFF2-40B4-BE49-F238E27FC236}">
                  <a16:creationId xmlns:a16="http://schemas.microsoft.com/office/drawing/2014/main" id="{C8526938-A714-4C61-8EF5-58FA109417A7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41" name="Google Shape;99;p1" descr="Google Shape;99;p1">
                <a:extLst>
                  <a:ext uri="{FF2B5EF4-FFF2-40B4-BE49-F238E27FC236}">
                    <a16:creationId xmlns:a16="http://schemas.microsoft.com/office/drawing/2014/main" id="{EE5F1BA7-BACD-4933-A667-36FE4F9D6C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2" name="Google Shape;100;p1" descr="Google Shape;100;p1">
                <a:extLst>
                  <a:ext uri="{FF2B5EF4-FFF2-40B4-BE49-F238E27FC236}">
                    <a16:creationId xmlns:a16="http://schemas.microsoft.com/office/drawing/2014/main" id="{BFC93030-A059-4927-8862-4102130F3B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3" name="Google Shape;101;p1" descr="Google Shape;101;p1">
                <a:extLst>
                  <a:ext uri="{FF2B5EF4-FFF2-40B4-BE49-F238E27FC236}">
                    <a16:creationId xmlns:a16="http://schemas.microsoft.com/office/drawing/2014/main" id="{334AF55B-B602-4816-9498-E9BFBB0860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4" name="Google Shape;102;p1" descr="Google Shape;102;p1">
                <a:extLst>
                  <a:ext uri="{FF2B5EF4-FFF2-40B4-BE49-F238E27FC236}">
                    <a16:creationId xmlns:a16="http://schemas.microsoft.com/office/drawing/2014/main" id="{004480EE-1E67-46A5-B011-3CC20CBC00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51" name="Retângulo 50">
            <a:extLst>
              <a:ext uri="{FF2B5EF4-FFF2-40B4-BE49-F238E27FC236}">
                <a16:creationId xmlns:a16="http://schemas.microsoft.com/office/drawing/2014/main" id="{F3EAB4C6-4F15-4DF4-A9CC-D2653D3952B0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DD6E3AE-A2E9-4A33-9FAA-A10CDE23AF5F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0A0E7DB9-06DE-4880-AEAA-E2C56A8F6A55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F7474958-5DE5-42D4-A59F-EB9E4CAA1C13}"/>
              </a:ext>
            </a:extLst>
          </p:cNvPr>
          <p:cNvGrpSpPr/>
          <p:nvPr/>
        </p:nvGrpSpPr>
        <p:grpSpPr>
          <a:xfrm>
            <a:off x="405797" y="1677795"/>
            <a:ext cx="1761364" cy="2124000"/>
            <a:chOff x="1084840" y="1978707"/>
            <a:chExt cx="1761364" cy="2124000"/>
          </a:xfrm>
        </p:grpSpPr>
        <p:sp>
          <p:nvSpPr>
            <p:cNvPr id="91" name="Retângulo: Cantos Superiores, Um Arredondado e Um Recortado 90">
              <a:extLst>
                <a:ext uri="{FF2B5EF4-FFF2-40B4-BE49-F238E27FC236}">
                  <a16:creationId xmlns:a16="http://schemas.microsoft.com/office/drawing/2014/main" id="{06FB57DF-DD85-463F-BC8F-1C448FA05CA3}"/>
                </a:ext>
              </a:extLst>
            </p:cNvPr>
            <p:cNvSpPr/>
            <p:nvPr/>
          </p:nvSpPr>
          <p:spPr>
            <a:xfrm>
              <a:off x="1450277" y="1978707"/>
              <a:ext cx="1395927" cy="1758562"/>
            </a:xfrm>
            <a:prstGeom prst="snipRoundRect">
              <a:avLst/>
            </a:prstGeom>
            <a:solidFill>
              <a:schemeClr val="bg1"/>
            </a:solidFill>
            <a:ln w="101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/>
                <a:t>REH</a:t>
              </a:r>
            </a:p>
          </p:txBody>
        </p:sp>
        <p:sp>
          <p:nvSpPr>
            <p:cNvPr id="92" name="Elipse 91">
              <a:extLst>
                <a:ext uri="{FF2B5EF4-FFF2-40B4-BE49-F238E27FC236}">
                  <a16:creationId xmlns:a16="http://schemas.microsoft.com/office/drawing/2014/main" id="{02013FDD-7D9C-49C3-B29A-771C8B1FC82C}"/>
                </a:ext>
              </a:extLst>
            </p:cNvPr>
            <p:cNvSpPr/>
            <p:nvPr/>
          </p:nvSpPr>
          <p:spPr>
            <a:xfrm>
              <a:off x="1084840" y="3371831"/>
              <a:ext cx="730872" cy="730876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3" name="Gráfico 92" descr="Lâmpada com preenchimento sólido">
              <a:extLst>
                <a:ext uri="{FF2B5EF4-FFF2-40B4-BE49-F238E27FC236}">
                  <a16:creationId xmlns:a16="http://schemas.microsoft.com/office/drawing/2014/main" id="{37FEC2BA-21A4-484B-B39C-33D38EEE0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212984" y="3504518"/>
              <a:ext cx="467758" cy="467761"/>
            </a:xfrm>
            <a:prstGeom prst="rect">
              <a:avLst/>
            </a:prstGeom>
          </p:spPr>
        </p:pic>
        <p:cxnSp>
          <p:nvCxnSpPr>
            <p:cNvPr id="94" name="Conector reto 93">
              <a:extLst>
                <a:ext uri="{FF2B5EF4-FFF2-40B4-BE49-F238E27FC236}">
                  <a16:creationId xmlns:a16="http://schemas.microsoft.com/office/drawing/2014/main" id="{38C812D1-EEB9-4F0F-8121-CCCCFEA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067890" y="2554400"/>
              <a:ext cx="635129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ector reto 94">
              <a:extLst>
                <a:ext uri="{FF2B5EF4-FFF2-40B4-BE49-F238E27FC236}">
                  <a16:creationId xmlns:a16="http://schemas.microsoft.com/office/drawing/2014/main" id="{37C067BF-B0BF-473E-A7E4-5C10811BA10C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85" y="2816565"/>
              <a:ext cx="1078498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ector reto 95">
              <a:extLst>
                <a:ext uri="{FF2B5EF4-FFF2-40B4-BE49-F238E27FC236}">
                  <a16:creationId xmlns:a16="http://schemas.microsoft.com/office/drawing/2014/main" id="{674B7E70-9C40-4AD5-A218-02B9FE857821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85" y="3051576"/>
              <a:ext cx="1078498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ector reto 96">
              <a:extLst>
                <a:ext uri="{FF2B5EF4-FFF2-40B4-BE49-F238E27FC236}">
                  <a16:creationId xmlns:a16="http://schemas.microsoft.com/office/drawing/2014/main" id="{4E3344FD-092E-41FA-97F9-E2A791709498}"/>
                </a:ext>
              </a:extLst>
            </p:cNvPr>
            <p:cNvCxnSpPr>
              <a:cxnSpLocks/>
            </p:cNvCxnSpPr>
            <p:nvPr/>
          </p:nvCxnSpPr>
          <p:spPr>
            <a:xfrm>
              <a:off x="1630359" y="3295043"/>
              <a:ext cx="1078498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CaixaDeTexto 97">
              <a:extLst>
                <a:ext uri="{FF2B5EF4-FFF2-40B4-BE49-F238E27FC236}">
                  <a16:creationId xmlns:a16="http://schemas.microsoft.com/office/drawing/2014/main" id="{A97F7534-FEF4-4915-952A-1CEDC4BE3298}"/>
                </a:ext>
              </a:extLst>
            </p:cNvPr>
            <p:cNvSpPr txBox="1"/>
            <p:nvPr/>
          </p:nvSpPr>
          <p:spPr>
            <a:xfrm>
              <a:off x="2062183" y="2140910"/>
              <a:ext cx="63512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/>
              <a:r>
                <a:rPr lang="pt-BR" sz="2000" b="1">
                  <a:solidFill>
                    <a:srgbClr val="00304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REH</a:t>
              </a:r>
              <a:endParaRPr lang="pt-BR" sz="2000">
                <a:solidFill>
                  <a:srgbClr val="003049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99" name="Picture 2" descr="Resultado de imagem para logo aneel">
              <a:extLst>
                <a:ext uri="{FF2B5EF4-FFF2-40B4-BE49-F238E27FC236}">
                  <a16:creationId xmlns:a16="http://schemas.microsoft.com/office/drawing/2014/main" id="{7335BF14-F7AF-44F7-BFAF-048E9B70DD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6564" y="2116438"/>
              <a:ext cx="419333" cy="3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ADE5CA9E-C74C-43A2-A34C-D80602762AC8}"/>
              </a:ext>
            </a:extLst>
          </p:cNvPr>
          <p:cNvGrpSpPr/>
          <p:nvPr/>
        </p:nvGrpSpPr>
        <p:grpSpPr>
          <a:xfrm>
            <a:off x="8069289" y="1677794"/>
            <a:ext cx="1926747" cy="2150170"/>
            <a:chOff x="3417534" y="1978706"/>
            <a:chExt cx="1926747" cy="2150170"/>
          </a:xfrm>
        </p:grpSpPr>
        <p:sp>
          <p:nvSpPr>
            <p:cNvPr id="106" name="Retângulo: Cantos Superiores, Um Arredondado e Um Recortado 105">
              <a:extLst>
                <a:ext uri="{FF2B5EF4-FFF2-40B4-BE49-F238E27FC236}">
                  <a16:creationId xmlns:a16="http://schemas.microsoft.com/office/drawing/2014/main" id="{146E9B0C-462E-4C37-93D7-19E70469DCAE}"/>
                </a:ext>
              </a:extLst>
            </p:cNvPr>
            <p:cNvSpPr/>
            <p:nvPr/>
          </p:nvSpPr>
          <p:spPr>
            <a:xfrm>
              <a:off x="3851103" y="1978706"/>
              <a:ext cx="1493178" cy="1881073"/>
            </a:xfrm>
            <a:prstGeom prst="snipRoundRect">
              <a:avLst/>
            </a:prstGeom>
            <a:solidFill>
              <a:schemeClr val="bg1"/>
            </a:solidFill>
            <a:ln w="101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/>
                <a:t>REH</a:t>
              </a:r>
            </a:p>
          </p:txBody>
        </p:sp>
        <p:cxnSp>
          <p:nvCxnSpPr>
            <p:cNvPr id="108" name="Conector reto 107">
              <a:extLst>
                <a:ext uri="{FF2B5EF4-FFF2-40B4-BE49-F238E27FC236}">
                  <a16:creationId xmlns:a16="http://schemas.microsoft.com/office/drawing/2014/main" id="{B4843204-62F3-40CB-A3A3-52A001B5519E}"/>
                </a:ext>
              </a:extLst>
            </p:cNvPr>
            <p:cNvCxnSpPr>
              <a:cxnSpLocks/>
            </p:cNvCxnSpPr>
            <p:nvPr/>
          </p:nvCxnSpPr>
          <p:spPr>
            <a:xfrm>
              <a:off x="4583866" y="2456376"/>
              <a:ext cx="519790" cy="1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ector reto 108">
              <a:extLst>
                <a:ext uri="{FF2B5EF4-FFF2-40B4-BE49-F238E27FC236}">
                  <a16:creationId xmlns:a16="http://schemas.microsoft.com/office/drawing/2014/main" id="{7CCEEF1E-3473-466C-92A8-0FEE16E6AF54}"/>
                </a:ext>
              </a:extLst>
            </p:cNvPr>
            <p:cNvCxnSpPr>
              <a:cxnSpLocks/>
            </p:cNvCxnSpPr>
            <p:nvPr/>
          </p:nvCxnSpPr>
          <p:spPr>
            <a:xfrm>
              <a:off x="4059215" y="2767419"/>
              <a:ext cx="103747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ector reto 109">
              <a:extLst>
                <a:ext uri="{FF2B5EF4-FFF2-40B4-BE49-F238E27FC236}">
                  <a16:creationId xmlns:a16="http://schemas.microsoft.com/office/drawing/2014/main" id="{432E5D9D-C9CC-4E1B-9A63-C238927454DE}"/>
                </a:ext>
              </a:extLst>
            </p:cNvPr>
            <p:cNvCxnSpPr>
              <a:cxnSpLocks/>
            </p:cNvCxnSpPr>
            <p:nvPr/>
          </p:nvCxnSpPr>
          <p:spPr>
            <a:xfrm>
              <a:off x="4059215" y="3046246"/>
              <a:ext cx="1044441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ector reto 110">
              <a:extLst>
                <a:ext uri="{FF2B5EF4-FFF2-40B4-BE49-F238E27FC236}">
                  <a16:creationId xmlns:a16="http://schemas.microsoft.com/office/drawing/2014/main" id="{EEC7B7BB-F94E-475B-8E47-02B3EB646B18}"/>
                </a:ext>
              </a:extLst>
            </p:cNvPr>
            <p:cNvCxnSpPr>
              <a:cxnSpLocks/>
            </p:cNvCxnSpPr>
            <p:nvPr/>
          </p:nvCxnSpPr>
          <p:spPr>
            <a:xfrm>
              <a:off x="4064760" y="3335104"/>
              <a:ext cx="1034698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6D04DF44-A59D-41F1-BD17-BF50639148B1}"/>
                </a:ext>
              </a:extLst>
            </p:cNvPr>
            <p:cNvGrpSpPr/>
            <p:nvPr/>
          </p:nvGrpSpPr>
          <p:grpSpPr>
            <a:xfrm>
              <a:off x="3417534" y="3398000"/>
              <a:ext cx="730873" cy="730876"/>
              <a:chOff x="3417533" y="3511557"/>
              <a:chExt cx="781790" cy="781793"/>
            </a:xfrm>
          </p:grpSpPr>
          <p:sp>
            <p:nvSpPr>
              <p:cNvPr id="107" name="Elipse 106">
                <a:extLst>
                  <a:ext uri="{FF2B5EF4-FFF2-40B4-BE49-F238E27FC236}">
                    <a16:creationId xmlns:a16="http://schemas.microsoft.com/office/drawing/2014/main" id="{0076CFDF-FD91-49F7-AF96-ED94F59CE50A}"/>
                  </a:ext>
                </a:extLst>
              </p:cNvPr>
              <p:cNvSpPr/>
              <p:nvPr/>
            </p:nvSpPr>
            <p:spPr>
              <a:xfrm>
                <a:off x="3417533" y="3511557"/>
                <a:ext cx="781790" cy="781793"/>
              </a:xfrm>
              <a:prstGeom prst="ellipse">
                <a:avLst/>
              </a:prstGeom>
              <a:solidFill>
                <a:schemeClr val="bg1"/>
              </a:solidFill>
              <a:ln w="1270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112" name="Gráfico 111" descr="Dólar estrutura de tópicos">
                <a:extLst>
                  <a:ext uri="{FF2B5EF4-FFF2-40B4-BE49-F238E27FC236}">
                    <a16:creationId xmlns:a16="http://schemas.microsoft.com/office/drawing/2014/main" id="{670D35B3-A70A-4FA8-BDC9-77A8E58CBD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3491102" y="3564698"/>
                <a:ext cx="649134" cy="649134"/>
              </a:xfrm>
              <a:prstGeom prst="rect">
                <a:avLst/>
              </a:prstGeom>
            </p:spPr>
          </p:pic>
        </p:grpSp>
      </p:grpSp>
      <p:pic>
        <p:nvPicPr>
          <p:cNvPr id="121" name="Gráfico 120" descr="Moedas estrutura de tópicos">
            <a:extLst>
              <a:ext uri="{FF2B5EF4-FFF2-40B4-BE49-F238E27FC236}">
                <a16:creationId xmlns:a16="http://schemas.microsoft.com/office/drawing/2014/main" id="{9C67DF6B-8F35-44FB-8AD5-BAEE3CA3D45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670689" y="1613138"/>
            <a:ext cx="720000" cy="720000"/>
          </a:xfrm>
          <a:prstGeom prst="rect">
            <a:avLst/>
          </a:prstGeom>
        </p:spPr>
      </p:pic>
      <p:sp>
        <p:nvSpPr>
          <p:cNvPr id="122" name="CaixaDeTexto 121">
            <a:extLst>
              <a:ext uri="{FF2B5EF4-FFF2-40B4-BE49-F238E27FC236}">
                <a16:creationId xmlns:a16="http://schemas.microsoft.com/office/drawing/2014/main" id="{70F6D45D-A802-4601-B77C-B00005B1AA95}"/>
              </a:ext>
            </a:extLst>
          </p:cNvPr>
          <p:cNvSpPr txBox="1"/>
          <p:nvPr/>
        </p:nvSpPr>
        <p:spPr>
          <a:xfrm>
            <a:off x="3747114" y="2406780"/>
            <a:ext cx="32754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t-BR" sz="2000" b="1">
                <a:solidFill>
                  <a:srgbClr val="FBD00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PIS: </a:t>
            </a:r>
            <a:r>
              <a:rPr lang="pt-BR" sz="2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 de Integração Social</a:t>
            </a:r>
          </a:p>
        </p:txBody>
      </p:sp>
      <p:sp>
        <p:nvSpPr>
          <p:cNvPr id="123" name="CaixaDeTexto 122">
            <a:extLst>
              <a:ext uri="{FF2B5EF4-FFF2-40B4-BE49-F238E27FC236}">
                <a16:creationId xmlns:a16="http://schemas.microsoft.com/office/drawing/2014/main" id="{9D0A3083-34DA-4B56-BA35-F1F0793C581F}"/>
              </a:ext>
            </a:extLst>
          </p:cNvPr>
          <p:cNvSpPr txBox="1"/>
          <p:nvPr/>
        </p:nvSpPr>
        <p:spPr>
          <a:xfrm>
            <a:off x="3747114" y="3350891"/>
            <a:ext cx="327547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t-BR" sz="2000" b="1">
                <a:solidFill>
                  <a:srgbClr val="FBD00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COFINS: </a:t>
            </a:r>
            <a:r>
              <a:rPr lang="pt-BR" sz="2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Contribuição para o financiamento da seguridade social</a:t>
            </a:r>
          </a:p>
        </p:txBody>
      </p:sp>
      <p:sp>
        <p:nvSpPr>
          <p:cNvPr id="124" name="CaixaDeTexto 123">
            <a:extLst>
              <a:ext uri="{FF2B5EF4-FFF2-40B4-BE49-F238E27FC236}">
                <a16:creationId xmlns:a16="http://schemas.microsoft.com/office/drawing/2014/main" id="{9499158E-CFF2-4F89-8DBE-92B28CAB1CA2}"/>
              </a:ext>
            </a:extLst>
          </p:cNvPr>
          <p:cNvSpPr txBox="1"/>
          <p:nvPr/>
        </p:nvSpPr>
        <p:spPr>
          <a:xfrm>
            <a:off x="3747114" y="4650377"/>
            <a:ext cx="35017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t-BR" sz="2000" b="1">
                <a:solidFill>
                  <a:srgbClr val="FBD00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ICMS: </a:t>
            </a:r>
            <a:r>
              <a:rPr lang="pt-BR" sz="2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Imposto sobre circulação de mercadorias e serviços</a:t>
            </a:r>
          </a:p>
        </p:txBody>
      </p:sp>
      <p:sp>
        <p:nvSpPr>
          <p:cNvPr id="126" name="CaixaDeTexto 125">
            <a:extLst>
              <a:ext uri="{FF2B5EF4-FFF2-40B4-BE49-F238E27FC236}">
                <a16:creationId xmlns:a16="http://schemas.microsoft.com/office/drawing/2014/main" id="{6FCE62F1-9569-4283-A588-9CE47BB41AD1}"/>
              </a:ext>
            </a:extLst>
          </p:cNvPr>
          <p:cNvSpPr txBox="1"/>
          <p:nvPr/>
        </p:nvSpPr>
        <p:spPr>
          <a:xfrm>
            <a:off x="3998490" y="1007367"/>
            <a:ext cx="2972476" cy="13234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pt-BR" sz="4000" b="1">
                <a:solidFill>
                  <a:srgbClr val="FBD00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algn="ctr"/>
            <a:r>
              <a:rPr lang="pt-BR" sz="4000" b="1">
                <a:solidFill>
                  <a:srgbClr val="FBD00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TRIBUTOS </a:t>
            </a:r>
          </a:p>
        </p:txBody>
      </p:sp>
      <p:cxnSp>
        <p:nvCxnSpPr>
          <p:cNvPr id="128" name="Conector reto 127">
            <a:extLst>
              <a:ext uri="{FF2B5EF4-FFF2-40B4-BE49-F238E27FC236}">
                <a16:creationId xmlns:a16="http://schemas.microsoft.com/office/drawing/2014/main" id="{651B74A7-3FD5-4F28-BD95-DACD88A424DD}"/>
              </a:ext>
            </a:extLst>
          </p:cNvPr>
          <p:cNvCxnSpPr>
            <a:cxnSpLocks/>
          </p:cNvCxnSpPr>
          <p:nvPr/>
        </p:nvCxnSpPr>
        <p:spPr>
          <a:xfrm>
            <a:off x="3747114" y="3203606"/>
            <a:ext cx="3159234" cy="0"/>
          </a:xfrm>
          <a:prstGeom prst="line">
            <a:avLst/>
          </a:prstGeom>
          <a:noFill/>
          <a:ln w="25400" cap="flat">
            <a:solidFill>
              <a:srgbClr val="4BBB24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9" name="Conector reto 128">
            <a:extLst>
              <a:ext uri="{FF2B5EF4-FFF2-40B4-BE49-F238E27FC236}">
                <a16:creationId xmlns:a16="http://schemas.microsoft.com/office/drawing/2014/main" id="{AFF51240-0351-4D1E-9F8E-D52498894687}"/>
              </a:ext>
            </a:extLst>
          </p:cNvPr>
          <p:cNvCxnSpPr>
            <a:cxnSpLocks/>
          </p:cNvCxnSpPr>
          <p:nvPr/>
        </p:nvCxnSpPr>
        <p:spPr>
          <a:xfrm>
            <a:off x="3747114" y="4467354"/>
            <a:ext cx="3159234" cy="0"/>
          </a:xfrm>
          <a:prstGeom prst="line">
            <a:avLst/>
          </a:prstGeom>
          <a:noFill/>
          <a:ln w="25400" cap="flat">
            <a:solidFill>
              <a:srgbClr val="4BBB24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0" name="Sinal de Adição 129">
            <a:extLst>
              <a:ext uri="{FF2B5EF4-FFF2-40B4-BE49-F238E27FC236}">
                <a16:creationId xmlns:a16="http://schemas.microsoft.com/office/drawing/2014/main" id="{9C2B5578-140B-4407-A015-43660AB54A4D}"/>
              </a:ext>
            </a:extLst>
          </p:cNvPr>
          <p:cNvSpPr/>
          <p:nvPr/>
        </p:nvSpPr>
        <p:spPr>
          <a:xfrm>
            <a:off x="2512698" y="2474951"/>
            <a:ext cx="772382" cy="772382"/>
          </a:xfrm>
          <a:prstGeom prst="mathPlus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1" name="Igual a 130">
            <a:extLst>
              <a:ext uri="{FF2B5EF4-FFF2-40B4-BE49-F238E27FC236}">
                <a16:creationId xmlns:a16="http://schemas.microsoft.com/office/drawing/2014/main" id="{E1AF3DDD-2F42-49CC-A0B5-E43955A9AF33}"/>
              </a:ext>
            </a:extLst>
          </p:cNvPr>
          <p:cNvSpPr/>
          <p:nvPr/>
        </p:nvSpPr>
        <p:spPr>
          <a:xfrm>
            <a:off x="7182416" y="2406780"/>
            <a:ext cx="772382" cy="772382"/>
          </a:xfrm>
          <a:prstGeom prst="mathEqual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cxnSp>
        <p:nvCxnSpPr>
          <p:cNvPr id="133" name="Conector reto 132">
            <a:extLst>
              <a:ext uri="{FF2B5EF4-FFF2-40B4-BE49-F238E27FC236}">
                <a16:creationId xmlns:a16="http://schemas.microsoft.com/office/drawing/2014/main" id="{73F2BCDB-28B4-4DE3-A578-DDA0CD2650F8}"/>
              </a:ext>
            </a:extLst>
          </p:cNvPr>
          <p:cNvCxnSpPr>
            <a:cxnSpLocks/>
          </p:cNvCxnSpPr>
          <p:nvPr/>
        </p:nvCxnSpPr>
        <p:spPr>
          <a:xfrm>
            <a:off x="2897057" y="3247333"/>
            <a:ext cx="0" cy="2894758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4" name="Conector reto 133">
            <a:extLst>
              <a:ext uri="{FF2B5EF4-FFF2-40B4-BE49-F238E27FC236}">
                <a16:creationId xmlns:a16="http://schemas.microsoft.com/office/drawing/2014/main" id="{495377D8-81DD-4B92-9629-5E63868A6D95}"/>
              </a:ext>
            </a:extLst>
          </p:cNvPr>
          <p:cNvCxnSpPr>
            <a:cxnSpLocks/>
          </p:cNvCxnSpPr>
          <p:nvPr/>
        </p:nvCxnSpPr>
        <p:spPr>
          <a:xfrm>
            <a:off x="7585685" y="3179162"/>
            <a:ext cx="0" cy="2962929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35" name="Gráfico 134" descr="Empréstimo com preenchimento sólido">
            <a:extLst>
              <a:ext uri="{FF2B5EF4-FFF2-40B4-BE49-F238E27FC236}">
                <a16:creationId xmlns:a16="http://schemas.microsoft.com/office/drawing/2014/main" id="{E4D3BBFC-54C5-4564-9782-B2D15608012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502858" y="4283207"/>
            <a:ext cx="1517304" cy="1517304"/>
          </a:xfrm>
          <a:prstGeom prst="rect">
            <a:avLst/>
          </a:prstGeom>
        </p:spPr>
      </p:pic>
      <p:grpSp>
        <p:nvGrpSpPr>
          <p:cNvPr id="63" name="Agrupar 62">
            <a:extLst>
              <a:ext uri="{FF2B5EF4-FFF2-40B4-BE49-F238E27FC236}">
                <a16:creationId xmlns:a16="http://schemas.microsoft.com/office/drawing/2014/main" id="{74004B99-12BD-40A6-BBB6-13D2AF337F83}"/>
              </a:ext>
            </a:extLst>
          </p:cNvPr>
          <p:cNvGrpSpPr/>
          <p:nvPr/>
        </p:nvGrpSpPr>
        <p:grpSpPr>
          <a:xfrm>
            <a:off x="657875" y="4012050"/>
            <a:ext cx="1691710" cy="585242"/>
            <a:chOff x="7428030" y="345267"/>
            <a:chExt cx="3090436" cy="135169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2" name="Retângulo: Cantos Arredondados 71">
              <a:extLst>
                <a:ext uri="{FF2B5EF4-FFF2-40B4-BE49-F238E27FC236}">
                  <a16:creationId xmlns:a16="http://schemas.microsoft.com/office/drawing/2014/main" id="{09E7DEFB-924D-44A4-B0FB-F3CAC725A517}"/>
                </a:ext>
              </a:extLst>
            </p:cNvPr>
            <p:cNvSpPr/>
            <p:nvPr/>
          </p:nvSpPr>
          <p:spPr>
            <a:xfrm>
              <a:off x="7428030" y="345267"/>
              <a:ext cx="3090436" cy="135169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84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3" name="CaixaDeTexto 72">
              <a:extLst>
                <a:ext uri="{FF2B5EF4-FFF2-40B4-BE49-F238E27FC236}">
                  <a16:creationId xmlns:a16="http://schemas.microsoft.com/office/drawing/2014/main" id="{17840196-1553-46E1-957E-FF1587947361}"/>
                </a:ext>
              </a:extLst>
            </p:cNvPr>
            <p:cNvSpPr txBox="1"/>
            <p:nvPr/>
          </p:nvSpPr>
          <p:spPr>
            <a:xfrm>
              <a:off x="8536927" y="653067"/>
              <a:ext cx="1525923" cy="562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Geração </a:t>
              </a:r>
            </a:p>
          </p:txBody>
        </p:sp>
        <p:pic>
          <p:nvPicPr>
            <p:cNvPr id="74" name="Imagem 73">
              <a:extLst>
                <a:ext uri="{FF2B5EF4-FFF2-40B4-BE49-F238E27FC236}">
                  <a16:creationId xmlns:a16="http://schemas.microsoft.com/office/drawing/2014/main" id="{7CA9C8D6-8A42-4EF0-9FC2-49C936E60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duotone>
                <a:prstClr val="black"/>
                <a:schemeClr val="accent3">
                  <a:tint val="45000"/>
                  <a:satMod val="400000"/>
                </a:schemeClr>
              </a:duotone>
              <a:lum bright="-20000" contrast="-20000"/>
            </a:blip>
            <a:stretch>
              <a:fillRect/>
            </a:stretch>
          </p:blipFill>
          <p:spPr>
            <a:xfrm>
              <a:off x="7643192" y="711260"/>
              <a:ext cx="827566" cy="520560"/>
            </a:xfrm>
            <a:prstGeom prst="rect">
              <a:avLst/>
            </a:prstGeom>
          </p:spPr>
        </p:pic>
      </p:grpSp>
      <p:grpSp>
        <p:nvGrpSpPr>
          <p:cNvPr id="64" name="Agrupar 63">
            <a:extLst>
              <a:ext uri="{FF2B5EF4-FFF2-40B4-BE49-F238E27FC236}">
                <a16:creationId xmlns:a16="http://schemas.microsoft.com/office/drawing/2014/main" id="{552314D4-0CA9-4507-9046-73899468FC87}"/>
              </a:ext>
            </a:extLst>
          </p:cNvPr>
          <p:cNvGrpSpPr/>
          <p:nvPr/>
        </p:nvGrpSpPr>
        <p:grpSpPr>
          <a:xfrm>
            <a:off x="629492" y="5556849"/>
            <a:ext cx="1748476" cy="585242"/>
            <a:chOff x="7428031" y="3304949"/>
            <a:chExt cx="3194136" cy="135169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7" name="Retângulo: Cantos Arredondados 66">
              <a:extLst>
                <a:ext uri="{FF2B5EF4-FFF2-40B4-BE49-F238E27FC236}">
                  <a16:creationId xmlns:a16="http://schemas.microsoft.com/office/drawing/2014/main" id="{13D3FDE7-D539-42D8-B55D-AE7A4D5B15BB}"/>
                </a:ext>
              </a:extLst>
            </p:cNvPr>
            <p:cNvSpPr/>
            <p:nvPr/>
          </p:nvSpPr>
          <p:spPr>
            <a:xfrm>
              <a:off x="7428031" y="3304949"/>
              <a:ext cx="3194136" cy="135169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84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CaixaDeTexto 67">
              <a:extLst>
                <a:ext uri="{FF2B5EF4-FFF2-40B4-BE49-F238E27FC236}">
                  <a16:creationId xmlns:a16="http://schemas.microsoft.com/office/drawing/2014/main" id="{789D4A12-C4FE-440B-BBDC-1A7F4305A3A9}"/>
                </a:ext>
              </a:extLst>
            </p:cNvPr>
            <p:cNvSpPr txBox="1"/>
            <p:nvPr/>
          </p:nvSpPr>
          <p:spPr>
            <a:xfrm>
              <a:off x="8536927" y="3642709"/>
              <a:ext cx="1974668" cy="562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Distribuição</a:t>
              </a:r>
            </a:p>
          </p:txBody>
        </p:sp>
        <p:grpSp>
          <p:nvGrpSpPr>
            <p:cNvPr id="69" name="Agrupar 68">
              <a:extLst>
                <a:ext uri="{FF2B5EF4-FFF2-40B4-BE49-F238E27FC236}">
                  <a16:creationId xmlns:a16="http://schemas.microsoft.com/office/drawing/2014/main" id="{A8F4CC1C-7B66-4E84-BCFE-7EB0F5D841F0}"/>
                </a:ext>
              </a:extLst>
            </p:cNvPr>
            <p:cNvGrpSpPr/>
            <p:nvPr/>
          </p:nvGrpSpPr>
          <p:grpSpPr>
            <a:xfrm>
              <a:off x="7530344" y="3664823"/>
              <a:ext cx="977190" cy="722197"/>
              <a:chOff x="954473" y="3927502"/>
              <a:chExt cx="977190" cy="722197"/>
            </a:xfrm>
          </p:grpSpPr>
          <p:pic>
            <p:nvPicPr>
              <p:cNvPr id="70" name="Imagem 69">
                <a:extLst>
                  <a:ext uri="{FF2B5EF4-FFF2-40B4-BE49-F238E27FC236}">
                    <a16:creationId xmlns:a16="http://schemas.microsoft.com/office/drawing/2014/main" id="{A8FBDF09-0D3A-4AB5-ABBD-7873723490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 cstate="print">
                <a:biLevel thresh="75000"/>
                <a:extLst>
                  <a:ext uri="{BEBA8EAE-BF5A-486C-A8C5-ECC9F3942E4B}">
                    <a14:imgProps xmlns:a14="http://schemas.microsoft.com/office/drawing/2010/main">
                      <a14:imgLayer r:embed="rId18">
                        <a14:imgEffect>
                          <a14:sharpenSoften amount="50000"/>
                        </a14:imgEffect>
                        <a14:imgEffect>
                          <a14:colorTemperature colorTemp="5900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54473" y="4039238"/>
                <a:ext cx="609462" cy="610461"/>
              </a:xfrm>
              <a:prstGeom prst="rect">
                <a:avLst/>
              </a:prstGeom>
            </p:spPr>
          </p:pic>
          <p:pic>
            <p:nvPicPr>
              <p:cNvPr id="71" name="Imagem 70">
                <a:extLst>
                  <a:ext uri="{FF2B5EF4-FFF2-40B4-BE49-F238E27FC236}">
                    <a16:creationId xmlns:a16="http://schemas.microsoft.com/office/drawing/2014/main" id="{D31F7CB1-7EB9-4CB2-A3D9-3D25F5BE339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9">
                <a:duotone>
                  <a:prstClr val="black"/>
                  <a:srgbClr val="D9C3A5">
                    <a:tint val="50000"/>
                    <a:satMod val="180000"/>
                  </a:srgbClr>
                </a:duotone>
              </a:blip>
              <a:srcRect l="42896"/>
              <a:stretch/>
            </p:blipFill>
            <p:spPr>
              <a:xfrm>
                <a:off x="1405818" y="3927502"/>
                <a:ext cx="525845" cy="663544"/>
              </a:xfrm>
              <a:prstGeom prst="rect">
                <a:avLst/>
              </a:prstGeom>
            </p:spPr>
          </p:pic>
        </p:grpSp>
      </p:grp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B526675-59E0-488B-8918-624AFCF705AF}"/>
              </a:ext>
            </a:extLst>
          </p:cNvPr>
          <p:cNvGrpSpPr/>
          <p:nvPr/>
        </p:nvGrpSpPr>
        <p:grpSpPr>
          <a:xfrm>
            <a:off x="629492" y="4797263"/>
            <a:ext cx="1748476" cy="585242"/>
            <a:chOff x="573201" y="5098175"/>
            <a:chExt cx="1748476" cy="585242"/>
          </a:xfrm>
        </p:grpSpPr>
        <p:grpSp>
          <p:nvGrpSpPr>
            <p:cNvPr id="62" name="Agrupar 61">
              <a:extLst>
                <a:ext uri="{FF2B5EF4-FFF2-40B4-BE49-F238E27FC236}">
                  <a16:creationId xmlns:a16="http://schemas.microsoft.com/office/drawing/2014/main" id="{11BD3588-DF9B-4338-B434-B8A848744D3D}"/>
                </a:ext>
              </a:extLst>
            </p:cNvPr>
            <p:cNvGrpSpPr/>
            <p:nvPr/>
          </p:nvGrpSpPr>
          <p:grpSpPr>
            <a:xfrm>
              <a:off x="573201" y="5098175"/>
              <a:ext cx="1748476" cy="585242"/>
              <a:chOff x="7428031" y="1829719"/>
              <a:chExt cx="3194136" cy="1351692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75" name="Retângulo: Cantos Arredondados 74">
                <a:extLst>
                  <a:ext uri="{FF2B5EF4-FFF2-40B4-BE49-F238E27FC236}">
                    <a16:creationId xmlns:a16="http://schemas.microsoft.com/office/drawing/2014/main" id="{76282272-A505-4581-BE6F-152AA638BB2F}"/>
                  </a:ext>
                </a:extLst>
              </p:cNvPr>
              <p:cNvSpPr/>
              <p:nvPr/>
            </p:nvSpPr>
            <p:spPr>
              <a:xfrm>
                <a:off x="7428031" y="1829719"/>
                <a:ext cx="3194136" cy="1351692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0084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9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6" name="CaixaDeTexto 75">
                <a:extLst>
                  <a:ext uri="{FF2B5EF4-FFF2-40B4-BE49-F238E27FC236}">
                    <a16:creationId xmlns:a16="http://schemas.microsoft.com/office/drawing/2014/main" id="{EB327FA1-245A-47B8-8FD9-8F9A2B84E110}"/>
                  </a:ext>
                </a:extLst>
              </p:cNvPr>
              <p:cNvSpPr txBox="1"/>
              <p:nvPr/>
            </p:nvSpPr>
            <p:spPr>
              <a:xfrm>
                <a:off x="8446484" y="2173925"/>
                <a:ext cx="2008755" cy="562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4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Transmissão</a:t>
                </a:r>
              </a:p>
            </p:txBody>
          </p:sp>
        </p:grpSp>
        <p:pic>
          <p:nvPicPr>
            <p:cNvPr id="61" name="Image" descr="Image">
              <a:extLst>
                <a:ext uri="{FF2B5EF4-FFF2-40B4-BE49-F238E27FC236}">
                  <a16:creationId xmlns:a16="http://schemas.microsoft.com/office/drawing/2014/main" id="{CD335B00-3CB0-41A4-B176-3582F9DDE8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21">
                      <a14:imgEffect>
                        <a14:artisticGlowEdges/>
                      </a14:imgEffect>
                      <a14:imgEffect>
                        <a14:sharpenSoften amount="50000"/>
                      </a14:imgEffect>
                      <a14:imgEffect>
                        <a14:brightnessContrast bright="-40000"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84624" y="5203632"/>
              <a:ext cx="334657" cy="384148"/>
            </a:xfrm>
            <a:prstGeom prst="rect">
              <a:avLst/>
            </a:prstGeom>
            <a:ln w="12700">
              <a:miter lim="400000"/>
            </a:ln>
          </p:spPr>
        </p:pic>
      </p:grpSp>
      <p:sp>
        <p:nvSpPr>
          <p:cNvPr id="65" name="Retângulo 64">
            <a:extLst>
              <a:ext uri="{FF2B5EF4-FFF2-40B4-BE49-F238E27FC236}">
                <a16:creationId xmlns:a16="http://schemas.microsoft.com/office/drawing/2014/main" id="{4E6A9C80-EF27-3BFF-9196-58EF26A26B03}"/>
              </a:ext>
            </a:extLst>
          </p:cNvPr>
          <p:cNvSpPr/>
          <p:nvPr/>
        </p:nvSpPr>
        <p:spPr>
          <a:xfrm>
            <a:off x="297034" y="317296"/>
            <a:ext cx="2713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HISTÓRICO</a:t>
            </a:r>
          </a:p>
        </p:txBody>
      </p: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1140F001-71A6-91E0-EE3C-24D4992DB6CA}"/>
              </a:ext>
            </a:extLst>
          </p:cNvPr>
          <p:cNvCxnSpPr>
            <a:cxnSpLocks/>
          </p:cNvCxnSpPr>
          <p:nvPr/>
        </p:nvCxnSpPr>
        <p:spPr>
          <a:xfrm>
            <a:off x="319315" y="971785"/>
            <a:ext cx="9327232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624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tângulo 53">
            <a:extLst>
              <a:ext uri="{FF2B5EF4-FFF2-40B4-BE49-F238E27FC236}">
                <a16:creationId xmlns:a16="http://schemas.microsoft.com/office/drawing/2014/main" id="{43F9A047-3462-42A5-9BB4-098B484EF70F}"/>
              </a:ext>
            </a:extLst>
          </p:cNvPr>
          <p:cNvSpPr/>
          <p:nvPr/>
        </p:nvSpPr>
        <p:spPr>
          <a:xfrm>
            <a:off x="0" y="-11895"/>
            <a:ext cx="11198334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732CE1DE-DFCD-4EC9-9E05-EFF339B0F98E}"/>
              </a:ext>
            </a:extLst>
          </p:cNvPr>
          <p:cNvGrpSpPr/>
          <p:nvPr/>
        </p:nvGrpSpPr>
        <p:grpSpPr>
          <a:xfrm>
            <a:off x="11266926" y="-11895"/>
            <a:ext cx="2182616" cy="6869895"/>
            <a:chOff x="11266926" y="-11895"/>
            <a:chExt cx="2182616" cy="6869895"/>
          </a:xfrm>
        </p:grpSpPr>
        <p:sp>
          <p:nvSpPr>
            <p:cNvPr id="35" name="Google Shape;94;p1">
              <a:extLst>
                <a:ext uri="{FF2B5EF4-FFF2-40B4-BE49-F238E27FC236}">
                  <a16:creationId xmlns:a16="http://schemas.microsoft.com/office/drawing/2014/main" id="{7EEC5F9E-9D2C-4581-9C0D-5474121188AE}"/>
                </a:ext>
              </a:extLst>
            </p:cNvPr>
            <p:cNvSpPr/>
            <p:nvPr/>
          </p:nvSpPr>
          <p:spPr>
            <a:xfrm>
              <a:off x="11266926" y="-11895"/>
              <a:ext cx="218261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36" name="Google Shape;98;p1">
              <a:extLst>
                <a:ext uri="{FF2B5EF4-FFF2-40B4-BE49-F238E27FC236}">
                  <a16:creationId xmlns:a16="http://schemas.microsoft.com/office/drawing/2014/main" id="{C8526938-A714-4C61-8EF5-58FA109417A7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41" name="Google Shape;99;p1" descr="Google Shape;99;p1">
                <a:extLst>
                  <a:ext uri="{FF2B5EF4-FFF2-40B4-BE49-F238E27FC236}">
                    <a16:creationId xmlns:a16="http://schemas.microsoft.com/office/drawing/2014/main" id="{EE5F1BA7-BACD-4933-A667-36FE4F9D6C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2" name="Google Shape;100;p1" descr="Google Shape;100;p1">
                <a:extLst>
                  <a:ext uri="{FF2B5EF4-FFF2-40B4-BE49-F238E27FC236}">
                    <a16:creationId xmlns:a16="http://schemas.microsoft.com/office/drawing/2014/main" id="{BFC93030-A059-4927-8862-4102130F3B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3" name="Google Shape;101;p1" descr="Google Shape;101;p1">
                <a:extLst>
                  <a:ext uri="{FF2B5EF4-FFF2-40B4-BE49-F238E27FC236}">
                    <a16:creationId xmlns:a16="http://schemas.microsoft.com/office/drawing/2014/main" id="{334AF55B-B602-4816-9498-E9BFBB0860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4" name="Google Shape;102;p1" descr="Google Shape;102;p1">
                <a:extLst>
                  <a:ext uri="{FF2B5EF4-FFF2-40B4-BE49-F238E27FC236}">
                    <a16:creationId xmlns:a16="http://schemas.microsoft.com/office/drawing/2014/main" id="{004480EE-1E67-46A5-B011-3CC20CBC00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51" name="Retângulo 50">
            <a:extLst>
              <a:ext uri="{FF2B5EF4-FFF2-40B4-BE49-F238E27FC236}">
                <a16:creationId xmlns:a16="http://schemas.microsoft.com/office/drawing/2014/main" id="{F3EAB4C6-4F15-4DF4-A9CC-D2653D3952B0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DD6E3AE-A2E9-4A33-9FAA-A10CDE23AF5F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0A0E7DB9-06DE-4880-AEAA-E2C56A8F6A55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4E6A9C80-EF27-3BFF-9196-58EF26A26B03}"/>
              </a:ext>
            </a:extLst>
          </p:cNvPr>
          <p:cNvSpPr/>
          <p:nvPr/>
        </p:nvSpPr>
        <p:spPr>
          <a:xfrm>
            <a:off x="297034" y="317296"/>
            <a:ext cx="2713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HISTÓRICO</a:t>
            </a:r>
          </a:p>
        </p:txBody>
      </p: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1140F001-71A6-91E0-EE3C-24D4992DB6CA}"/>
              </a:ext>
            </a:extLst>
          </p:cNvPr>
          <p:cNvCxnSpPr>
            <a:cxnSpLocks/>
          </p:cNvCxnSpPr>
          <p:nvPr/>
        </p:nvCxnSpPr>
        <p:spPr>
          <a:xfrm>
            <a:off x="319315" y="971785"/>
            <a:ext cx="9327232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D5152C14-5895-425C-85BE-69E7E80D2514}"/>
              </a:ext>
            </a:extLst>
          </p:cNvPr>
          <p:cNvSpPr txBox="1"/>
          <p:nvPr/>
        </p:nvSpPr>
        <p:spPr>
          <a:xfrm>
            <a:off x="334963" y="1507626"/>
            <a:ext cx="622563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pt-BR" sz="240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AÇÕES JUDICIAIS INDIVIDUAIS:</a:t>
            </a:r>
          </a:p>
          <a:p>
            <a:pPr marL="633413" marR="0" lvl="0" indent="-2682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pt-BR" sz="10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413" marR="0" lvl="0" indent="-2682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t-BR" sz="2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Ação mais antiga de 2000;</a:t>
            </a:r>
          </a:p>
          <a:p>
            <a:pPr marL="633413" marR="0" lvl="0" indent="-2682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t-BR" sz="2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77% das ações foram impetradas entre 2010 e 2019.</a:t>
            </a:r>
          </a:p>
        </p:txBody>
      </p:sp>
      <p:pic>
        <p:nvPicPr>
          <p:cNvPr id="78" name="Imagem 77">
            <a:extLst>
              <a:ext uri="{FF2B5EF4-FFF2-40B4-BE49-F238E27FC236}">
                <a16:creationId xmlns:a16="http://schemas.microsoft.com/office/drawing/2014/main" id="{5EA818BC-4599-40F4-97D1-85942BC619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5917" y="2888824"/>
            <a:ext cx="7691467" cy="36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57639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&#10;&#10;Descrição gerada automaticamente com confiança baixa">
            <a:extLst>
              <a:ext uri="{FF2B5EF4-FFF2-40B4-BE49-F238E27FC236}">
                <a16:creationId xmlns:a16="http://schemas.microsoft.com/office/drawing/2014/main" id="{D1D09B74-EE43-440C-8178-B4579FF77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050" y="-1"/>
            <a:ext cx="11029950" cy="6869895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11951838-7328-4BFA-AD47-9630B3EC9E47}"/>
              </a:ext>
            </a:extLst>
          </p:cNvPr>
          <p:cNvSpPr txBox="1"/>
          <p:nvPr/>
        </p:nvSpPr>
        <p:spPr>
          <a:xfrm>
            <a:off x="4057651" y="1992819"/>
            <a:ext cx="406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Wingdings" pitchFamily="2" charset="2"/>
              <a:buChar char="v"/>
              <a:tabLst/>
              <a:defRPr/>
            </a:pPr>
            <a:endParaRPr kumimoji="0" lang="pt-BR" sz="2400" b="1" i="1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90F0DAFC-2BAC-43C1-9687-C94470EA357B}"/>
              </a:ext>
            </a:extLst>
          </p:cNvPr>
          <p:cNvSpPr/>
          <p:nvPr/>
        </p:nvSpPr>
        <p:spPr>
          <a:xfrm>
            <a:off x="-39737" y="11894"/>
            <a:ext cx="11185876" cy="6858000"/>
          </a:xfrm>
          <a:prstGeom prst="rect">
            <a:avLst/>
          </a:prstGeom>
          <a:gradFill flip="none" rotWithShape="1">
            <a:gsLst>
              <a:gs pos="100000">
                <a:srgbClr val="68869F">
                  <a:alpha val="0"/>
                </a:srgbClr>
              </a:gs>
              <a:gs pos="73000">
                <a:srgbClr val="275069"/>
              </a:gs>
              <a:gs pos="43000">
                <a:srgbClr val="003049"/>
              </a:gs>
              <a:gs pos="0">
                <a:srgbClr val="00304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9A4CB0DB-AE61-448F-A0F4-7F4BCE2472D8}"/>
              </a:ext>
            </a:extLst>
          </p:cNvPr>
          <p:cNvSpPr/>
          <p:nvPr/>
        </p:nvSpPr>
        <p:spPr>
          <a:xfrm>
            <a:off x="297034" y="317296"/>
            <a:ext cx="2713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HISTÓRICO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4C9E793-BC5D-4239-AF5F-A499659885CB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76ED5E3F-1DDE-4EED-96D9-18AE1CDCF1C1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E1C7BB9-989E-4A8C-9706-C7BC3FFAEAC0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B339490D-C011-4A5E-BA75-01F9F2BBC792}"/>
              </a:ext>
            </a:extLst>
          </p:cNvPr>
          <p:cNvGrpSpPr/>
          <p:nvPr/>
        </p:nvGrpSpPr>
        <p:grpSpPr>
          <a:xfrm>
            <a:off x="11175186" y="-11895"/>
            <a:ext cx="2274356" cy="6869895"/>
            <a:chOff x="11175186" y="-11895"/>
            <a:chExt cx="2274356" cy="6869895"/>
          </a:xfrm>
        </p:grpSpPr>
        <p:sp>
          <p:nvSpPr>
            <p:cNvPr id="16" name="Google Shape;94;p1">
              <a:extLst>
                <a:ext uri="{FF2B5EF4-FFF2-40B4-BE49-F238E27FC236}">
                  <a16:creationId xmlns:a16="http://schemas.microsoft.com/office/drawing/2014/main" id="{3C894781-F036-42C0-8006-D0CD0F95C148}"/>
                </a:ext>
              </a:extLst>
            </p:cNvPr>
            <p:cNvSpPr/>
            <p:nvPr/>
          </p:nvSpPr>
          <p:spPr>
            <a:xfrm>
              <a:off x="11175186" y="-11895"/>
              <a:ext cx="227435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17" name="Google Shape;98;p1">
              <a:extLst>
                <a:ext uri="{FF2B5EF4-FFF2-40B4-BE49-F238E27FC236}">
                  <a16:creationId xmlns:a16="http://schemas.microsoft.com/office/drawing/2014/main" id="{F0C3C717-81FC-4EDD-875A-A58652799BBE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18" name="Google Shape;99;p1" descr="Google Shape;99;p1">
                <a:extLst>
                  <a:ext uri="{FF2B5EF4-FFF2-40B4-BE49-F238E27FC236}">
                    <a16:creationId xmlns:a16="http://schemas.microsoft.com/office/drawing/2014/main" id="{1B5F9154-EA91-434E-BBE4-2F5B0500D1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0" name="Google Shape;100;p1" descr="Google Shape;100;p1">
                <a:extLst>
                  <a:ext uri="{FF2B5EF4-FFF2-40B4-BE49-F238E27FC236}">
                    <a16:creationId xmlns:a16="http://schemas.microsoft.com/office/drawing/2014/main" id="{E451CBD0-05D8-45E3-8FFF-B49E240447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2" name="Google Shape;101;p1" descr="Google Shape;101;p1">
                <a:extLst>
                  <a:ext uri="{FF2B5EF4-FFF2-40B4-BE49-F238E27FC236}">
                    <a16:creationId xmlns:a16="http://schemas.microsoft.com/office/drawing/2014/main" id="{A1B7413D-14AD-4BFD-8E02-3234CC0080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" name="Google Shape;102;p1" descr="Google Shape;102;p1">
                <a:extLst>
                  <a:ext uri="{FF2B5EF4-FFF2-40B4-BE49-F238E27FC236}">
                    <a16:creationId xmlns:a16="http://schemas.microsoft.com/office/drawing/2014/main" id="{F6767E48-0A35-4AB5-BBF9-698D32FBE8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90BA64AE-118D-43CC-9766-C2C55209550B}"/>
              </a:ext>
            </a:extLst>
          </p:cNvPr>
          <p:cNvCxnSpPr>
            <a:cxnSpLocks/>
          </p:cNvCxnSpPr>
          <p:nvPr/>
        </p:nvCxnSpPr>
        <p:spPr>
          <a:xfrm>
            <a:off x="319315" y="971785"/>
            <a:ext cx="9327232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C47FCDC4-0EB3-E35B-F840-7C1FBDEA75A7}"/>
              </a:ext>
            </a:extLst>
          </p:cNvPr>
          <p:cNvSpPr txBox="1"/>
          <p:nvPr/>
        </p:nvSpPr>
        <p:spPr>
          <a:xfrm>
            <a:off x="334963" y="1161394"/>
            <a:ext cx="8033974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lang="pt-BR" sz="2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Março</a:t>
            </a:r>
            <a:r>
              <a:rPr kumimoji="0" lang="pt-BR" sz="260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/2017</a:t>
            </a:r>
          </a:p>
          <a:p>
            <a:pPr marL="633413" marR="0" lvl="0" indent="-268288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t-BR" sz="21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Decisão STF quanto à tese de que ICMS não compõe a base de cálculo para incidência do PIS e da Cofins</a:t>
            </a:r>
          </a:p>
          <a:p>
            <a:pPr marL="365125">
              <a:buClr>
                <a:srgbClr val="FBD00D"/>
              </a:buClr>
              <a:buSzPct val="100000"/>
              <a:defRPr/>
            </a:pPr>
            <a:endParaRPr lang="pt-BR" sz="15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lang="pt-BR" sz="2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Março/2020</a:t>
            </a:r>
          </a:p>
          <a:p>
            <a:pPr marL="633413" indent="-268288" algn="just"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sz="21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Instauração da Tomada de Subsídios nº 5/20: formulação de questões, para consulta à sociedade</a:t>
            </a:r>
          </a:p>
          <a:p>
            <a:pPr marL="800100" lvl="1" indent="-342900"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defRPr/>
            </a:pPr>
            <a:endParaRPr lang="pt-BR" sz="15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lang="pt-BR" sz="2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Fevereiro/2021</a:t>
            </a:r>
          </a:p>
          <a:p>
            <a:pPr marL="633413" indent="-268288" algn="just"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sz="21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Instauração da Consulta Pública nº 5/21: proposta para reversão aos consumidores dos créditos tributários</a:t>
            </a:r>
          </a:p>
          <a:p>
            <a:pPr marL="633413" indent="-268288" algn="just"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sz="21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Despacho nº 361/21: devolução, de forma antecipada, de parte dos montantes em discussão.</a:t>
            </a:r>
          </a:p>
          <a:p>
            <a:pPr marL="633413" lvl="1" indent="-268288"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pt-BR" sz="15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lang="pt-BR" sz="2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Maio/2021 </a:t>
            </a:r>
          </a:p>
          <a:p>
            <a:pPr marL="633413" marR="0" lvl="1" indent="-268288" algn="just" fontAlgn="auto"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pt-BR" sz="21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Decisão STF quanto à modulação e composição da base de cálculo do PIS/COFINS, excluindo-se o ICMS destacado da fatura</a:t>
            </a:r>
          </a:p>
        </p:txBody>
      </p:sp>
    </p:spTree>
    <p:extLst>
      <p:ext uri="{BB962C8B-B14F-4D97-AF65-F5344CB8AC3E}">
        <p14:creationId xmlns:p14="http://schemas.microsoft.com/office/powerpoint/2010/main" val="162196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tângulo 53">
            <a:extLst>
              <a:ext uri="{FF2B5EF4-FFF2-40B4-BE49-F238E27FC236}">
                <a16:creationId xmlns:a16="http://schemas.microsoft.com/office/drawing/2014/main" id="{43F9A047-3462-42A5-9BB4-098B484EF70F}"/>
              </a:ext>
            </a:extLst>
          </p:cNvPr>
          <p:cNvSpPr/>
          <p:nvPr/>
        </p:nvSpPr>
        <p:spPr>
          <a:xfrm>
            <a:off x="0" y="-11895"/>
            <a:ext cx="11198334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732CE1DE-DFCD-4EC9-9E05-EFF339B0F98E}"/>
              </a:ext>
            </a:extLst>
          </p:cNvPr>
          <p:cNvGrpSpPr/>
          <p:nvPr/>
        </p:nvGrpSpPr>
        <p:grpSpPr>
          <a:xfrm>
            <a:off x="11266926" y="-11895"/>
            <a:ext cx="2182616" cy="6869895"/>
            <a:chOff x="11266926" y="-11895"/>
            <a:chExt cx="2182616" cy="6869895"/>
          </a:xfrm>
        </p:grpSpPr>
        <p:sp>
          <p:nvSpPr>
            <p:cNvPr id="35" name="Google Shape;94;p1">
              <a:extLst>
                <a:ext uri="{FF2B5EF4-FFF2-40B4-BE49-F238E27FC236}">
                  <a16:creationId xmlns:a16="http://schemas.microsoft.com/office/drawing/2014/main" id="{7EEC5F9E-9D2C-4581-9C0D-5474121188AE}"/>
                </a:ext>
              </a:extLst>
            </p:cNvPr>
            <p:cNvSpPr/>
            <p:nvPr/>
          </p:nvSpPr>
          <p:spPr>
            <a:xfrm>
              <a:off x="11266926" y="-11895"/>
              <a:ext cx="218261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36" name="Google Shape;98;p1">
              <a:extLst>
                <a:ext uri="{FF2B5EF4-FFF2-40B4-BE49-F238E27FC236}">
                  <a16:creationId xmlns:a16="http://schemas.microsoft.com/office/drawing/2014/main" id="{C8526938-A714-4C61-8EF5-58FA109417A7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41" name="Google Shape;99;p1" descr="Google Shape;99;p1">
                <a:extLst>
                  <a:ext uri="{FF2B5EF4-FFF2-40B4-BE49-F238E27FC236}">
                    <a16:creationId xmlns:a16="http://schemas.microsoft.com/office/drawing/2014/main" id="{EE5F1BA7-BACD-4933-A667-36FE4F9D6C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2" name="Google Shape;100;p1" descr="Google Shape;100;p1">
                <a:extLst>
                  <a:ext uri="{FF2B5EF4-FFF2-40B4-BE49-F238E27FC236}">
                    <a16:creationId xmlns:a16="http://schemas.microsoft.com/office/drawing/2014/main" id="{BFC93030-A059-4927-8862-4102130F3B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3" name="Google Shape;101;p1" descr="Google Shape;101;p1">
                <a:extLst>
                  <a:ext uri="{FF2B5EF4-FFF2-40B4-BE49-F238E27FC236}">
                    <a16:creationId xmlns:a16="http://schemas.microsoft.com/office/drawing/2014/main" id="{334AF55B-B602-4816-9498-E9BFBB0860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4" name="Google Shape;102;p1" descr="Google Shape;102;p1">
                <a:extLst>
                  <a:ext uri="{FF2B5EF4-FFF2-40B4-BE49-F238E27FC236}">
                    <a16:creationId xmlns:a16="http://schemas.microsoft.com/office/drawing/2014/main" id="{004480EE-1E67-46A5-B011-3CC20CBC00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51" name="Retângulo 50">
            <a:extLst>
              <a:ext uri="{FF2B5EF4-FFF2-40B4-BE49-F238E27FC236}">
                <a16:creationId xmlns:a16="http://schemas.microsoft.com/office/drawing/2014/main" id="{F3EAB4C6-4F15-4DF4-A9CC-D2653D3952B0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DD6E3AE-A2E9-4A33-9FAA-A10CDE23AF5F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0A0E7DB9-06DE-4880-AEAA-E2C56A8F6A55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0301C68D-BF70-E7B1-C291-DD686E39EB1D}"/>
              </a:ext>
            </a:extLst>
          </p:cNvPr>
          <p:cNvSpPr txBox="1"/>
          <p:nvPr/>
        </p:nvSpPr>
        <p:spPr>
          <a:xfrm>
            <a:off x="334963" y="1507626"/>
            <a:ext cx="5761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300">
                <a:solidFill>
                  <a:srgbClr val="253A17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lang="pt-BR"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UTILIZAÇÃO EFETIVA DOS RECURSOS</a:t>
            </a:r>
            <a:endParaRPr kumimoji="0" lang="pt-BR" sz="240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Retângulo 112">
            <a:extLst>
              <a:ext uri="{FF2B5EF4-FFF2-40B4-BE49-F238E27FC236}">
                <a16:creationId xmlns:a16="http://schemas.microsoft.com/office/drawing/2014/main" id="{693EECA6-95EA-E1C9-AA63-A1722F6CEE6A}"/>
              </a:ext>
            </a:extLst>
          </p:cNvPr>
          <p:cNvSpPr/>
          <p:nvPr/>
        </p:nvSpPr>
        <p:spPr>
          <a:xfrm>
            <a:off x="297034" y="317296"/>
            <a:ext cx="2713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HISTÓRICO</a:t>
            </a:r>
          </a:p>
        </p:txBody>
      </p:sp>
      <p:cxnSp>
        <p:nvCxnSpPr>
          <p:cNvPr id="114" name="Conector reto 113">
            <a:extLst>
              <a:ext uri="{FF2B5EF4-FFF2-40B4-BE49-F238E27FC236}">
                <a16:creationId xmlns:a16="http://schemas.microsoft.com/office/drawing/2014/main" id="{4D5DA12D-1C00-BC2A-4147-844364342E17}"/>
              </a:ext>
            </a:extLst>
          </p:cNvPr>
          <p:cNvCxnSpPr>
            <a:cxnSpLocks/>
          </p:cNvCxnSpPr>
          <p:nvPr/>
        </p:nvCxnSpPr>
        <p:spPr>
          <a:xfrm>
            <a:off x="319315" y="971785"/>
            <a:ext cx="9327232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A007B396-EDA4-96A8-1E5F-4E0DF26D9A5B}"/>
              </a:ext>
            </a:extLst>
          </p:cNvPr>
          <p:cNvSpPr txBox="1"/>
          <p:nvPr/>
        </p:nvSpPr>
        <p:spPr>
          <a:xfrm>
            <a:off x="873250" y="2305469"/>
            <a:ext cx="2330169" cy="1015663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tabLst>
                <a:tab pos="0" algn="l"/>
              </a:tabLst>
              <a:defRPr/>
            </a:pPr>
            <a:r>
              <a:rPr lang="pt-BR" sz="20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Trânsito em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tabLst>
                <a:tab pos="0" algn="l"/>
              </a:tabLst>
              <a:defRPr/>
            </a:pPr>
            <a:r>
              <a:rPr lang="pt-BR" sz="20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Julgado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D00D"/>
              </a:buClr>
              <a:buSzPct val="100000"/>
              <a:tabLst>
                <a:tab pos="0" algn="l"/>
              </a:tabLst>
              <a:defRPr/>
            </a:pPr>
            <a:r>
              <a:rPr lang="pt-BR" sz="20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(ações individuais)</a:t>
            </a:r>
          </a:p>
        </p:txBody>
      </p:sp>
      <p:cxnSp>
        <p:nvCxnSpPr>
          <p:cNvPr id="100" name="Conector reto 99">
            <a:extLst>
              <a:ext uri="{FF2B5EF4-FFF2-40B4-BE49-F238E27FC236}">
                <a16:creationId xmlns:a16="http://schemas.microsoft.com/office/drawing/2014/main" id="{0F0CFCA8-8F53-86B9-DBD4-BAADE5BAE521}"/>
              </a:ext>
            </a:extLst>
          </p:cNvPr>
          <p:cNvCxnSpPr>
            <a:cxnSpLocks/>
          </p:cNvCxnSpPr>
          <p:nvPr/>
        </p:nvCxnSpPr>
        <p:spPr>
          <a:xfrm>
            <a:off x="334963" y="4198840"/>
            <a:ext cx="7979450" cy="0"/>
          </a:xfrm>
          <a:prstGeom prst="line">
            <a:avLst/>
          </a:prstGeom>
          <a:noFill/>
          <a:ln w="101600" cap="flat">
            <a:solidFill>
              <a:schemeClr val="bg2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Seta: para a Direita 22">
            <a:extLst>
              <a:ext uri="{FF2B5EF4-FFF2-40B4-BE49-F238E27FC236}">
                <a16:creationId xmlns:a16="http://schemas.microsoft.com/office/drawing/2014/main" id="{4FBF85E9-1A99-1E09-8574-977B2C3F2292}"/>
              </a:ext>
            </a:extLst>
          </p:cNvPr>
          <p:cNvSpPr/>
          <p:nvPr/>
        </p:nvSpPr>
        <p:spPr>
          <a:xfrm>
            <a:off x="13639243" y="6805157"/>
            <a:ext cx="978408" cy="484632"/>
          </a:xfrm>
          <a:prstGeom prst="rightArrow">
            <a:avLst/>
          </a:prstGeom>
        </p:spPr>
        <p:txBody>
          <a:bodyPr wrap="square" rtlCol="0" anchor="ctr">
            <a:spAutoFit/>
          </a:bodyPr>
          <a:lstStyle/>
          <a:p>
            <a:pPr algn="l"/>
            <a:endParaRPr lang="pt-BR" sz="2800" b="1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32" name="Conector reto 131">
            <a:extLst>
              <a:ext uri="{FF2B5EF4-FFF2-40B4-BE49-F238E27FC236}">
                <a16:creationId xmlns:a16="http://schemas.microsoft.com/office/drawing/2014/main" id="{6F5CBDD6-D043-EA36-FB23-EA07B75DCE5A}"/>
              </a:ext>
            </a:extLst>
          </p:cNvPr>
          <p:cNvCxnSpPr>
            <a:cxnSpLocks/>
          </p:cNvCxnSpPr>
          <p:nvPr/>
        </p:nvCxnSpPr>
        <p:spPr>
          <a:xfrm>
            <a:off x="887010" y="3302974"/>
            <a:ext cx="0" cy="1039262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6" name="Conector reto 135">
            <a:extLst>
              <a:ext uri="{FF2B5EF4-FFF2-40B4-BE49-F238E27FC236}">
                <a16:creationId xmlns:a16="http://schemas.microsoft.com/office/drawing/2014/main" id="{0716F674-8090-48EF-8C39-32C166CB9010}"/>
              </a:ext>
            </a:extLst>
          </p:cNvPr>
          <p:cNvCxnSpPr>
            <a:cxnSpLocks/>
          </p:cNvCxnSpPr>
          <p:nvPr/>
        </p:nvCxnSpPr>
        <p:spPr>
          <a:xfrm>
            <a:off x="3939466" y="4265144"/>
            <a:ext cx="0" cy="2346042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5" name="Conector reto 124">
            <a:extLst>
              <a:ext uri="{FF2B5EF4-FFF2-40B4-BE49-F238E27FC236}">
                <a16:creationId xmlns:a16="http://schemas.microsoft.com/office/drawing/2014/main" id="{026C07D0-AEF1-6E37-A5A5-BAB14727B88A}"/>
              </a:ext>
            </a:extLst>
          </p:cNvPr>
          <p:cNvCxnSpPr>
            <a:cxnSpLocks/>
          </p:cNvCxnSpPr>
          <p:nvPr/>
        </p:nvCxnSpPr>
        <p:spPr>
          <a:xfrm>
            <a:off x="334963" y="4273711"/>
            <a:ext cx="7972533" cy="0"/>
          </a:xfrm>
          <a:prstGeom prst="line">
            <a:avLst/>
          </a:prstGeom>
          <a:noFill/>
          <a:ln w="28575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2" name="Elipse 101">
            <a:extLst>
              <a:ext uri="{FF2B5EF4-FFF2-40B4-BE49-F238E27FC236}">
                <a16:creationId xmlns:a16="http://schemas.microsoft.com/office/drawing/2014/main" id="{A2077C95-ABCE-0EBF-D768-5F0B55879C8F}"/>
              </a:ext>
            </a:extLst>
          </p:cNvPr>
          <p:cNvSpPr/>
          <p:nvPr/>
        </p:nvSpPr>
        <p:spPr>
          <a:xfrm>
            <a:off x="677073" y="4039580"/>
            <a:ext cx="420690" cy="420690"/>
          </a:xfrm>
          <a:prstGeom prst="ellipse">
            <a:avLst/>
          </a:prstGeom>
          <a:solidFill>
            <a:srgbClr val="4BBB24"/>
          </a:solidFill>
        </p:spPr>
        <p:txBody>
          <a:bodyPr wrap="square" rtlCol="0" anchor="ctr">
            <a:spAutoFit/>
          </a:bodyPr>
          <a:lstStyle/>
          <a:p>
            <a:pPr algn="l"/>
            <a:endParaRPr lang="pt-BR" sz="2800" b="1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7" name="Elipse 136">
            <a:extLst>
              <a:ext uri="{FF2B5EF4-FFF2-40B4-BE49-F238E27FC236}">
                <a16:creationId xmlns:a16="http://schemas.microsoft.com/office/drawing/2014/main" id="{20CB41C9-6BE1-5AB9-63FD-A9973DC1C247}"/>
              </a:ext>
            </a:extLst>
          </p:cNvPr>
          <p:cNvSpPr/>
          <p:nvPr/>
        </p:nvSpPr>
        <p:spPr>
          <a:xfrm>
            <a:off x="3729121" y="4043541"/>
            <a:ext cx="420690" cy="420690"/>
          </a:xfrm>
          <a:prstGeom prst="ellipse">
            <a:avLst/>
          </a:prstGeom>
          <a:solidFill>
            <a:srgbClr val="4BBB24"/>
          </a:solidFill>
        </p:spPr>
        <p:txBody>
          <a:bodyPr wrap="square" rtlCol="0" anchor="ctr">
            <a:spAutoFit/>
          </a:bodyPr>
          <a:lstStyle/>
          <a:p>
            <a:pPr algn="l"/>
            <a:endParaRPr lang="pt-BR" sz="2800" b="1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4" name="CaixaDeTexto 103">
            <a:extLst>
              <a:ext uri="{FF2B5EF4-FFF2-40B4-BE49-F238E27FC236}">
                <a16:creationId xmlns:a16="http://schemas.microsoft.com/office/drawing/2014/main" id="{6CBEA077-AB3E-409B-D0E2-E0F524D29A54}"/>
              </a:ext>
            </a:extLst>
          </p:cNvPr>
          <p:cNvSpPr txBox="1"/>
          <p:nvPr/>
        </p:nvSpPr>
        <p:spPr>
          <a:xfrm>
            <a:off x="3940101" y="4740739"/>
            <a:ext cx="2826323" cy="1015663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Clr>
                <a:srgbClr val="FBD00D"/>
              </a:buClr>
              <a:buSzPct val="100000"/>
            </a:pPr>
            <a:r>
              <a:rPr kumimoji="0" lang="pt-BR" sz="200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Habilitação de créditos tributários junto à Receita Federal do Brasil</a:t>
            </a:r>
          </a:p>
        </p:txBody>
      </p:sp>
      <p:cxnSp>
        <p:nvCxnSpPr>
          <p:cNvPr id="139" name="Conector reto 138">
            <a:extLst>
              <a:ext uri="{FF2B5EF4-FFF2-40B4-BE49-F238E27FC236}">
                <a16:creationId xmlns:a16="http://schemas.microsoft.com/office/drawing/2014/main" id="{36E76C2C-CC7E-9767-646B-0791C5A05F5A}"/>
              </a:ext>
            </a:extLst>
          </p:cNvPr>
          <p:cNvCxnSpPr>
            <a:cxnSpLocks/>
          </p:cNvCxnSpPr>
          <p:nvPr/>
        </p:nvCxnSpPr>
        <p:spPr>
          <a:xfrm>
            <a:off x="6979316" y="3265393"/>
            <a:ext cx="0" cy="1039262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0" name="Elipse 139">
            <a:extLst>
              <a:ext uri="{FF2B5EF4-FFF2-40B4-BE49-F238E27FC236}">
                <a16:creationId xmlns:a16="http://schemas.microsoft.com/office/drawing/2014/main" id="{44A93BDA-5355-09BF-D455-EF72325374D9}"/>
              </a:ext>
            </a:extLst>
          </p:cNvPr>
          <p:cNvSpPr/>
          <p:nvPr/>
        </p:nvSpPr>
        <p:spPr>
          <a:xfrm>
            <a:off x="6798452" y="4043541"/>
            <a:ext cx="420690" cy="420690"/>
          </a:xfrm>
          <a:prstGeom prst="ellipse">
            <a:avLst/>
          </a:prstGeom>
          <a:solidFill>
            <a:srgbClr val="4BBB24"/>
          </a:solidFill>
        </p:spPr>
        <p:txBody>
          <a:bodyPr wrap="square" rtlCol="0" anchor="ctr">
            <a:spAutoFit/>
          </a:bodyPr>
          <a:lstStyle/>
          <a:p>
            <a:pPr algn="l"/>
            <a:endParaRPr lang="pt-BR" sz="2800" b="1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8" name="CaixaDeTexto 137">
            <a:extLst>
              <a:ext uri="{FF2B5EF4-FFF2-40B4-BE49-F238E27FC236}">
                <a16:creationId xmlns:a16="http://schemas.microsoft.com/office/drawing/2014/main" id="{1EE92ABA-B714-E568-6F9B-2EAC3174753D}"/>
              </a:ext>
            </a:extLst>
          </p:cNvPr>
          <p:cNvSpPr txBox="1"/>
          <p:nvPr/>
        </p:nvSpPr>
        <p:spPr>
          <a:xfrm>
            <a:off x="6969611" y="2304175"/>
            <a:ext cx="2678938" cy="1015663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Clr>
                <a:srgbClr val="FBD00D"/>
              </a:buClr>
              <a:buSzPct val="100000"/>
              <a:tabLst>
                <a:tab pos="0" algn="l"/>
              </a:tabLst>
              <a:defRPr/>
            </a:pPr>
            <a:r>
              <a:rPr lang="pt-BR" sz="20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Compensação com tributos administrados pela RFB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5F1063D3-1433-4E11-A3DC-C06E8A952DC3}"/>
              </a:ext>
            </a:extLst>
          </p:cNvPr>
          <p:cNvSpPr txBox="1"/>
          <p:nvPr/>
        </p:nvSpPr>
        <p:spPr>
          <a:xfrm>
            <a:off x="3940101" y="5903300"/>
            <a:ext cx="2826323" cy="707886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buClr>
                <a:srgbClr val="FBD00D"/>
              </a:buClr>
              <a:buSzPct val="100000"/>
            </a:pPr>
            <a:r>
              <a:rPr kumimoji="0" lang="pt-BR" sz="200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Levantamento de depósitos judiciais</a:t>
            </a:r>
          </a:p>
        </p:txBody>
      </p:sp>
    </p:spTree>
    <p:extLst>
      <p:ext uri="{BB962C8B-B14F-4D97-AF65-F5344CB8AC3E}">
        <p14:creationId xmlns:p14="http://schemas.microsoft.com/office/powerpoint/2010/main" val="360084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tângulo 53">
            <a:extLst>
              <a:ext uri="{FF2B5EF4-FFF2-40B4-BE49-F238E27FC236}">
                <a16:creationId xmlns:a16="http://schemas.microsoft.com/office/drawing/2014/main" id="{43F9A047-3462-42A5-9BB4-098B484EF70F}"/>
              </a:ext>
            </a:extLst>
          </p:cNvPr>
          <p:cNvSpPr/>
          <p:nvPr/>
        </p:nvSpPr>
        <p:spPr>
          <a:xfrm>
            <a:off x="0" y="-11895"/>
            <a:ext cx="11198334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023AAE65-AB11-408C-BB19-D2EB82943427}"/>
              </a:ext>
            </a:extLst>
          </p:cNvPr>
          <p:cNvSpPr/>
          <p:nvPr/>
        </p:nvSpPr>
        <p:spPr>
          <a:xfrm>
            <a:off x="271313" y="281704"/>
            <a:ext cx="7359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2800" b="1">
                <a:solidFill>
                  <a:prstClr val="white"/>
                </a:solidFill>
                <a:latin typeface="Calibri" panose="020F0502020204030204"/>
              </a:rPr>
              <a:t>ESCOPO CONCESSIONÁRIAS DE DISTRIBUIÇÃO</a:t>
            </a:r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732CE1DE-DFCD-4EC9-9E05-EFF339B0F98E}"/>
              </a:ext>
            </a:extLst>
          </p:cNvPr>
          <p:cNvGrpSpPr/>
          <p:nvPr/>
        </p:nvGrpSpPr>
        <p:grpSpPr>
          <a:xfrm>
            <a:off x="11266926" y="-11895"/>
            <a:ext cx="2182616" cy="6869895"/>
            <a:chOff x="11266926" y="-11895"/>
            <a:chExt cx="2182616" cy="6869895"/>
          </a:xfrm>
        </p:grpSpPr>
        <p:sp>
          <p:nvSpPr>
            <p:cNvPr id="35" name="Google Shape;94;p1">
              <a:extLst>
                <a:ext uri="{FF2B5EF4-FFF2-40B4-BE49-F238E27FC236}">
                  <a16:creationId xmlns:a16="http://schemas.microsoft.com/office/drawing/2014/main" id="{7EEC5F9E-9D2C-4581-9C0D-5474121188AE}"/>
                </a:ext>
              </a:extLst>
            </p:cNvPr>
            <p:cNvSpPr/>
            <p:nvPr/>
          </p:nvSpPr>
          <p:spPr>
            <a:xfrm>
              <a:off x="11266926" y="-11895"/>
              <a:ext cx="218261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36" name="Google Shape;98;p1">
              <a:extLst>
                <a:ext uri="{FF2B5EF4-FFF2-40B4-BE49-F238E27FC236}">
                  <a16:creationId xmlns:a16="http://schemas.microsoft.com/office/drawing/2014/main" id="{C8526938-A714-4C61-8EF5-58FA109417A7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41" name="Google Shape;99;p1" descr="Google Shape;99;p1">
                <a:extLst>
                  <a:ext uri="{FF2B5EF4-FFF2-40B4-BE49-F238E27FC236}">
                    <a16:creationId xmlns:a16="http://schemas.microsoft.com/office/drawing/2014/main" id="{EE5F1BA7-BACD-4933-A667-36FE4F9D6C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2" name="Google Shape;100;p1" descr="Google Shape;100;p1">
                <a:extLst>
                  <a:ext uri="{FF2B5EF4-FFF2-40B4-BE49-F238E27FC236}">
                    <a16:creationId xmlns:a16="http://schemas.microsoft.com/office/drawing/2014/main" id="{BFC93030-A059-4927-8862-4102130F3B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3" name="Google Shape;101;p1" descr="Google Shape;101;p1">
                <a:extLst>
                  <a:ext uri="{FF2B5EF4-FFF2-40B4-BE49-F238E27FC236}">
                    <a16:creationId xmlns:a16="http://schemas.microsoft.com/office/drawing/2014/main" id="{334AF55B-B602-4816-9498-E9BFBB0860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4" name="Google Shape;102;p1" descr="Google Shape;102;p1">
                <a:extLst>
                  <a:ext uri="{FF2B5EF4-FFF2-40B4-BE49-F238E27FC236}">
                    <a16:creationId xmlns:a16="http://schemas.microsoft.com/office/drawing/2014/main" id="{004480EE-1E67-46A5-B011-3CC20CBC00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51" name="Retângulo 50">
            <a:extLst>
              <a:ext uri="{FF2B5EF4-FFF2-40B4-BE49-F238E27FC236}">
                <a16:creationId xmlns:a16="http://schemas.microsoft.com/office/drawing/2014/main" id="{F3EAB4C6-4F15-4DF4-A9CC-D2653D3952B0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DD6E3AE-A2E9-4A33-9FAA-A10CDE23AF5F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0A0E7DB9-06DE-4880-AEAA-E2C56A8F6A55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353E0CC9-541E-41F4-9A6C-1289A06C97F8}"/>
              </a:ext>
            </a:extLst>
          </p:cNvPr>
          <p:cNvCxnSpPr>
            <a:cxnSpLocks/>
          </p:cNvCxnSpPr>
          <p:nvPr/>
        </p:nvCxnSpPr>
        <p:spPr>
          <a:xfrm>
            <a:off x="338365" y="891048"/>
            <a:ext cx="9436467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568BE93F-C624-40E4-A4BD-D7566D560139}"/>
              </a:ext>
            </a:extLst>
          </p:cNvPr>
          <p:cNvSpPr/>
          <p:nvPr/>
        </p:nvSpPr>
        <p:spPr>
          <a:xfrm>
            <a:off x="4179346" y="1288932"/>
            <a:ext cx="6761162" cy="4546521"/>
          </a:xfrm>
          <a:prstGeom prst="rect">
            <a:avLst/>
          </a:prstGeom>
          <a:ln>
            <a:noFill/>
          </a:ln>
        </p:spPr>
      </p:sp>
      <p:graphicFrame>
        <p:nvGraphicFramePr>
          <p:cNvPr id="59" name="Diagrama 58">
            <a:extLst>
              <a:ext uri="{FF2B5EF4-FFF2-40B4-BE49-F238E27FC236}">
                <a16:creationId xmlns:a16="http://schemas.microsoft.com/office/drawing/2014/main" id="{CDB433FC-2652-4A76-8091-FEFAA5ACF8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3132254"/>
              </p:ext>
            </p:extLst>
          </p:nvPr>
        </p:nvGraphicFramePr>
        <p:xfrm>
          <a:off x="364124" y="1024848"/>
          <a:ext cx="9922194" cy="5492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60" name="Agrupar 59">
            <a:extLst>
              <a:ext uri="{FF2B5EF4-FFF2-40B4-BE49-F238E27FC236}">
                <a16:creationId xmlns:a16="http://schemas.microsoft.com/office/drawing/2014/main" id="{B87E5747-1FE2-48E8-8B3F-070B0D84F023}"/>
              </a:ext>
            </a:extLst>
          </p:cNvPr>
          <p:cNvGrpSpPr/>
          <p:nvPr/>
        </p:nvGrpSpPr>
        <p:grpSpPr>
          <a:xfrm>
            <a:off x="3231854" y="5833602"/>
            <a:ext cx="1972606" cy="648766"/>
            <a:chOff x="491237" y="5946539"/>
            <a:chExt cx="1944582" cy="971494"/>
          </a:xfrm>
        </p:grpSpPr>
        <p:sp>
          <p:nvSpPr>
            <p:cNvPr id="61" name="Retângulo: Cantos Arredondados 60">
              <a:extLst>
                <a:ext uri="{FF2B5EF4-FFF2-40B4-BE49-F238E27FC236}">
                  <a16:creationId xmlns:a16="http://schemas.microsoft.com/office/drawing/2014/main" id="{787AFB18-A304-4350-B663-3DB313D09503}"/>
                </a:ext>
              </a:extLst>
            </p:cNvPr>
            <p:cNvSpPr/>
            <p:nvPr/>
          </p:nvSpPr>
          <p:spPr>
            <a:xfrm>
              <a:off x="500436" y="6330870"/>
              <a:ext cx="261982" cy="24219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tângulo: Cantos Arredondados 61">
              <a:extLst>
                <a:ext uri="{FF2B5EF4-FFF2-40B4-BE49-F238E27FC236}">
                  <a16:creationId xmlns:a16="http://schemas.microsoft.com/office/drawing/2014/main" id="{683DC6AC-7729-4666-88B5-94147DE1AA22}"/>
                </a:ext>
              </a:extLst>
            </p:cNvPr>
            <p:cNvSpPr/>
            <p:nvPr/>
          </p:nvSpPr>
          <p:spPr>
            <a:xfrm>
              <a:off x="500436" y="6658638"/>
              <a:ext cx="261982" cy="237394"/>
            </a:xfrm>
            <a:prstGeom prst="roundRect">
              <a:avLst/>
            </a:pr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CaixaDeTexto 62">
              <a:extLst>
                <a:ext uri="{FF2B5EF4-FFF2-40B4-BE49-F238E27FC236}">
                  <a16:creationId xmlns:a16="http://schemas.microsoft.com/office/drawing/2014/main" id="{9836DDD0-9FD4-4818-87E3-F8FC7810C081}"/>
                </a:ext>
              </a:extLst>
            </p:cNvPr>
            <p:cNvSpPr txBox="1"/>
            <p:nvPr/>
          </p:nvSpPr>
          <p:spPr>
            <a:xfrm>
              <a:off x="789392" y="6297871"/>
              <a:ext cx="1339741" cy="294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 ANDAMENTO</a:t>
              </a:r>
            </a:p>
          </p:txBody>
        </p:sp>
        <p:sp>
          <p:nvSpPr>
            <p:cNvPr id="64" name="CaixaDeTexto 63">
              <a:extLst>
                <a:ext uri="{FF2B5EF4-FFF2-40B4-BE49-F238E27FC236}">
                  <a16:creationId xmlns:a16="http://schemas.microsoft.com/office/drawing/2014/main" id="{6CB98C65-D91B-4071-A479-1FE4875CE8C8}"/>
                </a:ext>
              </a:extLst>
            </p:cNvPr>
            <p:cNvSpPr txBox="1"/>
            <p:nvPr/>
          </p:nvSpPr>
          <p:spPr>
            <a:xfrm>
              <a:off x="785522" y="6623968"/>
              <a:ext cx="1556247" cy="294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DEPÓSITOS JUDICIAIS</a:t>
              </a:r>
            </a:p>
          </p:txBody>
        </p:sp>
        <p:sp>
          <p:nvSpPr>
            <p:cNvPr id="65" name="Retângulo: Cantos Arredondados 64">
              <a:extLst>
                <a:ext uri="{FF2B5EF4-FFF2-40B4-BE49-F238E27FC236}">
                  <a16:creationId xmlns:a16="http://schemas.microsoft.com/office/drawing/2014/main" id="{8AEBE3E7-ADF9-4FAC-9549-A2E210754340}"/>
                </a:ext>
              </a:extLst>
            </p:cNvPr>
            <p:cNvSpPr/>
            <p:nvPr/>
          </p:nvSpPr>
          <p:spPr>
            <a:xfrm>
              <a:off x="491237" y="5982742"/>
              <a:ext cx="261982" cy="24219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7" name="CaixaDeTexto 66">
              <a:extLst>
                <a:ext uri="{FF2B5EF4-FFF2-40B4-BE49-F238E27FC236}">
                  <a16:creationId xmlns:a16="http://schemas.microsoft.com/office/drawing/2014/main" id="{1DC42BF5-9FC0-4EC2-A14A-7773FE6D8919}"/>
                </a:ext>
              </a:extLst>
            </p:cNvPr>
            <p:cNvSpPr txBox="1"/>
            <p:nvPr/>
          </p:nvSpPr>
          <p:spPr>
            <a:xfrm>
              <a:off x="769965" y="5946539"/>
              <a:ext cx="1665854" cy="294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TRÂNSITO EM JULGADO</a:t>
              </a:r>
            </a:p>
          </p:txBody>
        </p:sp>
      </p:grp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871AC526-5ED8-4D0C-A5D4-07672AC02CD1}"/>
              </a:ext>
            </a:extLst>
          </p:cNvPr>
          <p:cNvSpPr txBox="1"/>
          <p:nvPr/>
        </p:nvSpPr>
        <p:spPr>
          <a:xfrm>
            <a:off x="1036320" y="5101103"/>
            <a:ext cx="1912620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Habilitado: </a:t>
            </a:r>
            <a:r>
              <a:rPr lang="pt-BR"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R$ 48,31 bi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A10F6F0F-BA5F-4B1D-91CF-D1F408BA7257}"/>
              </a:ext>
            </a:extLst>
          </p:cNvPr>
          <p:cNvSpPr txBox="1"/>
          <p:nvPr/>
        </p:nvSpPr>
        <p:spPr>
          <a:xfrm>
            <a:off x="1036320" y="5788713"/>
            <a:ext cx="1912620" cy="276999"/>
          </a:xfrm>
          <a:prstGeom prst="rect">
            <a:avLst/>
          </a:prstGeom>
          <a:solidFill>
            <a:srgbClr val="CC99FF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Dep. Juízo: </a:t>
            </a:r>
            <a:r>
              <a:rPr lang="pt-BR"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R$ 1,19 bi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12C093DB-04A0-4A92-A3F2-9A78494869BC}"/>
              </a:ext>
            </a:extLst>
          </p:cNvPr>
          <p:cNvSpPr txBox="1"/>
          <p:nvPr/>
        </p:nvSpPr>
        <p:spPr>
          <a:xfrm>
            <a:off x="1036320" y="6135619"/>
            <a:ext cx="1912620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andamento: </a:t>
            </a:r>
            <a:r>
              <a:rPr lang="pt-BR"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R$ 3,94 bi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DA64636B-438E-449C-B876-21CDABC6AAEA}"/>
              </a:ext>
            </a:extLst>
          </p:cNvPr>
          <p:cNvSpPr txBox="1"/>
          <p:nvPr/>
        </p:nvSpPr>
        <p:spPr>
          <a:xfrm>
            <a:off x="1036320" y="5444908"/>
            <a:ext cx="1912620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habilitado: </a:t>
            </a:r>
            <a:r>
              <a:rPr lang="pt-BR"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R$ 4,01 bi</a:t>
            </a:r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B2455534-F409-4063-9FB5-046BACCAB2EF}"/>
              </a:ext>
            </a:extLst>
          </p:cNvPr>
          <p:cNvSpPr txBox="1"/>
          <p:nvPr/>
        </p:nvSpPr>
        <p:spPr>
          <a:xfrm>
            <a:off x="3231854" y="5127062"/>
            <a:ext cx="1972606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habilitado: </a:t>
            </a:r>
            <a:r>
              <a:rPr lang="pt-BR"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R$ 2,02 bi</a:t>
            </a:r>
          </a:p>
        </p:txBody>
      </p:sp>
      <p:graphicFrame>
        <p:nvGraphicFramePr>
          <p:cNvPr id="68" name="Tabela 3">
            <a:extLst>
              <a:ext uri="{FF2B5EF4-FFF2-40B4-BE49-F238E27FC236}">
                <a16:creationId xmlns:a16="http://schemas.microsoft.com/office/drawing/2014/main" id="{0D02DDDB-B085-47EF-9830-B361B5F7C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694211"/>
              </p:ext>
            </p:extLst>
          </p:nvPr>
        </p:nvGraphicFramePr>
        <p:xfrm>
          <a:off x="5868389" y="4096316"/>
          <a:ext cx="5158469" cy="166449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27243">
                  <a:extLst>
                    <a:ext uri="{9D8B030D-6E8A-4147-A177-3AD203B41FA5}">
                      <a16:colId xmlns:a16="http://schemas.microsoft.com/office/drawing/2014/main" val="2964688593"/>
                    </a:ext>
                  </a:extLst>
                </a:gridCol>
                <a:gridCol w="1831226">
                  <a:extLst>
                    <a:ext uri="{9D8B030D-6E8A-4147-A177-3AD203B41FA5}">
                      <a16:colId xmlns:a16="http://schemas.microsoft.com/office/drawing/2014/main" val="3751960477"/>
                    </a:ext>
                  </a:extLst>
                </a:gridCol>
              </a:tblGrid>
              <a:tr h="317710"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STATUS</a:t>
                      </a:r>
                      <a:endParaRPr lang="pt-BR" sz="1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4450" marR="44450" marT="9525" marB="0" anchor="ctr">
                    <a:solidFill>
                      <a:srgbClr val="4BBB2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pt-BR" sz="1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4450" marR="44450" marT="9525" marB="0" anchor="ctr">
                    <a:solidFill>
                      <a:srgbClr val="4BB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380138"/>
                  </a:ext>
                </a:extLst>
              </a:tr>
              <a:tr h="2335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pt-BR" sz="14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 andamento</a:t>
                      </a:r>
                    </a:p>
                  </a:txBody>
                  <a:tcPr marL="44450" marR="44450" marT="0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cap="none" spc="0" baseline="0">
                          <a:solidFill>
                            <a:schemeClr val="bg1"/>
                          </a:solidFill>
                          <a:effectLst/>
                          <a:uFillTx/>
                          <a:latin typeface="+mn-lt"/>
                          <a:cs typeface="Times New Roman" panose="02020603050405020304" pitchFamily="18" charset="0"/>
                          <a:sym typeface="Calibri"/>
                        </a:rPr>
                        <a:t>4.783.266.203,51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560473"/>
                  </a:ext>
                </a:extLst>
              </a:tr>
              <a:tr h="279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pt-BR" sz="14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Trânsito em julgado habilitado</a:t>
                      </a:r>
                    </a:p>
                  </a:txBody>
                  <a:tcPr marL="44450" marR="44450" marT="0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cap="none" spc="0" baseline="0">
                          <a:solidFill>
                            <a:schemeClr val="bg1"/>
                          </a:solidFill>
                          <a:effectLst/>
                          <a:uFillTx/>
                          <a:latin typeface="+mn-lt"/>
                          <a:cs typeface="Times New Roman" panose="02020603050405020304" pitchFamily="18" charset="0"/>
                          <a:sym typeface="Calibri"/>
                        </a:rPr>
                        <a:t>48.307.923.361,05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930439"/>
                  </a:ext>
                </a:extLst>
              </a:tr>
              <a:tr h="2797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pt-BR" sz="14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Trânsito em julgado sem habilitação</a:t>
                      </a:r>
                    </a:p>
                  </a:txBody>
                  <a:tcPr marL="44450" marR="44450" marT="0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cap="none" spc="0" baseline="0">
                          <a:solidFill>
                            <a:schemeClr val="bg1"/>
                          </a:solidFill>
                          <a:effectLst/>
                          <a:uFillTx/>
                          <a:latin typeface="+mn-lt"/>
                          <a:cs typeface="Times New Roman" panose="02020603050405020304" pitchFamily="18" charset="0"/>
                          <a:sym typeface="Calibri"/>
                        </a:rPr>
                        <a:t>6.038.381.181,56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811811"/>
                  </a:ext>
                </a:extLst>
              </a:tr>
              <a:tr h="2220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pt-BR" sz="14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Depósito judicial</a:t>
                      </a:r>
                    </a:p>
                  </a:txBody>
                  <a:tcPr marL="44450" marR="44450" marT="0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cap="none" spc="0" baseline="0">
                          <a:solidFill>
                            <a:schemeClr val="bg1"/>
                          </a:solidFill>
                          <a:effectLst/>
                          <a:uFillTx/>
                          <a:latin typeface="+mn-lt"/>
                          <a:cs typeface="Times New Roman" panose="02020603050405020304" pitchFamily="18" charset="0"/>
                          <a:sym typeface="Calibri"/>
                        </a:rPr>
                        <a:t>1.193.243.062,47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973266"/>
                  </a:ext>
                </a:extLst>
              </a:tr>
              <a:tr h="3308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 total</a:t>
                      </a:r>
                    </a:p>
                  </a:txBody>
                  <a:tcPr marL="44450" marR="44450" marT="0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cap="none" spc="0" baseline="0">
                          <a:solidFill>
                            <a:schemeClr val="bg1"/>
                          </a:solidFill>
                          <a:effectLst/>
                          <a:uFillTx/>
                          <a:latin typeface="+mn-lt"/>
                          <a:cs typeface="Times New Roman" panose="02020603050405020304" pitchFamily="18" charset="0"/>
                          <a:sym typeface="Calibri"/>
                        </a:rPr>
                        <a:t>  60.322.813.808,59 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alpha val="4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037530"/>
                  </a:ext>
                </a:extLst>
              </a:tr>
            </a:tbl>
          </a:graphicData>
        </a:graphic>
      </p:graphicFrame>
      <p:sp>
        <p:nvSpPr>
          <p:cNvPr id="75" name="CaixaDeTexto 74">
            <a:extLst>
              <a:ext uri="{FF2B5EF4-FFF2-40B4-BE49-F238E27FC236}">
                <a16:creationId xmlns:a16="http://schemas.microsoft.com/office/drawing/2014/main" id="{206B4705-FBEB-4872-B509-9248B1ECFA94}"/>
              </a:ext>
            </a:extLst>
          </p:cNvPr>
          <p:cNvSpPr txBox="1"/>
          <p:nvPr/>
        </p:nvSpPr>
        <p:spPr>
          <a:xfrm>
            <a:off x="5828879" y="5933710"/>
            <a:ext cx="29865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t-BR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Data-base: 28 de fevereiro de 2022</a:t>
            </a:r>
          </a:p>
        </p:txBody>
      </p:sp>
    </p:spTree>
    <p:extLst>
      <p:ext uri="{BB962C8B-B14F-4D97-AF65-F5344CB8AC3E}">
        <p14:creationId xmlns:p14="http://schemas.microsoft.com/office/powerpoint/2010/main" val="2531190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tângulo 53">
            <a:extLst>
              <a:ext uri="{FF2B5EF4-FFF2-40B4-BE49-F238E27FC236}">
                <a16:creationId xmlns:a16="http://schemas.microsoft.com/office/drawing/2014/main" id="{43F9A047-3462-42A5-9BB4-098B484EF70F}"/>
              </a:ext>
            </a:extLst>
          </p:cNvPr>
          <p:cNvSpPr/>
          <p:nvPr/>
        </p:nvSpPr>
        <p:spPr>
          <a:xfrm>
            <a:off x="0" y="-11895"/>
            <a:ext cx="11198334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023AAE65-AB11-408C-BB19-D2EB82943427}"/>
              </a:ext>
            </a:extLst>
          </p:cNvPr>
          <p:cNvSpPr/>
          <p:nvPr/>
        </p:nvSpPr>
        <p:spPr>
          <a:xfrm>
            <a:off x="271313" y="281704"/>
            <a:ext cx="7359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2800" b="1">
                <a:solidFill>
                  <a:prstClr val="white"/>
                </a:solidFill>
                <a:latin typeface="Calibri" panose="020F0502020204030204"/>
              </a:rPr>
              <a:t>CONSULTA PÚBLICA </a:t>
            </a:r>
            <a:r>
              <a:rPr lang="pt-BR" sz="2800" b="1">
                <a:solidFill>
                  <a:srgbClr val="FBD00D"/>
                </a:solidFill>
                <a:latin typeface="Calibri" panose="020F0502020204030204"/>
              </a:rPr>
              <a:t>Nº 5/2021</a:t>
            </a:r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732CE1DE-DFCD-4EC9-9E05-EFF339B0F98E}"/>
              </a:ext>
            </a:extLst>
          </p:cNvPr>
          <p:cNvGrpSpPr/>
          <p:nvPr/>
        </p:nvGrpSpPr>
        <p:grpSpPr>
          <a:xfrm>
            <a:off x="11266926" y="-11895"/>
            <a:ext cx="2182616" cy="6869895"/>
            <a:chOff x="11266926" y="-11895"/>
            <a:chExt cx="2182616" cy="6869895"/>
          </a:xfrm>
        </p:grpSpPr>
        <p:sp>
          <p:nvSpPr>
            <p:cNvPr id="35" name="Google Shape;94;p1">
              <a:extLst>
                <a:ext uri="{FF2B5EF4-FFF2-40B4-BE49-F238E27FC236}">
                  <a16:creationId xmlns:a16="http://schemas.microsoft.com/office/drawing/2014/main" id="{7EEC5F9E-9D2C-4581-9C0D-5474121188AE}"/>
                </a:ext>
              </a:extLst>
            </p:cNvPr>
            <p:cNvSpPr/>
            <p:nvPr/>
          </p:nvSpPr>
          <p:spPr>
            <a:xfrm>
              <a:off x="11266926" y="-11895"/>
              <a:ext cx="218261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36" name="Google Shape;98;p1">
              <a:extLst>
                <a:ext uri="{FF2B5EF4-FFF2-40B4-BE49-F238E27FC236}">
                  <a16:creationId xmlns:a16="http://schemas.microsoft.com/office/drawing/2014/main" id="{C8526938-A714-4C61-8EF5-58FA109417A7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41" name="Google Shape;99;p1" descr="Google Shape;99;p1">
                <a:extLst>
                  <a:ext uri="{FF2B5EF4-FFF2-40B4-BE49-F238E27FC236}">
                    <a16:creationId xmlns:a16="http://schemas.microsoft.com/office/drawing/2014/main" id="{EE5F1BA7-BACD-4933-A667-36FE4F9D6C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2" name="Google Shape;100;p1" descr="Google Shape;100;p1">
                <a:extLst>
                  <a:ext uri="{FF2B5EF4-FFF2-40B4-BE49-F238E27FC236}">
                    <a16:creationId xmlns:a16="http://schemas.microsoft.com/office/drawing/2014/main" id="{BFC93030-A059-4927-8862-4102130F3B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3" name="Google Shape;101;p1" descr="Google Shape;101;p1">
                <a:extLst>
                  <a:ext uri="{FF2B5EF4-FFF2-40B4-BE49-F238E27FC236}">
                    <a16:creationId xmlns:a16="http://schemas.microsoft.com/office/drawing/2014/main" id="{334AF55B-B602-4816-9498-E9BFBB0860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4" name="Google Shape;102;p1" descr="Google Shape;102;p1">
                <a:extLst>
                  <a:ext uri="{FF2B5EF4-FFF2-40B4-BE49-F238E27FC236}">
                    <a16:creationId xmlns:a16="http://schemas.microsoft.com/office/drawing/2014/main" id="{004480EE-1E67-46A5-B011-3CC20CBC00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51" name="Retângulo 50">
            <a:extLst>
              <a:ext uri="{FF2B5EF4-FFF2-40B4-BE49-F238E27FC236}">
                <a16:creationId xmlns:a16="http://schemas.microsoft.com/office/drawing/2014/main" id="{F3EAB4C6-4F15-4DF4-A9CC-D2653D3952B0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DD6E3AE-A2E9-4A33-9FAA-A10CDE23AF5F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0A0E7DB9-06DE-4880-AEAA-E2C56A8F6A55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353E0CC9-541E-41F4-9A6C-1289A06C97F8}"/>
              </a:ext>
            </a:extLst>
          </p:cNvPr>
          <p:cNvCxnSpPr>
            <a:cxnSpLocks/>
          </p:cNvCxnSpPr>
          <p:nvPr/>
        </p:nvCxnSpPr>
        <p:spPr>
          <a:xfrm>
            <a:off x="338365" y="891048"/>
            <a:ext cx="9436467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1F1927B-5EF1-436D-B871-28F4D4587CC5}"/>
              </a:ext>
            </a:extLst>
          </p:cNvPr>
          <p:cNvCxnSpPr/>
          <p:nvPr/>
        </p:nvCxnSpPr>
        <p:spPr>
          <a:xfrm>
            <a:off x="338365" y="2705100"/>
            <a:ext cx="2823935" cy="0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DABF71E3-5BE0-456F-AC93-0E6E57B7A21B}"/>
              </a:ext>
            </a:extLst>
          </p:cNvPr>
          <p:cNvCxnSpPr>
            <a:cxnSpLocks/>
          </p:cNvCxnSpPr>
          <p:nvPr/>
        </p:nvCxnSpPr>
        <p:spPr>
          <a:xfrm>
            <a:off x="338365" y="4724400"/>
            <a:ext cx="3757385" cy="0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6" name="Gráfico 5" descr="Círculos com setas com preenchimento sólido">
            <a:extLst>
              <a:ext uri="{FF2B5EF4-FFF2-40B4-BE49-F238E27FC236}">
                <a16:creationId xmlns:a16="http://schemas.microsoft.com/office/drawing/2014/main" id="{67CD659B-AC40-4118-88D9-FE072FC0D4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1323" y="5293754"/>
            <a:ext cx="914400" cy="914400"/>
          </a:xfrm>
          <a:prstGeom prst="rect">
            <a:avLst/>
          </a:prstGeom>
        </p:spPr>
      </p:pic>
      <p:pic>
        <p:nvPicPr>
          <p:cNvPr id="8" name="Gráfico 7" descr="Dólar com preenchimento sólido">
            <a:extLst>
              <a:ext uri="{FF2B5EF4-FFF2-40B4-BE49-F238E27FC236}">
                <a16:creationId xmlns:a16="http://schemas.microsoft.com/office/drawing/2014/main" id="{AEE2218C-06A8-419A-9086-1EDE3D06CFB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35375" y="1443498"/>
            <a:ext cx="914400" cy="914400"/>
          </a:xfrm>
          <a:prstGeom prst="rect">
            <a:avLst/>
          </a:prstGeom>
        </p:spPr>
      </p:pic>
      <p:pic>
        <p:nvPicPr>
          <p:cNvPr id="13" name="Gráfico 12" descr="Relógio com preenchimento sólido">
            <a:extLst>
              <a:ext uri="{FF2B5EF4-FFF2-40B4-BE49-F238E27FC236}">
                <a16:creationId xmlns:a16="http://schemas.microsoft.com/office/drawing/2014/main" id="{A1CEF30F-6642-4F59-A796-5601DE204A5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38569" y="3281443"/>
            <a:ext cx="914400" cy="914400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58A20781-B5D6-45C3-8B4E-5B444806A0F3}"/>
              </a:ext>
            </a:extLst>
          </p:cNvPr>
          <p:cNvSpPr txBox="1"/>
          <p:nvPr/>
        </p:nvSpPr>
        <p:spPr>
          <a:xfrm>
            <a:off x="1145150" y="1641469"/>
            <a:ext cx="3320703" cy="615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4000" b="0" i="0" u="none" strike="noStrike" cap="none" spc="0" normalizeH="0" baseline="0">
                <a:ln>
                  <a:noFill/>
                </a:ln>
                <a:solidFill>
                  <a:srgbClr val="FBD00D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VALOR</a:t>
            </a: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84F3413A-B10D-4EB4-905D-2439D5278BD8}"/>
              </a:ext>
            </a:extLst>
          </p:cNvPr>
          <p:cNvSpPr txBox="1"/>
          <p:nvPr/>
        </p:nvSpPr>
        <p:spPr>
          <a:xfrm>
            <a:off x="1182014" y="3430866"/>
            <a:ext cx="3320703" cy="615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4000" b="0" i="0" u="none" strike="noStrike" cap="none" spc="0" normalizeH="0" baseline="0">
                <a:ln>
                  <a:noFill/>
                </a:ln>
                <a:solidFill>
                  <a:srgbClr val="FBD00D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TEMPO</a:t>
            </a:r>
          </a:p>
        </p:txBody>
      </p: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C093CC3E-8ABE-4E22-AFD3-02B90D091EA2}"/>
              </a:ext>
            </a:extLst>
          </p:cNvPr>
          <p:cNvSpPr txBox="1"/>
          <p:nvPr/>
        </p:nvSpPr>
        <p:spPr>
          <a:xfrm>
            <a:off x="1145149" y="5450165"/>
            <a:ext cx="3320703" cy="615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4000" b="0" i="0" u="none" strike="noStrike" cap="none" spc="0" normalizeH="0" baseline="0">
                <a:ln>
                  <a:noFill/>
                </a:ln>
                <a:solidFill>
                  <a:srgbClr val="FBD00D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OPERACIONAL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568BE93F-C624-40E4-A4BD-D7566D560139}"/>
              </a:ext>
            </a:extLst>
          </p:cNvPr>
          <p:cNvSpPr/>
          <p:nvPr/>
        </p:nvSpPr>
        <p:spPr>
          <a:xfrm>
            <a:off x="4179346" y="1288932"/>
            <a:ext cx="6761162" cy="4546521"/>
          </a:xfrm>
          <a:prstGeom prst="rect">
            <a:avLst/>
          </a:prstGeom>
          <a:ln>
            <a:noFill/>
          </a:ln>
        </p:spPr>
      </p:sp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B1589D04-E5C1-452F-A05F-50C099EFA4B4}"/>
              </a:ext>
            </a:extLst>
          </p:cNvPr>
          <p:cNvSpPr/>
          <p:nvPr/>
        </p:nvSpPr>
        <p:spPr>
          <a:xfrm>
            <a:off x="4183421" y="3543546"/>
            <a:ext cx="1912579" cy="1609804"/>
          </a:xfrm>
          <a:custGeom>
            <a:avLst/>
            <a:gdLst>
              <a:gd name="connsiteX0" fmla="*/ 0 w 1912579"/>
              <a:gd name="connsiteY0" fmla="*/ 804902 h 1609804"/>
              <a:gd name="connsiteX1" fmla="*/ 402451 w 1912579"/>
              <a:gd name="connsiteY1" fmla="*/ 0 h 1609804"/>
              <a:gd name="connsiteX2" fmla="*/ 1510128 w 1912579"/>
              <a:gd name="connsiteY2" fmla="*/ 0 h 1609804"/>
              <a:gd name="connsiteX3" fmla="*/ 1912579 w 1912579"/>
              <a:gd name="connsiteY3" fmla="*/ 804902 h 1609804"/>
              <a:gd name="connsiteX4" fmla="*/ 1510128 w 1912579"/>
              <a:gd name="connsiteY4" fmla="*/ 1609804 h 1609804"/>
              <a:gd name="connsiteX5" fmla="*/ 402451 w 1912579"/>
              <a:gd name="connsiteY5" fmla="*/ 1609804 h 1609804"/>
              <a:gd name="connsiteX6" fmla="*/ 0 w 1912579"/>
              <a:gd name="connsiteY6" fmla="*/ 804902 h 160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2579" h="1609804">
                <a:moveTo>
                  <a:pt x="0" y="804902"/>
                </a:moveTo>
                <a:lnTo>
                  <a:pt x="402451" y="0"/>
                </a:lnTo>
                <a:lnTo>
                  <a:pt x="1510128" y="0"/>
                </a:lnTo>
                <a:lnTo>
                  <a:pt x="1912579" y="804902"/>
                </a:lnTo>
                <a:lnTo>
                  <a:pt x="1510128" y="1609804"/>
                </a:lnTo>
                <a:lnTo>
                  <a:pt x="402451" y="1609804"/>
                </a:lnTo>
                <a:lnTo>
                  <a:pt x="0" y="804902"/>
                </a:lnTo>
                <a:close/>
              </a:path>
            </a:pathLst>
          </a:custGeom>
          <a:solidFill>
            <a:srgbClr val="4BBB24"/>
          </a:solidFill>
          <a:ln>
            <a:solidFill>
              <a:schemeClr val="bg1"/>
            </a:solidFill>
          </a:ln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3532" tIns="269924" rIns="293532" bIns="269924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600" b="0" kern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Devolução dos créditos </a:t>
            </a:r>
            <a:r>
              <a:rPr lang="pt-BR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considerando capacidade máxima de compensação</a:t>
            </a:r>
            <a:endParaRPr lang="pt-BR" sz="1600" b="0" kern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Hexágono 21">
            <a:extLst>
              <a:ext uri="{FF2B5EF4-FFF2-40B4-BE49-F238E27FC236}">
                <a16:creationId xmlns:a16="http://schemas.microsoft.com/office/drawing/2014/main" id="{C9668CFE-06FD-4BAC-8F44-9113514DBF19}"/>
              </a:ext>
            </a:extLst>
          </p:cNvPr>
          <p:cNvSpPr/>
          <p:nvPr/>
        </p:nvSpPr>
        <p:spPr>
          <a:xfrm>
            <a:off x="10056812" y="4166325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Hexágono 22" descr="Dólar com preenchimento sólido">
            <a:extLst>
              <a:ext uri="{FF2B5EF4-FFF2-40B4-BE49-F238E27FC236}">
                <a16:creationId xmlns:a16="http://schemas.microsoft.com/office/drawing/2014/main" id="{9FAE57D1-4674-4054-92E0-1F72140478A2}"/>
              </a:ext>
            </a:extLst>
          </p:cNvPr>
          <p:cNvSpPr/>
          <p:nvPr/>
        </p:nvSpPr>
        <p:spPr>
          <a:xfrm>
            <a:off x="5309020" y="5329517"/>
            <a:ext cx="965879" cy="80490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>
              <a:fillRect t="-10000" b="-10000"/>
            </a:stretch>
          </a:blipFill>
          <a:ln>
            <a:solidFill>
              <a:srgbClr val="4BBB2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Hexágono 23">
            <a:extLst>
              <a:ext uri="{FF2B5EF4-FFF2-40B4-BE49-F238E27FC236}">
                <a16:creationId xmlns:a16="http://schemas.microsoft.com/office/drawing/2014/main" id="{8543ADA0-5597-4BC6-B4F1-A60C8B8EE11D}"/>
              </a:ext>
            </a:extLst>
          </p:cNvPr>
          <p:cNvSpPr/>
          <p:nvPr/>
        </p:nvSpPr>
        <p:spPr>
          <a:xfrm>
            <a:off x="10274163" y="3561597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Forma Livre: Forma 24">
            <a:extLst>
              <a:ext uri="{FF2B5EF4-FFF2-40B4-BE49-F238E27FC236}">
                <a16:creationId xmlns:a16="http://schemas.microsoft.com/office/drawing/2014/main" id="{F63B09B3-DDB0-4854-99B2-9D0D8290BA58}"/>
              </a:ext>
            </a:extLst>
          </p:cNvPr>
          <p:cNvSpPr/>
          <p:nvPr/>
        </p:nvSpPr>
        <p:spPr>
          <a:xfrm>
            <a:off x="5924966" y="2945614"/>
            <a:ext cx="1770782" cy="1609804"/>
          </a:xfrm>
          <a:custGeom>
            <a:avLst/>
            <a:gdLst>
              <a:gd name="connsiteX0" fmla="*/ 0 w 1770782"/>
              <a:gd name="connsiteY0" fmla="*/ 804902 h 1609804"/>
              <a:gd name="connsiteX1" fmla="*/ 402451 w 1770782"/>
              <a:gd name="connsiteY1" fmla="*/ 0 h 1609804"/>
              <a:gd name="connsiteX2" fmla="*/ 1368331 w 1770782"/>
              <a:gd name="connsiteY2" fmla="*/ 0 h 1609804"/>
              <a:gd name="connsiteX3" fmla="*/ 1770782 w 1770782"/>
              <a:gd name="connsiteY3" fmla="*/ 804902 h 1609804"/>
              <a:gd name="connsiteX4" fmla="*/ 1368331 w 1770782"/>
              <a:gd name="connsiteY4" fmla="*/ 1609804 h 1609804"/>
              <a:gd name="connsiteX5" fmla="*/ 402451 w 1770782"/>
              <a:gd name="connsiteY5" fmla="*/ 1609804 h 1609804"/>
              <a:gd name="connsiteX6" fmla="*/ 0 w 1770782"/>
              <a:gd name="connsiteY6" fmla="*/ 804902 h 160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782" h="1609804">
                <a:moveTo>
                  <a:pt x="0" y="804902"/>
                </a:moveTo>
                <a:lnTo>
                  <a:pt x="402451" y="0"/>
                </a:lnTo>
                <a:lnTo>
                  <a:pt x="1368331" y="0"/>
                </a:lnTo>
                <a:lnTo>
                  <a:pt x="1770782" y="804902"/>
                </a:lnTo>
                <a:lnTo>
                  <a:pt x="1368331" y="1609804"/>
                </a:lnTo>
                <a:lnTo>
                  <a:pt x="402451" y="1609804"/>
                </a:lnTo>
                <a:lnTo>
                  <a:pt x="0" y="804902"/>
                </a:lnTo>
                <a:close/>
              </a:path>
            </a:pathLst>
          </a:custGeom>
          <a:solidFill>
            <a:srgbClr val="4BBB24"/>
          </a:solidFill>
          <a:ln>
            <a:solidFill>
              <a:schemeClr val="bg1"/>
            </a:solidFill>
          </a:ln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1716" tIns="278965" rIns="281715" bIns="278965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600" b="0" kern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Incentivo, prêmios ou ressarcimento de custos judiciais</a:t>
            </a:r>
          </a:p>
        </p:txBody>
      </p:sp>
      <p:sp>
        <p:nvSpPr>
          <p:cNvPr id="26" name="Hexágono 25">
            <a:extLst>
              <a:ext uri="{FF2B5EF4-FFF2-40B4-BE49-F238E27FC236}">
                <a16:creationId xmlns:a16="http://schemas.microsoft.com/office/drawing/2014/main" id="{B9CCC3D2-F820-410C-8605-E4C16C27CEC6}"/>
              </a:ext>
            </a:extLst>
          </p:cNvPr>
          <p:cNvSpPr/>
          <p:nvPr/>
        </p:nvSpPr>
        <p:spPr>
          <a:xfrm>
            <a:off x="9220154" y="4035737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Hexágono 26" descr="Empréstimo com preenchimento sólido">
            <a:extLst>
              <a:ext uri="{FF2B5EF4-FFF2-40B4-BE49-F238E27FC236}">
                <a16:creationId xmlns:a16="http://schemas.microsoft.com/office/drawing/2014/main" id="{993AC941-61CF-4BAF-BBED-922542D8F4A2}"/>
              </a:ext>
            </a:extLst>
          </p:cNvPr>
          <p:cNvSpPr/>
          <p:nvPr/>
        </p:nvSpPr>
        <p:spPr>
          <a:xfrm>
            <a:off x="4738440" y="2679584"/>
            <a:ext cx="849311" cy="759907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>
              <a:fillRect t="-6000" b="-6000"/>
            </a:stretch>
          </a:blipFill>
          <a:ln>
            <a:solidFill>
              <a:srgbClr val="4BBB2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BR"/>
          </a:p>
        </p:txBody>
      </p:sp>
      <p:sp>
        <p:nvSpPr>
          <p:cNvPr id="28" name="Hexágono 27">
            <a:extLst>
              <a:ext uri="{FF2B5EF4-FFF2-40B4-BE49-F238E27FC236}">
                <a16:creationId xmlns:a16="http://schemas.microsoft.com/office/drawing/2014/main" id="{8777EFB1-E598-4900-A4CD-36463962E6C2}"/>
              </a:ext>
            </a:extLst>
          </p:cNvPr>
          <p:cNvSpPr/>
          <p:nvPr/>
        </p:nvSpPr>
        <p:spPr>
          <a:xfrm>
            <a:off x="9323993" y="4124923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Hexágono 29">
            <a:extLst>
              <a:ext uri="{FF2B5EF4-FFF2-40B4-BE49-F238E27FC236}">
                <a16:creationId xmlns:a16="http://schemas.microsoft.com/office/drawing/2014/main" id="{6B8A5189-2719-4132-A1D6-F5B7E3DEA835}"/>
              </a:ext>
            </a:extLst>
          </p:cNvPr>
          <p:cNvSpPr/>
          <p:nvPr/>
        </p:nvSpPr>
        <p:spPr>
          <a:xfrm>
            <a:off x="9162268" y="3561597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Hexágono 30" descr="Análise do cliente com preenchimento sólido">
            <a:extLst>
              <a:ext uri="{FF2B5EF4-FFF2-40B4-BE49-F238E27FC236}">
                <a16:creationId xmlns:a16="http://schemas.microsoft.com/office/drawing/2014/main" id="{1BECEB66-71B5-43F3-AC6D-8C595AA83ACB}"/>
              </a:ext>
            </a:extLst>
          </p:cNvPr>
          <p:cNvSpPr/>
          <p:nvPr/>
        </p:nvSpPr>
        <p:spPr>
          <a:xfrm>
            <a:off x="6323384" y="1830210"/>
            <a:ext cx="1062472" cy="96588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stretch>
              <a:fillRect t="-5000" b="-5000"/>
            </a:stretch>
          </a:blipFill>
          <a:ln>
            <a:solidFill>
              <a:srgbClr val="4BBB2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2" name="Hexágono 31">
            <a:extLst>
              <a:ext uri="{FF2B5EF4-FFF2-40B4-BE49-F238E27FC236}">
                <a16:creationId xmlns:a16="http://schemas.microsoft.com/office/drawing/2014/main" id="{182406E1-A02B-470A-AE44-D5281BBEB987}"/>
              </a:ext>
            </a:extLst>
          </p:cNvPr>
          <p:cNvSpPr/>
          <p:nvPr/>
        </p:nvSpPr>
        <p:spPr>
          <a:xfrm>
            <a:off x="9343304" y="3295613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Forma Livre: Forma 32">
            <a:extLst>
              <a:ext uri="{FF2B5EF4-FFF2-40B4-BE49-F238E27FC236}">
                <a16:creationId xmlns:a16="http://schemas.microsoft.com/office/drawing/2014/main" id="{2DBCA5B2-AB00-43B2-B122-B2A6635F9A14}"/>
              </a:ext>
            </a:extLst>
          </p:cNvPr>
          <p:cNvSpPr/>
          <p:nvPr/>
        </p:nvSpPr>
        <p:spPr>
          <a:xfrm>
            <a:off x="7414260" y="2013329"/>
            <a:ext cx="1770782" cy="1609804"/>
          </a:xfrm>
          <a:custGeom>
            <a:avLst/>
            <a:gdLst>
              <a:gd name="connsiteX0" fmla="*/ 0 w 1770782"/>
              <a:gd name="connsiteY0" fmla="*/ 804902 h 1609804"/>
              <a:gd name="connsiteX1" fmla="*/ 402451 w 1770782"/>
              <a:gd name="connsiteY1" fmla="*/ 0 h 1609804"/>
              <a:gd name="connsiteX2" fmla="*/ 1368331 w 1770782"/>
              <a:gd name="connsiteY2" fmla="*/ 0 h 1609804"/>
              <a:gd name="connsiteX3" fmla="*/ 1770782 w 1770782"/>
              <a:gd name="connsiteY3" fmla="*/ 804902 h 1609804"/>
              <a:gd name="connsiteX4" fmla="*/ 1368331 w 1770782"/>
              <a:gd name="connsiteY4" fmla="*/ 1609804 h 1609804"/>
              <a:gd name="connsiteX5" fmla="*/ 402451 w 1770782"/>
              <a:gd name="connsiteY5" fmla="*/ 1609804 h 1609804"/>
              <a:gd name="connsiteX6" fmla="*/ 0 w 1770782"/>
              <a:gd name="connsiteY6" fmla="*/ 804902 h 160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782" h="1609804">
                <a:moveTo>
                  <a:pt x="0" y="804902"/>
                </a:moveTo>
                <a:lnTo>
                  <a:pt x="402451" y="0"/>
                </a:lnTo>
                <a:lnTo>
                  <a:pt x="1368331" y="0"/>
                </a:lnTo>
                <a:lnTo>
                  <a:pt x="1770782" y="804902"/>
                </a:lnTo>
                <a:lnTo>
                  <a:pt x="1368331" y="1609804"/>
                </a:lnTo>
                <a:lnTo>
                  <a:pt x="402451" y="1609804"/>
                </a:lnTo>
                <a:lnTo>
                  <a:pt x="0" y="804902"/>
                </a:lnTo>
                <a:close/>
              </a:path>
            </a:pathLst>
          </a:custGeom>
          <a:solidFill>
            <a:srgbClr val="4BBB24"/>
          </a:solidFill>
          <a:ln>
            <a:solidFill>
              <a:schemeClr val="bg1"/>
            </a:solidFill>
          </a:ln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1716" tIns="278965" rIns="281715" bIns="278965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600" b="0" kern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Aspectos jurídicos</a:t>
            </a:r>
          </a:p>
        </p:txBody>
      </p:sp>
      <p:sp>
        <p:nvSpPr>
          <p:cNvPr id="37" name="Hexágono 36">
            <a:extLst>
              <a:ext uri="{FF2B5EF4-FFF2-40B4-BE49-F238E27FC236}">
                <a16:creationId xmlns:a16="http://schemas.microsoft.com/office/drawing/2014/main" id="{440D424C-D18E-4C05-B4E1-7E0AB89DD9F8}"/>
              </a:ext>
            </a:extLst>
          </p:cNvPr>
          <p:cNvSpPr/>
          <p:nvPr/>
        </p:nvSpPr>
        <p:spPr>
          <a:xfrm>
            <a:off x="9924278" y="3167294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Hexágono 38" descr="Área de transferência Mista com preenchimento sólido">
            <a:extLst>
              <a:ext uri="{FF2B5EF4-FFF2-40B4-BE49-F238E27FC236}">
                <a16:creationId xmlns:a16="http://schemas.microsoft.com/office/drawing/2014/main" id="{6C1572E2-8200-41D6-8400-1B490A99084A}"/>
              </a:ext>
            </a:extLst>
          </p:cNvPr>
          <p:cNvSpPr/>
          <p:nvPr/>
        </p:nvSpPr>
        <p:spPr>
          <a:xfrm>
            <a:off x="6428299" y="4724400"/>
            <a:ext cx="1062472" cy="96588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17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rcRect/>
            <a:stretch>
              <a:fillRect t="-5000" b="-5000"/>
            </a:stretch>
          </a:blipFill>
          <a:ln>
            <a:solidFill>
              <a:srgbClr val="4BBB2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Hexágono 39">
            <a:extLst>
              <a:ext uri="{FF2B5EF4-FFF2-40B4-BE49-F238E27FC236}">
                <a16:creationId xmlns:a16="http://schemas.microsoft.com/office/drawing/2014/main" id="{02AFFDD8-E6BB-4357-81D3-B479C290D3F0}"/>
              </a:ext>
            </a:extLst>
          </p:cNvPr>
          <p:cNvSpPr/>
          <p:nvPr/>
        </p:nvSpPr>
        <p:spPr>
          <a:xfrm>
            <a:off x="9396470" y="4277273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" name="Forma Livre: Forma 44">
            <a:extLst>
              <a:ext uri="{FF2B5EF4-FFF2-40B4-BE49-F238E27FC236}">
                <a16:creationId xmlns:a16="http://schemas.microsoft.com/office/drawing/2014/main" id="{E7616D1F-F929-4768-A7B4-01690EF478BF}"/>
              </a:ext>
            </a:extLst>
          </p:cNvPr>
          <p:cNvSpPr/>
          <p:nvPr/>
        </p:nvSpPr>
        <p:spPr>
          <a:xfrm>
            <a:off x="7414428" y="3773130"/>
            <a:ext cx="1908000" cy="1609804"/>
          </a:xfrm>
          <a:custGeom>
            <a:avLst/>
            <a:gdLst>
              <a:gd name="connsiteX0" fmla="*/ 0 w 1770782"/>
              <a:gd name="connsiteY0" fmla="*/ 804902 h 1609804"/>
              <a:gd name="connsiteX1" fmla="*/ 402451 w 1770782"/>
              <a:gd name="connsiteY1" fmla="*/ 0 h 1609804"/>
              <a:gd name="connsiteX2" fmla="*/ 1368331 w 1770782"/>
              <a:gd name="connsiteY2" fmla="*/ 0 h 1609804"/>
              <a:gd name="connsiteX3" fmla="*/ 1770782 w 1770782"/>
              <a:gd name="connsiteY3" fmla="*/ 804902 h 1609804"/>
              <a:gd name="connsiteX4" fmla="*/ 1368331 w 1770782"/>
              <a:gd name="connsiteY4" fmla="*/ 1609804 h 1609804"/>
              <a:gd name="connsiteX5" fmla="*/ 402451 w 1770782"/>
              <a:gd name="connsiteY5" fmla="*/ 1609804 h 1609804"/>
              <a:gd name="connsiteX6" fmla="*/ 0 w 1770782"/>
              <a:gd name="connsiteY6" fmla="*/ 804902 h 160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782" h="1609804">
                <a:moveTo>
                  <a:pt x="0" y="804902"/>
                </a:moveTo>
                <a:lnTo>
                  <a:pt x="402451" y="0"/>
                </a:lnTo>
                <a:lnTo>
                  <a:pt x="1368331" y="0"/>
                </a:lnTo>
                <a:lnTo>
                  <a:pt x="1770782" y="804902"/>
                </a:lnTo>
                <a:lnTo>
                  <a:pt x="1368331" y="1609804"/>
                </a:lnTo>
                <a:lnTo>
                  <a:pt x="402451" y="1609804"/>
                </a:lnTo>
                <a:lnTo>
                  <a:pt x="0" y="804902"/>
                </a:lnTo>
                <a:close/>
              </a:path>
            </a:pathLst>
          </a:custGeom>
          <a:solidFill>
            <a:srgbClr val="4BBB24"/>
          </a:solidFill>
          <a:ln>
            <a:solidFill>
              <a:schemeClr val="bg1"/>
            </a:solidFill>
          </a:ln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1716" tIns="278965" rIns="281715" bIns="278965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0" kern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Operacionalização da devolução aos consumidores</a:t>
            </a:r>
          </a:p>
        </p:txBody>
      </p:sp>
      <p:sp>
        <p:nvSpPr>
          <p:cNvPr id="46" name="Hexágono 45">
            <a:extLst>
              <a:ext uri="{FF2B5EF4-FFF2-40B4-BE49-F238E27FC236}">
                <a16:creationId xmlns:a16="http://schemas.microsoft.com/office/drawing/2014/main" id="{C26A3B83-47D9-4DB6-878B-0E82541952C1}"/>
              </a:ext>
            </a:extLst>
          </p:cNvPr>
          <p:cNvSpPr/>
          <p:nvPr/>
        </p:nvSpPr>
        <p:spPr>
          <a:xfrm>
            <a:off x="9470212" y="3098705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7" name="Hexágono 46" descr="Ampulheta 30% com preenchimento sólido">
            <a:extLst>
              <a:ext uri="{FF2B5EF4-FFF2-40B4-BE49-F238E27FC236}">
                <a16:creationId xmlns:a16="http://schemas.microsoft.com/office/drawing/2014/main" id="{40FE82B7-5D60-4B86-9B68-DEE476E68627}"/>
              </a:ext>
            </a:extLst>
          </p:cNvPr>
          <p:cNvSpPr/>
          <p:nvPr/>
        </p:nvSpPr>
        <p:spPr>
          <a:xfrm>
            <a:off x="9087721" y="1810876"/>
            <a:ext cx="1062472" cy="96588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/>
            <a:stretch>
              <a:fillRect t="-5000" b="-5000"/>
            </a:stretch>
          </a:blipFill>
          <a:ln>
            <a:solidFill>
              <a:srgbClr val="4BBB2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8" name="Hexágono 47">
            <a:extLst>
              <a:ext uri="{FF2B5EF4-FFF2-40B4-BE49-F238E27FC236}">
                <a16:creationId xmlns:a16="http://schemas.microsoft.com/office/drawing/2014/main" id="{F177E133-CC86-4DAD-9224-A6C216A62250}"/>
              </a:ext>
            </a:extLst>
          </p:cNvPr>
          <p:cNvSpPr/>
          <p:nvPr/>
        </p:nvSpPr>
        <p:spPr>
          <a:xfrm>
            <a:off x="9907064" y="3199562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9" name="Forma Livre: Forma 48">
            <a:extLst>
              <a:ext uri="{FF2B5EF4-FFF2-40B4-BE49-F238E27FC236}">
                <a16:creationId xmlns:a16="http://schemas.microsoft.com/office/drawing/2014/main" id="{539258D8-F693-43D2-BE6B-3BA0522B5B5C}"/>
              </a:ext>
            </a:extLst>
          </p:cNvPr>
          <p:cNvSpPr/>
          <p:nvPr/>
        </p:nvSpPr>
        <p:spPr>
          <a:xfrm>
            <a:off x="9109623" y="2985609"/>
            <a:ext cx="1770782" cy="1609804"/>
          </a:xfrm>
          <a:custGeom>
            <a:avLst/>
            <a:gdLst>
              <a:gd name="connsiteX0" fmla="*/ 0 w 1770782"/>
              <a:gd name="connsiteY0" fmla="*/ 804902 h 1609804"/>
              <a:gd name="connsiteX1" fmla="*/ 402451 w 1770782"/>
              <a:gd name="connsiteY1" fmla="*/ 0 h 1609804"/>
              <a:gd name="connsiteX2" fmla="*/ 1368331 w 1770782"/>
              <a:gd name="connsiteY2" fmla="*/ 0 h 1609804"/>
              <a:gd name="connsiteX3" fmla="*/ 1770782 w 1770782"/>
              <a:gd name="connsiteY3" fmla="*/ 804902 h 1609804"/>
              <a:gd name="connsiteX4" fmla="*/ 1368331 w 1770782"/>
              <a:gd name="connsiteY4" fmla="*/ 1609804 h 1609804"/>
              <a:gd name="connsiteX5" fmla="*/ 402451 w 1770782"/>
              <a:gd name="connsiteY5" fmla="*/ 1609804 h 1609804"/>
              <a:gd name="connsiteX6" fmla="*/ 0 w 1770782"/>
              <a:gd name="connsiteY6" fmla="*/ 804902 h 160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782" h="1609804">
                <a:moveTo>
                  <a:pt x="0" y="804902"/>
                </a:moveTo>
                <a:lnTo>
                  <a:pt x="402451" y="0"/>
                </a:lnTo>
                <a:lnTo>
                  <a:pt x="1368331" y="0"/>
                </a:lnTo>
                <a:lnTo>
                  <a:pt x="1770782" y="804902"/>
                </a:lnTo>
                <a:lnTo>
                  <a:pt x="1368331" y="1609804"/>
                </a:lnTo>
                <a:lnTo>
                  <a:pt x="402451" y="1609804"/>
                </a:lnTo>
                <a:lnTo>
                  <a:pt x="0" y="804902"/>
                </a:lnTo>
                <a:close/>
              </a:path>
            </a:pathLst>
          </a:custGeom>
          <a:solidFill>
            <a:srgbClr val="4BBB24"/>
          </a:solidFill>
          <a:ln>
            <a:solidFill>
              <a:schemeClr val="bg1"/>
            </a:solidFill>
          </a:ln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1716" tIns="278965" rIns="281715" bIns="278965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b="0" kern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Despacho nº </a:t>
            </a:r>
            <a:r>
              <a:rPr lang="pt-BR" b="1" kern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361/2021</a:t>
            </a:r>
          </a:p>
        </p:txBody>
      </p:sp>
      <p:sp>
        <p:nvSpPr>
          <p:cNvPr id="50" name="Hexágono 49">
            <a:extLst>
              <a:ext uri="{FF2B5EF4-FFF2-40B4-BE49-F238E27FC236}">
                <a16:creationId xmlns:a16="http://schemas.microsoft.com/office/drawing/2014/main" id="{EBDF00EE-E1EE-434C-853F-CC910815CF0E}"/>
              </a:ext>
            </a:extLst>
          </p:cNvPr>
          <p:cNvSpPr/>
          <p:nvPr/>
        </p:nvSpPr>
        <p:spPr>
          <a:xfrm>
            <a:off x="6244581" y="2907769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6" name="Hexágono 55" descr="Balança da justiça com preenchimento sólido">
            <a:extLst>
              <a:ext uri="{FF2B5EF4-FFF2-40B4-BE49-F238E27FC236}">
                <a16:creationId xmlns:a16="http://schemas.microsoft.com/office/drawing/2014/main" id="{772AF80F-BF30-4A55-87B5-42B1D905B8B7}"/>
              </a:ext>
            </a:extLst>
          </p:cNvPr>
          <p:cNvSpPr/>
          <p:nvPr/>
        </p:nvSpPr>
        <p:spPr>
          <a:xfrm>
            <a:off x="9064687" y="4825678"/>
            <a:ext cx="1062472" cy="96588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rcRect/>
            <a:stretch>
              <a:fillRect t="-5000" b="-5000"/>
            </a:stretch>
          </a:blipFill>
          <a:ln>
            <a:solidFill>
              <a:srgbClr val="4BBB2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7" name="Hexágono 56">
            <a:extLst>
              <a:ext uri="{FF2B5EF4-FFF2-40B4-BE49-F238E27FC236}">
                <a16:creationId xmlns:a16="http://schemas.microsoft.com/office/drawing/2014/main" id="{A1F8394D-0C06-4948-8365-E467B40ECFE1}"/>
              </a:ext>
            </a:extLst>
          </p:cNvPr>
          <p:cNvSpPr/>
          <p:nvPr/>
        </p:nvSpPr>
        <p:spPr>
          <a:xfrm>
            <a:off x="10210065" y="4468724"/>
            <a:ext cx="148745" cy="128320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hueOff val="0"/>
              <a:satOff val="0"/>
              <a:lumOff val="0"/>
              <a:alphaOff val="0"/>
            </a:schemeClr>
          </a:fillRef>
          <a:effectRef idx="0">
            <a:schemeClr val="lt2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887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ângulo 33">
            <a:extLst>
              <a:ext uri="{FF2B5EF4-FFF2-40B4-BE49-F238E27FC236}">
                <a16:creationId xmlns:a16="http://schemas.microsoft.com/office/drawing/2014/main" id="{2978805E-6502-4B97-9FD0-6FEF0C9A0439}"/>
              </a:ext>
            </a:extLst>
          </p:cNvPr>
          <p:cNvSpPr/>
          <p:nvPr/>
        </p:nvSpPr>
        <p:spPr>
          <a:xfrm>
            <a:off x="-80252" y="-11895"/>
            <a:ext cx="11347178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Google Shape;195;p3">
            <a:extLst>
              <a:ext uri="{FF2B5EF4-FFF2-40B4-BE49-F238E27FC236}">
                <a16:creationId xmlns:a16="http://schemas.microsoft.com/office/drawing/2014/main" id="{2A8C3C00-CCC5-4532-BE66-209BC4E83269}"/>
              </a:ext>
            </a:extLst>
          </p:cNvPr>
          <p:cNvSpPr/>
          <p:nvPr/>
        </p:nvSpPr>
        <p:spPr>
          <a:xfrm>
            <a:off x="-747883" y="1173543"/>
            <a:ext cx="11171097" cy="5051647"/>
          </a:xfrm>
          <a:prstGeom prst="roundRect">
            <a:avLst>
              <a:gd name="adj" fmla="val 4039"/>
            </a:avLst>
          </a:prstGeom>
          <a:solidFill>
            <a:srgbClr val="000000">
              <a:alpha val="2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kumimoji="0" lang="pt-BR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B0DA493E-8C07-4A9F-9509-2C37F3B8553A}"/>
              </a:ext>
            </a:extLst>
          </p:cNvPr>
          <p:cNvCxnSpPr>
            <a:cxnSpLocks/>
          </p:cNvCxnSpPr>
          <p:nvPr/>
        </p:nvCxnSpPr>
        <p:spPr>
          <a:xfrm>
            <a:off x="319315" y="1045734"/>
            <a:ext cx="9436467" cy="0"/>
          </a:xfrm>
          <a:prstGeom prst="line">
            <a:avLst/>
          </a:prstGeom>
          <a:ln w="38100">
            <a:solidFill>
              <a:srgbClr val="4BBB2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1" name="Retângulo 40">
            <a:extLst>
              <a:ext uri="{FF2B5EF4-FFF2-40B4-BE49-F238E27FC236}">
                <a16:creationId xmlns:a16="http://schemas.microsoft.com/office/drawing/2014/main" id="{3608ACC1-10FB-4BBC-B396-62478AE77B00}"/>
              </a:ext>
            </a:extLst>
          </p:cNvPr>
          <p:cNvSpPr/>
          <p:nvPr/>
        </p:nvSpPr>
        <p:spPr>
          <a:xfrm>
            <a:off x="385276" y="182981"/>
            <a:ext cx="59719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2500" b="1">
                <a:solidFill>
                  <a:prstClr val="white"/>
                </a:solidFill>
                <a:latin typeface="Calibri" panose="020F0502020204030204"/>
              </a:rPr>
              <a:t>VALORES CONSIDERADOS NOS PROCESSOS DE </a:t>
            </a:r>
            <a:r>
              <a:rPr lang="pt-BR" sz="2500" b="1">
                <a:solidFill>
                  <a:srgbClr val="FBD00D"/>
                </a:solidFill>
                <a:latin typeface="Calibri" panose="020F0502020204030204"/>
              </a:rPr>
              <a:t>REAJUSTE E/OU REVISÃO DESDE 2020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DDFCA385-D6C1-4047-904F-44C41C2E2C09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7DC58A0-75F2-4C70-8249-2B63AF13EAC0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66222259-0DC9-446C-AC6E-A8957B6BD101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D37C709A-4831-4EE9-BD16-31F0DC880940}"/>
              </a:ext>
            </a:extLst>
          </p:cNvPr>
          <p:cNvGrpSpPr/>
          <p:nvPr/>
        </p:nvGrpSpPr>
        <p:grpSpPr>
          <a:xfrm>
            <a:off x="11175186" y="-11895"/>
            <a:ext cx="2274356" cy="6869895"/>
            <a:chOff x="11175186" y="-11895"/>
            <a:chExt cx="2274356" cy="6869895"/>
          </a:xfrm>
        </p:grpSpPr>
        <p:sp>
          <p:nvSpPr>
            <p:cNvPr id="15" name="Google Shape;94;p1">
              <a:extLst>
                <a:ext uri="{FF2B5EF4-FFF2-40B4-BE49-F238E27FC236}">
                  <a16:creationId xmlns:a16="http://schemas.microsoft.com/office/drawing/2014/main" id="{7A2BA288-ACCA-4BAA-B286-1E03FB591FA7}"/>
                </a:ext>
              </a:extLst>
            </p:cNvPr>
            <p:cNvSpPr/>
            <p:nvPr/>
          </p:nvSpPr>
          <p:spPr>
            <a:xfrm>
              <a:off x="11175186" y="-11895"/>
              <a:ext cx="227435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16" name="Google Shape;98;p1">
              <a:extLst>
                <a:ext uri="{FF2B5EF4-FFF2-40B4-BE49-F238E27FC236}">
                  <a16:creationId xmlns:a16="http://schemas.microsoft.com/office/drawing/2014/main" id="{4F4AB0BD-A33B-4F32-94F4-7F572EBB9D93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17" name="Google Shape;99;p1" descr="Google Shape;99;p1">
                <a:extLst>
                  <a:ext uri="{FF2B5EF4-FFF2-40B4-BE49-F238E27FC236}">
                    <a16:creationId xmlns:a16="http://schemas.microsoft.com/office/drawing/2014/main" id="{F7866CC1-2EB8-4C8C-9EFC-59D15AFC30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" name="Google Shape;100;p1" descr="Google Shape;100;p1">
                <a:extLst>
                  <a:ext uri="{FF2B5EF4-FFF2-40B4-BE49-F238E27FC236}">
                    <a16:creationId xmlns:a16="http://schemas.microsoft.com/office/drawing/2014/main" id="{4C1ECAE2-2B0F-4F4B-B4E7-D1E9B47086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5" name="Google Shape;101;p1" descr="Google Shape;101;p1">
                <a:extLst>
                  <a:ext uri="{FF2B5EF4-FFF2-40B4-BE49-F238E27FC236}">
                    <a16:creationId xmlns:a16="http://schemas.microsoft.com/office/drawing/2014/main" id="{4CCCC90F-BE88-459B-9251-DCE6B8A446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6" name="Google Shape;102;p1" descr="Google Shape;102;p1">
                <a:extLst>
                  <a:ext uri="{FF2B5EF4-FFF2-40B4-BE49-F238E27FC236}">
                    <a16:creationId xmlns:a16="http://schemas.microsoft.com/office/drawing/2014/main" id="{86C1558B-D5BA-4D7B-A437-1C309EA23B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cxnSp>
        <p:nvCxnSpPr>
          <p:cNvPr id="51" name="Conector reto 50">
            <a:extLst>
              <a:ext uri="{FF2B5EF4-FFF2-40B4-BE49-F238E27FC236}">
                <a16:creationId xmlns:a16="http://schemas.microsoft.com/office/drawing/2014/main" id="{24E4196E-80F5-4B9B-BD34-E14B0AD14467}"/>
              </a:ext>
            </a:extLst>
          </p:cNvPr>
          <p:cNvCxnSpPr>
            <a:cxnSpLocks/>
          </p:cNvCxnSpPr>
          <p:nvPr/>
        </p:nvCxnSpPr>
        <p:spPr>
          <a:xfrm flipV="1">
            <a:off x="987430" y="6019267"/>
            <a:ext cx="2964854" cy="16932"/>
          </a:xfrm>
          <a:prstGeom prst="line">
            <a:avLst/>
          </a:prstGeom>
          <a:ln>
            <a:solidFill>
              <a:srgbClr val="4BB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37B54501-B0BB-4983-98C6-D9EEAA7F3012}"/>
              </a:ext>
            </a:extLst>
          </p:cNvPr>
          <p:cNvSpPr txBox="1"/>
          <p:nvPr/>
        </p:nvSpPr>
        <p:spPr>
          <a:xfrm>
            <a:off x="3935207" y="5887619"/>
            <a:ext cx="608603" cy="2923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pt-BR" sz="1300" b="1">
                <a:solidFill>
                  <a:srgbClr val="4BBB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</a:t>
            </a:r>
            <a:endParaRPr lang="pt-BR" sz="1300">
              <a:solidFill>
                <a:srgbClr val="4BBB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647BC81C-AF69-404B-B46A-10EFB6F55846}"/>
              </a:ext>
            </a:extLst>
          </p:cNvPr>
          <p:cNvCxnSpPr>
            <a:cxnSpLocks/>
          </p:cNvCxnSpPr>
          <p:nvPr/>
        </p:nvCxnSpPr>
        <p:spPr>
          <a:xfrm>
            <a:off x="7419500" y="6017726"/>
            <a:ext cx="1017578" cy="0"/>
          </a:xfrm>
          <a:prstGeom prst="line">
            <a:avLst/>
          </a:prstGeom>
          <a:ln>
            <a:solidFill>
              <a:srgbClr val="4BB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E6D1C648-5608-42F9-B8AF-536CED2C5B8D}"/>
              </a:ext>
            </a:extLst>
          </p:cNvPr>
          <p:cNvSpPr txBox="1"/>
          <p:nvPr/>
        </p:nvSpPr>
        <p:spPr>
          <a:xfrm>
            <a:off x="356345" y="5887619"/>
            <a:ext cx="608603" cy="2923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pt-BR" sz="1300" b="1">
                <a:solidFill>
                  <a:srgbClr val="4BBB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  <a:endParaRPr lang="pt-BR" sz="1300">
              <a:solidFill>
                <a:srgbClr val="4BBB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9913A3F2-D546-4B07-A359-348F81494D1A}"/>
              </a:ext>
            </a:extLst>
          </p:cNvPr>
          <p:cNvSpPr/>
          <p:nvPr/>
        </p:nvSpPr>
        <p:spPr>
          <a:xfrm>
            <a:off x="855835" y="5996027"/>
            <a:ext cx="61873" cy="61873"/>
          </a:xfrm>
          <a:prstGeom prst="ellipse">
            <a:avLst/>
          </a:prstGeom>
          <a:solidFill>
            <a:schemeClr val="accent1"/>
          </a:solidFill>
          <a:ln>
            <a:solidFill>
              <a:srgbClr val="4BB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BBB24"/>
              </a:solidFill>
            </a:endParaRP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89642954-1980-4CA0-8AAD-BD1DD4C02164}"/>
              </a:ext>
            </a:extLst>
          </p:cNvPr>
          <p:cNvSpPr/>
          <p:nvPr/>
        </p:nvSpPr>
        <p:spPr>
          <a:xfrm>
            <a:off x="400059" y="5996026"/>
            <a:ext cx="61873" cy="61873"/>
          </a:xfrm>
          <a:prstGeom prst="ellipse">
            <a:avLst/>
          </a:prstGeom>
          <a:solidFill>
            <a:schemeClr val="accent1"/>
          </a:solidFill>
          <a:ln>
            <a:solidFill>
              <a:srgbClr val="4BB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BBB24"/>
              </a:solidFill>
            </a:endParaRP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F2637D7B-C649-474D-A1C4-F47A67E7B597}"/>
              </a:ext>
            </a:extLst>
          </p:cNvPr>
          <p:cNvSpPr/>
          <p:nvPr/>
        </p:nvSpPr>
        <p:spPr>
          <a:xfrm>
            <a:off x="961634" y="5996026"/>
            <a:ext cx="61873" cy="61873"/>
          </a:xfrm>
          <a:prstGeom prst="ellipse">
            <a:avLst/>
          </a:prstGeom>
          <a:solidFill>
            <a:schemeClr val="accent1"/>
          </a:solidFill>
          <a:ln>
            <a:solidFill>
              <a:srgbClr val="4BB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BBB24"/>
              </a:solidFill>
            </a:endParaRP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8C67F06E-5D13-40F0-B18D-49AD51EEC109}"/>
              </a:ext>
            </a:extLst>
          </p:cNvPr>
          <p:cNvSpPr/>
          <p:nvPr/>
        </p:nvSpPr>
        <p:spPr>
          <a:xfrm>
            <a:off x="9968949" y="5977554"/>
            <a:ext cx="61873" cy="61873"/>
          </a:xfrm>
          <a:prstGeom prst="ellipse">
            <a:avLst/>
          </a:prstGeom>
          <a:solidFill>
            <a:schemeClr val="accent1"/>
          </a:solidFill>
          <a:ln>
            <a:solidFill>
              <a:srgbClr val="4BB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BBB24"/>
              </a:solidFill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5EE01FE3-E779-4BA0-8995-45564C4D3307}"/>
              </a:ext>
            </a:extLst>
          </p:cNvPr>
          <p:cNvSpPr txBox="1"/>
          <p:nvPr/>
        </p:nvSpPr>
        <p:spPr>
          <a:xfrm>
            <a:off x="5871882" y="1215666"/>
            <a:ext cx="44584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Componente financeiro considerado no processo tarifário</a:t>
            </a:r>
            <a:endParaRPr lang="pt-BR" sz="14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071A589-5CA9-4EC2-BC0A-115724FD4879}"/>
              </a:ext>
            </a:extLst>
          </p:cNvPr>
          <p:cNvSpPr/>
          <p:nvPr/>
        </p:nvSpPr>
        <p:spPr>
          <a:xfrm>
            <a:off x="5690350" y="1249157"/>
            <a:ext cx="164300" cy="20321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0" name="Conector reto 39">
            <a:extLst>
              <a:ext uri="{FF2B5EF4-FFF2-40B4-BE49-F238E27FC236}">
                <a16:creationId xmlns:a16="http://schemas.microsoft.com/office/drawing/2014/main" id="{B0EE516D-D1A5-634F-4B31-BB36B86F4901}"/>
              </a:ext>
            </a:extLst>
          </p:cNvPr>
          <p:cNvCxnSpPr>
            <a:cxnSpLocks/>
          </p:cNvCxnSpPr>
          <p:nvPr/>
        </p:nvCxnSpPr>
        <p:spPr>
          <a:xfrm>
            <a:off x="4498109" y="6032697"/>
            <a:ext cx="2807566" cy="0"/>
          </a:xfrm>
          <a:prstGeom prst="line">
            <a:avLst/>
          </a:prstGeom>
          <a:ln>
            <a:solidFill>
              <a:srgbClr val="4BB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id="{AD357BDC-2FDB-B60A-8CE1-66C2CC314F8B}"/>
              </a:ext>
            </a:extLst>
          </p:cNvPr>
          <p:cNvCxnSpPr>
            <a:cxnSpLocks/>
          </p:cNvCxnSpPr>
          <p:nvPr/>
        </p:nvCxnSpPr>
        <p:spPr>
          <a:xfrm>
            <a:off x="8901939" y="6021189"/>
            <a:ext cx="1128883" cy="0"/>
          </a:xfrm>
          <a:prstGeom prst="line">
            <a:avLst/>
          </a:prstGeom>
          <a:ln>
            <a:solidFill>
              <a:srgbClr val="4BB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89C60093-9037-9C00-9813-0C2DA1590C69}"/>
              </a:ext>
            </a:extLst>
          </p:cNvPr>
          <p:cNvSpPr txBox="1"/>
          <p:nvPr/>
        </p:nvSpPr>
        <p:spPr>
          <a:xfrm>
            <a:off x="8373303" y="5877324"/>
            <a:ext cx="608603" cy="2923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pt-BR" sz="1300" b="1">
                <a:solidFill>
                  <a:srgbClr val="4BBB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</a:t>
            </a:r>
            <a:endParaRPr lang="pt-BR" sz="1300">
              <a:solidFill>
                <a:srgbClr val="4BBB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7AFE97B7-468A-D62C-29AD-29AFBA31636A}"/>
              </a:ext>
            </a:extLst>
          </p:cNvPr>
          <p:cNvSpPr/>
          <p:nvPr/>
        </p:nvSpPr>
        <p:spPr>
          <a:xfrm>
            <a:off x="7398544" y="5998317"/>
            <a:ext cx="61873" cy="61873"/>
          </a:xfrm>
          <a:prstGeom prst="ellipse">
            <a:avLst/>
          </a:prstGeom>
          <a:solidFill>
            <a:schemeClr val="accent1"/>
          </a:solidFill>
          <a:ln>
            <a:solidFill>
              <a:srgbClr val="4BB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BBB24"/>
              </a:solidFill>
            </a:endParaRP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24C32AAB-B390-D5FF-2811-5351904C5393}"/>
              </a:ext>
            </a:extLst>
          </p:cNvPr>
          <p:cNvSpPr txBox="1"/>
          <p:nvPr/>
        </p:nvSpPr>
        <p:spPr>
          <a:xfrm rot="16200000">
            <a:off x="-532929" y="2253950"/>
            <a:ext cx="1477502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pt-B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milhões</a:t>
            </a:r>
            <a:endParaRPr lang="pt-BR" sz="14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4" name="Imagem 43">
            <a:extLst>
              <a:ext uri="{FF2B5EF4-FFF2-40B4-BE49-F238E27FC236}">
                <a16:creationId xmlns:a16="http://schemas.microsoft.com/office/drawing/2014/main" id="{4C277CBA-798F-2B27-09FE-BCFBDDE86F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8793" y="1605880"/>
            <a:ext cx="9845893" cy="4078577"/>
          </a:xfrm>
          <a:prstGeom prst="rect">
            <a:avLst/>
          </a:prstGeom>
        </p:spPr>
      </p:pic>
      <p:sp>
        <p:nvSpPr>
          <p:cNvPr id="65" name="Elipse 64">
            <a:extLst>
              <a:ext uri="{FF2B5EF4-FFF2-40B4-BE49-F238E27FC236}">
                <a16:creationId xmlns:a16="http://schemas.microsoft.com/office/drawing/2014/main" id="{0C1CE2F5-5312-F074-2B7D-283212C19154}"/>
              </a:ext>
            </a:extLst>
          </p:cNvPr>
          <p:cNvSpPr/>
          <p:nvPr/>
        </p:nvSpPr>
        <p:spPr>
          <a:xfrm>
            <a:off x="7274719" y="5998317"/>
            <a:ext cx="61873" cy="61873"/>
          </a:xfrm>
          <a:prstGeom prst="ellipse">
            <a:avLst/>
          </a:prstGeom>
          <a:solidFill>
            <a:schemeClr val="accent1"/>
          </a:solidFill>
          <a:ln>
            <a:solidFill>
              <a:srgbClr val="4BB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BBB24"/>
              </a:solidFill>
            </a:endParaRPr>
          </a:p>
        </p:txBody>
      </p:sp>
      <p:pic>
        <p:nvPicPr>
          <p:cNvPr id="37" name="Gráfico 36" descr="Dólar com preenchimento sólido">
            <a:extLst>
              <a:ext uri="{FF2B5EF4-FFF2-40B4-BE49-F238E27FC236}">
                <a16:creationId xmlns:a16="http://schemas.microsoft.com/office/drawing/2014/main" id="{5376A8DB-51A5-B2C4-EA36-63B45CCB354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08902" y="6177004"/>
            <a:ext cx="684000" cy="684000"/>
          </a:xfrm>
          <a:prstGeom prst="rect">
            <a:avLst/>
          </a:prstGeom>
        </p:spPr>
      </p:pic>
      <p:sp>
        <p:nvSpPr>
          <p:cNvPr id="38" name="CaixaDeTexto 37">
            <a:extLst>
              <a:ext uri="{FF2B5EF4-FFF2-40B4-BE49-F238E27FC236}">
                <a16:creationId xmlns:a16="http://schemas.microsoft.com/office/drawing/2014/main" id="{223E5188-0B9B-FE62-9DDB-B82355B39173}"/>
              </a:ext>
            </a:extLst>
          </p:cNvPr>
          <p:cNvSpPr txBox="1"/>
          <p:nvPr/>
        </p:nvSpPr>
        <p:spPr>
          <a:xfrm>
            <a:off x="4559868" y="6328812"/>
            <a:ext cx="6615318" cy="3847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2500" b="1" i="0" u="none" strike="noStrike" cap="none" spc="0" normalizeH="0" baseline="0">
                <a:ln>
                  <a:noFill/>
                </a:ln>
                <a:solidFill>
                  <a:srgbClr val="FBD00D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12,7 BILHÕES REVERTIDOS AOS CONSUMIDORES</a:t>
            </a:r>
          </a:p>
        </p:txBody>
      </p:sp>
    </p:spTree>
    <p:extLst>
      <p:ext uri="{BB962C8B-B14F-4D97-AF65-F5344CB8AC3E}">
        <p14:creationId xmlns:p14="http://schemas.microsoft.com/office/powerpoint/2010/main" val="37201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ângulo 33">
            <a:extLst>
              <a:ext uri="{FF2B5EF4-FFF2-40B4-BE49-F238E27FC236}">
                <a16:creationId xmlns:a16="http://schemas.microsoft.com/office/drawing/2014/main" id="{2978805E-6502-4B97-9FD0-6FEF0C9A0439}"/>
              </a:ext>
            </a:extLst>
          </p:cNvPr>
          <p:cNvSpPr/>
          <p:nvPr/>
        </p:nvSpPr>
        <p:spPr>
          <a:xfrm>
            <a:off x="-80252" y="-11895"/>
            <a:ext cx="11347178" cy="6869895"/>
          </a:xfrm>
          <a:prstGeom prst="rect">
            <a:avLst/>
          </a:prstGeom>
          <a:solidFill>
            <a:srgbClr val="003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Google Shape;195;p3">
            <a:extLst>
              <a:ext uri="{FF2B5EF4-FFF2-40B4-BE49-F238E27FC236}">
                <a16:creationId xmlns:a16="http://schemas.microsoft.com/office/drawing/2014/main" id="{2A8C3C00-CCC5-4532-BE66-209BC4E83269}"/>
              </a:ext>
            </a:extLst>
          </p:cNvPr>
          <p:cNvSpPr/>
          <p:nvPr/>
        </p:nvSpPr>
        <p:spPr>
          <a:xfrm>
            <a:off x="-776515" y="1257748"/>
            <a:ext cx="11199729" cy="5335262"/>
          </a:xfrm>
          <a:prstGeom prst="roundRect">
            <a:avLst>
              <a:gd name="adj" fmla="val 4039"/>
            </a:avLst>
          </a:prstGeom>
          <a:solidFill>
            <a:srgbClr val="000000">
              <a:alpha val="2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3608ACC1-10FB-4BBC-B396-62478AE77B00}"/>
              </a:ext>
            </a:extLst>
          </p:cNvPr>
          <p:cNvSpPr/>
          <p:nvPr/>
        </p:nvSpPr>
        <p:spPr>
          <a:xfrm>
            <a:off x="385275" y="182981"/>
            <a:ext cx="901896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2500" b="1">
                <a:solidFill>
                  <a:prstClr val="white"/>
                </a:solidFill>
                <a:latin typeface="Calibri" panose="020F0502020204030204"/>
              </a:rPr>
              <a:t>CONTRIBUIÇÃO DOS MONTANTES DE </a:t>
            </a:r>
            <a:r>
              <a:rPr lang="pt-BR" sz="2500" b="1">
                <a:solidFill>
                  <a:srgbClr val="FBD00D"/>
                </a:solidFill>
                <a:latin typeface="Calibri" panose="020F0502020204030204"/>
              </a:rPr>
              <a:t>PIS/COFINS NO EFEITO MÉDIO DOS PROCESSOS TARIFÁRIOS DESDE 2020 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DDFCA385-D6C1-4047-904F-44C41C2E2C09}"/>
              </a:ext>
            </a:extLst>
          </p:cNvPr>
          <p:cNvSpPr/>
          <p:nvPr/>
        </p:nvSpPr>
        <p:spPr>
          <a:xfrm>
            <a:off x="13630406" y="1582570"/>
            <a:ext cx="662847" cy="550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7DC58A0-75F2-4C70-8249-2B63AF13EAC0}"/>
              </a:ext>
            </a:extLst>
          </p:cNvPr>
          <p:cNvSpPr/>
          <p:nvPr/>
        </p:nvSpPr>
        <p:spPr>
          <a:xfrm>
            <a:off x="13630406" y="2338168"/>
            <a:ext cx="662847" cy="550656"/>
          </a:xfrm>
          <a:prstGeom prst="rect">
            <a:avLst/>
          </a:prstGeom>
          <a:solidFill>
            <a:srgbClr val="FBD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66222259-0DC9-446C-AC6E-A8957B6BD101}"/>
              </a:ext>
            </a:extLst>
          </p:cNvPr>
          <p:cNvSpPr/>
          <p:nvPr/>
        </p:nvSpPr>
        <p:spPr>
          <a:xfrm>
            <a:off x="13639243" y="3100521"/>
            <a:ext cx="662847" cy="550656"/>
          </a:xfrm>
          <a:prstGeom prst="rect">
            <a:avLst/>
          </a:prstGeom>
          <a:solidFill>
            <a:srgbClr val="4BB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D37C709A-4831-4EE9-BD16-31F0DC880940}"/>
              </a:ext>
            </a:extLst>
          </p:cNvPr>
          <p:cNvGrpSpPr/>
          <p:nvPr/>
        </p:nvGrpSpPr>
        <p:grpSpPr>
          <a:xfrm>
            <a:off x="11175186" y="-11895"/>
            <a:ext cx="2274356" cy="6869895"/>
            <a:chOff x="11175186" y="-11895"/>
            <a:chExt cx="2274356" cy="6869895"/>
          </a:xfrm>
        </p:grpSpPr>
        <p:sp>
          <p:nvSpPr>
            <p:cNvPr id="15" name="Google Shape;94;p1">
              <a:extLst>
                <a:ext uri="{FF2B5EF4-FFF2-40B4-BE49-F238E27FC236}">
                  <a16:creationId xmlns:a16="http://schemas.microsoft.com/office/drawing/2014/main" id="{7A2BA288-ACCA-4BAA-B286-1E03FB591FA7}"/>
                </a:ext>
              </a:extLst>
            </p:cNvPr>
            <p:cNvSpPr/>
            <p:nvPr/>
          </p:nvSpPr>
          <p:spPr>
            <a:xfrm>
              <a:off x="11175186" y="-11895"/>
              <a:ext cx="2274356" cy="6869895"/>
            </a:xfrm>
            <a:prstGeom prst="rect">
              <a:avLst/>
            </a:prstGeom>
            <a:solidFill>
              <a:srgbClr val="FAF9F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grpSp>
          <p:nvGrpSpPr>
            <p:cNvPr id="16" name="Google Shape;98;p1">
              <a:extLst>
                <a:ext uri="{FF2B5EF4-FFF2-40B4-BE49-F238E27FC236}">
                  <a16:creationId xmlns:a16="http://schemas.microsoft.com/office/drawing/2014/main" id="{4F4AB0BD-A33B-4F32-94F4-7F572EBB9D93}"/>
                </a:ext>
              </a:extLst>
            </p:cNvPr>
            <p:cNvGrpSpPr/>
            <p:nvPr/>
          </p:nvGrpSpPr>
          <p:grpSpPr>
            <a:xfrm>
              <a:off x="11390191" y="3109586"/>
              <a:ext cx="666086" cy="707166"/>
              <a:chOff x="0" y="0"/>
              <a:chExt cx="666085" cy="707165"/>
            </a:xfrm>
          </p:grpSpPr>
          <p:pic>
            <p:nvPicPr>
              <p:cNvPr id="17" name="Google Shape;99;p1" descr="Google Shape;99;p1">
                <a:extLst>
                  <a:ext uri="{FF2B5EF4-FFF2-40B4-BE49-F238E27FC236}">
                    <a16:creationId xmlns:a16="http://schemas.microsoft.com/office/drawing/2014/main" id="{F7866CC1-2EB8-4C8C-9EFC-59D15AFC30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38964" b="12286"/>
              <a:stretch>
                <a:fillRect/>
              </a:stretch>
            </p:blipFill>
            <p:spPr>
              <a:xfrm>
                <a:off x="0" y="291214"/>
                <a:ext cx="666086" cy="2329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" name="Google Shape;100;p1" descr="Google Shape;100;p1">
                <a:extLst>
                  <a:ext uri="{FF2B5EF4-FFF2-40B4-BE49-F238E27FC236}">
                    <a16:creationId xmlns:a16="http://schemas.microsoft.com/office/drawing/2014/main" id="{4C1ECAE2-2B0F-4F4B-B4E7-D1E9B47086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90128" r="45559"/>
              <a:stretch>
                <a:fillRect/>
              </a:stretch>
            </p:blipFill>
            <p:spPr>
              <a:xfrm>
                <a:off x="40952" y="556134"/>
                <a:ext cx="596087" cy="7292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5" name="Google Shape;101;p1" descr="Google Shape;101;p1">
                <a:extLst>
                  <a:ext uri="{FF2B5EF4-FFF2-40B4-BE49-F238E27FC236}">
                    <a16:creationId xmlns:a16="http://schemas.microsoft.com/office/drawing/2014/main" id="{4CCCC90F-BE88-459B-9251-DCE6B8A446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 l="21882" t="1" r="21611" b="58876"/>
              <a:stretch>
                <a:fillRect/>
              </a:stretch>
            </p:blipFill>
            <p:spPr>
              <a:xfrm>
                <a:off x="29045" y="0"/>
                <a:ext cx="607994" cy="3153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6" name="Google Shape;102;p1" descr="Google Shape;102;p1">
                <a:extLst>
                  <a:ext uri="{FF2B5EF4-FFF2-40B4-BE49-F238E27FC236}">
                    <a16:creationId xmlns:a16="http://schemas.microsoft.com/office/drawing/2014/main" id="{86C1558B-D5BA-4D7B-A437-1C309EA23B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l="53901" t="90128"/>
              <a:stretch>
                <a:fillRect/>
              </a:stretch>
            </p:blipFill>
            <p:spPr>
              <a:xfrm>
                <a:off x="62827" y="632085"/>
                <a:ext cx="505621" cy="7508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grpSp>
        <p:nvGrpSpPr>
          <p:cNvPr id="3" name="Agrupar 2">
            <a:extLst>
              <a:ext uri="{FF2B5EF4-FFF2-40B4-BE49-F238E27FC236}">
                <a16:creationId xmlns:a16="http://schemas.microsoft.com/office/drawing/2014/main" id="{C293C6A6-FF3E-7014-C59A-20303D36C440}"/>
              </a:ext>
            </a:extLst>
          </p:cNvPr>
          <p:cNvGrpSpPr/>
          <p:nvPr/>
        </p:nvGrpSpPr>
        <p:grpSpPr>
          <a:xfrm>
            <a:off x="270644" y="1229124"/>
            <a:ext cx="9853853" cy="5211931"/>
            <a:chOff x="270644" y="1229124"/>
            <a:chExt cx="9853853" cy="5211931"/>
          </a:xfrm>
        </p:grpSpPr>
        <p:sp>
          <p:nvSpPr>
            <p:cNvPr id="77" name="Retângulo 76">
              <a:extLst>
                <a:ext uri="{FF2B5EF4-FFF2-40B4-BE49-F238E27FC236}">
                  <a16:creationId xmlns:a16="http://schemas.microsoft.com/office/drawing/2014/main" id="{A1B81868-F41B-424D-8FC8-2309EA36190F}"/>
                </a:ext>
              </a:extLst>
            </p:cNvPr>
            <p:cNvSpPr/>
            <p:nvPr/>
          </p:nvSpPr>
          <p:spPr>
            <a:xfrm>
              <a:off x="270644" y="6175901"/>
              <a:ext cx="164300" cy="20321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8" name="CaixaDeTexto 77">
              <a:extLst>
                <a:ext uri="{FF2B5EF4-FFF2-40B4-BE49-F238E27FC236}">
                  <a16:creationId xmlns:a16="http://schemas.microsoft.com/office/drawing/2014/main" id="{CED71229-2725-4CAE-93DF-6D8A0EDDF8A7}"/>
                </a:ext>
              </a:extLst>
            </p:cNvPr>
            <p:cNvSpPr txBox="1"/>
            <p:nvPr/>
          </p:nvSpPr>
          <p:spPr>
            <a:xfrm>
              <a:off x="501163" y="6133278"/>
              <a:ext cx="4101994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400" b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Contribuição no efeito médio do processo tarifário</a:t>
              </a:r>
            </a:p>
          </p:txBody>
        </p:sp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3B34EE74-2181-DF18-0C7D-F8CB91A71B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84700" y="1582570"/>
              <a:ext cx="9839797" cy="4468755"/>
            </a:xfrm>
            <a:prstGeom prst="rect">
              <a:avLst/>
            </a:prstGeom>
          </p:spPr>
        </p:pic>
        <p:cxnSp>
          <p:nvCxnSpPr>
            <p:cNvPr id="33" name="Conector reto 32">
              <a:extLst>
                <a:ext uri="{FF2B5EF4-FFF2-40B4-BE49-F238E27FC236}">
                  <a16:creationId xmlns:a16="http://schemas.microsoft.com/office/drawing/2014/main" id="{054FFD3E-41C5-50FC-1F38-70DB97F408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7430" y="1371067"/>
              <a:ext cx="2964854" cy="16932"/>
            </a:xfrm>
            <a:prstGeom prst="line">
              <a:avLst/>
            </a:prstGeom>
            <a:ln>
              <a:solidFill>
                <a:srgbClr val="4BBB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35E009C6-B2C6-D5EA-86EF-4B625E2B51AD}"/>
                </a:ext>
              </a:extLst>
            </p:cNvPr>
            <p:cNvSpPr txBox="1"/>
            <p:nvPr/>
          </p:nvSpPr>
          <p:spPr>
            <a:xfrm>
              <a:off x="3935207" y="1239419"/>
              <a:ext cx="608603" cy="2923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pt-BR" sz="1300" b="1">
                  <a:solidFill>
                    <a:srgbClr val="4BBB2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2021</a:t>
              </a:r>
              <a:endParaRPr lang="pt-BR" sz="1300">
                <a:solidFill>
                  <a:srgbClr val="4BBB24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7" name="Conector reto 36">
              <a:extLst>
                <a:ext uri="{FF2B5EF4-FFF2-40B4-BE49-F238E27FC236}">
                  <a16:creationId xmlns:a16="http://schemas.microsoft.com/office/drawing/2014/main" id="{2D04372D-83AA-F556-FF6B-C4BFD2CEEC4B}"/>
                </a:ext>
              </a:extLst>
            </p:cNvPr>
            <p:cNvCxnSpPr>
              <a:cxnSpLocks/>
            </p:cNvCxnSpPr>
            <p:nvPr/>
          </p:nvCxnSpPr>
          <p:spPr>
            <a:xfrm>
              <a:off x="7419500" y="1369526"/>
              <a:ext cx="1017578" cy="0"/>
            </a:xfrm>
            <a:prstGeom prst="line">
              <a:avLst/>
            </a:prstGeom>
            <a:ln>
              <a:solidFill>
                <a:srgbClr val="4BBB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CaixaDeTexto 37">
              <a:extLst>
                <a:ext uri="{FF2B5EF4-FFF2-40B4-BE49-F238E27FC236}">
                  <a16:creationId xmlns:a16="http://schemas.microsoft.com/office/drawing/2014/main" id="{C2472275-3C82-6A1C-9964-9897751957D6}"/>
                </a:ext>
              </a:extLst>
            </p:cNvPr>
            <p:cNvSpPr txBox="1"/>
            <p:nvPr/>
          </p:nvSpPr>
          <p:spPr>
            <a:xfrm>
              <a:off x="356345" y="1239419"/>
              <a:ext cx="608603" cy="2923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pt-BR" sz="1300" b="1">
                  <a:solidFill>
                    <a:srgbClr val="4BBB2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2020</a:t>
              </a:r>
              <a:endParaRPr lang="pt-BR" sz="1300">
                <a:solidFill>
                  <a:srgbClr val="4BBB24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3E365434-7005-FB18-1AD4-3760FA21CA3D}"/>
                </a:ext>
              </a:extLst>
            </p:cNvPr>
            <p:cNvSpPr/>
            <p:nvPr/>
          </p:nvSpPr>
          <p:spPr>
            <a:xfrm>
              <a:off x="855835" y="1347827"/>
              <a:ext cx="61873" cy="6187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4BBB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4BBB24"/>
                </a:solidFill>
              </a:endParaRPr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A3CD9C5C-070E-45BD-2C10-4DED39A682DB}"/>
                </a:ext>
              </a:extLst>
            </p:cNvPr>
            <p:cNvSpPr/>
            <p:nvPr/>
          </p:nvSpPr>
          <p:spPr>
            <a:xfrm>
              <a:off x="400059" y="1347826"/>
              <a:ext cx="61873" cy="6187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4BBB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4BBB24"/>
                </a:solidFill>
              </a:endParaRPr>
            </a:p>
          </p:txBody>
        </p:sp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1BD88704-F5CE-9885-999A-7885E74EBD6B}"/>
                </a:ext>
              </a:extLst>
            </p:cNvPr>
            <p:cNvSpPr/>
            <p:nvPr/>
          </p:nvSpPr>
          <p:spPr>
            <a:xfrm>
              <a:off x="961634" y="1347826"/>
              <a:ext cx="61873" cy="6187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4BBB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4BBB24"/>
                </a:solidFill>
              </a:endParaRPr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576ADD48-998C-A1AD-348C-9D656ECB9B7C}"/>
                </a:ext>
              </a:extLst>
            </p:cNvPr>
            <p:cNvSpPr/>
            <p:nvPr/>
          </p:nvSpPr>
          <p:spPr>
            <a:xfrm>
              <a:off x="9968949" y="1329354"/>
              <a:ext cx="61873" cy="6187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4BBB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4BBB24"/>
                </a:solidFill>
              </a:endParaRPr>
            </a:p>
          </p:txBody>
        </p:sp>
        <p:cxnSp>
          <p:nvCxnSpPr>
            <p:cNvPr id="44" name="Conector reto 43">
              <a:extLst>
                <a:ext uri="{FF2B5EF4-FFF2-40B4-BE49-F238E27FC236}">
                  <a16:creationId xmlns:a16="http://schemas.microsoft.com/office/drawing/2014/main" id="{B2DB260D-5276-10E5-0ECD-F53AF670C020}"/>
                </a:ext>
              </a:extLst>
            </p:cNvPr>
            <p:cNvCxnSpPr>
              <a:cxnSpLocks/>
            </p:cNvCxnSpPr>
            <p:nvPr/>
          </p:nvCxnSpPr>
          <p:spPr>
            <a:xfrm>
              <a:off x="4498109" y="1384497"/>
              <a:ext cx="2807566" cy="0"/>
            </a:xfrm>
            <a:prstGeom prst="line">
              <a:avLst/>
            </a:prstGeom>
            <a:ln>
              <a:solidFill>
                <a:srgbClr val="4BBB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>
              <a:extLst>
                <a:ext uri="{FF2B5EF4-FFF2-40B4-BE49-F238E27FC236}">
                  <a16:creationId xmlns:a16="http://schemas.microsoft.com/office/drawing/2014/main" id="{D1984C71-76B7-938B-1716-886AC5E7C57E}"/>
                </a:ext>
              </a:extLst>
            </p:cNvPr>
            <p:cNvCxnSpPr>
              <a:cxnSpLocks/>
            </p:cNvCxnSpPr>
            <p:nvPr/>
          </p:nvCxnSpPr>
          <p:spPr>
            <a:xfrm>
              <a:off x="8901939" y="1372989"/>
              <a:ext cx="1128883" cy="0"/>
            </a:xfrm>
            <a:prstGeom prst="line">
              <a:avLst/>
            </a:prstGeom>
            <a:ln>
              <a:solidFill>
                <a:srgbClr val="4BBB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aixaDeTexto 45">
              <a:extLst>
                <a:ext uri="{FF2B5EF4-FFF2-40B4-BE49-F238E27FC236}">
                  <a16:creationId xmlns:a16="http://schemas.microsoft.com/office/drawing/2014/main" id="{9D97B896-3B4A-69CF-5DF2-A042E33E8A1F}"/>
                </a:ext>
              </a:extLst>
            </p:cNvPr>
            <p:cNvSpPr txBox="1"/>
            <p:nvPr/>
          </p:nvSpPr>
          <p:spPr>
            <a:xfrm>
              <a:off x="8373303" y="1229124"/>
              <a:ext cx="608603" cy="2923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pt-BR" sz="1300" b="1">
                  <a:solidFill>
                    <a:srgbClr val="4BBB2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2022</a:t>
              </a:r>
              <a:endParaRPr lang="pt-BR" sz="1300">
                <a:solidFill>
                  <a:srgbClr val="4BBB24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DCD312A1-9893-D255-0554-2E1F438B5DE3}"/>
                </a:ext>
              </a:extLst>
            </p:cNvPr>
            <p:cNvSpPr/>
            <p:nvPr/>
          </p:nvSpPr>
          <p:spPr>
            <a:xfrm>
              <a:off x="7398544" y="1350117"/>
              <a:ext cx="61873" cy="6187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4BBB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4BBB24"/>
                </a:solidFill>
              </a:endParaRPr>
            </a:p>
          </p:txBody>
        </p:sp>
        <p:sp>
          <p:nvSpPr>
            <p:cNvPr id="48" name="Elipse 47">
              <a:extLst>
                <a:ext uri="{FF2B5EF4-FFF2-40B4-BE49-F238E27FC236}">
                  <a16:creationId xmlns:a16="http://schemas.microsoft.com/office/drawing/2014/main" id="{828E1CBA-2485-A746-1BA3-DA4587448479}"/>
                </a:ext>
              </a:extLst>
            </p:cNvPr>
            <p:cNvSpPr/>
            <p:nvPr/>
          </p:nvSpPr>
          <p:spPr>
            <a:xfrm>
              <a:off x="7274719" y="1350117"/>
              <a:ext cx="61873" cy="6187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4BBB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4BBB24"/>
                </a:solidFill>
              </a:endParaRPr>
            </a:p>
          </p:txBody>
        </p:sp>
      </p:grpSp>
      <p:sp>
        <p:nvSpPr>
          <p:cNvPr id="35" name="Forma Livre: Forma 34">
            <a:extLst>
              <a:ext uri="{FF2B5EF4-FFF2-40B4-BE49-F238E27FC236}">
                <a16:creationId xmlns:a16="http://schemas.microsoft.com/office/drawing/2014/main" id="{B5EFD2F7-073F-451E-97F8-27B3A66042CA}"/>
              </a:ext>
            </a:extLst>
          </p:cNvPr>
          <p:cNvSpPr/>
          <p:nvPr/>
        </p:nvSpPr>
        <p:spPr>
          <a:xfrm>
            <a:off x="9162167" y="5145651"/>
            <a:ext cx="1664888" cy="1295404"/>
          </a:xfrm>
          <a:custGeom>
            <a:avLst/>
            <a:gdLst>
              <a:gd name="connsiteX0" fmla="*/ 0 w 1912579"/>
              <a:gd name="connsiteY0" fmla="*/ 804902 h 1609804"/>
              <a:gd name="connsiteX1" fmla="*/ 402451 w 1912579"/>
              <a:gd name="connsiteY1" fmla="*/ 0 h 1609804"/>
              <a:gd name="connsiteX2" fmla="*/ 1510128 w 1912579"/>
              <a:gd name="connsiteY2" fmla="*/ 0 h 1609804"/>
              <a:gd name="connsiteX3" fmla="*/ 1912579 w 1912579"/>
              <a:gd name="connsiteY3" fmla="*/ 804902 h 1609804"/>
              <a:gd name="connsiteX4" fmla="*/ 1510128 w 1912579"/>
              <a:gd name="connsiteY4" fmla="*/ 1609804 h 1609804"/>
              <a:gd name="connsiteX5" fmla="*/ 402451 w 1912579"/>
              <a:gd name="connsiteY5" fmla="*/ 1609804 h 1609804"/>
              <a:gd name="connsiteX6" fmla="*/ 0 w 1912579"/>
              <a:gd name="connsiteY6" fmla="*/ 804902 h 160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2579" h="1609804">
                <a:moveTo>
                  <a:pt x="0" y="804902"/>
                </a:moveTo>
                <a:lnTo>
                  <a:pt x="402451" y="0"/>
                </a:lnTo>
                <a:lnTo>
                  <a:pt x="1510128" y="0"/>
                </a:lnTo>
                <a:lnTo>
                  <a:pt x="1912579" y="804902"/>
                </a:lnTo>
                <a:lnTo>
                  <a:pt x="1510128" y="1609804"/>
                </a:lnTo>
                <a:lnTo>
                  <a:pt x="402451" y="1609804"/>
                </a:lnTo>
                <a:lnTo>
                  <a:pt x="0" y="804902"/>
                </a:lnTo>
                <a:close/>
              </a:path>
            </a:pathLst>
          </a:cu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0" vert="horz" wrap="square" lIns="293532" tIns="269924" rIns="293532" bIns="269924" numCol="1" spcCol="1270" anchor="ctr" anchorCtr="0">
            <a:no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1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Redução média de </a:t>
            </a:r>
            <a:r>
              <a:rPr lang="pt-BR" sz="2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5%</a:t>
            </a:r>
            <a:endParaRPr lang="pt-BR" sz="2600" b="1" kern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00225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l">
          <a:defRPr sz="2800" b="1" dirty="0">
            <a:solidFill>
              <a:prstClr val="white"/>
            </a:solidFill>
            <a:latin typeface="Calibri" panose="020F0502020204030204"/>
          </a:defRPr>
        </a:defPPr>
      </a:lst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FBD1BF14285774AA45393B68EA3329F" ma:contentTypeVersion="10" ma:contentTypeDescription="Crie um novo documento." ma:contentTypeScope="" ma:versionID="715288db0fca9480b12801d3dbe8945a">
  <xsd:schema xmlns:xsd="http://www.w3.org/2001/XMLSchema" xmlns:xs="http://www.w3.org/2001/XMLSchema" xmlns:p="http://schemas.microsoft.com/office/2006/metadata/properties" xmlns:ns2="d98e825c-8060-4ede-b109-90b8cca68fb7" xmlns:ns3="2eddbee8-624c-467a-b60d-656f08630ffd" targetNamespace="http://schemas.microsoft.com/office/2006/metadata/properties" ma:root="true" ma:fieldsID="47444a7e0c88656dd67f27ced55e78dc" ns2:_="" ns3:_="">
    <xsd:import namespace="d98e825c-8060-4ede-b109-90b8cca68fb7"/>
    <xsd:import namespace="2eddbee8-624c-467a-b60d-656f08630f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8e825c-8060-4ede-b109-90b8cca68f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dbee8-624c-467a-b60d-656f08630ff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A9D73C-7D58-4658-8316-FF971F759E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018E7D-D6D7-47C2-973D-E40F34A952E6}">
  <ds:schemaRefs>
    <ds:schemaRef ds:uri="2eddbee8-624c-467a-b60d-656f08630ffd"/>
    <ds:schemaRef ds:uri="d98e825c-8060-4ede-b109-90b8cca68fb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15AD4CA-5D9F-4B6F-992B-C4481DFE520A}">
  <ds:schemaRefs>
    <ds:schemaRef ds:uri="2eddbee8-624c-467a-b60d-656f08630ffd"/>
    <ds:schemaRef ds:uri="d98e825c-8060-4ede-b109-90b8cca68f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Roberto Magalhães Veloso (GDG)</dc:creator>
  <cp:revision>1</cp:revision>
  <dcterms:created xsi:type="dcterms:W3CDTF">2021-06-30T22:43:43Z</dcterms:created>
  <dcterms:modified xsi:type="dcterms:W3CDTF">2022-05-16T15:58:28Z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0x010100DFBD1BF14285774AA45393B68EA3329F</vt:lpwstr>
  </property>
</Properties>
</file>