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3BDD-E4DA-4485-BE81-AA7181CD042D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30516-DEA3-4763-8088-CC246008B92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3BDD-E4DA-4485-BE81-AA7181CD042D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30516-DEA3-4763-8088-CC246008B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3BDD-E4DA-4485-BE81-AA7181CD042D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30516-DEA3-4763-8088-CC246008B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3BDD-E4DA-4485-BE81-AA7181CD042D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30516-DEA3-4763-8088-CC246008B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3BDD-E4DA-4485-BE81-AA7181CD042D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30516-DEA3-4763-8088-CC246008B92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3BDD-E4DA-4485-BE81-AA7181CD042D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30516-DEA3-4763-8088-CC246008B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3BDD-E4DA-4485-BE81-AA7181CD042D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30516-DEA3-4763-8088-CC246008B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3BDD-E4DA-4485-BE81-AA7181CD042D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30516-DEA3-4763-8088-CC246008B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3BDD-E4DA-4485-BE81-AA7181CD042D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30516-DEA3-4763-8088-CC246008B924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3BDD-E4DA-4485-BE81-AA7181CD042D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30516-DEA3-4763-8088-CC246008B9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3BDD-E4DA-4485-BE81-AA7181CD042D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30516-DEA3-4763-8088-CC246008B92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9A3BDD-E4DA-4485-BE81-AA7181CD042D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930516-DEA3-4763-8088-CC246008B924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Audiência Pública</a:t>
            </a:r>
            <a:br>
              <a:rPr lang="pt-BR" dirty="0" smtClean="0"/>
            </a:br>
            <a:r>
              <a:rPr lang="pt-BR" dirty="0" smtClean="0"/>
              <a:t>Senado Federal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Salas de Recursos Multifuncionais</a:t>
            </a:r>
          </a:p>
          <a:p>
            <a:r>
              <a:rPr lang="pt-BR" dirty="0" smtClean="0"/>
              <a:t>Escolas Municipais</a:t>
            </a:r>
          </a:p>
          <a:p>
            <a:r>
              <a:rPr lang="pt-BR" dirty="0" smtClean="0"/>
              <a:t>Teresina - PI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0723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Imagem 6"/>
          <p:cNvPicPr>
            <a:picLocks noGrp="1"/>
          </p:cNvPicPr>
          <p:nvPr>
            <p:ph type="pic" idx="1"/>
          </p:nvPr>
        </p:nvPicPr>
        <p:blipFill>
          <a:blip r:embed="rId2"/>
          <a:srcRect t="12348" b="12348"/>
          <a:stretch>
            <a:fillRect/>
          </a:stretch>
        </p:blipFill>
        <p:spPr bwMode="auto">
          <a:xfrm>
            <a:off x="571472" y="642917"/>
            <a:ext cx="6707216" cy="564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6438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Apresentação na tela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Gill Sans MT</vt:lpstr>
      <vt:lpstr>Verdana</vt:lpstr>
      <vt:lpstr>Wingdings 2</vt:lpstr>
      <vt:lpstr>Solstício</vt:lpstr>
      <vt:lpstr>Audiência Pública Senado Federal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Senado Federal</dc:title>
  <dc:creator>Marcia Andrea Renno Silva Negreiros</dc:creator>
  <cp:lastModifiedBy>Marcia Andrea Renno Silva Negreiros</cp:lastModifiedBy>
  <cp:revision>1</cp:revision>
  <dcterms:modified xsi:type="dcterms:W3CDTF">2023-05-17T15:01:50Z</dcterms:modified>
</cp:coreProperties>
</file>