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 lvl="0">
      <a:defRPr lang="pt-BR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22" name="Subtítulo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9A3BDD-E4DA-4485-BE81-AA7181CD042D}" type="datetimeFigureOut">
              <a:rPr lang="pt-BR" smtClean="0"/>
              <a:t>17/05/2023</a:t>
            </a:fld>
            <a:endParaRPr lang="pt-BR"/>
          </a:p>
        </p:txBody>
      </p:sp>
      <p:sp>
        <p:nvSpPr>
          <p:cNvPr id="20" name="Espaço Reservado para Rodapé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10" name="Espaço Reservado para Número de Slid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930516-DEA3-4763-8088-CC246008B924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Elips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ips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9A3BDD-E4DA-4485-BE81-AA7181CD042D}" type="datetimeFigureOut">
              <a:rPr lang="pt-BR" smtClean="0"/>
              <a:t>17/05/2023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930516-DEA3-4763-8088-CC246008B92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9A3BDD-E4DA-4485-BE81-AA7181CD042D}" type="datetimeFigureOut">
              <a:rPr lang="pt-BR" smtClean="0"/>
              <a:t>17/05/2023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930516-DEA3-4763-8088-CC246008B92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9A3BDD-E4DA-4485-BE81-AA7181CD042D}" type="datetimeFigureOut">
              <a:rPr lang="pt-BR" smtClean="0"/>
              <a:t>17/05/2023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930516-DEA3-4763-8088-CC246008B92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9A3BDD-E4DA-4485-BE81-AA7181CD042D}" type="datetimeFigureOut">
              <a:rPr lang="pt-BR" smtClean="0"/>
              <a:t>17/05/2023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930516-DEA3-4763-8088-CC246008B924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Retângulo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ips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ips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9A3BDD-E4DA-4485-BE81-AA7181CD042D}" type="datetimeFigureOut">
              <a:rPr lang="pt-BR" smtClean="0"/>
              <a:t>17/05/2023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930516-DEA3-4763-8088-CC246008B92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9A3BDD-E4DA-4485-BE81-AA7181CD042D}" type="datetimeFigureOut">
              <a:rPr lang="pt-BR" smtClean="0"/>
              <a:t>17/05/2023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930516-DEA3-4763-8088-CC246008B92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9A3BDD-E4DA-4485-BE81-AA7181CD042D}" type="datetimeFigureOut">
              <a:rPr lang="pt-BR" smtClean="0"/>
              <a:t>17/05/2023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930516-DEA3-4763-8088-CC246008B92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9A3BDD-E4DA-4485-BE81-AA7181CD042D}" type="datetimeFigureOut">
              <a:rPr lang="pt-BR" smtClean="0"/>
              <a:t>17/05/2023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930516-DEA3-4763-8088-CC246008B924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Retângulo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9A3BDD-E4DA-4485-BE81-AA7181CD042D}" type="datetimeFigureOut">
              <a:rPr lang="pt-BR" smtClean="0"/>
              <a:t>17/05/2023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930516-DEA3-4763-8088-CC246008B92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9A3BDD-E4DA-4485-BE81-AA7181CD042D}" type="datetimeFigureOut">
              <a:rPr lang="pt-BR" smtClean="0"/>
              <a:t>17/05/2023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930516-DEA3-4763-8088-CC246008B924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9" name="Fluxograma: Processo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uxograma: Processo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zza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ips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sca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Espaço Reservado para Título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24" name="Espaço Reservado para Data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F49A3BDD-E4DA-4485-BE81-AA7181CD042D}" type="datetimeFigureOut">
              <a:rPr lang="pt-BR" smtClean="0"/>
              <a:t>17/05/2023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pt-BR"/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1930516-DEA3-4763-8088-CC246008B924}" type="slidenum">
              <a:rPr lang="pt-BR" smtClean="0"/>
              <a:t>‹nº›</a:t>
            </a:fld>
            <a:endParaRPr lang="pt-BR"/>
          </a:p>
        </p:txBody>
      </p:sp>
      <p:sp>
        <p:nvSpPr>
          <p:cNvPr id="15" name="Retângulo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Audiência Pública</a:t>
            </a:r>
            <a:br>
              <a:rPr lang="pt-BR" dirty="0" smtClean="0"/>
            </a:br>
            <a:r>
              <a:rPr lang="pt-BR" dirty="0" smtClean="0"/>
              <a:t>Senado Federal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 smtClean="0"/>
              <a:t>Salas de Recursos Multifuncionais</a:t>
            </a:r>
          </a:p>
          <a:p>
            <a:r>
              <a:rPr lang="pt-BR" dirty="0" smtClean="0"/>
              <a:t>Escolas Municipais</a:t>
            </a:r>
          </a:p>
          <a:p>
            <a:r>
              <a:rPr lang="pt-BR" dirty="0" smtClean="0"/>
              <a:t>Teresina - PI</a:t>
            </a:r>
            <a:endParaRPr lang="pt-B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7" name="Imagem 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714356"/>
            <a:ext cx="7072362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7" name="Espaço Reservado para Imagem 6"/>
          <p:cNvPicPr>
            <a:picLocks noGrp="1"/>
          </p:cNvPicPr>
          <p:nvPr>
            <p:ph type="pic" idx="1"/>
          </p:nvPr>
        </p:nvPicPr>
        <p:blipFill>
          <a:blip r:embed="rId2"/>
          <a:srcRect t="12348" b="12348"/>
          <a:stretch>
            <a:fillRect/>
          </a:stretch>
        </p:blipFill>
        <p:spPr bwMode="auto">
          <a:xfrm>
            <a:off x="571472" y="642917"/>
            <a:ext cx="6707216" cy="5643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9" name="Imagem 8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785794"/>
            <a:ext cx="7643866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ício">
  <a:themeElements>
    <a:clrScheme name="Solstí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í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í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</Words>
  <Application>Microsoft Office PowerPoint</Application>
  <PresentationFormat>Apresentação na tela (4:3)</PresentationFormat>
  <Paragraphs>4</Paragraphs>
  <Slides>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8" baseType="lpstr">
      <vt:lpstr>Gill Sans MT</vt:lpstr>
      <vt:lpstr>Verdana</vt:lpstr>
      <vt:lpstr>Wingdings 2</vt:lpstr>
      <vt:lpstr>Solstício</vt:lpstr>
      <vt:lpstr>Audiência Pública Senado Federal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Audiência Pública Senado Federal</dc:title>
  <dc:creator>Marcia Andrea Renno Silva Negreiros</dc:creator>
  <cp:lastModifiedBy>Marcia Andrea Renno Silva Negreiros</cp:lastModifiedBy>
  <cp:revision>1</cp:revision>
  <dcterms:modified xsi:type="dcterms:W3CDTF">2023-05-17T15:01:50Z</dcterms:modified>
</cp:coreProperties>
</file>