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57" r:id="rId4"/>
    <p:sldId id="258" r:id="rId5"/>
    <p:sldId id="265" r:id="rId6"/>
    <p:sldId id="266" r:id="rId7"/>
    <p:sldId id="273" r:id="rId8"/>
    <p:sldId id="275" r:id="rId9"/>
    <p:sldId id="268" r:id="rId10"/>
    <p:sldId id="262" r:id="rId11"/>
    <p:sldId id="264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87C"/>
    <a:srgbClr val="C5D9F1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0A076E-FF95-4BB8-977E-05136D391ACA}" v="7" dt="2023-09-18T23:10:29.034"/>
    <p1510:client id="{C83EF089-9853-4EC9-9B55-7E942B32FBB8}" v="2" dt="2023-09-19T01:24:34.6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89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A - Murillo Estevam Allevato Neto" userId="322898b7-382b-4af8-9a2e-5209800a7c47" providerId="ADAL" clId="{C83EF089-9853-4EC9-9B55-7E942B32FBB8}"/>
    <pc:docChg chg="undo custSel addSld delSld modSld sldOrd">
      <pc:chgData name="MEA - Murillo Estevam Allevato Neto" userId="322898b7-382b-4af8-9a2e-5209800a7c47" providerId="ADAL" clId="{C83EF089-9853-4EC9-9B55-7E942B32FBB8}" dt="2023-09-19T02:00:16.131" v="72" actId="5793"/>
      <pc:docMkLst>
        <pc:docMk/>
      </pc:docMkLst>
      <pc:sldChg chg="modSp mod">
        <pc:chgData name="MEA - Murillo Estevam Allevato Neto" userId="322898b7-382b-4af8-9a2e-5209800a7c47" providerId="ADAL" clId="{C83EF089-9853-4EC9-9B55-7E942B32FBB8}" dt="2023-09-19T01:49:30.832" v="55" actId="20577"/>
        <pc:sldMkLst>
          <pc:docMk/>
          <pc:sldMk cId="401406311" sldId="258"/>
        </pc:sldMkLst>
        <pc:spChg chg="mod">
          <ac:chgData name="MEA - Murillo Estevam Allevato Neto" userId="322898b7-382b-4af8-9a2e-5209800a7c47" providerId="ADAL" clId="{C83EF089-9853-4EC9-9B55-7E942B32FBB8}" dt="2023-09-19T01:49:30.832" v="55" actId="20577"/>
          <ac:spMkLst>
            <pc:docMk/>
            <pc:sldMk cId="401406311" sldId="258"/>
            <ac:spMk id="6" creationId="{95F99AAF-B558-4AAF-A12C-6483D3779F85}"/>
          </ac:spMkLst>
        </pc:spChg>
      </pc:sldChg>
      <pc:sldChg chg="del">
        <pc:chgData name="MEA - Murillo Estevam Allevato Neto" userId="322898b7-382b-4af8-9a2e-5209800a7c47" providerId="ADAL" clId="{C83EF089-9853-4EC9-9B55-7E942B32FBB8}" dt="2023-09-19T01:18:02.903" v="50" actId="47"/>
        <pc:sldMkLst>
          <pc:docMk/>
          <pc:sldMk cId="1798430942" sldId="263"/>
        </pc:sldMkLst>
      </pc:sldChg>
      <pc:sldChg chg="ord">
        <pc:chgData name="MEA - Murillo Estevam Allevato Neto" userId="322898b7-382b-4af8-9a2e-5209800a7c47" providerId="ADAL" clId="{C83EF089-9853-4EC9-9B55-7E942B32FBB8}" dt="2023-09-19T01:18:20.720" v="52"/>
        <pc:sldMkLst>
          <pc:docMk/>
          <pc:sldMk cId="4263974312" sldId="264"/>
        </pc:sldMkLst>
      </pc:sldChg>
      <pc:sldChg chg="addSp delSp modSp mod">
        <pc:chgData name="MEA - Murillo Estevam Allevato Neto" userId="322898b7-382b-4af8-9a2e-5209800a7c47" providerId="ADAL" clId="{C83EF089-9853-4EC9-9B55-7E942B32FBB8}" dt="2023-09-19T01:50:28.524" v="58"/>
        <pc:sldMkLst>
          <pc:docMk/>
          <pc:sldMk cId="3703693415" sldId="265"/>
        </pc:sldMkLst>
        <pc:spChg chg="mod">
          <ac:chgData name="MEA - Murillo Estevam Allevato Neto" userId="322898b7-382b-4af8-9a2e-5209800a7c47" providerId="ADAL" clId="{C83EF089-9853-4EC9-9B55-7E942B32FBB8}" dt="2023-09-19T01:05:40.494" v="40" actId="20577"/>
          <ac:spMkLst>
            <pc:docMk/>
            <pc:sldMk cId="3703693415" sldId="265"/>
            <ac:spMk id="6" creationId="{95F99AAF-B558-4AAF-A12C-6483D3779F85}"/>
          </ac:spMkLst>
        </pc:spChg>
        <pc:spChg chg="add del mod">
          <ac:chgData name="MEA - Murillo Estevam Allevato Neto" userId="322898b7-382b-4af8-9a2e-5209800a7c47" providerId="ADAL" clId="{C83EF089-9853-4EC9-9B55-7E942B32FBB8}" dt="2023-09-19T01:50:28.524" v="58"/>
          <ac:spMkLst>
            <pc:docMk/>
            <pc:sldMk cId="3703693415" sldId="265"/>
            <ac:spMk id="10" creationId="{60C50408-2D78-6697-8B41-15F7069D78CA}"/>
          </ac:spMkLst>
        </pc:spChg>
      </pc:sldChg>
      <pc:sldChg chg="modSp mod">
        <pc:chgData name="MEA - Murillo Estevam Allevato Neto" userId="322898b7-382b-4af8-9a2e-5209800a7c47" providerId="ADAL" clId="{C83EF089-9853-4EC9-9B55-7E942B32FBB8}" dt="2023-09-19T01:54:44.652" v="65" actId="20577"/>
        <pc:sldMkLst>
          <pc:docMk/>
          <pc:sldMk cId="1176795073" sldId="266"/>
        </pc:sldMkLst>
        <pc:spChg chg="mod">
          <ac:chgData name="MEA - Murillo Estevam Allevato Neto" userId="322898b7-382b-4af8-9a2e-5209800a7c47" providerId="ADAL" clId="{C83EF089-9853-4EC9-9B55-7E942B32FBB8}" dt="2023-09-19T01:54:44.652" v="65" actId="20577"/>
          <ac:spMkLst>
            <pc:docMk/>
            <pc:sldMk cId="1176795073" sldId="266"/>
            <ac:spMk id="6" creationId="{95F99AAF-B558-4AAF-A12C-6483D3779F85}"/>
          </ac:spMkLst>
        </pc:spChg>
      </pc:sldChg>
      <pc:sldChg chg="del">
        <pc:chgData name="MEA - Murillo Estevam Allevato Neto" userId="322898b7-382b-4af8-9a2e-5209800a7c47" providerId="ADAL" clId="{C83EF089-9853-4EC9-9B55-7E942B32FBB8}" dt="2023-09-19T01:12:31.477" v="49" actId="47"/>
        <pc:sldMkLst>
          <pc:docMk/>
          <pc:sldMk cId="925906972" sldId="267"/>
        </pc:sldMkLst>
      </pc:sldChg>
      <pc:sldChg chg="addSp delSp modSp add mod">
        <pc:chgData name="MEA - Murillo Estevam Allevato Neto" userId="322898b7-382b-4af8-9a2e-5209800a7c47" providerId="ADAL" clId="{C83EF089-9853-4EC9-9B55-7E942B32FBB8}" dt="2023-09-19T02:00:16.131" v="72" actId="5793"/>
        <pc:sldMkLst>
          <pc:docMk/>
          <pc:sldMk cId="722825999" sldId="273"/>
        </pc:sldMkLst>
        <pc:spChg chg="del mod">
          <ac:chgData name="MEA - Murillo Estevam Allevato Neto" userId="322898b7-382b-4af8-9a2e-5209800a7c47" providerId="ADAL" clId="{C83EF089-9853-4EC9-9B55-7E942B32FBB8}" dt="2023-09-19T01:12:19.239" v="48"/>
          <ac:spMkLst>
            <pc:docMk/>
            <pc:sldMk cId="722825999" sldId="273"/>
            <ac:spMk id="3" creationId="{A791DAF1-71A5-4576-B903-668EFF93AFDE}"/>
          </ac:spMkLst>
        </pc:spChg>
        <pc:spChg chg="add mod">
          <ac:chgData name="MEA - Murillo Estevam Allevato Neto" userId="322898b7-382b-4af8-9a2e-5209800a7c47" providerId="ADAL" clId="{C83EF089-9853-4EC9-9B55-7E942B32FBB8}" dt="2023-09-19T02:00:16.131" v="72" actId="5793"/>
          <ac:spMkLst>
            <pc:docMk/>
            <pc:sldMk cId="722825999" sldId="273"/>
            <ac:spMk id="9" creationId="{CC67CD12-2842-6B55-5744-EBC4EEBC71DD}"/>
          </ac:spMkLst>
        </pc:spChg>
        <pc:picChg chg="mod">
          <ac:chgData name="MEA - Murillo Estevam Allevato Neto" userId="322898b7-382b-4af8-9a2e-5209800a7c47" providerId="ADAL" clId="{C83EF089-9853-4EC9-9B55-7E942B32FBB8}" dt="2023-09-19T02:00:05.853" v="68" actId="1076"/>
          <ac:picMkLst>
            <pc:docMk/>
            <pc:sldMk cId="722825999" sldId="273"/>
            <ac:picMk id="2" creationId="{6D282D64-72FA-43B7-A6E1-6ADF7F2828CD}"/>
          </ac:picMkLst>
        </pc:picChg>
      </pc:sldChg>
      <pc:sldChg chg="add">
        <pc:chgData name="MEA - Murillo Estevam Allevato Neto" userId="322898b7-382b-4af8-9a2e-5209800a7c47" providerId="ADAL" clId="{C83EF089-9853-4EC9-9B55-7E942B32FBB8}" dt="2023-09-19T01:24:34.661" v="53"/>
        <pc:sldMkLst>
          <pc:docMk/>
          <pc:sldMk cId="2964277116" sldId="275"/>
        </pc:sldMkLst>
      </pc:sldChg>
    </pc:docChg>
  </pc:docChgLst>
  <pc:docChgLst>
    <pc:chgData name="MEA - Murillo Estevam Allevato Neto" userId="322898b7-382b-4af8-9a2e-5209800a7c47" providerId="ADAL" clId="{B00A076E-FF95-4BB8-977E-05136D391ACA}"/>
    <pc:docChg chg="undo custSel addSld delSld modSld sldOrd">
      <pc:chgData name="MEA - Murillo Estevam Allevato Neto" userId="322898b7-382b-4af8-9a2e-5209800a7c47" providerId="ADAL" clId="{B00A076E-FF95-4BB8-977E-05136D391ACA}" dt="2023-09-18T23:18:30.749" v="1304" actId="20577"/>
      <pc:docMkLst>
        <pc:docMk/>
      </pc:docMkLst>
      <pc:sldChg chg="modSp mod">
        <pc:chgData name="MEA - Murillo Estevam Allevato Neto" userId="322898b7-382b-4af8-9a2e-5209800a7c47" providerId="ADAL" clId="{B00A076E-FF95-4BB8-977E-05136D391ACA}" dt="2023-09-18T22:56:56.271" v="1082" actId="20577"/>
        <pc:sldMkLst>
          <pc:docMk/>
          <pc:sldMk cId="401406311" sldId="258"/>
        </pc:sldMkLst>
        <pc:spChg chg="mod">
          <ac:chgData name="MEA - Murillo Estevam Allevato Neto" userId="322898b7-382b-4af8-9a2e-5209800a7c47" providerId="ADAL" clId="{B00A076E-FF95-4BB8-977E-05136D391ACA}" dt="2023-09-18T21:42:24.312" v="19" actId="20577"/>
          <ac:spMkLst>
            <pc:docMk/>
            <pc:sldMk cId="401406311" sldId="258"/>
            <ac:spMk id="4" creationId="{A52541AC-F6B1-48E6-9454-6E93B0C19D27}"/>
          </ac:spMkLst>
        </pc:spChg>
        <pc:spChg chg="mod">
          <ac:chgData name="MEA - Murillo Estevam Allevato Neto" userId="322898b7-382b-4af8-9a2e-5209800a7c47" providerId="ADAL" clId="{B00A076E-FF95-4BB8-977E-05136D391ACA}" dt="2023-09-18T22:56:56.271" v="1082" actId="20577"/>
          <ac:spMkLst>
            <pc:docMk/>
            <pc:sldMk cId="401406311" sldId="258"/>
            <ac:spMk id="6" creationId="{95F99AAF-B558-4AAF-A12C-6483D3779F85}"/>
          </ac:spMkLst>
        </pc:spChg>
      </pc:sldChg>
      <pc:sldChg chg="mod modShow">
        <pc:chgData name="MEA - Murillo Estevam Allevato Neto" userId="322898b7-382b-4af8-9a2e-5209800a7c47" providerId="ADAL" clId="{B00A076E-FF95-4BB8-977E-05136D391ACA}" dt="2023-09-18T23:11:59.006" v="1282" actId="729"/>
        <pc:sldMkLst>
          <pc:docMk/>
          <pc:sldMk cId="1798430942" sldId="263"/>
        </pc:sldMkLst>
      </pc:sldChg>
      <pc:sldChg chg="delSp mod">
        <pc:chgData name="MEA - Murillo Estevam Allevato Neto" userId="322898b7-382b-4af8-9a2e-5209800a7c47" providerId="ADAL" clId="{B00A076E-FF95-4BB8-977E-05136D391ACA}" dt="2023-09-18T22:02:22.411" v="206" actId="478"/>
        <pc:sldMkLst>
          <pc:docMk/>
          <pc:sldMk cId="4263974312" sldId="264"/>
        </pc:sldMkLst>
        <pc:spChg chg="del">
          <ac:chgData name="MEA - Murillo Estevam Allevato Neto" userId="322898b7-382b-4af8-9a2e-5209800a7c47" providerId="ADAL" clId="{B00A076E-FF95-4BB8-977E-05136D391ACA}" dt="2023-09-18T22:02:22.411" v="206" actId="478"/>
          <ac:spMkLst>
            <pc:docMk/>
            <pc:sldMk cId="4263974312" sldId="264"/>
            <ac:spMk id="7" creationId="{4B794572-B0A2-B5B1-CF23-9B2504CBFCBD}"/>
          </ac:spMkLst>
        </pc:spChg>
      </pc:sldChg>
      <pc:sldChg chg="delSp modSp mod">
        <pc:chgData name="MEA - Murillo Estevam Allevato Neto" userId="322898b7-382b-4af8-9a2e-5209800a7c47" providerId="ADAL" clId="{B00A076E-FF95-4BB8-977E-05136D391ACA}" dt="2023-09-18T23:02:50.033" v="1084" actId="478"/>
        <pc:sldMkLst>
          <pc:docMk/>
          <pc:sldMk cId="3703693415" sldId="265"/>
        </pc:sldMkLst>
        <pc:spChg chg="del mod">
          <ac:chgData name="MEA - Murillo Estevam Allevato Neto" userId="322898b7-382b-4af8-9a2e-5209800a7c47" providerId="ADAL" clId="{B00A076E-FF95-4BB8-977E-05136D391ACA}" dt="2023-09-18T23:02:50.033" v="1084" actId="478"/>
          <ac:spMkLst>
            <pc:docMk/>
            <pc:sldMk cId="3703693415" sldId="265"/>
            <ac:spMk id="10" creationId="{5799AAC9-B732-A548-72E2-FEC801306835}"/>
          </ac:spMkLst>
        </pc:spChg>
      </pc:sldChg>
      <pc:sldChg chg="delSp modSp mod">
        <pc:chgData name="MEA - Murillo Estevam Allevato Neto" userId="322898b7-382b-4af8-9a2e-5209800a7c47" providerId="ADAL" clId="{B00A076E-FF95-4BB8-977E-05136D391ACA}" dt="2023-09-18T23:11:37.320" v="1280" actId="6549"/>
        <pc:sldMkLst>
          <pc:docMk/>
          <pc:sldMk cId="1176795073" sldId="266"/>
        </pc:sldMkLst>
        <pc:spChg chg="mod">
          <ac:chgData name="MEA - Murillo Estevam Allevato Neto" userId="322898b7-382b-4af8-9a2e-5209800a7c47" providerId="ADAL" clId="{B00A076E-FF95-4BB8-977E-05136D391ACA}" dt="2023-09-18T23:11:37.320" v="1280" actId="6549"/>
          <ac:spMkLst>
            <pc:docMk/>
            <pc:sldMk cId="1176795073" sldId="266"/>
            <ac:spMk id="6" creationId="{95F99AAF-B558-4AAF-A12C-6483D3779F85}"/>
          </ac:spMkLst>
        </pc:spChg>
        <pc:spChg chg="del">
          <ac:chgData name="MEA - Murillo Estevam Allevato Neto" userId="322898b7-382b-4af8-9a2e-5209800a7c47" providerId="ADAL" clId="{B00A076E-FF95-4BB8-977E-05136D391ACA}" dt="2023-09-18T22:02:10.888" v="202" actId="478"/>
          <ac:spMkLst>
            <pc:docMk/>
            <pc:sldMk cId="1176795073" sldId="266"/>
            <ac:spMk id="7" creationId="{4B794572-B0A2-B5B1-CF23-9B2504CBFCBD}"/>
          </ac:spMkLst>
        </pc:spChg>
        <pc:picChg chg="mod">
          <ac:chgData name="MEA - Murillo Estevam Allevato Neto" userId="322898b7-382b-4af8-9a2e-5209800a7c47" providerId="ADAL" clId="{B00A076E-FF95-4BB8-977E-05136D391ACA}" dt="2023-09-18T21:49:00.601" v="58" actId="1076"/>
          <ac:picMkLst>
            <pc:docMk/>
            <pc:sldMk cId="1176795073" sldId="266"/>
            <ac:picMk id="2" creationId="{6D282D64-72FA-43B7-A6E1-6ADF7F2828CD}"/>
          </ac:picMkLst>
        </pc:picChg>
      </pc:sldChg>
      <pc:sldChg chg="addSp delSp modSp mod">
        <pc:chgData name="MEA - Murillo Estevam Allevato Neto" userId="322898b7-382b-4af8-9a2e-5209800a7c47" providerId="ADAL" clId="{B00A076E-FF95-4BB8-977E-05136D391ACA}" dt="2023-09-18T23:12:23.637" v="1284" actId="20577"/>
        <pc:sldMkLst>
          <pc:docMk/>
          <pc:sldMk cId="925906972" sldId="267"/>
        </pc:sldMkLst>
        <pc:spChg chg="mod">
          <ac:chgData name="MEA - Murillo Estevam Allevato Neto" userId="322898b7-382b-4af8-9a2e-5209800a7c47" providerId="ADAL" clId="{B00A076E-FF95-4BB8-977E-05136D391ACA}" dt="2023-09-18T22:10:24.981" v="383" actId="20577"/>
          <ac:spMkLst>
            <pc:docMk/>
            <pc:sldMk cId="925906972" sldId="267"/>
            <ac:spMk id="4" creationId="{A52541AC-F6B1-48E6-9454-6E93B0C19D27}"/>
          </ac:spMkLst>
        </pc:spChg>
        <pc:spChg chg="add mod">
          <ac:chgData name="MEA - Murillo Estevam Allevato Neto" userId="322898b7-382b-4af8-9a2e-5209800a7c47" providerId="ADAL" clId="{B00A076E-FF95-4BB8-977E-05136D391ACA}" dt="2023-09-18T22:02:55.897" v="225" actId="1076"/>
          <ac:spMkLst>
            <pc:docMk/>
            <pc:sldMk cId="925906972" sldId="267"/>
            <ac:spMk id="6" creationId="{B22254C1-1477-D73A-8DAE-920598A2ED0B}"/>
          </ac:spMkLst>
        </pc:spChg>
        <pc:spChg chg="del">
          <ac:chgData name="MEA - Murillo Estevam Allevato Neto" userId="322898b7-382b-4af8-9a2e-5209800a7c47" providerId="ADAL" clId="{B00A076E-FF95-4BB8-977E-05136D391ACA}" dt="2023-09-18T22:02:14.436" v="203" actId="478"/>
          <ac:spMkLst>
            <pc:docMk/>
            <pc:sldMk cId="925906972" sldId="267"/>
            <ac:spMk id="7" creationId="{4B794572-B0A2-B5B1-CF23-9B2504CBFCBD}"/>
          </ac:spMkLst>
        </pc:spChg>
        <pc:spChg chg="mod">
          <ac:chgData name="MEA - Murillo Estevam Allevato Neto" userId="322898b7-382b-4af8-9a2e-5209800a7c47" providerId="ADAL" clId="{B00A076E-FF95-4BB8-977E-05136D391ACA}" dt="2023-09-18T23:12:23.637" v="1284" actId="20577"/>
          <ac:spMkLst>
            <pc:docMk/>
            <pc:sldMk cId="925906972" sldId="267"/>
            <ac:spMk id="11" creationId="{48C7B144-E529-E387-F3FE-413704BE6BBE}"/>
          </ac:spMkLst>
        </pc:spChg>
      </pc:sldChg>
      <pc:sldChg chg="delSp modSp mod">
        <pc:chgData name="MEA - Murillo Estevam Allevato Neto" userId="322898b7-382b-4af8-9a2e-5209800a7c47" providerId="ADAL" clId="{B00A076E-FF95-4BB8-977E-05136D391ACA}" dt="2023-09-18T23:18:30.749" v="1304" actId="20577"/>
        <pc:sldMkLst>
          <pc:docMk/>
          <pc:sldMk cId="1393794604" sldId="268"/>
        </pc:sldMkLst>
        <pc:spChg chg="mod">
          <ac:chgData name="MEA - Murillo Estevam Allevato Neto" userId="322898b7-382b-4af8-9a2e-5209800a7c47" providerId="ADAL" clId="{B00A076E-FF95-4BB8-977E-05136D391ACA}" dt="2023-09-18T23:18:30.749" v="1304" actId="20577"/>
          <ac:spMkLst>
            <pc:docMk/>
            <pc:sldMk cId="1393794604" sldId="268"/>
            <ac:spMk id="6" creationId="{95F99AAF-B558-4AAF-A12C-6483D3779F85}"/>
          </ac:spMkLst>
        </pc:spChg>
        <pc:spChg chg="del mod">
          <ac:chgData name="MEA - Murillo Estevam Allevato Neto" userId="322898b7-382b-4af8-9a2e-5209800a7c47" providerId="ADAL" clId="{B00A076E-FF95-4BB8-977E-05136D391ACA}" dt="2023-09-18T22:02:18.700" v="205" actId="478"/>
          <ac:spMkLst>
            <pc:docMk/>
            <pc:sldMk cId="1393794604" sldId="268"/>
            <ac:spMk id="7" creationId="{4B794572-B0A2-B5B1-CF23-9B2504CBFCBD}"/>
          </ac:spMkLst>
        </pc:spChg>
      </pc:sldChg>
      <pc:sldChg chg="delSp modSp add del mod ord">
        <pc:chgData name="MEA - Murillo Estevam Allevato Neto" userId="322898b7-382b-4af8-9a2e-5209800a7c47" providerId="ADAL" clId="{B00A076E-FF95-4BB8-977E-05136D391ACA}" dt="2023-09-18T21:48:03.369" v="43" actId="47"/>
        <pc:sldMkLst>
          <pc:docMk/>
          <pc:sldMk cId="1414626770" sldId="269"/>
        </pc:sldMkLst>
        <pc:spChg chg="del mod">
          <ac:chgData name="MEA - Murillo Estevam Allevato Neto" userId="322898b7-382b-4af8-9a2e-5209800a7c47" providerId="ADAL" clId="{B00A076E-FF95-4BB8-977E-05136D391ACA}" dt="2023-09-18T21:43:25.967" v="30"/>
          <ac:spMkLst>
            <pc:docMk/>
            <pc:sldMk cId="1414626770" sldId="269"/>
            <ac:spMk id="3" creationId="{D857213A-CB99-81CB-FD89-5155B61C2035}"/>
          </ac:spMkLst>
        </pc:spChg>
        <pc:spChg chg="mod">
          <ac:chgData name="MEA - Murillo Estevam Allevato Neto" userId="322898b7-382b-4af8-9a2e-5209800a7c47" providerId="ADAL" clId="{B00A076E-FF95-4BB8-977E-05136D391ACA}" dt="2023-09-18T21:44:11.403" v="40" actId="14100"/>
          <ac:spMkLst>
            <pc:docMk/>
            <pc:sldMk cId="1414626770" sldId="269"/>
            <ac:spMk id="6" creationId="{95F99AAF-B558-4AAF-A12C-6483D3779F85}"/>
          </ac:spMkLst>
        </pc:spChg>
        <pc:picChg chg="mod">
          <ac:chgData name="MEA - Murillo Estevam Allevato Neto" userId="322898b7-382b-4af8-9a2e-5209800a7c47" providerId="ADAL" clId="{B00A076E-FF95-4BB8-977E-05136D391ACA}" dt="2023-09-18T21:43:45.019" v="36" actId="1076"/>
          <ac:picMkLst>
            <pc:docMk/>
            <pc:sldMk cId="1414626770" sldId="269"/>
            <ac:picMk id="2" creationId="{6D282D64-72FA-43B7-A6E1-6ADF7F2828CD}"/>
          </ac:picMkLst>
        </pc:picChg>
        <pc:picChg chg="mod">
          <ac:chgData name="MEA - Murillo Estevam Allevato Neto" userId="322898b7-382b-4af8-9a2e-5209800a7c47" providerId="ADAL" clId="{B00A076E-FF95-4BB8-977E-05136D391ACA}" dt="2023-09-18T21:44:07.934" v="39" actId="14100"/>
          <ac:picMkLst>
            <pc:docMk/>
            <pc:sldMk cId="1414626770" sldId="269"/>
            <ac:picMk id="7" creationId="{83A2C449-3C0B-4CCC-AB6C-F16AF0CCFE9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1FD808D-D582-4CCA-8F00-941A84AAC5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6E9015C4-474D-4E2D-AB02-4F078DA61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8E1E26D-BE50-4259-97BF-37E2E108A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470DA61-2451-4C21-91DF-BF9EEC24A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4EAF228-C47E-4FEE-897A-B7F34BC7B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670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4CF4AEE-0E4B-4FF1-BA28-F864A6E84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C412634-D996-4153-B1B8-565B15B7A8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221D5E8-6870-49B2-B1BD-5F676F155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1E62BCD-FB53-4C3C-92BC-E0CF5ED10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356233A-F1B3-411B-AF20-0C3AE3710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289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4CE324BF-2217-4F43-8662-FAB5DC73CC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C146346E-77B7-4AF3-BFDD-DFD5B00558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6BABCA0-1144-4C2C-8079-EEB7BFA3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2960BC2-7E1E-4F58-9BBC-4B61AA484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164BC280-AB0D-4A4F-8A9C-AF406D7A0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143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8848A1-8315-41B3-A3BB-5B75FF389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70E1CB8-E969-4920-96F7-37BC77D12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CABEBCF4-7844-4745-9285-8530594A2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4055608-7E9B-43D7-B788-77FF5044E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2261573-2E73-49CE-B09B-0104FBE88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296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423011-5908-4DA1-959B-C0C601A53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E115373-7292-4A57-BC0D-48B62ED56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20739CD-8407-4AB1-B1FF-2EE2782A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7B60DFF-8E3B-4718-9E83-E504D89A1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AB076102-AADA-4294-BE7C-14B101F8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56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A4C873-873E-47F4-813A-4C79E9ED1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9D5B6D6-42DB-46C6-9D75-C6317CAC0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8D47333-41C5-4D11-A026-CD39BCDAB9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CA6DEE4-A6E3-4039-AB5F-0C911DAE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3A5072E3-66C0-48C7-9B63-EDCC603FE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E44AE407-8386-4FF3-8128-7E53B54A1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4226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CC2366-D61D-4977-8D94-DB5049AE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51A9395F-7D7D-4EC2-B5F6-0A923EB21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7240B75E-840A-418E-998B-E726C6AB45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62BBC49F-FEAA-45FB-94A6-596E37B7B0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243E4BDC-BF3B-4A59-BE09-FED99E54E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3BDA4883-BB31-4C63-A0E8-15A65C67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BA1C9F4F-4911-4D71-8073-ACF516A7B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B9279B2-E497-4857-9F4C-BF86A28B8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088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7ED952-296C-48AF-99AC-8F607AA67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7130B6D6-C2A6-4FC4-8DCD-9D3D13726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546B6360-8CA4-4690-8CAC-2B765E7E6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8BC22090-5D45-4AA5-B174-A5C30B1B2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12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6E87CED-090E-4285-AF4E-B7102C38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A9C29D21-920A-4F2F-8CAC-2A6CB1AAA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4E00A78C-F724-40EC-92B4-580D0E77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54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36DBC8-CF0F-4A8B-9FAC-CEA0ADFD8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6138D52-EA11-487C-BC42-74691BF48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E9EA096C-9AC0-4A18-8E45-39AC83FBF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46B8AC4-AC2E-4914-AAF5-B6F48749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6FA4B7A0-2510-4523-90B4-A506DD74D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0BF22BB-D2E4-4F8A-8146-D5D9C54CA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86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2629DA-3920-4EB0-A002-020DF92B9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6DFABA00-7CA0-4F0F-B8E0-0BB3CC2CD4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97B19521-EBC2-432B-BDEC-C6AE7EDA8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72D7820B-E39E-4066-AD83-B408502CF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9C7FA31-6E0B-401F-AA92-4652DA52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6EF2ED02-E424-43AA-AE08-F4210F5B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306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5F625677-8DB3-4470-A9E5-091F52E59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46552EF-14F0-470E-8144-30230A2E5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FCA50678-1286-4AC9-811D-892478549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E3E3E-C1C7-411E-9F80-9219D58DBDF4}" type="datetimeFigureOut">
              <a:rPr lang="pt-BR" smtClean="0"/>
              <a:t>19/09/2023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86E55D4-516A-4CE4-9770-95E95A150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E080E46D-136C-4CC3-B50A-1C43EDBD5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21AFF-DDE4-45D1-ADFA-C8084DC777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94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4">
            <a:extLst>
              <a:ext uri="{FF2B5EF4-FFF2-40B4-BE49-F238E27FC236}">
                <a16:creationId xmlns:a16="http://schemas.microsoft.com/office/drawing/2014/main" xmlns="" id="{3134B493-6F09-4357-A650-56EA2ED7F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4023C3A9-F116-4CA1-AE12-F5E79A301E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2135799"/>
            <a:ext cx="8128000" cy="25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032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471055" y="592650"/>
            <a:ext cx="11720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Equívocos de argumentações contrárias</a:t>
            </a: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5F99AAF-B558-4AAF-A12C-6483D3779F85}"/>
              </a:ext>
            </a:extLst>
          </p:cNvPr>
          <p:cNvSpPr txBox="1"/>
          <p:nvPr/>
        </p:nvSpPr>
        <p:spPr>
          <a:xfrm>
            <a:off x="321540" y="1304978"/>
            <a:ext cx="11140075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Setor não seria afetado por ser majoritariamente (92%) formado por empresas do SIMPLES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11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70,6% das empresas do setor de ensino no Simples encontram-se no CNAE  85.9 de “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outras atividades de ensino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”, que compreendem, desde o ensino de artes e música até a formação de condutores;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mpresas do SIMPLES correspondem a apenas </a:t>
            </a: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21% da receita bruta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setor e </a:t>
            </a:r>
            <a:r>
              <a:rPr lang="pt-B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apenas 14% dos empregos;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Aprox. 58% dos empregos 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registrados no E-social no Ensino Médio são de empresas do lucro real e presumido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11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sz="11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Cashback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seria suficiente para solucionar a alta da carga tributária sobre famílias de baixa renda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pPr algn="l"/>
            <a:endParaRPr lang="pt-BR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Todos os países que utilizam o 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cashback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tem </a:t>
            </a:r>
            <a:r>
              <a:rPr lang="pt-BR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tetos de restituição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insuficientes para compensar aumento generalizado de preços;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Argentina, Canadá, Colômbia e Equador isentam serviços de educação, mesmo tendo políticas de 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cashback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do IVA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Risco de cidadãos acima do limite de restituição não serem contemplados com </a:t>
            </a:r>
            <a:r>
              <a:rPr lang="pt-BR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cashback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enfrentarem integralidade do aumento tributário</a:t>
            </a:r>
            <a:endParaRPr lang="pt-BR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/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74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7">
            <a:extLst>
              <a:ext uri="{FF2B5EF4-FFF2-40B4-BE49-F238E27FC236}">
                <a16:creationId xmlns:a16="http://schemas.microsoft.com/office/drawing/2014/main" xmlns="" id="{3928ED05-7F7F-4200-A4B9-12B2DB68AF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pic>
        <p:nvPicPr>
          <p:cNvPr id="3" name="Imagem 3">
            <a:extLst>
              <a:ext uri="{FF2B5EF4-FFF2-40B4-BE49-F238E27FC236}">
                <a16:creationId xmlns:a16="http://schemas.microsoft.com/office/drawing/2014/main" xmlns="" id="{3D93DA6D-548F-4225-8891-0A9150EF03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4191" y="5868666"/>
            <a:ext cx="1973719" cy="628054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BC71B715-7581-4DC7-A448-9B83A72E429B}"/>
              </a:ext>
            </a:extLst>
          </p:cNvPr>
          <p:cNvSpPr txBox="1"/>
          <p:nvPr/>
        </p:nvSpPr>
        <p:spPr>
          <a:xfrm>
            <a:off x="0" y="455243"/>
            <a:ext cx="121919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bg1"/>
                </a:solidFill>
                <a:latin typeface="Poppins ExtraBold" pitchFamily="2" charset="0"/>
                <a:cs typeface="Poppins ExtraBold" pitchFamily="2" charset="0"/>
              </a:rPr>
              <a:t>SENADO FEDERAL</a:t>
            </a:r>
          </a:p>
          <a:p>
            <a:r>
              <a:rPr lang="pt-BR" sz="3200" dirty="0">
                <a:solidFill>
                  <a:schemeClr val="bg1"/>
                </a:solidFill>
                <a:latin typeface="Poppins ExtraBold" pitchFamily="2" charset="0"/>
                <a:cs typeface="Poppins ExtraBold" pitchFamily="2" charset="0"/>
              </a:rPr>
              <a:t>COMISSÃO DE CONSTITUIÇÃO E JUSTIÇA</a:t>
            </a:r>
          </a:p>
          <a:p>
            <a:endParaRPr lang="pt-BR" sz="3200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  <a:p>
            <a:endParaRPr lang="pt-BR" sz="3200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  <a:p>
            <a:pPr algn="ctr"/>
            <a:r>
              <a:rPr lang="pt-BR" sz="3600" dirty="0">
                <a:solidFill>
                  <a:schemeClr val="bg1"/>
                </a:solidFill>
                <a:latin typeface="Poppins ExtraBold" pitchFamily="2" charset="0"/>
                <a:cs typeface="Poppins ExtraBold" pitchFamily="2" charset="0"/>
              </a:rPr>
              <a:t>Audiência Pública </a:t>
            </a:r>
          </a:p>
          <a:p>
            <a:pPr algn="ctr"/>
            <a:r>
              <a:rPr lang="pt-BR" sz="3600" dirty="0">
                <a:solidFill>
                  <a:schemeClr val="bg1"/>
                </a:solidFill>
                <a:latin typeface="Poppins ExtraBold" pitchFamily="2" charset="0"/>
                <a:cs typeface="Poppins ExtraBold" pitchFamily="2" charset="0"/>
              </a:rPr>
              <a:t>Reforma Tributária - Serviços</a:t>
            </a:r>
          </a:p>
          <a:p>
            <a:pPr algn="l"/>
            <a:endParaRPr lang="pt-BR" sz="4000" u="sng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  <a:p>
            <a:pPr algn="l"/>
            <a:endParaRPr lang="pt-BR" sz="4000" u="sng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6921B85E-2345-2CE0-1A41-01EA72182669}"/>
              </a:ext>
            </a:extLst>
          </p:cNvPr>
          <p:cNvSpPr txBox="1"/>
          <p:nvPr/>
        </p:nvSpPr>
        <p:spPr>
          <a:xfrm>
            <a:off x="583533" y="4211624"/>
            <a:ext cx="838959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pt-BR" sz="4000" u="sng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  <a:p>
            <a:pPr algn="l"/>
            <a:endParaRPr lang="pt-BR" sz="4000" u="sng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  <a:p>
            <a:pPr algn="l"/>
            <a:r>
              <a:rPr lang="pt-BR" sz="2400" dirty="0">
                <a:solidFill>
                  <a:schemeClr val="bg1"/>
                </a:solidFill>
                <a:latin typeface="Arial Nova" panose="020B0604020202020204" pitchFamily="34" charset="0"/>
                <a:cs typeface="Poppins ExtraBold" pitchFamily="2" charset="0"/>
              </a:rPr>
              <a:t>Murillo Allevato</a:t>
            </a:r>
          </a:p>
          <a:p>
            <a:pPr algn="l"/>
            <a:r>
              <a:rPr lang="pt-BR" sz="2400" dirty="0">
                <a:solidFill>
                  <a:schemeClr val="bg1"/>
                </a:solidFill>
                <a:latin typeface="Arial Nova" panose="020B0604020202020204" pitchFamily="34" charset="0"/>
                <a:cs typeface="Poppins ExtraBold" pitchFamily="2" charset="0"/>
              </a:rPr>
              <a:t>Consultor Jurídico da Associação Brasileira da Educação Básica Privada - ABREDUC</a:t>
            </a:r>
          </a:p>
        </p:txBody>
      </p:sp>
    </p:spTree>
    <p:extLst>
      <p:ext uri="{BB962C8B-B14F-4D97-AF65-F5344CB8AC3E}">
        <p14:creationId xmlns:p14="http://schemas.microsoft.com/office/powerpoint/2010/main" val="2448948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" y="-285752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599159" y="592650"/>
            <a:ext cx="10863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 A PEC 45/19</a:t>
            </a:r>
            <a:endParaRPr lang="pt-BR" sz="3600" u="sng" dirty="0">
              <a:solidFill>
                <a:schemeClr val="bg1">
                  <a:lumMod val="25000"/>
                </a:schemeClr>
              </a:solidFill>
              <a:latin typeface="Poppins ExtraBold" pitchFamily="2" charset="0"/>
              <a:cs typeface="Poppins ExtraBold" pitchFamily="2" charset="0"/>
            </a:endParaRP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5F99AAF-B558-4AAF-A12C-6483D3779F85}"/>
              </a:ext>
            </a:extLst>
          </p:cNvPr>
          <p:cNvSpPr txBox="1"/>
          <p:nvPr/>
        </p:nvSpPr>
        <p:spPr>
          <a:xfrm>
            <a:off x="239280" y="1520045"/>
            <a:ext cx="8228208" cy="620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Apoio à reforma tributária.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Educação não é consumo. É investimento.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 45/19: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Redução de 60% do CBS e IBS para educação; e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sz="16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Redução de 100% da CBS para ProUni</a:t>
            </a: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Redução de 60% do CBS/IBS não é suficiente para suprir a demanda e garantir qualidade de educação básica, dever do Estado: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1950" algn="just">
              <a:lnSpc>
                <a:spcPct val="107000"/>
              </a:lnSpc>
            </a:pPr>
            <a:r>
              <a:rPr lang="pt-BR" sz="1600" dirty="0"/>
              <a:t>“Art. 208. O </a:t>
            </a:r>
            <a:r>
              <a:rPr lang="pt-BR" sz="1600" b="1" u="sng" dirty="0"/>
              <a:t>dever do Estado</a:t>
            </a:r>
            <a:r>
              <a:rPr lang="pt-BR" sz="1600" b="1" dirty="0"/>
              <a:t> </a:t>
            </a:r>
            <a:r>
              <a:rPr lang="pt-BR" sz="1600" dirty="0"/>
              <a:t>com a educação será efetivado mediante a garantia de: </a:t>
            </a:r>
          </a:p>
          <a:p>
            <a:pPr marL="361950" algn="just">
              <a:lnSpc>
                <a:spcPct val="107000"/>
              </a:lnSpc>
            </a:pPr>
            <a:endParaRPr lang="pt-BR" sz="1600" dirty="0"/>
          </a:p>
          <a:p>
            <a:pPr marL="361950" algn="just">
              <a:lnSpc>
                <a:spcPct val="107000"/>
              </a:lnSpc>
            </a:pPr>
            <a:r>
              <a:rPr lang="pt-BR" sz="1600" dirty="0"/>
              <a:t>I - </a:t>
            </a:r>
            <a:r>
              <a:rPr lang="pt-BR" sz="1600" b="1" u="sng" dirty="0"/>
              <a:t>educação básica</a:t>
            </a:r>
            <a:r>
              <a:rPr lang="pt-BR" sz="1600" b="1" dirty="0"/>
              <a:t> </a:t>
            </a:r>
            <a:r>
              <a:rPr lang="pt-BR" sz="1600" dirty="0"/>
              <a:t>obrigatória e gratuita dos 4 (quatro) aos 17 (dezessete) anos de idade, assegurada inclusive sua oferta gratuita para todos os que a ela não tiveram acesso na idade própria;” (CF/88 original não destacado)</a:t>
            </a:r>
            <a:endParaRPr lang="pt-BR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pt-BR" sz="16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61950" algn="just">
              <a:lnSpc>
                <a:spcPct val="107000"/>
              </a:lnSpc>
            </a:pPr>
            <a:endParaRPr lang="pt-BR" sz="1600" dirty="0"/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7">
            <a:extLst>
              <a:ext uri="{FF2B5EF4-FFF2-40B4-BE49-F238E27FC236}">
                <a16:creationId xmlns:a16="http://schemas.microsoft.com/office/drawing/2014/main" xmlns="" id="{83A2C449-3C0B-4CCC-AB6C-F16AF0CCFE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7488" y="2486910"/>
            <a:ext cx="3170499" cy="211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06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599159" y="461762"/>
            <a:ext cx="111400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Redução de 60% do IBS/CBS para </a:t>
            </a:r>
          </a:p>
          <a:p>
            <a:pPr algn="ctr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Educação Básica Privada</a:t>
            </a:r>
            <a:endParaRPr lang="pt-BR" sz="3600" u="sng" dirty="0">
              <a:solidFill>
                <a:schemeClr val="bg1">
                  <a:lumMod val="25000"/>
                </a:schemeClr>
              </a:solidFill>
              <a:latin typeface="Poppins ExtraBold" pitchFamily="2" charset="0"/>
              <a:cs typeface="Poppins ExtraBold" pitchFamily="2" charset="0"/>
            </a:endParaRP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5F99AAF-B558-4AAF-A12C-6483D3779F85}"/>
              </a:ext>
            </a:extLst>
          </p:cNvPr>
          <p:cNvSpPr txBox="1"/>
          <p:nvPr/>
        </p:nvSpPr>
        <p:spPr>
          <a:xfrm>
            <a:off x="132916" y="1610383"/>
            <a:ext cx="11710112" cy="4524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Países com melhor classificação no PISA 2018 dão tratamento favorecido à educação, a maior parte deles, com isenção.</a:t>
            </a: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Imagem 7">
            <a:extLst>
              <a:ext uri="{FF2B5EF4-FFF2-40B4-BE49-F238E27FC236}">
                <a16:creationId xmlns:a16="http://schemas.microsoft.com/office/drawing/2014/main" xmlns="" id="{83A2C449-3C0B-4CCC-AB6C-F16AF0CCFE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493" y="2832194"/>
            <a:ext cx="3767649" cy="2511766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6A46D381-EBAC-F7DE-AF72-413D2C2E302D}"/>
              </a:ext>
            </a:extLst>
          </p:cNvPr>
          <p:cNvGrpSpPr/>
          <p:nvPr/>
        </p:nvGrpSpPr>
        <p:grpSpPr>
          <a:xfrm>
            <a:off x="914788" y="2262324"/>
            <a:ext cx="6416948" cy="3850590"/>
            <a:chOff x="564773" y="2469984"/>
            <a:chExt cx="6416948" cy="385059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xmlns="" id="{7BFD330A-B05D-D192-E508-5CE350D015C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509" y="2469984"/>
              <a:ext cx="4210212" cy="38505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Imagem 2">
              <a:extLst>
                <a:ext uri="{FF2B5EF4-FFF2-40B4-BE49-F238E27FC236}">
                  <a16:creationId xmlns:a16="http://schemas.microsoft.com/office/drawing/2014/main" xmlns="" id="{81BBBE91-CF32-29FF-3BAF-C42890229A1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64773" y="2974520"/>
              <a:ext cx="2216261" cy="28479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3693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3656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471055" y="592650"/>
            <a:ext cx="11720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Riscos de Tributação</a:t>
            </a: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5F99AAF-B558-4AAF-A12C-6483D3779F85}"/>
              </a:ext>
            </a:extLst>
          </p:cNvPr>
          <p:cNvSpPr txBox="1"/>
          <p:nvPr/>
        </p:nvSpPr>
        <p:spPr>
          <a:xfrm>
            <a:off x="265256" y="1375243"/>
            <a:ext cx="1112180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 milhões e adolescentes de 11 a 19 anos não frequentam a escola no Brasil, segundo estudo do INEP para a UNICEF em 2022.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Educação básica privada contribui com 19% das matrículas, o que corresponde a 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9 milhões de alunos, de acordo com o Censo Escolar de 2022</a:t>
            </a: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Considerando o custo médio por aluno de R$15.000 (OCDE 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Education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pt-BR" i="1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glance</a:t>
            </a:r>
            <a:r>
              <a:rPr lang="pt-BR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2023), a economia geral gerada para os cofres públicos é de R$ 135 bilhões.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Um aumento da alíquota de IBS/CBS leva a uma redução do tamanho do setor e do número de alunos nele matriculado.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custo de manutenção de uma aluno na rede pública supera a arrecadação gerada com o aluno em uma instituição privada.</a:t>
            </a:r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o CBS/IBS de 27,5%, haveria contração do setor em 4,29% e redução de 4,1% dos empregos.</a:t>
            </a: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795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" y="0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471055" y="592650"/>
            <a:ext cx="11720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Reflexão na Reforma</a:t>
            </a: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4B794572-B0A2-B5B1-CF23-9B2504CBFCBD}"/>
              </a:ext>
            </a:extLst>
          </p:cNvPr>
          <p:cNvSpPr txBox="1"/>
          <p:nvPr/>
        </p:nvSpPr>
        <p:spPr>
          <a:xfrm>
            <a:off x="0" y="6654291"/>
            <a:ext cx="616527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700" dirty="0"/>
              <a:t>* https://www.researchgate.net/publication/360614152_Politicas_de_Expansao_da_Educacao_Superior 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xmlns="" id="{B9752D8B-E2EC-4575-A313-F42559454E0C}"/>
              </a:ext>
            </a:extLst>
          </p:cNvPr>
          <p:cNvSpPr/>
          <p:nvPr/>
        </p:nvSpPr>
        <p:spPr>
          <a:xfrm>
            <a:off x="5239934" y="1831631"/>
            <a:ext cx="1505243" cy="6463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Alíquota 0%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7EF97B1-5955-46AD-BEB5-FF498E3FC685}"/>
              </a:ext>
            </a:extLst>
          </p:cNvPr>
          <p:cNvSpPr/>
          <p:nvPr/>
        </p:nvSpPr>
        <p:spPr>
          <a:xfrm>
            <a:off x="6745176" y="1812319"/>
            <a:ext cx="5063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Economia de R$ 26 bilhões para os cofres públicos Perda de arrecadação R$ 1.8 bilhões.</a:t>
            </a: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ABE2034D-9B75-4006-A22E-38BF0158FD98}"/>
              </a:ext>
            </a:extLst>
          </p:cNvPr>
          <p:cNvSpPr/>
          <p:nvPr/>
        </p:nvSpPr>
        <p:spPr>
          <a:xfrm>
            <a:off x="5239934" y="2818186"/>
            <a:ext cx="1505243" cy="6463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Alíquota 10%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EB72603C-FD65-4336-BB34-5933CF5462F6}"/>
              </a:ext>
            </a:extLst>
          </p:cNvPr>
          <p:cNvSpPr/>
          <p:nvPr/>
        </p:nvSpPr>
        <p:spPr>
          <a:xfrm>
            <a:off x="6745176" y="2798874"/>
            <a:ext cx="5063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Gasto de R$ 3 Bilhões para os cofres públicos </a:t>
            </a:r>
            <a:b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Aumento de arrecadação de R$ 0.2 bilhões</a:t>
            </a:r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xmlns="" id="{08A4D15A-C44C-4157-982E-83FFA7E86B56}"/>
              </a:ext>
            </a:extLst>
          </p:cNvPr>
          <p:cNvSpPr/>
          <p:nvPr/>
        </p:nvSpPr>
        <p:spPr>
          <a:xfrm>
            <a:off x="5239934" y="3785429"/>
            <a:ext cx="1505243" cy="64633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Alíquota 27,5%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F7EB64ED-9B9E-4F09-90FB-E6692F93E143}"/>
              </a:ext>
            </a:extLst>
          </p:cNvPr>
          <p:cNvSpPr/>
          <p:nvPr/>
        </p:nvSpPr>
        <p:spPr>
          <a:xfrm>
            <a:off x="633046" y="3975062"/>
            <a:ext cx="4154123" cy="241626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chemeClr val="tx1"/>
                </a:solidFill>
              </a:rPr>
              <a:t>Economia de R$ 24,2 Bilhões/ano</a:t>
            </a:r>
          </a:p>
          <a:p>
            <a:pPr algn="ctr"/>
            <a:endParaRPr lang="pt-BR" sz="800" dirty="0">
              <a:solidFill>
                <a:schemeClr val="tx1"/>
              </a:solidFill>
            </a:endParaRPr>
          </a:p>
          <a:p>
            <a:pPr algn="ctr"/>
            <a:r>
              <a:rPr lang="pt-BR" sz="1200" dirty="0">
                <a:solidFill>
                  <a:schemeClr val="tx1"/>
                </a:solidFill>
              </a:rPr>
              <a:t>Financia o Programa Escola em Tempo Integral (4 bi);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pt-BR" sz="1200" dirty="0">
                <a:solidFill>
                  <a:schemeClr val="tx1"/>
                </a:solidFill>
              </a:rPr>
              <a:t>Financia o Pacto Nacional pela Retomada de Obras da Educação Básica (3,9 bi);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pt-BR" sz="1200" dirty="0">
                <a:solidFill>
                  <a:schemeClr val="tx1"/>
                </a:solidFill>
              </a:rPr>
              <a:t>Cria a 1,65 milhões de vagas para receber às de crianças de 0 a 3 anos que hoje estão na fila para vagas em creches. (14,3 bi)</a:t>
            </a:r>
          </a:p>
          <a:p>
            <a:pPr algn="ctr"/>
            <a:r>
              <a:rPr lang="pt-BR" sz="1400" dirty="0">
                <a:solidFill>
                  <a:schemeClr val="tx1"/>
                </a:solidFill>
              </a:rPr>
              <a:t>+</a:t>
            </a:r>
          </a:p>
          <a:p>
            <a:pPr algn="ctr"/>
            <a:r>
              <a:rPr lang="pt-BR" sz="1200" dirty="0">
                <a:solidFill>
                  <a:schemeClr val="tx1"/>
                </a:solidFill>
              </a:rPr>
              <a:t>Destina 2 Bilhões para o Compromisso Nacional Criança Alfabetizada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xmlns="" id="{02C65D91-26E4-42C3-BA4D-82322CA0F8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513" y="1460518"/>
            <a:ext cx="4305901" cy="2333951"/>
          </a:xfrm>
          <a:prstGeom prst="rect">
            <a:avLst/>
          </a:prstGeom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xmlns="" id="{78F0893F-CDD8-415F-A7BA-C177AFB7725A}"/>
              </a:ext>
            </a:extLst>
          </p:cNvPr>
          <p:cNvSpPr/>
          <p:nvPr/>
        </p:nvSpPr>
        <p:spPr>
          <a:xfrm>
            <a:off x="6745175" y="3781773"/>
            <a:ext cx="5063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Gasto de R$ 49 Bilhões para os cofres públicos </a:t>
            </a:r>
            <a:b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Aumento de arrecadação de R$ 0.2 bilhões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C67CD12-2842-6B55-5744-EBC4EEBC71DD}"/>
              </a:ext>
            </a:extLst>
          </p:cNvPr>
          <p:cNvSpPr txBox="1"/>
          <p:nvPr/>
        </p:nvSpPr>
        <p:spPr>
          <a:xfrm>
            <a:off x="5239934" y="4764672"/>
            <a:ext cx="61769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CBS/IBS de 27,5%, haveria contração do setor em 4,29% e redução de 4,1% dos empregos.</a:t>
            </a:r>
            <a:r>
              <a:rPr lang="pt-B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2825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4B794572-B0A2-B5B1-CF23-9B2504CBFCBD}"/>
              </a:ext>
            </a:extLst>
          </p:cNvPr>
          <p:cNvSpPr txBox="1"/>
          <p:nvPr/>
        </p:nvSpPr>
        <p:spPr>
          <a:xfrm>
            <a:off x="0" y="6654291"/>
            <a:ext cx="6165272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700" dirty="0"/>
              <a:t>* https://www.researchgate.net/publication/360614152_Politicas_de_Expansao_da_Educacao_Superior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B5541E8F-B0F1-403C-8FEB-EB5078AD98C7}"/>
              </a:ext>
            </a:extLst>
          </p:cNvPr>
          <p:cNvSpPr txBox="1"/>
          <p:nvPr/>
        </p:nvSpPr>
        <p:spPr>
          <a:xfrm>
            <a:off x="471055" y="592650"/>
            <a:ext cx="11720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6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Oportunidade com a Reforma: </a:t>
            </a:r>
            <a:r>
              <a:rPr lang="pt-BR" sz="3600" dirty="0" err="1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ProBásico</a:t>
            </a:r>
            <a:endParaRPr lang="pt-BR" sz="3600" dirty="0">
              <a:solidFill>
                <a:schemeClr val="bg1">
                  <a:lumMod val="25000"/>
                </a:schemeClr>
              </a:solidFill>
              <a:latin typeface="Poppins ExtraBold" pitchFamily="2" charset="0"/>
              <a:cs typeface="Poppins ExtraBold" pitchFamily="2" charset="0"/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xmlns="" id="{D758E7A0-9E6B-4A45-9E9D-82682D34B816}"/>
              </a:ext>
            </a:extLst>
          </p:cNvPr>
          <p:cNvSpPr/>
          <p:nvPr/>
        </p:nvSpPr>
        <p:spPr>
          <a:xfrm>
            <a:off x="2047164" y="1924334"/>
            <a:ext cx="1746914" cy="646331"/>
          </a:xfrm>
          <a:prstGeom prst="rect">
            <a:avLst/>
          </a:prstGeom>
          <a:solidFill>
            <a:srgbClr val="FF1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2,5 milhões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xmlns="" id="{8E65D45F-472E-4530-AE6F-C8794FB3B973}"/>
              </a:ext>
            </a:extLst>
          </p:cNvPr>
          <p:cNvSpPr/>
          <p:nvPr/>
        </p:nvSpPr>
        <p:spPr>
          <a:xfrm>
            <a:off x="2047164" y="2914487"/>
            <a:ext cx="1746914" cy="646331"/>
          </a:xfrm>
          <a:prstGeom prst="rect">
            <a:avLst/>
          </a:prstGeom>
          <a:solidFill>
            <a:srgbClr val="FF1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12,7 milhões</a:t>
            </a:r>
            <a:endParaRPr lang="pt-BR" dirty="0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21E7A993-D5A9-4690-8AA1-D109924C6A68}"/>
              </a:ext>
            </a:extLst>
          </p:cNvPr>
          <p:cNvSpPr/>
          <p:nvPr/>
        </p:nvSpPr>
        <p:spPr>
          <a:xfrm>
            <a:off x="3794078" y="291448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rgbClr val="4B4B4C"/>
                </a:solidFill>
                <a:latin typeface="Open Sans"/>
              </a:rPr>
              <a:t>Jovens de 15 a 29 anos que não estudam nem estavam ocupados </a:t>
            </a:r>
            <a:endParaRPr lang="pt-BR" dirty="0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B4C2699C-E219-4B12-8CE9-9FB675F19D16}"/>
              </a:ext>
            </a:extLst>
          </p:cNvPr>
          <p:cNvSpPr/>
          <p:nvPr/>
        </p:nvSpPr>
        <p:spPr>
          <a:xfrm>
            <a:off x="3794078" y="192068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rgbClr val="4B4B4C"/>
                </a:solidFill>
                <a:latin typeface="Open Sans"/>
              </a:rPr>
              <a:t>Crianças de 0 a 3 anos que estão na fila de vagas em creches públicas no país</a:t>
            </a:r>
            <a:endParaRPr lang="pt-BR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A612F0E3-2A64-424C-9977-6F9C5E5AFA52}"/>
              </a:ext>
            </a:extLst>
          </p:cNvPr>
          <p:cNvSpPr/>
          <p:nvPr/>
        </p:nvSpPr>
        <p:spPr>
          <a:xfrm>
            <a:off x="2047164" y="3904640"/>
            <a:ext cx="1746914" cy="646331"/>
          </a:xfrm>
          <a:prstGeom prst="rect">
            <a:avLst/>
          </a:prstGeom>
          <a:solidFill>
            <a:srgbClr val="FF1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46%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B3D7DDA7-DFE4-4004-8341-9B7A14FA2A35}"/>
              </a:ext>
            </a:extLst>
          </p:cNvPr>
          <p:cNvSpPr/>
          <p:nvPr/>
        </p:nvSpPr>
        <p:spPr>
          <a:xfrm>
            <a:off x="3794078" y="390098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rgbClr val="4B4B4C"/>
                </a:solidFill>
                <a:latin typeface="Open Sans"/>
              </a:rPr>
              <a:t>Dos jovens mais pobres concluem o ensino médio até os 24 anos de idade.</a:t>
            </a:r>
            <a:endParaRPr lang="pt-BR" dirty="0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061E8B4E-AD98-4A21-A9FC-1CBB1F54E34B}"/>
              </a:ext>
            </a:extLst>
          </p:cNvPr>
          <p:cNvSpPr/>
          <p:nvPr/>
        </p:nvSpPr>
        <p:spPr>
          <a:xfrm>
            <a:off x="2047164" y="4891139"/>
            <a:ext cx="1746914" cy="646331"/>
          </a:xfrm>
          <a:prstGeom prst="rect">
            <a:avLst/>
          </a:prstGeom>
          <a:solidFill>
            <a:srgbClr val="FF14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50,7%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09858E60-18F0-420D-8585-FB96A970EB22}"/>
              </a:ext>
            </a:extLst>
          </p:cNvPr>
          <p:cNvSpPr/>
          <p:nvPr/>
        </p:nvSpPr>
        <p:spPr>
          <a:xfrm>
            <a:off x="3794078" y="488748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>
                <a:solidFill>
                  <a:srgbClr val="4B4B4C"/>
                </a:solidFill>
                <a:latin typeface="Open Sans"/>
              </a:rPr>
              <a:t>das escolas brasileiras não possuem nenhum estudante na modalidade integral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4277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2">
            <a:extLst>
              <a:ext uri="{FF2B5EF4-FFF2-40B4-BE49-F238E27FC236}">
                <a16:creationId xmlns:a16="http://schemas.microsoft.com/office/drawing/2014/main" xmlns="" id="{6D282D64-72FA-43B7-A6E1-6ADF7F2828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A52541AC-F6B1-48E6-9454-6E93B0C19D27}"/>
              </a:ext>
            </a:extLst>
          </p:cNvPr>
          <p:cNvSpPr txBox="1"/>
          <p:nvPr/>
        </p:nvSpPr>
        <p:spPr>
          <a:xfrm>
            <a:off x="244675" y="254902"/>
            <a:ext cx="11720944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100" dirty="0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Dado o sucesso do Prouni, deve-se viabilizar o </a:t>
            </a:r>
            <a:r>
              <a:rPr lang="pt-BR" sz="3100" dirty="0" err="1">
                <a:solidFill>
                  <a:schemeClr val="bg1">
                    <a:lumMod val="25000"/>
                  </a:schemeClr>
                </a:solidFill>
                <a:latin typeface="Poppins ExtraBold" pitchFamily="2" charset="0"/>
                <a:cs typeface="Poppins ExtraBold" pitchFamily="2" charset="0"/>
              </a:rPr>
              <a:t>ProBásico</a:t>
            </a:r>
            <a:endParaRPr lang="pt-BR" sz="3100" dirty="0">
              <a:solidFill>
                <a:schemeClr val="bg1">
                  <a:lumMod val="25000"/>
                </a:schemeClr>
              </a:solidFill>
              <a:latin typeface="Poppins ExtraBold" pitchFamily="2" charset="0"/>
              <a:cs typeface="Poppins ExtraBold" pitchFamily="2" charset="0"/>
            </a:endParaRPr>
          </a:p>
        </p:txBody>
      </p:sp>
      <p:pic>
        <p:nvPicPr>
          <p:cNvPr id="5" name="Imagem 5">
            <a:extLst>
              <a:ext uri="{FF2B5EF4-FFF2-40B4-BE49-F238E27FC236}">
                <a16:creationId xmlns:a16="http://schemas.microsoft.com/office/drawing/2014/main" xmlns="" id="{93C36E5E-2B30-41AF-A838-A1B381D344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9383" y="5588434"/>
            <a:ext cx="2109852" cy="12659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95F99AAF-B558-4AAF-A12C-6483D3779F85}"/>
              </a:ext>
            </a:extLst>
          </p:cNvPr>
          <p:cNvSpPr txBox="1"/>
          <p:nvPr/>
        </p:nvSpPr>
        <p:spPr>
          <a:xfrm>
            <a:off x="-2" y="896765"/>
            <a:ext cx="11720944" cy="6068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Desoneração condicionada ao ensino básico.</a:t>
            </a: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Instituições particulares de ensino devem conceder bolsas de estudos para poderem se aproveitar de uma alíquota reduzida de 100% da CBS/IBS sobre o valor relativo às bolsas de estudo oferecidas.</a:t>
            </a: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Regra segue moldes do, Prouni a política pública </a:t>
            </a:r>
            <a:r>
              <a:rPr lang="pt-BR" sz="2000" kern="100">
                <a:latin typeface="Calibri" panose="020F0502020204030204" pitchFamily="34" charset="0"/>
                <a:cs typeface="Times New Roman" panose="02020603050405020304" pitchFamily="18" charset="0"/>
              </a:rPr>
              <a:t>de ensino mais </a:t>
            </a:r>
            <a:r>
              <a:rPr lang="pt-BR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bem sucedida.</a:t>
            </a:r>
          </a:p>
          <a:p>
            <a:pPr marL="742950" lvl="1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pt-BR" sz="105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Desde a sua instituição, em 2005, já atendeu mais de 2,47 milhões  de estudantes.</a:t>
            </a:r>
          </a:p>
          <a:p>
            <a:pPr marL="742950" lvl="1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pt-BR" sz="105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Quando foi implementado, se estimava que cerca de 9% dos jovens com idades entre 18 e 24 anos estavam matriculados em instituições de ensino superior. Atualmente, esse percentual é de 37,4%, com meta de alcançar o total de 50% até 2024.</a:t>
            </a:r>
          </a:p>
          <a:p>
            <a:pPr marL="742950" lvl="1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pt-BR" sz="105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O custo por matrícula do Prouni (R$3.924,00) é consideravelmente inferior ao custo por matrícula no Ensino Superior Federal (R$22.158,00) e os bolsistas apresentam desempenho muito próximo ao desempenho dos estudantes da rede pública, de acordo com o ENADE.</a:t>
            </a:r>
            <a:r>
              <a:rPr lang="pt-BR" sz="20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ts val="22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pt-BR" sz="2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ts val="2200"/>
              </a:lnSpc>
              <a:spcAft>
                <a:spcPts val="600"/>
              </a:spcAft>
            </a:pPr>
            <a:endParaRPr lang="pt-BR" sz="20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794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4">
            <a:extLst>
              <a:ext uri="{FF2B5EF4-FFF2-40B4-BE49-F238E27FC236}">
                <a16:creationId xmlns:a16="http://schemas.microsoft.com/office/drawing/2014/main" xmlns="" id="{41EFEB51-DE41-4F3F-BC77-8A2CD00218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2"/>
            <a:ext cx="12192004" cy="6858002"/>
          </a:xfrm>
          <a:prstGeom prst="rect">
            <a:avLst/>
          </a:prstGeom>
        </p:spPr>
      </p:pic>
      <p:pic>
        <p:nvPicPr>
          <p:cNvPr id="3" name="Imagem 3">
            <a:extLst>
              <a:ext uri="{FF2B5EF4-FFF2-40B4-BE49-F238E27FC236}">
                <a16:creationId xmlns:a16="http://schemas.microsoft.com/office/drawing/2014/main" xmlns="" id="{3D93DA6D-548F-4225-8891-0A9150EF03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623" y="5543699"/>
            <a:ext cx="2708754" cy="861948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BC71B715-7581-4DC7-A448-9B83A72E429B}"/>
              </a:ext>
            </a:extLst>
          </p:cNvPr>
          <p:cNvSpPr txBox="1"/>
          <p:nvPr/>
        </p:nvSpPr>
        <p:spPr>
          <a:xfrm>
            <a:off x="1939706" y="2621378"/>
            <a:ext cx="83125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dirty="0">
                <a:solidFill>
                  <a:schemeClr val="bg1"/>
                </a:solidFill>
                <a:latin typeface="Poppins ExtraBold" pitchFamily="2" charset="0"/>
                <a:cs typeface="Poppins ExtraBold" pitchFamily="2" charset="0"/>
              </a:rPr>
              <a:t>Obrigado</a:t>
            </a:r>
            <a:endParaRPr lang="pt-BR" sz="9600" u="sng" dirty="0">
              <a:solidFill>
                <a:schemeClr val="bg1"/>
              </a:solidFill>
              <a:latin typeface="Poppins ExtraBold" pitchFamily="2" charset="0"/>
              <a:cs typeface="Poppins Extra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4633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p r o p e r t i e s   x m l n s = " h t t p : / / w w w . i m a n a g e . c o m / w o r k / x m l s c h e m a " >  
     < d o c u m e n t i d > B I C H A R A ! 4 0 0 7 1 1 8 . 3 < / d o c u m e n t i d >  
     < s e n d e r i d > B R U N O . C H E C C H I A < / s e n d e r i d >  
     < s e n d e r e m a i l > B R U N O . C H E C C H I A @ B I C H A R A L A W . C O M . B R < / s e n d e r e m a i l >  
     < l a s t m o d i f i e d > 2 0 2 3 - 0 9 - 1 9 T 0 6 : 5 5 : 4 3 . 0 0 0 0 0 0 0 - 0 3 : 0 0 < / l a s t m o d i f i e d >  
     < d a t a b a s e > B I C H A R A < / d a t a b a s e >  
 < / p r o p e r t i e s > 
</file>

<file path=customXml/itemProps1.xml><?xml version="1.0" encoding="utf-8"?>
<ds:datastoreItem xmlns:ds="http://schemas.openxmlformats.org/officeDocument/2006/customXml" ds:itemID="{65DF775F-55CB-425F-9EA5-BBEBB94CD548}">
  <ds:schemaRefs>
    <ds:schemaRef ds:uri="http://www.imanage.com/work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906</Words>
  <Application>Microsoft Office PowerPoint</Application>
  <PresentationFormat>Widescreen</PresentationFormat>
  <Paragraphs>110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9" baseType="lpstr">
      <vt:lpstr>Arial</vt:lpstr>
      <vt:lpstr>Arial Nova</vt:lpstr>
      <vt:lpstr>Calibri</vt:lpstr>
      <vt:lpstr>Calibri Light</vt:lpstr>
      <vt:lpstr>Open Sans</vt:lpstr>
      <vt:lpstr>Poppins ExtraBold</vt:lpstr>
      <vt:lpstr>Symbol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Francisco Jesus</dc:creator>
  <cp:lastModifiedBy>Ana Cristina Brasil Monteiro Costa</cp:lastModifiedBy>
  <cp:revision>11</cp:revision>
  <dcterms:created xsi:type="dcterms:W3CDTF">2023-06-13T18:52:38Z</dcterms:created>
  <dcterms:modified xsi:type="dcterms:W3CDTF">2023-09-19T11:24:31Z</dcterms:modified>
</cp:coreProperties>
</file>