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22"/>
  </p:notesMasterIdLst>
  <p:sldIdLst>
    <p:sldId id="259" r:id="rId6"/>
    <p:sldId id="1112" r:id="rId7"/>
    <p:sldId id="2134960349" r:id="rId8"/>
    <p:sldId id="2134960344" r:id="rId9"/>
    <p:sldId id="2134960354" r:id="rId10"/>
    <p:sldId id="1114" r:id="rId11"/>
    <p:sldId id="1116" r:id="rId12"/>
    <p:sldId id="1120" r:id="rId13"/>
    <p:sldId id="2134960345" r:id="rId14"/>
    <p:sldId id="2134960346" r:id="rId15"/>
    <p:sldId id="2134960347" r:id="rId16"/>
    <p:sldId id="2134960350" r:id="rId17"/>
    <p:sldId id="2134960351" r:id="rId18"/>
    <p:sldId id="2134960352" r:id="rId19"/>
    <p:sldId id="2134960353" r:id="rId20"/>
    <p:sldId id="261"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69C373-E2C1-0B1E-32B8-97D36BAD7613}" name="Gustavo Henrique Ferreira" initials="GHF" userId="S::gustavo.ferreira@economia.gov.br::5d14e139-c673-4850-8901-ef0ccd4bea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64F"/>
    <a:srgbClr val="70AD47"/>
    <a:srgbClr val="548235"/>
    <a:srgbClr val="4466A2"/>
    <a:srgbClr val="EAEAEA"/>
    <a:srgbClr val="FFC822"/>
    <a:srgbClr val="2F5597"/>
    <a:srgbClr val="FFFFFF"/>
    <a:srgbClr val="3A5C84"/>
    <a:srgbClr val="FD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D57D0-E922-4A2B-A002-58CC85D8B03D}" v="78" dt="2023-11-06T08:46:00.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stavo Henrique Ferreira" userId="5d14e139-c673-4850-8901-ef0ccd4bea0a" providerId="ADAL" clId="{039D57D0-E922-4A2B-A002-58CC85D8B03D}"/>
    <pc:docChg chg="undo redo custSel addSld delSld modSld">
      <pc:chgData name="Gustavo Henrique Ferreira" userId="5d14e139-c673-4850-8901-ef0ccd4bea0a" providerId="ADAL" clId="{039D57D0-E922-4A2B-A002-58CC85D8B03D}" dt="2023-11-06T09:01:56.074" v="1727" actId="115"/>
      <pc:docMkLst>
        <pc:docMk/>
      </pc:docMkLst>
      <pc:sldChg chg="modSp mod">
        <pc:chgData name="Gustavo Henrique Ferreira" userId="5d14e139-c673-4850-8901-ef0ccd4bea0a" providerId="ADAL" clId="{039D57D0-E922-4A2B-A002-58CC85D8B03D}" dt="2023-11-06T07:12:16.451" v="0" actId="207"/>
        <pc:sldMkLst>
          <pc:docMk/>
          <pc:sldMk cId="2419539765" sldId="1112"/>
        </pc:sldMkLst>
        <pc:spChg chg="mod">
          <ac:chgData name="Gustavo Henrique Ferreira" userId="5d14e139-c673-4850-8901-ef0ccd4bea0a" providerId="ADAL" clId="{039D57D0-E922-4A2B-A002-58CC85D8B03D}" dt="2023-11-06T07:12:16.451" v="0" actId="207"/>
          <ac:spMkLst>
            <pc:docMk/>
            <pc:sldMk cId="2419539765" sldId="1112"/>
            <ac:spMk id="61" creationId="{28EF9546-C1B2-6245-38F5-81B1EDC4B621}"/>
          </ac:spMkLst>
        </pc:spChg>
      </pc:sldChg>
      <pc:sldChg chg="modSp mod">
        <pc:chgData name="Gustavo Henrique Ferreira" userId="5d14e139-c673-4850-8901-ef0ccd4bea0a" providerId="ADAL" clId="{039D57D0-E922-4A2B-A002-58CC85D8B03D}" dt="2023-11-06T08:12:33.012" v="857" actId="115"/>
        <pc:sldMkLst>
          <pc:docMk/>
          <pc:sldMk cId="2438485991" sldId="1116"/>
        </pc:sldMkLst>
        <pc:spChg chg="mod">
          <ac:chgData name="Gustavo Henrique Ferreira" userId="5d14e139-c673-4850-8901-ef0ccd4bea0a" providerId="ADAL" clId="{039D57D0-E922-4A2B-A002-58CC85D8B03D}" dt="2023-11-06T08:12:33.012" v="857" actId="115"/>
          <ac:spMkLst>
            <pc:docMk/>
            <pc:sldMk cId="2438485991" sldId="1116"/>
            <ac:spMk id="4" creationId="{F5E7E141-82A7-D5EC-26A6-B1AEB7234788}"/>
          </ac:spMkLst>
        </pc:spChg>
      </pc:sldChg>
      <pc:sldChg chg="modSp mod">
        <pc:chgData name="Gustavo Henrique Ferreira" userId="5d14e139-c673-4850-8901-ef0ccd4bea0a" providerId="ADAL" clId="{039D57D0-E922-4A2B-A002-58CC85D8B03D}" dt="2023-11-06T09:01:56.074" v="1727" actId="115"/>
        <pc:sldMkLst>
          <pc:docMk/>
          <pc:sldMk cId="2915792597" sldId="1120"/>
        </pc:sldMkLst>
        <pc:spChg chg="mod">
          <ac:chgData name="Gustavo Henrique Ferreira" userId="5d14e139-c673-4850-8901-ef0ccd4bea0a" providerId="ADAL" clId="{039D57D0-E922-4A2B-A002-58CC85D8B03D}" dt="2023-11-06T09:01:56.074" v="1727" actId="115"/>
          <ac:spMkLst>
            <pc:docMk/>
            <pc:sldMk cId="2915792597" sldId="1120"/>
            <ac:spMk id="4" creationId="{F5E7E141-82A7-D5EC-26A6-B1AEB7234788}"/>
          </ac:spMkLst>
        </pc:spChg>
      </pc:sldChg>
      <pc:sldChg chg="del">
        <pc:chgData name="Gustavo Henrique Ferreira" userId="5d14e139-c673-4850-8901-ef0ccd4bea0a" providerId="ADAL" clId="{039D57D0-E922-4A2B-A002-58CC85D8B03D}" dt="2023-11-06T08:56:10.341" v="1704" actId="47"/>
        <pc:sldMkLst>
          <pc:docMk/>
          <pc:sldMk cId="130513964" sldId="1122"/>
        </pc:sldMkLst>
      </pc:sldChg>
      <pc:sldChg chg="del">
        <pc:chgData name="Gustavo Henrique Ferreira" userId="5d14e139-c673-4850-8901-ef0ccd4bea0a" providerId="ADAL" clId="{039D57D0-E922-4A2B-A002-58CC85D8B03D}" dt="2023-11-06T08:56:06.928" v="1703" actId="47"/>
        <pc:sldMkLst>
          <pc:docMk/>
          <pc:sldMk cId="2840536951" sldId="1124"/>
        </pc:sldMkLst>
      </pc:sldChg>
      <pc:sldChg chg="del">
        <pc:chgData name="Gustavo Henrique Ferreira" userId="5d14e139-c673-4850-8901-ef0ccd4bea0a" providerId="ADAL" clId="{039D57D0-E922-4A2B-A002-58CC85D8B03D}" dt="2023-11-06T08:56:11.979" v="1705" actId="47"/>
        <pc:sldMkLst>
          <pc:docMk/>
          <pc:sldMk cId="3511543684" sldId="1125"/>
        </pc:sldMkLst>
      </pc:sldChg>
      <pc:sldChg chg="del">
        <pc:chgData name="Gustavo Henrique Ferreira" userId="5d14e139-c673-4850-8901-ef0ccd4bea0a" providerId="ADAL" clId="{039D57D0-E922-4A2B-A002-58CC85D8B03D}" dt="2023-11-06T08:56:14.084" v="1708" actId="47"/>
        <pc:sldMkLst>
          <pc:docMk/>
          <pc:sldMk cId="446979694" sldId="1127"/>
        </pc:sldMkLst>
      </pc:sldChg>
      <pc:sldChg chg="del">
        <pc:chgData name="Gustavo Henrique Ferreira" userId="5d14e139-c673-4850-8901-ef0ccd4bea0a" providerId="ADAL" clId="{039D57D0-E922-4A2B-A002-58CC85D8B03D}" dt="2023-11-06T08:56:12.799" v="1706" actId="47"/>
        <pc:sldMkLst>
          <pc:docMk/>
          <pc:sldMk cId="876279298" sldId="1130"/>
        </pc:sldMkLst>
      </pc:sldChg>
      <pc:sldChg chg="add del">
        <pc:chgData name="Gustavo Henrique Ferreira" userId="5d14e139-c673-4850-8901-ef0ccd4bea0a" providerId="ADAL" clId="{039D57D0-E922-4A2B-A002-58CC85D8B03D}" dt="2023-11-06T08:56:30.904" v="1715" actId="47"/>
        <pc:sldMkLst>
          <pc:docMk/>
          <pc:sldMk cId="1509344396" sldId="2134960333"/>
        </pc:sldMkLst>
      </pc:sldChg>
      <pc:sldChg chg="del">
        <pc:chgData name="Gustavo Henrique Ferreira" userId="5d14e139-c673-4850-8901-ef0ccd4bea0a" providerId="ADAL" clId="{039D57D0-E922-4A2B-A002-58CC85D8B03D}" dt="2023-11-06T08:56:13.505" v="1707" actId="47"/>
        <pc:sldMkLst>
          <pc:docMk/>
          <pc:sldMk cId="1667011716" sldId="2134960334"/>
        </pc:sldMkLst>
      </pc:sldChg>
      <pc:sldChg chg="add del">
        <pc:chgData name="Gustavo Henrique Ferreira" userId="5d14e139-c673-4850-8901-ef0ccd4bea0a" providerId="ADAL" clId="{039D57D0-E922-4A2B-A002-58CC85D8B03D}" dt="2023-11-06T08:56:31.642" v="1716" actId="47"/>
        <pc:sldMkLst>
          <pc:docMk/>
          <pc:sldMk cId="2608270582" sldId="2134960336"/>
        </pc:sldMkLst>
      </pc:sldChg>
      <pc:sldChg chg="add del">
        <pc:chgData name="Gustavo Henrique Ferreira" userId="5d14e139-c673-4850-8901-ef0ccd4bea0a" providerId="ADAL" clId="{039D57D0-E922-4A2B-A002-58CC85D8B03D}" dt="2023-11-06T08:56:32.204" v="1717" actId="47"/>
        <pc:sldMkLst>
          <pc:docMk/>
          <pc:sldMk cId="1787698505" sldId="2134960337"/>
        </pc:sldMkLst>
      </pc:sldChg>
      <pc:sldChg chg="del">
        <pc:chgData name="Gustavo Henrique Ferreira" userId="5d14e139-c673-4850-8901-ef0ccd4bea0a" providerId="ADAL" clId="{039D57D0-E922-4A2B-A002-58CC85D8B03D}" dt="2023-11-06T08:56:32.753" v="1718" actId="47"/>
        <pc:sldMkLst>
          <pc:docMk/>
          <pc:sldMk cId="3987120108" sldId="2134960338"/>
        </pc:sldMkLst>
      </pc:sldChg>
      <pc:sldChg chg="del">
        <pc:chgData name="Gustavo Henrique Ferreira" userId="5d14e139-c673-4850-8901-ef0ccd4bea0a" providerId="ADAL" clId="{039D57D0-E922-4A2B-A002-58CC85D8B03D}" dt="2023-11-06T08:56:33.281" v="1719" actId="47"/>
        <pc:sldMkLst>
          <pc:docMk/>
          <pc:sldMk cId="3937650352" sldId="2134960339"/>
        </pc:sldMkLst>
      </pc:sldChg>
      <pc:sldChg chg="del">
        <pc:chgData name="Gustavo Henrique Ferreira" userId="5d14e139-c673-4850-8901-ef0ccd4bea0a" providerId="ADAL" clId="{039D57D0-E922-4A2B-A002-58CC85D8B03D}" dt="2023-11-06T08:56:33.818" v="1720" actId="47"/>
        <pc:sldMkLst>
          <pc:docMk/>
          <pc:sldMk cId="1187418200" sldId="2134960340"/>
        </pc:sldMkLst>
      </pc:sldChg>
      <pc:sldChg chg="del">
        <pc:chgData name="Gustavo Henrique Ferreira" userId="5d14e139-c673-4850-8901-ef0ccd4bea0a" providerId="ADAL" clId="{039D57D0-E922-4A2B-A002-58CC85D8B03D}" dt="2023-11-06T08:56:34.755" v="1721" actId="47"/>
        <pc:sldMkLst>
          <pc:docMk/>
          <pc:sldMk cId="1004519488" sldId="2134960341"/>
        </pc:sldMkLst>
      </pc:sldChg>
      <pc:sldChg chg="modSp mod">
        <pc:chgData name="Gustavo Henrique Ferreira" userId="5d14e139-c673-4850-8901-ef0ccd4bea0a" providerId="ADAL" clId="{039D57D0-E922-4A2B-A002-58CC85D8B03D}" dt="2023-11-06T08:21:05.753" v="1175" actId="20577"/>
        <pc:sldMkLst>
          <pc:docMk/>
          <pc:sldMk cId="3341610688" sldId="2134960345"/>
        </pc:sldMkLst>
        <pc:spChg chg="mod">
          <ac:chgData name="Gustavo Henrique Ferreira" userId="5d14e139-c673-4850-8901-ef0ccd4bea0a" providerId="ADAL" clId="{039D57D0-E922-4A2B-A002-58CC85D8B03D}" dt="2023-11-06T08:21:05.753" v="1175" actId="20577"/>
          <ac:spMkLst>
            <pc:docMk/>
            <pc:sldMk cId="3341610688" sldId="2134960345"/>
            <ac:spMk id="2" creationId="{7DF87A8B-C6C7-ED30-F4AC-F153BCF769AD}"/>
          </ac:spMkLst>
        </pc:spChg>
      </pc:sldChg>
      <pc:sldChg chg="delSp modSp mod">
        <pc:chgData name="Gustavo Henrique Ferreira" userId="5d14e139-c673-4850-8901-ef0ccd4bea0a" providerId="ADAL" clId="{039D57D0-E922-4A2B-A002-58CC85D8B03D}" dt="2023-11-06T08:23:17.242" v="1229" actId="207"/>
        <pc:sldMkLst>
          <pc:docMk/>
          <pc:sldMk cId="3305379791" sldId="2134960346"/>
        </pc:sldMkLst>
        <pc:spChg chg="mod">
          <ac:chgData name="Gustavo Henrique Ferreira" userId="5d14e139-c673-4850-8901-ef0ccd4bea0a" providerId="ADAL" clId="{039D57D0-E922-4A2B-A002-58CC85D8B03D}" dt="2023-11-06T08:23:17.242" v="1229" actId="207"/>
          <ac:spMkLst>
            <pc:docMk/>
            <pc:sldMk cId="3305379791" sldId="2134960346"/>
            <ac:spMk id="4" creationId="{F5E7E141-82A7-D5EC-26A6-B1AEB7234788}"/>
          </ac:spMkLst>
        </pc:spChg>
        <pc:spChg chg="del">
          <ac:chgData name="Gustavo Henrique Ferreira" userId="5d14e139-c673-4850-8901-ef0ccd4bea0a" providerId="ADAL" clId="{039D57D0-E922-4A2B-A002-58CC85D8B03D}" dt="2023-11-06T08:23:10.398" v="1228" actId="478"/>
          <ac:spMkLst>
            <pc:docMk/>
            <pc:sldMk cId="3305379791" sldId="2134960346"/>
            <ac:spMk id="6" creationId="{900C50E8-01A3-1F16-A218-3EDBEB3B0D1B}"/>
          </ac:spMkLst>
        </pc:spChg>
        <pc:spChg chg="mod">
          <ac:chgData name="Gustavo Henrique Ferreira" userId="5d14e139-c673-4850-8901-ef0ccd4bea0a" providerId="ADAL" clId="{039D57D0-E922-4A2B-A002-58CC85D8B03D}" dt="2023-11-06T08:21:13.264" v="1197" actId="20577"/>
          <ac:spMkLst>
            <pc:docMk/>
            <pc:sldMk cId="3305379791" sldId="2134960346"/>
            <ac:spMk id="7" creationId="{85EEE8AF-2851-B5DD-1ADE-6EC6F3D9740A}"/>
          </ac:spMkLst>
        </pc:spChg>
        <pc:spChg chg="mod">
          <ac:chgData name="Gustavo Henrique Ferreira" userId="5d14e139-c673-4850-8901-ef0ccd4bea0a" providerId="ADAL" clId="{039D57D0-E922-4A2B-A002-58CC85D8B03D}" dt="2023-11-06T08:19:38.417" v="1114" actId="20577"/>
          <ac:spMkLst>
            <pc:docMk/>
            <pc:sldMk cId="3305379791" sldId="2134960346"/>
            <ac:spMk id="8" creationId="{B4E64E37-8B56-3E9C-8024-7F2D3BFF52FD}"/>
          </ac:spMkLst>
        </pc:spChg>
      </pc:sldChg>
      <pc:sldChg chg="delSp modSp mod">
        <pc:chgData name="Gustavo Henrique Ferreira" userId="5d14e139-c673-4850-8901-ef0ccd4bea0a" providerId="ADAL" clId="{039D57D0-E922-4A2B-A002-58CC85D8B03D}" dt="2023-11-06T09:01:21.512" v="1725" actId="20577"/>
        <pc:sldMkLst>
          <pc:docMk/>
          <pc:sldMk cId="741664118" sldId="2134960347"/>
        </pc:sldMkLst>
        <pc:spChg chg="mod">
          <ac:chgData name="Gustavo Henrique Ferreira" userId="5d14e139-c673-4850-8901-ef0ccd4bea0a" providerId="ADAL" clId="{039D57D0-E922-4A2B-A002-58CC85D8B03D}" dt="2023-11-06T08:23:35.966" v="1233" actId="207"/>
          <ac:spMkLst>
            <pc:docMk/>
            <pc:sldMk cId="741664118" sldId="2134960347"/>
            <ac:spMk id="4" creationId="{F5E7E141-82A7-D5EC-26A6-B1AEB7234788}"/>
          </ac:spMkLst>
        </pc:spChg>
        <pc:spChg chg="mod">
          <ac:chgData name="Gustavo Henrique Ferreira" userId="5d14e139-c673-4850-8901-ef0ccd4bea0a" providerId="ADAL" clId="{039D57D0-E922-4A2B-A002-58CC85D8B03D}" dt="2023-11-06T08:21:22.584" v="1223" actId="20577"/>
          <ac:spMkLst>
            <pc:docMk/>
            <pc:sldMk cId="741664118" sldId="2134960347"/>
            <ac:spMk id="7" creationId="{85EEE8AF-2851-B5DD-1ADE-6EC6F3D9740A}"/>
          </ac:spMkLst>
        </pc:spChg>
        <pc:spChg chg="mod">
          <ac:chgData name="Gustavo Henrique Ferreira" userId="5d14e139-c673-4850-8901-ef0ccd4bea0a" providerId="ADAL" clId="{039D57D0-E922-4A2B-A002-58CC85D8B03D}" dt="2023-11-06T09:01:21.512" v="1725" actId="20577"/>
          <ac:spMkLst>
            <pc:docMk/>
            <pc:sldMk cId="741664118" sldId="2134960347"/>
            <ac:spMk id="8" creationId="{B4E64E37-8B56-3E9C-8024-7F2D3BFF52FD}"/>
          </ac:spMkLst>
        </pc:spChg>
        <pc:spChg chg="del">
          <ac:chgData name="Gustavo Henrique Ferreira" userId="5d14e139-c673-4850-8901-ef0ccd4bea0a" providerId="ADAL" clId="{039D57D0-E922-4A2B-A002-58CC85D8B03D}" dt="2023-11-06T08:23:30.982" v="1232" actId="478"/>
          <ac:spMkLst>
            <pc:docMk/>
            <pc:sldMk cId="741664118" sldId="2134960347"/>
            <ac:spMk id="9" creationId="{2C523A73-3CB2-CFC9-992C-0C97D05F5D62}"/>
          </ac:spMkLst>
        </pc:spChg>
        <pc:spChg chg="del">
          <ac:chgData name="Gustavo Henrique Ferreira" userId="5d14e139-c673-4850-8901-ef0ccd4bea0a" providerId="ADAL" clId="{039D57D0-E922-4A2B-A002-58CC85D8B03D}" dt="2023-11-06T08:23:23.169" v="1230" actId="478"/>
          <ac:spMkLst>
            <pc:docMk/>
            <pc:sldMk cId="741664118" sldId="2134960347"/>
            <ac:spMk id="10" creationId="{9C11B79C-50B5-BD7A-E45E-2A05042E7299}"/>
          </ac:spMkLst>
        </pc:spChg>
      </pc:sldChg>
      <pc:sldChg chg="addSp delSp modSp add del mod">
        <pc:chgData name="Gustavo Henrique Ferreira" userId="5d14e139-c673-4850-8901-ef0ccd4bea0a" providerId="ADAL" clId="{039D57D0-E922-4A2B-A002-58CC85D8B03D}" dt="2023-11-06T08:09:18.964" v="853" actId="47"/>
        <pc:sldMkLst>
          <pc:docMk/>
          <pc:sldMk cId="3601537548" sldId="2134960348"/>
        </pc:sldMkLst>
        <pc:spChg chg="add del mod">
          <ac:chgData name="Gustavo Henrique Ferreira" userId="5d14e139-c673-4850-8901-ef0ccd4bea0a" providerId="ADAL" clId="{039D57D0-E922-4A2B-A002-58CC85D8B03D}" dt="2023-11-06T07:39:07.433" v="154"/>
          <ac:spMkLst>
            <pc:docMk/>
            <pc:sldMk cId="3601537548" sldId="2134960348"/>
            <ac:spMk id="2" creationId="{41AE72AD-034F-AD17-7921-470B2F7BEC8E}"/>
          </ac:spMkLst>
        </pc:spChg>
        <pc:spChg chg="mod">
          <ac:chgData name="Gustavo Henrique Ferreira" userId="5d14e139-c673-4850-8901-ef0ccd4bea0a" providerId="ADAL" clId="{039D57D0-E922-4A2B-A002-58CC85D8B03D}" dt="2023-11-06T07:34:06.807" v="137"/>
          <ac:spMkLst>
            <pc:docMk/>
            <pc:sldMk cId="3601537548" sldId="2134960348"/>
            <ac:spMk id="5" creationId="{299F4A7F-8577-2F4D-2022-C8E2868B170D}"/>
          </ac:spMkLst>
        </pc:spChg>
        <pc:spChg chg="del">
          <ac:chgData name="Gustavo Henrique Ferreira" userId="5d14e139-c673-4850-8901-ef0ccd4bea0a" providerId="ADAL" clId="{039D57D0-E922-4A2B-A002-58CC85D8B03D}" dt="2023-11-06T07:18:35.742" v="5" actId="478"/>
          <ac:spMkLst>
            <pc:docMk/>
            <pc:sldMk cId="3601537548" sldId="2134960348"/>
            <ac:spMk id="61" creationId="{28EF9546-C1B2-6245-38F5-81B1EDC4B621}"/>
          </ac:spMkLst>
        </pc:spChg>
      </pc:sldChg>
      <pc:sldChg chg="addSp delSp modSp add mod">
        <pc:chgData name="Gustavo Henrique Ferreira" userId="5d14e139-c673-4850-8901-ef0ccd4bea0a" providerId="ADAL" clId="{039D57D0-E922-4A2B-A002-58CC85D8B03D}" dt="2023-11-06T08:08:57.070" v="852" actId="1076"/>
        <pc:sldMkLst>
          <pc:docMk/>
          <pc:sldMk cId="567056078" sldId="2134960349"/>
        </pc:sldMkLst>
        <pc:spChg chg="mod">
          <ac:chgData name="Gustavo Henrique Ferreira" userId="5d14e139-c673-4850-8901-ef0ccd4bea0a" providerId="ADAL" clId="{039D57D0-E922-4A2B-A002-58CC85D8B03D}" dt="2023-11-06T07:38:25.359" v="151" actId="20577"/>
          <ac:spMkLst>
            <pc:docMk/>
            <pc:sldMk cId="567056078" sldId="2134960349"/>
            <ac:spMk id="3" creationId="{751C2A49-7E81-5951-82C7-4700F5A5208B}"/>
          </ac:spMkLst>
        </pc:spChg>
        <pc:spChg chg="del">
          <ac:chgData name="Gustavo Henrique Ferreira" userId="5d14e139-c673-4850-8901-ef0ccd4bea0a" providerId="ADAL" clId="{039D57D0-E922-4A2B-A002-58CC85D8B03D}" dt="2023-11-06T07:38:09.940" v="141" actId="478"/>
          <ac:spMkLst>
            <pc:docMk/>
            <pc:sldMk cId="567056078" sldId="2134960349"/>
            <ac:spMk id="5" creationId="{299F4A7F-8577-2F4D-2022-C8E2868B170D}"/>
          </ac:spMkLst>
        </pc:spChg>
        <pc:spChg chg="mod">
          <ac:chgData name="Gustavo Henrique Ferreira" userId="5d14e139-c673-4850-8901-ef0ccd4bea0a" providerId="ADAL" clId="{039D57D0-E922-4A2B-A002-58CC85D8B03D}" dt="2023-11-06T07:38:10.842" v="142"/>
          <ac:spMkLst>
            <pc:docMk/>
            <pc:sldMk cId="567056078" sldId="2134960349"/>
            <ac:spMk id="6" creationId="{B549C7FD-9F22-4458-C8FF-B3CC80D2883B}"/>
          </ac:spMkLst>
        </pc:spChg>
        <pc:spChg chg="mod">
          <ac:chgData name="Gustavo Henrique Ferreira" userId="5d14e139-c673-4850-8901-ef0ccd4bea0a" providerId="ADAL" clId="{039D57D0-E922-4A2B-A002-58CC85D8B03D}" dt="2023-11-06T07:38:10.842" v="142"/>
          <ac:spMkLst>
            <pc:docMk/>
            <pc:sldMk cId="567056078" sldId="2134960349"/>
            <ac:spMk id="10" creationId="{E36761E9-3C2A-7BC7-FB7F-A5F9EC48D624}"/>
          </ac:spMkLst>
        </pc:spChg>
        <pc:spChg chg="mod">
          <ac:chgData name="Gustavo Henrique Ferreira" userId="5d14e139-c673-4850-8901-ef0ccd4bea0a" providerId="ADAL" clId="{039D57D0-E922-4A2B-A002-58CC85D8B03D}" dt="2023-11-06T07:38:10.842" v="142"/>
          <ac:spMkLst>
            <pc:docMk/>
            <pc:sldMk cId="567056078" sldId="2134960349"/>
            <ac:spMk id="11" creationId="{9C33D808-D105-62AB-0E9A-D68A408B61C3}"/>
          </ac:spMkLst>
        </pc:spChg>
        <pc:spChg chg="mod">
          <ac:chgData name="Gustavo Henrique Ferreira" userId="5d14e139-c673-4850-8901-ef0ccd4bea0a" providerId="ADAL" clId="{039D57D0-E922-4A2B-A002-58CC85D8B03D}" dt="2023-11-06T07:38:10.842" v="142"/>
          <ac:spMkLst>
            <pc:docMk/>
            <pc:sldMk cId="567056078" sldId="2134960349"/>
            <ac:spMk id="12" creationId="{D2BD34B2-CED8-56BE-B9FE-7937D914754C}"/>
          </ac:spMkLst>
        </pc:spChg>
        <pc:spChg chg="mod">
          <ac:chgData name="Gustavo Henrique Ferreira" userId="5d14e139-c673-4850-8901-ef0ccd4bea0a" providerId="ADAL" clId="{039D57D0-E922-4A2B-A002-58CC85D8B03D}" dt="2023-11-06T07:38:10.842" v="142"/>
          <ac:spMkLst>
            <pc:docMk/>
            <pc:sldMk cId="567056078" sldId="2134960349"/>
            <ac:spMk id="13" creationId="{F787247D-C86F-7BB0-67AF-5C02C5F5F05E}"/>
          </ac:spMkLst>
        </pc:spChg>
        <pc:spChg chg="mod">
          <ac:chgData name="Gustavo Henrique Ferreira" userId="5d14e139-c673-4850-8901-ef0ccd4bea0a" providerId="ADAL" clId="{039D57D0-E922-4A2B-A002-58CC85D8B03D}" dt="2023-11-06T07:38:10.842" v="142"/>
          <ac:spMkLst>
            <pc:docMk/>
            <pc:sldMk cId="567056078" sldId="2134960349"/>
            <ac:spMk id="14" creationId="{5D960752-3AEB-4796-AC79-D4F2713978EA}"/>
          </ac:spMkLst>
        </pc:spChg>
        <pc:spChg chg="mod">
          <ac:chgData name="Gustavo Henrique Ferreira" userId="5d14e139-c673-4850-8901-ef0ccd4bea0a" providerId="ADAL" clId="{039D57D0-E922-4A2B-A002-58CC85D8B03D}" dt="2023-11-06T07:38:10.842" v="142"/>
          <ac:spMkLst>
            <pc:docMk/>
            <pc:sldMk cId="567056078" sldId="2134960349"/>
            <ac:spMk id="15" creationId="{BA82CE9A-CB49-1880-4C0F-45C65B3D243B}"/>
          </ac:spMkLst>
        </pc:spChg>
        <pc:spChg chg="mod">
          <ac:chgData name="Gustavo Henrique Ferreira" userId="5d14e139-c673-4850-8901-ef0ccd4bea0a" providerId="ADAL" clId="{039D57D0-E922-4A2B-A002-58CC85D8B03D}" dt="2023-11-06T07:38:10.842" v="142"/>
          <ac:spMkLst>
            <pc:docMk/>
            <pc:sldMk cId="567056078" sldId="2134960349"/>
            <ac:spMk id="16" creationId="{44C36FCC-3595-B023-62C7-CB954857E742}"/>
          </ac:spMkLst>
        </pc:spChg>
        <pc:spChg chg="mod">
          <ac:chgData name="Gustavo Henrique Ferreira" userId="5d14e139-c673-4850-8901-ef0ccd4bea0a" providerId="ADAL" clId="{039D57D0-E922-4A2B-A002-58CC85D8B03D}" dt="2023-11-06T07:38:10.842" v="142"/>
          <ac:spMkLst>
            <pc:docMk/>
            <pc:sldMk cId="567056078" sldId="2134960349"/>
            <ac:spMk id="17" creationId="{FE2DB44C-A156-D992-2312-6794C9EC9055}"/>
          </ac:spMkLst>
        </pc:spChg>
        <pc:spChg chg="mod">
          <ac:chgData name="Gustavo Henrique Ferreira" userId="5d14e139-c673-4850-8901-ef0ccd4bea0a" providerId="ADAL" clId="{039D57D0-E922-4A2B-A002-58CC85D8B03D}" dt="2023-11-06T07:38:10.842" v="142"/>
          <ac:spMkLst>
            <pc:docMk/>
            <pc:sldMk cId="567056078" sldId="2134960349"/>
            <ac:spMk id="18" creationId="{72228A4E-EB81-B59C-E0A4-FC06C0B314C7}"/>
          </ac:spMkLst>
        </pc:spChg>
        <pc:spChg chg="mod">
          <ac:chgData name="Gustavo Henrique Ferreira" userId="5d14e139-c673-4850-8901-ef0ccd4bea0a" providerId="ADAL" clId="{039D57D0-E922-4A2B-A002-58CC85D8B03D}" dt="2023-11-06T07:38:10.842" v="142"/>
          <ac:spMkLst>
            <pc:docMk/>
            <pc:sldMk cId="567056078" sldId="2134960349"/>
            <ac:spMk id="19" creationId="{2C65F45A-158B-36E8-F9D5-ACB12C51AF63}"/>
          </ac:spMkLst>
        </pc:spChg>
        <pc:spChg chg="mod">
          <ac:chgData name="Gustavo Henrique Ferreira" userId="5d14e139-c673-4850-8901-ef0ccd4bea0a" providerId="ADAL" clId="{039D57D0-E922-4A2B-A002-58CC85D8B03D}" dt="2023-11-06T07:38:10.842" v="142"/>
          <ac:spMkLst>
            <pc:docMk/>
            <pc:sldMk cId="567056078" sldId="2134960349"/>
            <ac:spMk id="20" creationId="{01857A4F-DEB4-F724-3283-A57F5E7E1D66}"/>
          </ac:spMkLst>
        </pc:spChg>
        <pc:spChg chg="mod">
          <ac:chgData name="Gustavo Henrique Ferreira" userId="5d14e139-c673-4850-8901-ef0ccd4bea0a" providerId="ADAL" clId="{039D57D0-E922-4A2B-A002-58CC85D8B03D}" dt="2023-11-06T07:38:10.842" v="142"/>
          <ac:spMkLst>
            <pc:docMk/>
            <pc:sldMk cId="567056078" sldId="2134960349"/>
            <ac:spMk id="21" creationId="{2B087C9B-106F-27DF-B746-C303F5B6B707}"/>
          </ac:spMkLst>
        </pc:spChg>
        <pc:spChg chg="mod">
          <ac:chgData name="Gustavo Henrique Ferreira" userId="5d14e139-c673-4850-8901-ef0ccd4bea0a" providerId="ADAL" clId="{039D57D0-E922-4A2B-A002-58CC85D8B03D}" dt="2023-11-06T07:38:10.842" v="142"/>
          <ac:spMkLst>
            <pc:docMk/>
            <pc:sldMk cId="567056078" sldId="2134960349"/>
            <ac:spMk id="22" creationId="{5B697B72-3674-88C1-6B3E-23A3014F5ABE}"/>
          </ac:spMkLst>
        </pc:spChg>
        <pc:spChg chg="mod">
          <ac:chgData name="Gustavo Henrique Ferreira" userId="5d14e139-c673-4850-8901-ef0ccd4bea0a" providerId="ADAL" clId="{039D57D0-E922-4A2B-A002-58CC85D8B03D}" dt="2023-11-06T07:38:10.842" v="142"/>
          <ac:spMkLst>
            <pc:docMk/>
            <pc:sldMk cId="567056078" sldId="2134960349"/>
            <ac:spMk id="23" creationId="{F98476C0-D176-A176-56DB-CE741C1B0119}"/>
          </ac:spMkLst>
        </pc:spChg>
        <pc:spChg chg="mod">
          <ac:chgData name="Gustavo Henrique Ferreira" userId="5d14e139-c673-4850-8901-ef0ccd4bea0a" providerId="ADAL" clId="{039D57D0-E922-4A2B-A002-58CC85D8B03D}" dt="2023-11-06T07:38:10.842" v="142"/>
          <ac:spMkLst>
            <pc:docMk/>
            <pc:sldMk cId="567056078" sldId="2134960349"/>
            <ac:spMk id="24" creationId="{C3BD96BD-07FF-DC48-2A64-B6690C3FD759}"/>
          </ac:spMkLst>
        </pc:spChg>
        <pc:spChg chg="mod">
          <ac:chgData name="Gustavo Henrique Ferreira" userId="5d14e139-c673-4850-8901-ef0ccd4bea0a" providerId="ADAL" clId="{039D57D0-E922-4A2B-A002-58CC85D8B03D}" dt="2023-11-06T07:38:10.842" v="142"/>
          <ac:spMkLst>
            <pc:docMk/>
            <pc:sldMk cId="567056078" sldId="2134960349"/>
            <ac:spMk id="25" creationId="{681DEE58-6A6C-9AE9-D879-53E9D28E98D1}"/>
          </ac:spMkLst>
        </pc:spChg>
        <pc:spChg chg="mod">
          <ac:chgData name="Gustavo Henrique Ferreira" userId="5d14e139-c673-4850-8901-ef0ccd4bea0a" providerId="ADAL" clId="{039D57D0-E922-4A2B-A002-58CC85D8B03D}" dt="2023-11-06T07:38:10.842" v="142"/>
          <ac:spMkLst>
            <pc:docMk/>
            <pc:sldMk cId="567056078" sldId="2134960349"/>
            <ac:spMk id="26" creationId="{AF2D5C3F-8BB5-821D-F5DC-5F682B6C0D44}"/>
          </ac:spMkLst>
        </pc:spChg>
        <pc:spChg chg="mod">
          <ac:chgData name="Gustavo Henrique Ferreira" userId="5d14e139-c673-4850-8901-ef0ccd4bea0a" providerId="ADAL" clId="{039D57D0-E922-4A2B-A002-58CC85D8B03D}" dt="2023-11-06T07:38:10.842" v="142"/>
          <ac:spMkLst>
            <pc:docMk/>
            <pc:sldMk cId="567056078" sldId="2134960349"/>
            <ac:spMk id="27" creationId="{4E04C923-20A2-A9D7-CB98-936C86452E3C}"/>
          </ac:spMkLst>
        </pc:spChg>
        <pc:spChg chg="mod">
          <ac:chgData name="Gustavo Henrique Ferreira" userId="5d14e139-c673-4850-8901-ef0ccd4bea0a" providerId="ADAL" clId="{039D57D0-E922-4A2B-A002-58CC85D8B03D}" dt="2023-11-06T07:38:10.842" v="142"/>
          <ac:spMkLst>
            <pc:docMk/>
            <pc:sldMk cId="567056078" sldId="2134960349"/>
            <ac:spMk id="28" creationId="{862F6F38-05E2-2A8B-952A-34C86866CCE2}"/>
          </ac:spMkLst>
        </pc:spChg>
        <pc:spChg chg="add mod">
          <ac:chgData name="Gustavo Henrique Ferreira" userId="5d14e139-c673-4850-8901-ef0ccd4bea0a" providerId="ADAL" clId="{039D57D0-E922-4A2B-A002-58CC85D8B03D}" dt="2023-11-06T07:55:40.877" v="665" actId="1076"/>
          <ac:spMkLst>
            <pc:docMk/>
            <pc:sldMk cId="567056078" sldId="2134960349"/>
            <ac:spMk id="29" creationId="{99C113DA-7E5C-9CE5-B1C7-A77DD5643A84}"/>
          </ac:spMkLst>
        </pc:spChg>
        <pc:spChg chg="add del mod">
          <ac:chgData name="Gustavo Henrique Ferreira" userId="5d14e139-c673-4850-8901-ef0ccd4bea0a" providerId="ADAL" clId="{039D57D0-E922-4A2B-A002-58CC85D8B03D}" dt="2023-11-06T08:08:14.222" v="847" actId="478"/>
          <ac:spMkLst>
            <pc:docMk/>
            <pc:sldMk cId="567056078" sldId="2134960349"/>
            <ac:spMk id="30" creationId="{94512A16-297A-2962-D7A6-C62974B13568}"/>
          </ac:spMkLst>
        </pc:spChg>
        <pc:spChg chg="add mod">
          <ac:chgData name="Gustavo Henrique Ferreira" userId="5d14e139-c673-4850-8901-ef0ccd4bea0a" providerId="ADAL" clId="{039D57D0-E922-4A2B-A002-58CC85D8B03D}" dt="2023-11-06T07:44:28.610" v="229" actId="164"/>
          <ac:spMkLst>
            <pc:docMk/>
            <pc:sldMk cId="567056078" sldId="2134960349"/>
            <ac:spMk id="34" creationId="{747F920B-E47A-B841-4BFE-AC7202E3E570}"/>
          </ac:spMkLst>
        </pc:spChg>
        <pc:spChg chg="add mod">
          <ac:chgData name="Gustavo Henrique Ferreira" userId="5d14e139-c673-4850-8901-ef0ccd4bea0a" providerId="ADAL" clId="{039D57D0-E922-4A2B-A002-58CC85D8B03D}" dt="2023-11-06T07:44:28.610" v="229" actId="164"/>
          <ac:spMkLst>
            <pc:docMk/>
            <pc:sldMk cId="567056078" sldId="2134960349"/>
            <ac:spMk id="35" creationId="{36FCA659-610D-4950-52FF-7AC5CA195224}"/>
          </ac:spMkLst>
        </pc:spChg>
        <pc:spChg chg="add mod">
          <ac:chgData name="Gustavo Henrique Ferreira" userId="5d14e139-c673-4850-8901-ef0ccd4bea0a" providerId="ADAL" clId="{039D57D0-E922-4A2B-A002-58CC85D8B03D}" dt="2023-11-06T07:44:28.610" v="229" actId="164"/>
          <ac:spMkLst>
            <pc:docMk/>
            <pc:sldMk cId="567056078" sldId="2134960349"/>
            <ac:spMk id="40" creationId="{392D0307-8A3D-7AC3-2D0E-17C0AA1F8CBB}"/>
          </ac:spMkLst>
        </pc:spChg>
        <pc:spChg chg="add mod">
          <ac:chgData name="Gustavo Henrique Ferreira" userId="5d14e139-c673-4850-8901-ef0ccd4bea0a" providerId="ADAL" clId="{039D57D0-E922-4A2B-A002-58CC85D8B03D}" dt="2023-11-06T07:44:28.610" v="229" actId="164"/>
          <ac:spMkLst>
            <pc:docMk/>
            <pc:sldMk cId="567056078" sldId="2134960349"/>
            <ac:spMk id="42" creationId="{86470C16-E184-3BAF-5C20-8E2955C6B66A}"/>
          </ac:spMkLst>
        </pc:spChg>
        <pc:spChg chg="add mod">
          <ac:chgData name="Gustavo Henrique Ferreira" userId="5d14e139-c673-4850-8901-ef0ccd4bea0a" providerId="ADAL" clId="{039D57D0-E922-4A2B-A002-58CC85D8B03D}" dt="2023-11-06T07:44:28.610" v="229" actId="164"/>
          <ac:spMkLst>
            <pc:docMk/>
            <pc:sldMk cId="567056078" sldId="2134960349"/>
            <ac:spMk id="43" creationId="{DDF55C4F-17BD-35F2-1F06-734E09956F17}"/>
          </ac:spMkLst>
        </pc:spChg>
        <pc:spChg chg="add mod">
          <ac:chgData name="Gustavo Henrique Ferreira" userId="5d14e139-c673-4850-8901-ef0ccd4bea0a" providerId="ADAL" clId="{039D57D0-E922-4A2B-A002-58CC85D8B03D}" dt="2023-11-06T07:44:28.610" v="229" actId="164"/>
          <ac:spMkLst>
            <pc:docMk/>
            <pc:sldMk cId="567056078" sldId="2134960349"/>
            <ac:spMk id="44" creationId="{D0A44996-06ED-2536-7148-D4AF35931570}"/>
          </ac:spMkLst>
        </pc:spChg>
        <pc:spChg chg="add mod">
          <ac:chgData name="Gustavo Henrique Ferreira" userId="5d14e139-c673-4850-8901-ef0ccd4bea0a" providerId="ADAL" clId="{039D57D0-E922-4A2B-A002-58CC85D8B03D}" dt="2023-11-06T07:44:28.610" v="229" actId="164"/>
          <ac:spMkLst>
            <pc:docMk/>
            <pc:sldMk cId="567056078" sldId="2134960349"/>
            <ac:spMk id="45" creationId="{945C5AEB-80C7-E9F9-3677-7C706A9E884F}"/>
          </ac:spMkLst>
        </pc:spChg>
        <pc:spChg chg="add mod">
          <ac:chgData name="Gustavo Henrique Ferreira" userId="5d14e139-c673-4850-8901-ef0ccd4bea0a" providerId="ADAL" clId="{039D57D0-E922-4A2B-A002-58CC85D8B03D}" dt="2023-11-06T07:44:28.610" v="229" actId="164"/>
          <ac:spMkLst>
            <pc:docMk/>
            <pc:sldMk cId="567056078" sldId="2134960349"/>
            <ac:spMk id="46" creationId="{28FFD389-A627-8AB1-6DD1-9D1796E37984}"/>
          </ac:spMkLst>
        </pc:spChg>
        <pc:spChg chg="add mod">
          <ac:chgData name="Gustavo Henrique Ferreira" userId="5d14e139-c673-4850-8901-ef0ccd4bea0a" providerId="ADAL" clId="{039D57D0-E922-4A2B-A002-58CC85D8B03D}" dt="2023-11-06T07:44:28.610" v="229" actId="164"/>
          <ac:spMkLst>
            <pc:docMk/>
            <pc:sldMk cId="567056078" sldId="2134960349"/>
            <ac:spMk id="47" creationId="{B1652FDD-61C7-C3E8-13B9-154D23DDF148}"/>
          </ac:spMkLst>
        </pc:spChg>
        <pc:spChg chg="add mod">
          <ac:chgData name="Gustavo Henrique Ferreira" userId="5d14e139-c673-4850-8901-ef0ccd4bea0a" providerId="ADAL" clId="{039D57D0-E922-4A2B-A002-58CC85D8B03D}" dt="2023-11-06T07:44:28.610" v="229" actId="164"/>
          <ac:spMkLst>
            <pc:docMk/>
            <pc:sldMk cId="567056078" sldId="2134960349"/>
            <ac:spMk id="49" creationId="{20747256-DBE7-BE91-0AD0-5C4CB706E807}"/>
          </ac:spMkLst>
        </pc:spChg>
        <pc:spChg chg="add mod">
          <ac:chgData name="Gustavo Henrique Ferreira" userId="5d14e139-c673-4850-8901-ef0ccd4bea0a" providerId="ADAL" clId="{039D57D0-E922-4A2B-A002-58CC85D8B03D}" dt="2023-11-06T07:44:28.610" v="229" actId="164"/>
          <ac:spMkLst>
            <pc:docMk/>
            <pc:sldMk cId="567056078" sldId="2134960349"/>
            <ac:spMk id="50" creationId="{9DF09D5C-190D-D48B-3E2B-7892B645B733}"/>
          </ac:spMkLst>
        </pc:spChg>
        <pc:spChg chg="add mod">
          <ac:chgData name="Gustavo Henrique Ferreira" userId="5d14e139-c673-4850-8901-ef0ccd4bea0a" providerId="ADAL" clId="{039D57D0-E922-4A2B-A002-58CC85D8B03D}" dt="2023-11-06T07:44:28.610" v="229" actId="164"/>
          <ac:spMkLst>
            <pc:docMk/>
            <pc:sldMk cId="567056078" sldId="2134960349"/>
            <ac:spMk id="51" creationId="{CF441DEC-A3FB-4E8E-33A8-7E9F5ACF27CF}"/>
          </ac:spMkLst>
        </pc:spChg>
        <pc:spChg chg="add mod">
          <ac:chgData name="Gustavo Henrique Ferreira" userId="5d14e139-c673-4850-8901-ef0ccd4bea0a" providerId="ADAL" clId="{039D57D0-E922-4A2B-A002-58CC85D8B03D}" dt="2023-11-06T07:44:28.610" v="229" actId="164"/>
          <ac:spMkLst>
            <pc:docMk/>
            <pc:sldMk cId="567056078" sldId="2134960349"/>
            <ac:spMk id="52" creationId="{6653756E-D5DB-9495-D517-A742C1B2B608}"/>
          </ac:spMkLst>
        </pc:spChg>
        <pc:spChg chg="add mod">
          <ac:chgData name="Gustavo Henrique Ferreira" userId="5d14e139-c673-4850-8901-ef0ccd4bea0a" providerId="ADAL" clId="{039D57D0-E922-4A2B-A002-58CC85D8B03D}" dt="2023-11-06T07:44:28.610" v="229" actId="164"/>
          <ac:spMkLst>
            <pc:docMk/>
            <pc:sldMk cId="567056078" sldId="2134960349"/>
            <ac:spMk id="54" creationId="{1D780E04-7F41-012E-019E-AAB7CFCD60C1}"/>
          </ac:spMkLst>
        </pc:spChg>
        <pc:spChg chg="add mod">
          <ac:chgData name="Gustavo Henrique Ferreira" userId="5d14e139-c673-4850-8901-ef0ccd4bea0a" providerId="ADAL" clId="{039D57D0-E922-4A2B-A002-58CC85D8B03D}" dt="2023-11-06T07:44:28.610" v="229" actId="164"/>
          <ac:spMkLst>
            <pc:docMk/>
            <pc:sldMk cId="567056078" sldId="2134960349"/>
            <ac:spMk id="55" creationId="{991B46B6-9E27-2DB7-440A-1FFB21452B97}"/>
          </ac:spMkLst>
        </pc:spChg>
        <pc:spChg chg="add mod">
          <ac:chgData name="Gustavo Henrique Ferreira" userId="5d14e139-c673-4850-8901-ef0ccd4bea0a" providerId="ADAL" clId="{039D57D0-E922-4A2B-A002-58CC85D8B03D}" dt="2023-11-06T07:44:28.610" v="229" actId="164"/>
          <ac:spMkLst>
            <pc:docMk/>
            <pc:sldMk cId="567056078" sldId="2134960349"/>
            <ac:spMk id="56" creationId="{3B4D5FFD-AD05-921D-D65B-B706FB4B7308}"/>
          </ac:spMkLst>
        </pc:spChg>
        <pc:spChg chg="add mod">
          <ac:chgData name="Gustavo Henrique Ferreira" userId="5d14e139-c673-4850-8901-ef0ccd4bea0a" providerId="ADAL" clId="{039D57D0-E922-4A2B-A002-58CC85D8B03D}" dt="2023-11-06T07:44:28.610" v="229" actId="164"/>
          <ac:spMkLst>
            <pc:docMk/>
            <pc:sldMk cId="567056078" sldId="2134960349"/>
            <ac:spMk id="57" creationId="{871D6E86-9808-25E2-1D85-3F693318DB05}"/>
          </ac:spMkLst>
        </pc:spChg>
        <pc:spChg chg="add del mod">
          <ac:chgData name="Gustavo Henrique Ferreira" userId="5d14e139-c673-4850-8901-ef0ccd4bea0a" providerId="ADAL" clId="{039D57D0-E922-4A2B-A002-58CC85D8B03D}" dt="2023-11-06T07:45:39.049" v="233"/>
          <ac:spMkLst>
            <pc:docMk/>
            <pc:sldMk cId="567056078" sldId="2134960349"/>
            <ac:spMk id="62" creationId="{6FCCF1E8-1145-9DD2-8A2B-B152A5850BAA}"/>
          </ac:spMkLst>
        </pc:spChg>
        <pc:spChg chg="add del mod topLvl">
          <ac:chgData name="Gustavo Henrique Ferreira" userId="5d14e139-c673-4850-8901-ef0ccd4bea0a" providerId="ADAL" clId="{039D57D0-E922-4A2B-A002-58CC85D8B03D}" dt="2023-11-06T07:47:32.842" v="259" actId="478"/>
          <ac:spMkLst>
            <pc:docMk/>
            <pc:sldMk cId="567056078" sldId="2134960349"/>
            <ac:spMk id="64" creationId="{B04157FF-0B61-1E87-2577-7D3535EA32F2}"/>
          </ac:spMkLst>
        </pc:spChg>
        <pc:spChg chg="add del mod topLvl">
          <ac:chgData name="Gustavo Henrique Ferreira" userId="5d14e139-c673-4850-8901-ef0ccd4bea0a" providerId="ADAL" clId="{039D57D0-E922-4A2B-A002-58CC85D8B03D}" dt="2023-11-06T07:47:37.442" v="261" actId="478"/>
          <ac:spMkLst>
            <pc:docMk/>
            <pc:sldMk cId="567056078" sldId="2134960349"/>
            <ac:spMk id="65" creationId="{3031A811-3BF3-2CB7-D242-E8F6FC447041}"/>
          </ac:spMkLst>
        </pc:spChg>
        <pc:spChg chg="add del mod topLvl">
          <ac:chgData name="Gustavo Henrique Ferreira" userId="5d14e139-c673-4850-8901-ef0ccd4bea0a" providerId="ADAL" clId="{039D57D0-E922-4A2B-A002-58CC85D8B03D}" dt="2023-11-06T07:47:22.359" v="255" actId="478"/>
          <ac:spMkLst>
            <pc:docMk/>
            <pc:sldMk cId="567056078" sldId="2134960349"/>
            <ac:spMk id="66" creationId="{F254E315-C3DE-602A-885E-B84C669B5E0A}"/>
          </ac:spMkLst>
        </pc:spChg>
        <pc:spChg chg="add del mod topLvl">
          <ac:chgData name="Gustavo Henrique Ferreira" userId="5d14e139-c673-4850-8901-ef0ccd4bea0a" providerId="ADAL" clId="{039D57D0-E922-4A2B-A002-58CC85D8B03D}" dt="2023-11-06T07:47:27.743" v="257" actId="478"/>
          <ac:spMkLst>
            <pc:docMk/>
            <pc:sldMk cId="567056078" sldId="2134960349"/>
            <ac:spMk id="67" creationId="{632DC509-2692-9645-EEF6-88C4FB6478E6}"/>
          </ac:spMkLst>
        </pc:spChg>
        <pc:spChg chg="del mod topLvl">
          <ac:chgData name="Gustavo Henrique Ferreira" userId="5d14e139-c673-4850-8901-ef0ccd4bea0a" providerId="ADAL" clId="{039D57D0-E922-4A2B-A002-58CC85D8B03D}" dt="2023-11-06T07:47:25.776" v="256" actId="478"/>
          <ac:spMkLst>
            <pc:docMk/>
            <pc:sldMk cId="567056078" sldId="2134960349"/>
            <ac:spMk id="68" creationId="{E99E7FE1-7639-3867-7D9A-B55262FDCD91}"/>
          </ac:spMkLst>
        </pc:spChg>
        <pc:spChg chg="del mod topLvl">
          <ac:chgData name="Gustavo Henrique Ferreira" userId="5d14e139-c673-4850-8901-ef0ccd4bea0a" providerId="ADAL" clId="{039D57D0-E922-4A2B-A002-58CC85D8B03D}" dt="2023-11-06T07:47:34.875" v="260" actId="478"/>
          <ac:spMkLst>
            <pc:docMk/>
            <pc:sldMk cId="567056078" sldId="2134960349"/>
            <ac:spMk id="69" creationId="{3E0FDAA3-7B31-A90E-54EE-1BB6F99F6BFF}"/>
          </ac:spMkLst>
        </pc:spChg>
        <pc:spChg chg="del mod topLvl">
          <ac:chgData name="Gustavo Henrique Ferreira" userId="5d14e139-c673-4850-8901-ef0ccd4bea0a" providerId="ADAL" clId="{039D57D0-E922-4A2B-A002-58CC85D8B03D}" dt="2023-11-06T07:47:30.259" v="258" actId="478"/>
          <ac:spMkLst>
            <pc:docMk/>
            <pc:sldMk cId="567056078" sldId="2134960349"/>
            <ac:spMk id="70" creationId="{48CCD789-4EEC-D55D-6247-33482FC458C3}"/>
          </ac:spMkLst>
        </pc:spChg>
        <pc:spChg chg="del mod topLvl">
          <ac:chgData name="Gustavo Henrique Ferreira" userId="5d14e139-c673-4850-8901-ef0ccd4bea0a" providerId="ADAL" clId="{039D57D0-E922-4A2B-A002-58CC85D8B03D}" dt="2023-11-06T07:47:39.591" v="262" actId="478"/>
          <ac:spMkLst>
            <pc:docMk/>
            <pc:sldMk cId="567056078" sldId="2134960349"/>
            <ac:spMk id="71" creationId="{A52FB2B7-E9BC-6138-F220-1AF1DCD52317}"/>
          </ac:spMkLst>
        </pc:spChg>
        <pc:spChg chg="mod topLvl">
          <ac:chgData name="Gustavo Henrique Ferreira" userId="5d14e139-c673-4850-8901-ef0ccd4bea0a" providerId="ADAL" clId="{039D57D0-E922-4A2B-A002-58CC85D8B03D}" dt="2023-11-06T07:53:49.335" v="651" actId="164"/>
          <ac:spMkLst>
            <pc:docMk/>
            <pc:sldMk cId="567056078" sldId="2134960349"/>
            <ac:spMk id="72" creationId="{FFA3BEB9-B289-5989-6B6E-CFD90EA2DFAA}"/>
          </ac:spMkLst>
        </pc:spChg>
        <pc:spChg chg="mod topLvl">
          <ac:chgData name="Gustavo Henrique Ferreira" userId="5d14e139-c673-4850-8901-ef0ccd4bea0a" providerId="ADAL" clId="{039D57D0-E922-4A2B-A002-58CC85D8B03D}" dt="2023-11-06T07:53:49.335" v="651" actId="164"/>
          <ac:spMkLst>
            <pc:docMk/>
            <pc:sldMk cId="567056078" sldId="2134960349"/>
            <ac:spMk id="73" creationId="{7F556C49-A704-9AC2-64B3-3B4830A669B6}"/>
          </ac:spMkLst>
        </pc:spChg>
        <pc:spChg chg="mod topLvl">
          <ac:chgData name="Gustavo Henrique Ferreira" userId="5d14e139-c673-4850-8901-ef0ccd4bea0a" providerId="ADAL" clId="{039D57D0-E922-4A2B-A002-58CC85D8B03D}" dt="2023-11-06T07:53:49.335" v="651" actId="164"/>
          <ac:spMkLst>
            <pc:docMk/>
            <pc:sldMk cId="567056078" sldId="2134960349"/>
            <ac:spMk id="74" creationId="{272DE6D2-A94A-17E7-BEE6-6CFF0B98E295}"/>
          </ac:spMkLst>
        </pc:spChg>
        <pc:spChg chg="mod topLvl">
          <ac:chgData name="Gustavo Henrique Ferreira" userId="5d14e139-c673-4850-8901-ef0ccd4bea0a" providerId="ADAL" clId="{039D57D0-E922-4A2B-A002-58CC85D8B03D}" dt="2023-11-06T07:53:49.335" v="651" actId="164"/>
          <ac:spMkLst>
            <pc:docMk/>
            <pc:sldMk cId="567056078" sldId="2134960349"/>
            <ac:spMk id="75" creationId="{280F79F7-5683-2F58-EDC9-5E1483947E4D}"/>
          </ac:spMkLst>
        </pc:spChg>
        <pc:spChg chg="mod topLvl">
          <ac:chgData name="Gustavo Henrique Ferreira" userId="5d14e139-c673-4850-8901-ef0ccd4bea0a" providerId="ADAL" clId="{039D57D0-E922-4A2B-A002-58CC85D8B03D}" dt="2023-11-06T08:07:13.874" v="762" actId="207"/>
          <ac:spMkLst>
            <pc:docMk/>
            <pc:sldMk cId="567056078" sldId="2134960349"/>
            <ac:spMk id="76" creationId="{639D955D-1713-5541-B3A6-5E6A6B834461}"/>
          </ac:spMkLst>
        </pc:spChg>
        <pc:spChg chg="mod topLvl">
          <ac:chgData name="Gustavo Henrique Ferreira" userId="5d14e139-c673-4850-8901-ef0ccd4bea0a" providerId="ADAL" clId="{039D57D0-E922-4A2B-A002-58CC85D8B03D}" dt="2023-11-06T07:56:05.257" v="667" actId="207"/>
          <ac:spMkLst>
            <pc:docMk/>
            <pc:sldMk cId="567056078" sldId="2134960349"/>
            <ac:spMk id="77" creationId="{2689CB62-2BC3-46DC-A5B1-6B704FE3066B}"/>
          </ac:spMkLst>
        </pc:spChg>
        <pc:spChg chg="mod topLvl">
          <ac:chgData name="Gustavo Henrique Ferreira" userId="5d14e139-c673-4850-8901-ef0ccd4bea0a" providerId="ADAL" clId="{039D57D0-E922-4A2B-A002-58CC85D8B03D}" dt="2023-11-06T07:53:49.335" v="651" actId="164"/>
          <ac:spMkLst>
            <pc:docMk/>
            <pc:sldMk cId="567056078" sldId="2134960349"/>
            <ac:spMk id="78" creationId="{CDAABB2C-5337-66A4-639B-38FF53628062}"/>
          </ac:spMkLst>
        </pc:spChg>
        <pc:spChg chg="mod topLvl">
          <ac:chgData name="Gustavo Henrique Ferreira" userId="5d14e139-c673-4850-8901-ef0ccd4bea0a" providerId="ADAL" clId="{039D57D0-E922-4A2B-A002-58CC85D8B03D}" dt="2023-11-06T08:07:21.690" v="763" actId="207"/>
          <ac:spMkLst>
            <pc:docMk/>
            <pc:sldMk cId="567056078" sldId="2134960349"/>
            <ac:spMk id="79" creationId="{AAC04E24-7158-22C9-593C-2B28FE6FAAF5}"/>
          </ac:spMkLst>
        </pc:spChg>
        <pc:spChg chg="mod topLvl">
          <ac:chgData name="Gustavo Henrique Ferreira" userId="5d14e139-c673-4850-8901-ef0ccd4bea0a" providerId="ADAL" clId="{039D57D0-E922-4A2B-A002-58CC85D8B03D}" dt="2023-11-06T07:53:49.335" v="651" actId="164"/>
          <ac:spMkLst>
            <pc:docMk/>
            <pc:sldMk cId="567056078" sldId="2134960349"/>
            <ac:spMk id="80" creationId="{700A9CA2-277C-D3CD-CDC8-59E6B36F19BC}"/>
          </ac:spMkLst>
        </pc:spChg>
        <pc:spChg chg="mod topLvl">
          <ac:chgData name="Gustavo Henrique Ferreira" userId="5d14e139-c673-4850-8901-ef0ccd4bea0a" providerId="ADAL" clId="{039D57D0-E922-4A2B-A002-58CC85D8B03D}" dt="2023-11-06T07:53:49.335" v="651" actId="164"/>
          <ac:spMkLst>
            <pc:docMk/>
            <pc:sldMk cId="567056078" sldId="2134960349"/>
            <ac:spMk id="81" creationId="{334CDF15-4A10-F4FF-43E7-C20D7D5FE2B2}"/>
          </ac:spMkLst>
        </pc:spChg>
        <pc:spChg chg="mod topLvl">
          <ac:chgData name="Gustavo Henrique Ferreira" userId="5d14e139-c673-4850-8901-ef0ccd4bea0a" providerId="ADAL" clId="{039D57D0-E922-4A2B-A002-58CC85D8B03D}" dt="2023-11-06T07:53:49.335" v="651" actId="164"/>
          <ac:spMkLst>
            <pc:docMk/>
            <pc:sldMk cId="567056078" sldId="2134960349"/>
            <ac:spMk id="82" creationId="{B73C2924-DA4C-D758-B80E-4669AE148509}"/>
          </ac:spMkLst>
        </pc:spChg>
        <pc:spChg chg="mod topLvl">
          <ac:chgData name="Gustavo Henrique Ferreira" userId="5d14e139-c673-4850-8901-ef0ccd4bea0a" providerId="ADAL" clId="{039D57D0-E922-4A2B-A002-58CC85D8B03D}" dt="2023-11-06T07:53:49.335" v="651" actId="164"/>
          <ac:spMkLst>
            <pc:docMk/>
            <pc:sldMk cId="567056078" sldId="2134960349"/>
            <ac:spMk id="83" creationId="{F43DE68F-353B-46EF-B7FD-15484D93EB77}"/>
          </ac:spMkLst>
        </pc:spChg>
        <pc:spChg chg="add del mod">
          <ac:chgData name="Gustavo Henrique Ferreira" userId="5d14e139-c673-4850-8901-ef0ccd4bea0a" providerId="ADAL" clId="{039D57D0-E922-4A2B-A002-58CC85D8B03D}" dt="2023-11-06T07:47:03.494" v="244"/>
          <ac:spMkLst>
            <pc:docMk/>
            <pc:sldMk cId="567056078" sldId="2134960349"/>
            <ac:spMk id="84" creationId="{EAA5AC04-29E8-11F3-4AE9-DB2832F1ECB1}"/>
          </ac:spMkLst>
        </pc:spChg>
        <pc:spChg chg="add del mod">
          <ac:chgData name="Gustavo Henrique Ferreira" userId="5d14e139-c673-4850-8901-ef0ccd4bea0a" providerId="ADAL" clId="{039D57D0-E922-4A2B-A002-58CC85D8B03D}" dt="2023-11-06T07:47:03.494" v="244"/>
          <ac:spMkLst>
            <pc:docMk/>
            <pc:sldMk cId="567056078" sldId="2134960349"/>
            <ac:spMk id="85" creationId="{BDCAB96B-0D2E-0253-49F7-3DD0A7E54108}"/>
          </ac:spMkLst>
        </pc:spChg>
        <pc:spChg chg="add mod ord">
          <ac:chgData name="Gustavo Henrique Ferreira" userId="5d14e139-c673-4850-8901-ef0ccd4bea0a" providerId="ADAL" clId="{039D57D0-E922-4A2B-A002-58CC85D8B03D}" dt="2023-11-06T08:05:58.321" v="757" actId="207"/>
          <ac:spMkLst>
            <pc:docMk/>
            <pc:sldMk cId="567056078" sldId="2134960349"/>
            <ac:spMk id="87" creationId="{AB5864B2-9B74-C3F2-4D7A-2071E17B372C}"/>
          </ac:spMkLst>
        </pc:spChg>
        <pc:spChg chg="add mod ord">
          <ac:chgData name="Gustavo Henrique Ferreira" userId="5d14e139-c673-4850-8901-ef0ccd4bea0a" providerId="ADAL" clId="{039D57D0-E922-4A2B-A002-58CC85D8B03D}" dt="2023-11-06T08:06:44.321" v="759" actId="207"/>
          <ac:spMkLst>
            <pc:docMk/>
            <pc:sldMk cId="567056078" sldId="2134960349"/>
            <ac:spMk id="88" creationId="{09B4A9F7-48D1-DF85-FF3B-F98C17A300AA}"/>
          </ac:spMkLst>
        </pc:spChg>
        <pc:spChg chg="add mod ord">
          <ac:chgData name="Gustavo Henrique Ferreira" userId="5d14e139-c673-4850-8901-ef0ccd4bea0a" providerId="ADAL" clId="{039D57D0-E922-4A2B-A002-58CC85D8B03D}" dt="2023-11-06T08:06:13.262" v="758" actId="207"/>
          <ac:spMkLst>
            <pc:docMk/>
            <pc:sldMk cId="567056078" sldId="2134960349"/>
            <ac:spMk id="89" creationId="{719CE65C-934C-06BF-F4E5-4ADD9800ED3F}"/>
          </ac:spMkLst>
        </pc:spChg>
        <pc:spChg chg="add mod ord">
          <ac:chgData name="Gustavo Henrique Ferreira" userId="5d14e139-c673-4850-8901-ef0ccd4bea0a" providerId="ADAL" clId="{039D57D0-E922-4A2B-A002-58CC85D8B03D}" dt="2023-11-06T07:53:49.335" v="651" actId="164"/>
          <ac:spMkLst>
            <pc:docMk/>
            <pc:sldMk cId="567056078" sldId="2134960349"/>
            <ac:spMk id="90" creationId="{F2906D52-712C-0987-1C29-F74A94DC5935}"/>
          </ac:spMkLst>
        </pc:spChg>
        <pc:spChg chg="add mod ord">
          <ac:chgData name="Gustavo Henrique Ferreira" userId="5d14e139-c673-4850-8901-ef0ccd4bea0a" providerId="ADAL" clId="{039D57D0-E922-4A2B-A002-58CC85D8B03D}" dt="2023-11-06T07:53:49.335" v="651" actId="164"/>
          <ac:spMkLst>
            <pc:docMk/>
            <pc:sldMk cId="567056078" sldId="2134960349"/>
            <ac:spMk id="91" creationId="{F17D3983-AB3D-08B9-79A1-53B51E9E4274}"/>
          </ac:spMkLst>
        </pc:spChg>
        <pc:spChg chg="add mod ord">
          <ac:chgData name="Gustavo Henrique Ferreira" userId="5d14e139-c673-4850-8901-ef0ccd4bea0a" providerId="ADAL" clId="{039D57D0-E922-4A2B-A002-58CC85D8B03D}" dt="2023-11-06T07:53:49.335" v="651" actId="164"/>
          <ac:spMkLst>
            <pc:docMk/>
            <pc:sldMk cId="567056078" sldId="2134960349"/>
            <ac:spMk id="92" creationId="{DC7E9439-C701-2E5F-E7C0-E9DDDD0E2691}"/>
          </ac:spMkLst>
        </pc:spChg>
        <pc:spChg chg="add mod ord">
          <ac:chgData name="Gustavo Henrique Ferreira" userId="5d14e139-c673-4850-8901-ef0ccd4bea0a" providerId="ADAL" clId="{039D57D0-E922-4A2B-A002-58CC85D8B03D}" dt="2023-11-06T07:55:53.445" v="666" actId="207"/>
          <ac:spMkLst>
            <pc:docMk/>
            <pc:sldMk cId="567056078" sldId="2134960349"/>
            <ac:spMk id="96" creationId="{5F4347BF-1B0D-1E80-4740-F24295BC8352}"/>
          </ac:spMkLst>
        </pc:spChg>
        <pc:spChg chg="add mod ord">
          <ac:chgData name="Gustavo Henrique Ferreira" userId="5d14e139-c673-4850-8901-ef0ccd4bea0a" providerId="ADAL" clId="{039D57D0-E922-4A2B-A002-58CC85D8B03D}" dt="2023-11-06T07:53:49.335" v="651" actId="164"/>
          <ac:spMkLst>
            <pc:docMk/>
            <pc:sldMk cId="567056078" sldId="2134960349"/>
            <ac:spMk id="97" creationId="{88997A4D-B438-451C-E200-19F50BE88E10}"/>
          </ac:spMkLst>
        </pc:spChg>
        <pc:spChg chg="add mod">
          <ac:chgData name="Gustavo Henrique Ferreira" userId="5d14e139-c673-4850-8901-ef0ccd4bea0a" providerId="ADAL" clId="{039D57D0-E922-4A2B-A002-58CC85D8B03D}" dt="2023-11-06T08:04:56.395" v="748" actId="1076"/>
          <ac:spMkLst>
            <pc:docMk/>
            <pc:sldMk cId="567056078" sldId="2134960349"/>
            <ac:spMk id="100" creationId="{E21EF861-F05E-CA68-2617-756A47FE3F53}"/>
          </ac:spMkLst>
        </pc:spChg>
        <pc:spChg chg="add mod">
          <ac:chgData name="Gustavo Henrique Ferreira" userId="5d14e139-c673-4850-8901-ef0ccd4bea0a" providerId="ADAL" clId="{039D57D0-E922-4A2B-A002-58CC85D8B03D}" dt="2023-11-06T08:05:28.532" v="756" actId="1035"/>
          <ac:spMkLst>
            <pc:docMk/>
            <pc:sldMk cId="567056078" sldId="2134960349"/>
            <ac:spMk id="101" creationId="{5347CFB6-B58C-1A13-6BEE-0DDF16C2E1C3}"/>
          </ac:spMkLst>
        </pc:spChg>
        <pc:spChg chg="add mod">
          <ac:chgData name="Gustavo Henrique Ferreira" userId="5d14e139-c673-4850-8901-ef0ccd4bea0a" providerId="ADAL" clId="{039D57D0-E922-4A2B-A002-58CC85D8B03D}" dt="2023-11-06T08:05:07.780" v="751" actId="1037"/>
          <ac:spMkLst>
            <pc:docMk/>
            <pc:sldMk cId="567056078" sldId="2134960349"/>
            <ac:spMk id="102" creationId="{FCDCAF26-96B0-20EB-6AEC-E0E32E2A8AB0}"/>
          </ac:spMkLst>
        </pc:spChg>
        <pc:spChg chg="add mod">
          <ac:chgData name="Gustavo Henrique Ferreira" userId="5d14e139-c673-4850-8901-ef0ccd4bea0a" providerId="ADAL" clId="{039D57D0-E922-4A2B-A002-58CC85D8B03D}" dt="2023-11-06T08:08:26.164" v="849" actId="207"/>
          <ac:spMkLst>
            <pc:docMk/>
            <pc:sldMk cId="567056078" sldId="2134960349"/>
            <ac:spMk id="103" creationId="{BB504A7F-3226-5899-5C38-95A99F469441}"/>
          </ac:spMkLst>
        </pc:spChg>
        <pc:grpChg chg="add del mod">
          <ac:chgData name="Gustavo Henrique Ferreira" userId="5d14e139-c673-4850-8901-ef0ccd4bea0a" providerId="ADAL" clId="{039D57D0-E922-4A2B-A002-58CC85D8B03D}" dt="2023-11-06T07:43:18.121" v="215" actId="478"/>
          <ac:grpSpMkLst>
            <pc:docMk/>
            <pc:sldMk cId="567056078" sldId="2134960349"/>
            <ac:grpSpMk id="2" creationId="{B563E951-6F1C-DD63-26B2-FDB3165DFFF4}"/>
          </ac:grpSpMkLst>
        </pc:grpChg>
        <pc:grpChg chg="del">
          <ac:chgData name="Gustavo Henrique Ferreira" userId="5d14e139-c673-4850-8901-ef0ccd4bea0a" providerId="ADAL" clId="{039D57D0-E922-4A2B-A002-58CC85D8B03D}" dt="2023-11-06T07:37:57.094" v="139" actId="478"/>
          <ac:grpSpMkLst>
            <pc:docMk/>
            <pc:sldMk cId="567056078" sldId="2134960349"/>
            <ac:grpSpMk id="7" creationId="{CA1F4FC6-4769-762E-67A3-868D5DE8F523}"/>
          </ac:grpSpMkLst>
        </pc:grpChg>
        <pc:grpChg chg="del">
          <ac:chgData name="Gustavo Henrique Ferreira" userId="5d14e139-c673-4850-8901-ef0ccd4bea0a" providerId="ADAL" clId="{039D57D0-E922-4A2B-A002-58CC85D8B03D}" dt="2023-11-06T07:38:06.634" v="140" actId="478"/>
          <ac:grpSpMkLst>
            <pc:docMk/>
            <pc:sldMk cId="567056078" sldId="2134960349"/>
            <ac:grpSpMk id="33" creationId="{3E5BAC6A-EE2A-5B38-FFC0-E347489BE0C5}"/>
          </ac:grpSpMkLst>
        </pc:grpChg>
        <pc:grpChg chg="add del mod">
          <ac:chgData name="Gustavo Henrique Ferreira" userId="5d14e139-c673-4850-8901-ef0ccd4bea0a" providerId="ADAL" clId="{039D57D0-E922-4A2B-A002-58CC85D8B03D}" dt="2023-11-06T07:46:01.365" v="234" actId="478"/>
          <ac:grpSpMkLst>
            <pc:docMk/>
            <pc:sldMk cId="567056078" sldId="2134960349"/>
            <ac:grpSpMk id="61" creationId="{80BD9016-175E-6887-C6FB-E2CBF8FC30D5}"/>
          </ac:grpSpMkLst>
        </pc:grpChg>
        <pc:grpChg chg="add del mod">
          <ac:chgData name="Gustavo Henrique Ferreira" userId="5d14e139-c673-4850-8901-ef0ccd4bea0a" providerId="ADAL" clId="{039D57D0-E922-4A2B-A002-58CC85D8B03D}" dt="2023-11-06T07:47:14.460" v="254" actId="165"/>
          <ac:grpSpMkLst>
            <pc:docMk/>
            <pc:sldMk cId="567056078" sldId="2134960349"/>
            <ac:grpSpMk id="63" creationId="{E1E32D3B-4232-AC3B-9C92-0EF673EF4462}"/>
          </ac:grpSpMkLst>
        </pc:grpChg>
        <pc:grpChg chg="add mod">
          <ac:chgData name="Gustavo Henrique Ferreira" userId="5d14e139-c673-4850-8901-ef0ccd4bea0a" providerId="ADAL" clId="{039D57D0-E922-4A2B-A002-58CC85D8B03D}" dt="2023-11-06T07:54:17.001" v="655" actId="1076"/>
          <ac:grpSpMkLst>
            <pc:docMk/>
            <pc:sldMk cId="567056078" sldId="2134960349"/>
            <ac:grpSpMk id="99" creationId="{9C19B915-A4AD-336C-1DC1-68F0DDDF4DCE}"/>
          </ac:grpSpMkLst>
        </pc:grpChg>
        <pc:picChg chg="del">
          <ac:chgData name="Gustavo Henrique Ferreira" userId="5d14e139-c673-4850-8901-ef0ccd4bea0a" providerId="ADAL" clId="{039D57D0-E922-4A2B-A002-58CC85D8B03D}" dt="2023-11-06T07:37:57.094" v="139" actId="478"/>
          <ac:picMkLst>
            <pc:docMk/>
            <pc:sldMk cId="567056078" sldId="2134960349"/>
            <ac:picMk id="48" creationId="{072384D4-4276-DD1A-3D93-B73CD8BFADE8}"/>
          </ac:picMkLst>
        </pc:picChg>
        <pc:picChg chg="add mod">
          <ac:chgData name="Gustavo Henrique Ferreira" userId="5d14e139-c673-4850-8901-ef0ccd4bea0a" providerId="ADAL" clId="{039D57D0-E922-4A2B-A002-58CC85D8B03D}" dt="2023-11-06T07:44:28.610" v="229" actId="164"/>
          <ac:picMkLst>
            <pc:docMk/>
            <pc:sldMk cId="567056078" sldId="2134960349"/>
            <ac:picMk id="58" creationId="{577F9CD4-BF8B-202B-F6E5-EDFB73D7FD3D}"/>
          </ac:picMkLst>
        </pc:picChg>
        <pc:picChg chg="add mod">
          <ac:chgData name="Gustavo Henrique Ferreira" userId="5d14e139-c673-4850-8901-ef0ccd4bea0a" providerId="ADAL" clId="{039D57D0-E922-4A2B-A002-58CC85D8B03D}" dt="2023-11-06T07:44:28.610" v="229" actId="164"/>
          <ac:picMkLst>
            <pc:docMk/>
            <pc:sldMk cId="567056078" sldId="2134960349"/>
            <ac:picMk id="59" creationId="{C737702A-4A6F-611C-01DA-FC1152D74870}"/>
          </ac:picMkLst>
        </pc:picChg>
        <pc:picChg chg="add mod">
          <ac:chgData name="Gustavo Henrique Ferreira" userId="5d14e139-c673-4850-8901-ef0ccd4bea0a" providerId="ADAL" clId="{039D57D0-E922-4A2B-A002-58CC85D8B03D}" dt="2023-11-06T07:44:28.610" v="229" actId="164"/>
          <ac:picMkLst>
            <pc:docMk/>
            <pc:sldMk cId="567056078" sldId="2134960349"/>
            <ac:picMk id="60" creationId="{EBD6D10C-AED8-A252-30D0-416F3F128D8C}"/>
          </ac:picMkLst>
        </pc:picChg>
        <pc:picChg chg="add del mod">
          <ac:chgData name="Gustavo Henrique Ferreira" userId="5d14e139-c673-4850-8901-ef0ccd4bea0a" providerId="ADAL" clId="{039D57D0-E922-4A2B-A002-58CC85D8B03D}" dt="2023-11-06T07:47:03.494" v="244"/>
          <ac:picMkLst>
            <pc:docMk/>
            <pc:sldMk cId="567056078" sldId="2134960349"/>
            <ac:picMk id="86" creationId="{E1ACF3E6-4A7A-2860-427C-5AB607DC8B25}"/>
          </ac:picMkLst>
        </pc:picChg>
        <pc:picChg chg="add del mod ord">
          <ac:chgData name="Gustavo Henrique Ferreira" userId="5d14e139-c673-4850-8901-ef0ccd4bea0a" providerId="ADAL" clId="{039D57D0-E922-4A2B-A002-58CC85D8B03D}" dt="2023-11-06T07:53:49.335" v="651" actId="164"/>
          <ac:picMkLst>
            <pc:docMk/>
            <pc:sldMk cId="567056078" sldId="2134960349"/>
            <ac:picMk id="93" creationId="{F1DCA091-874A-20DB-570F-53875E1800B0}"/>
          </ac:picMkLst>
        </pc:picChg>
        <pc:picChg chg="add del mod ord">
          <ac:chgData name="Gustavo Henrique Ferreira" userId="5d14e139-c673-4850-8901-ef0ccd4bea0a" providerId="ADAL" clId="{039D57D0-E922-4A2B-A002-58CC85D8B03D}" dt="2023-11-06T08:08:57.070" v="852" actId="1076"/>
          <ac:picMkLst>
            <pc:docMk/>
            <pc:sldMk cId="567056078" sldId="2134960349"/>
            <ac:picMk id="94" creationId="{C01A9604-713B-5334-BBE2-A81B2F79A070}"/>
          </ac:picMkLst>
        </pc:picChg>
        <pc:picChg chg="add mod ord">
          <ac:chgData name="Gustavo Henrique Ferreira" userId="5d14e139-c673-4850-8901-ef0ccd4bea0a" providerId="ADAL" clId="{039D57D0-E922-4A2B-A002-58CC85D8B03D}" dt="2023-11-06T08:08:52.031" v="851" actId="1076"/>
          <ac:picMkLst>
            <pc:docMk/>
            <pc:sldMk cId="567056078" sldId="2134960349"/>
            <ac:picMk id="95" creationId="{71B47999-5462-045E-A162-43E84DB971BD}"/>
          </ac:picMkLst>
        </pc:picChg>
        <pc:picChg chg="add del mod ord">
          <ac:chgData name="Gustavo Henrique Ferreira" userId="5d14e139-c673-4850-8901-ef0ccd4bea0a" providerId="ADAL" clId="{039D57D0-E922-4A2B-A002-58CC85D8B03D}" dt="2023-11-06T07:51:08.453" v="607" actId="478"/>
          <ac:picMkLst>
            <pc:docMk/>
            <pc:sldMk cId="567056078" sldId="2134960349"/>
            <ac:picMk id="98" creationId="{E4BC888E-8A76-6905-D09D-87976EA46FD8}"/>
          </ac:picMkLst>
        </pc:picChg>
        <pc:cxnChg chg="mod">
          <ac:chgData name="Gustavo Henrique Ferreira" userId="5d14e139-c673-4850-8901-ef0ccd4bea0a" providerId="ADAL" clId="{039D57D0-E922-4A2B-A002-58CC85D8B03D}" dt="2023-11-06T07:37:57.094" v="139" actId="478"/>
          <ac:cxnSpMkLst>
            <pc:docMk/>
            <pc:sldMk cId="567056078" sldId="2134960349"/>
            <ac:cxnSpMk id="8" creationId="{3AF04AA3-A11A-8795-E8E7-9BC5F8A91F06}"/>
          </ac:cxnSpMkLst>
        </pc:cxnChg>
      </pc:sldChg>
      <pc:sldChg chg="delSp modSp add mod">
        <pc:chgData name="Gustavo Henrique Ferreira" userId="5d14e139-c673-4850-8901-ef0ccd4bea0a" providerId="ADAL" clId="{039D57D0-E922-4A2B-A002-58CC85D8B03D}" dt="2023-11-06T08:30:20.198" v="1428" actId="1076"/>
        <pc:sldMkLst>
          <pc:docMk/>
          <pc:sldMk cId="1506126410" sldId="2134960350"/>
        </pc:sldMkLst>
        <pc:spChg chg="mod">
          <ac:chgData name="Gustavo Henrique Ferreira" userId="5d14e139-c673-4850-8901-ef0ccd4bea0a" providerId="ADAL" clId="{039D57D0-E922-4A2B-A002-58CC85D8B03D}" dt="2023-11-06T08:30:14.803" v="1427" actId="207"/>
          <ac:spMkLst>
            <pc:docMk/>
            <pc:sldMk cId="1506126410" sldId="2134960350"/>
            <ac:spMk id="4" creationId="{F5E7E141-82A7-D5EC-26A6-B1AEB7234788}"/>
          </ac:spMkLst>
        </pc:spChg>
        <pc:spChg chg="mod">
          <ac:chgData name="Gustavo Henrique Ferreira" userId="5d14e139-c673-4850-8901-ef0ccd4bea0a" providerId="ADAL" clId="{039D57D0-E922-4A2B-A002-58CC85D8B03D}" dt="2023-11-06T08:30:20.198" v="1428" actId="1076"/>
          <ac:spMkLst>
            <pc:docMk/>
            <pc:sldMk cId="1506126410" sldId="2134960350"/>
            <ac:spMk id="8" creationId="{B4E64E37-8B56-3E9C-8024-7F2D3BFF52FD}"/>
          </ac:spMkLst>
        </pc:spChg>
        <pc:spChg chg="del">
          <ac:chgData name="Gustavo Henrique Ferreira" userId="5d14e139-c673-4850-8901-ef0ccd4bea0a" providerId="ADAL" clId="{039D57D0-E922-4A2B-A002-58CC85D8B03D}" dt="2023-11-06T08:22:15.645" v="1225" actId="478"/>
          <ac:spMkLst>
            <pc:docMk/>
            <pc:sldMk cId="1506126410" sldId="2134960350"/>
            <ac:spMk id="9" creationId="{2C523A73-3CB2-CFC9-992C-0C97D05F5D62}"/>
          </ac:spMkLst>
        </pc:spChg>
        <pc:spChg chg="del">
          <ac:chgData name="Gustavo Henrique Ferreira" userId="5d14e139-c673-4850-8901-ef0ccd4bea0a" providerId="ADAL" clId="{039D57D0-E922-4A2B-A002-58CC85D8B03D}" dt="2023-11-06T08:22:19.306" v="1226" actId="478"/>
          <ac:spMkLst>
            <pc:docMk/>
            <pc:sldMk cId="1506126410" sldId="2134960350"/>
            <ac:spMk id="10" creationId="{9C11B79C-50B5-BD7A-E45E-2A05042E7299}"/>
          </ac:spMkLst>
        </pc:spChg>
      </pc:sldChg>
      <pc:sldChg chg="addSp delSp modSp add mod">
        <pc:chgData name="Gustavo Henrique Ferreira" userId="5d14e139-c673-4850-8901-ef0ccd4bea0a" providerId="ADAL" clId="{039D57D0-E922-4A2B-A002-58CC85D8B03D}" dt="2023-11-06T08:36:18.325" v="1467" actId="1076"/>
        <pc:sldMkLst>
          <pc:docMk/>
          <pc:sldMk cId="4287995874" sldId="2134960351"/>
        </pc:sldMkLst>
        <pc:spChg chg="add mod ord">
          <ac:chgData name="Gustavo Henrique Ferreira" userId="5d14e139-c673-4850-8901-ef0ccd4bea0a" providerId="ADAL" clId="{039D57D0-E922-4A2B-A002-58CC85D8B03D}" dt="2023-11-06T08:35:08.240" v="1458" actId="207"/>
          <ac:spMkLst>
            <pc:docMk/>
            <pc:sldMk cId="4287995874" sldId="2134960351"/>
            <ac:spMk id="3" creationId="{0A4328CE-880B-06A4-A8B0-7AC6104E5D64}"/>
          </ac:spMkLst>
        </pc:spChg>
        <pc:spChg chg="del">
          <ac:chgData name="Gustavo Henrique Ferreira" userId="5d14e139-c673-4850-8901-ef0ccd4bea0a" providerId="ADAL" clId="{039D57D0-E922-4A2B-A002-58CC85D8B03D}" dt="2023-11-06T08:30:39.202" v="1430" actId="478"/>
          <ac:spMkLst>
            <pc:docMk/>
            <pc:sldMk cId="4287995874" sldId="2134960351"/>
            <ac:spMk id="4" creationId="{F5E7E141-82A7-D5EC-26A6-B1AEB7234788}"/>
          </ac:spMkLst>
        </pc:spChg>
        <pc:spChg chg="mod">
          <ac:chgData name="Gustavo Henrique Ferreira" userId="5d14e139-c673-4850-8901-ef0ccd4bea0a" providerId="ADAL" clId="{039D57D0-E922-4A2B-A002-58CC85D8B03D}" dt="2023-11-06T08:36:18.325" v="1467" actId="1076"/>
          <ac:spMkLst>
            <pc:docMk/>
            <pc:sldMk cId="4287995874" sldId="2134960351"/>
            <ac:spMk id="8" creationId="{B4E64E37-8B56-3E9C-8024-7F2D3BFF52FD}"/>
          </ac:spMkLst>
        </pc:spChg>
      </pc:sldChg>
      <pc:sldChg chg="addSp delSp modSp add mod">
        <pc:chgData name="Gustavo Henrique Ferreira" userId="5d14e139-c673-4850-8901-ef0ccd4bea0a" providerId="ADAL" clId="{039D57D0-E922-4A2B-A002-58CC85D8B03D}" dt="2023-11-06T08:47:25.516" v="1609" actId="207"/>
        <pc:sldMkLst>
          <pc:docMk/>
          <pc:sldMk cId="1685522198" sldId="2134960352"/>
        </pc:sldMkLst>
        <pc:spChg chg="del">
          <ac:chgData name="Gustavo Henrique Ferreira" userId="5d14e139-c673-4850-8901-ef0ccd4bea0a" providerId="ADAL" clId="{039D57D0-E922-4A2B-A002-58CC85D8B03D}" dt="2023-11-06T08:38:10.793" v="1470" actId="478"/>
          <ac:spMkLst>
            <pc:docMk/>
            <pc:sldMk cId="1685522198" sldId="2134960352"/>
            <ac:spMk id="3" creationId="{0A4328CE-880B-06A4-A8B0-7AC6104E5D64}"/>
          </ac:spMkLst>
        </pc:spChg>
        <pc:spChg chg="add mod">
          <ac:chgData name="Gustavo Henrique Ferreira" userId="5d14e139-c673-4850-8901-ef0ccd4bea0a" providerId="ADAL" clId="{039D57D0-E922-4A2B-A002-58CC85D8B03D}" dt="2023-11-06T08:47:25.516" v="1609" actId="207"/>
          <ac:spMkLst>
            <pc:docMk/>
            <pc:sldMk cId="1685522198" sldId="2134960352"/>
            <ac:spMk id="4" creationId="{92637FEF-AC7D-61FC-A8F0-6769D9957045}"/>
          </ac:spMkLst>
        </pc:spChg>
        <pc:spChg chg="del">
          <ac:chgData name="Gustavo Henrique Ferreira" userId="5d14e139-c673-4850-8901-ef0ccd4bea0a" providerId="ADAL" clId="{039D57D0-E922-4A2B-A002-58CC85D8B03D}" dt="2023-11-06T08:38:07.107" v="1469" actId="478"/>
          <ac:spMkLst>
            <pc:docMk/>
            <pc:sldMk cId="1685522198" sldId="2134960352"/>
            <ac:spMk id="8" creationId="{B4E64E37-8B56-3E9C-8024-7F2D3BFF52FD}"/>
          </ac:spMkLst>
        </pc:spChg>
        <pc:spChg chg="add mod">
          <ac:chgData name="Gustavo Henrique Ferreira" userId="5d14e139-c673-4850-8901-ef0ccd4bea0a" providerId="ADAL" clId="{039D57D0-E922-4A2B-A002-58CC85D8B03D}" dt="2023-11-06T08:47:05.956" v="1608" actId="207"/>
          <ac:spMkLst>
            <pc:docMk/>
            <pc:sldMk cId="1685522198" sldId="2134960352"/>
            <ac:spMk id="9" creationId="{3D6CB22E-09FA-F32A-CAD7-A42D4C2AF50D}"/>
          </ac:spMkLst>
        </pc:spChg>
        <pc:spChg chg="mod">
          <ac:chgData name="Gustavo Henrique Ferreira" userId="5d14e139-c673-4850-8901-ef0ccd4bea0a" providerId="ADAL" clId="{039D57D0-E922-4A2B-A002-58CC85D8B03D}" dt="2023-11-06T08:40:46.967" v="1498" actId="207"/>
          <ac:spMkLst>
            <pc:docMk/>
            <pc:sldMk cId="1685522198" sldId="2134960352"/>
            <ac:spMk id="23" creationId="{5530033F-9E54-3BB1-3BFF-0A855AFC4114}"/>
          </ac:spMkLst>
        </pc:spChg>
        <pc:spChg chg="mod">
          <ac:chgData name="Gustavo Henrique Ferreira" userId="5d14e139-c673-4850-8901-ef0ccd4bea0a" providerId="ADAL" clId="{039D57D0-E922-4A2B-A002-58CC85D8B03D}" dt="2023-11-06T08:40:19.923" v="1496" actId="208"/>
          <ac:spMkLst>
            <pc:docMk/>
            <pc:sldMk cId="1685522198" sldId="2134960352"/>
            <ac:spMk id="24" creationId="{5BF4BB2E-DBB7-0AD8-9C59-21514F05E01E}"/>
          </ac:spMkLst>
        </pc:spChg>
        <pc:spChg chg="mod">
          <ac:chgData name="Gustavo Henrique Ferreira" userId="5d14e139-c673-4850-8901-ef0ccd4bea0a" providerId="ADAL" clId="{039D57D0-E922-4A2B-A002-58CC85D8B03D}" dt="2023-11-06T08:40:19.923" v="1496" actId="208"/>
          <ac:spMkLst>
            <pc:docMk/>
            <pc:sldMk cId="1685522198" sldId="2134960352"/>
            <ac:spMk id="27" creationId="{235CDA2A-829E-7034-8B44-1D4CB836CE12}"/>
          </ac:spMkLst>
        </pc:spChg>
        <pc:spChg chg="mod">
          <ac:chgData name="Gustavo Henrique Ferreira" userId="5d14e139-c673-4850-8901-ef0ccd4bea0a" providerId="ADAL" clId="{039D57D0-E922-4A2B-A002-58CC85D8B03D}" dt="2023-11-06T08:41:24.514" v="1501" actId="207"/>
          <ac:spMkLst>
            <pc:docMk/>
            <pc:sldMk cId="1685522198" sldId="2134960352"/>
            <ac:spMk id="28" creationId="{9430F16F-9B72-8E85-08E0-EBF074855440}"/>
          </ac:spMkLst>
        </pc:spChg>
        <pc:grpChg chg="mod">
          <ac:chgData name="Gustavo Henrique Ferreira" userId="5d14e139-c673-4850-8901-ef0ccd4bea0a" providerId="ADAL" clId="{039D57D0-E922-4A2B-A002-58CC85D8B03D}" dt="2023-11-06T08:40:05.513" v="1495" actId="207"/>
          <ac:grpSpMkLst>
            <pc:docMk/>
            <pc:sldMk cId="1685522198" sldId="2134960352"/>
            <ac:grpSpMk id="25" creationId="{9935AF04-4105-AB20-82EE-A2F3A5D4194E}"/>
          </ac:grpSpMkLst>
        </pc:grpChg>
        <pc:picChg chg="del mod">
          <ac:chgData name="Gustavo Henrique Ferreira" userId="5d14e139-c673-4850-8901-ef0ccd4bea0a" providerId="ADAL" clId="{039D57D0-E922-4A2B-A002-58CC85D8B03D}" dt="2023-11-06T08:41:37.703" v="1503" actId="478"/>
          <ac:picMkLst>
            <pc:docMk/>
            <pc:sldMk cId="1685522198" sldId="2134960352"/>
            <ac:picMk id="5" creationId="{05DDEDFB-FF5C-0A52-CBFD-00421A2BD445}"/>
          </ac:picMkLst>
        </pc:picChg>
        <pc:picChg chg="add mod">
          <ac:chgData name="Gustavo Henrique Ferreira" userId="5d14e139-c673-4850-8901-ef0ccd4bea0a" providerId="ADAL" clId="{039D57D0-E922-4A2B-A002-58CC85D8B03D}" dt="2023-11-06T08:45:12.247" v="1547"/>
          <ac:picMkLst>
            <pc:docMk/>
            <pc:sldMk cId="1685522198" sldId="2134960352"/>
            <ac:picMk id="6" creationId="{4AD87F81-FA46-6C0B-1CCC-8079683F6639}"/>
          </ac:picMkLst>
        </pc:picChg>
        <pc:cxnChg chg="mod">
          <ac:chgData name="Gustavo Henrique Ferreira" userId="5d14e139-c673-4850-8901-ef0ccd4bea0a" providerId="ADAL" clId="{039D57D0-E922-4A2B-A002-58CC85D8B03D}" dt="2023-11-06T08:40:19.923" v="1496" actId="208"/>
          <ac:cxnSpMkLst>
            <pc:docMk/>
            <pc:sldMk cId="1685522198" sldId="2134960352"/>
            <ac:cxnSpMk id="21" creationId="{A3820546-EFD2-A497-7638-2DCDB310FC35}"/>
          </ac:cxnSpMkLst>
        </pc:cxnChg>
        <pc:cxnChg chg="mod">
          <ac:chgData name="Gustavo Henrique Ferreira" userId="5d14e139-c673-4850-8901-ef0ccd4bea0a" providerId="ADAL" clId="{039D57D0-E922-4A2B-A002-58CC85D8B03D}" dt="2023-11-06T08:40:19.923" v="1496" actId="208"/>
          <ac:cxnSpMkLst>
            <pc:docMk/>
            <pc:sldMk cId="1685522198" sldId="2134960352"/>
            <ac:cxnSpMk id="26" creationId="{1C2D6CC4-62FF-0D52-E78F-7C18B3E86A5D}"/>
          </ac:cxnSpMkLst>
        </pc:cxnChg>
      </pc:sldChg>
      <pc:sldChg chg="delSp modSp add mod">
        <pc:chgData name="Gustavo Henrique Ferreira" userId="5d14e139-c673-4850-8901-ef0ccd4bea0a" providerId="ADAL" clId="{039D57D0-E922-4A2B-A002-58CC85D8B03D}" dt="2023-11-06T08:55:56.895" v="1702" actId="113"/>
        <pc:sldMkLst>
          <pc:docMk/>
          <pc:sldMk cId="758054253" sldId="2134960353"/>
        </pc:sldMkLst>
        <pc:spChg chg="mod">
          <ac:chgData name="Gustavo Henrique Ferreira" userId="5d14e139-c673-4850-8901-ef0ccd4bea0a" providerId="ADAL" clId="{039D57D0-E922-4A2B-A002-58CC85D8B03D}" dt="2023-11-06T08:55:56.895" v="1702" actId="113"/>
          <ac:spMkLst>
            <pc:docMk/>
            <pc:sldMk cId="758054253" sldId="2134960353"/>
            <ac:spMk id="4" creationId="{92637FEF-AC7D-61FC-A8F0-6769D9957045}"/>
          </ac:spMkLst>
        </pc:spChg>
        <pc:spChg chg="del mod">
          <ac:chgData name="Gustavo Henrique Ferreira" userId="5d14e139-c673-4850-8901-ef0ccd4bea0a" providerId="ADAL" clId="{039D57D0-E922-4A2B-A002-58CC85D8B03D}" dt="2023-11-06T08:51:03.355" v="1634" actId="478"/>
          <ac:spMkLst>
            <pc:docMk/>
            <pc:sldMk cId="758054253" sldId="2134960353"/>
            <ac:spMk id="9" creationId="{3D6CB22E-09FA-F32A-CAD7-A42D4C2AF50D}"/>
          </ac:spMkLst>
        </pc:spChg>
      </pc:sldChg>
    </pc:docChg>
  </pc:docChgLst>
  <pc:docChgLst>
    <pc:chgData name="Gustavo Henrique Ferreira" userId="5d14e139-c673-4850-8901-ef0ccd4bea0a" providerId="ADAL" clId="{2A6F48AE-03DA-438F-A53D-153C13C3CE77}"/>
    <pc:docChg chg="undo redo custSel addSld delSld modSld sldOrd">
      <pc:chgData name="Gustavo Henrique Ferreira" userId="5d14e139-c673-4850-8901-ef0ccd4bea0a" providerId="ADAL" clId="{2A6F48AE-03DA-438F-A53D-153C13C3CE77}" dt="2023-10-24T22:56:34.692" v="1907" actId="166"/>
      <pc:docMkLst>
        <pc:docMk/>
      </pc:docMkLst>
      <pc:sldChg chg="modSp mod">
        <pc:chgData name="Gustavo Henrique Ferreira" userId="5d14e139-c673-4850-8901-ef0ccd4bea0a" providerId="ADAL" clId="{2A6F48AE-03DA-438F-A53D-153C13C3CE77}" dt="2023-10-24T20:56:01.253" v="114" actId="20577"/>
        <pc:sldMkLst>
          <pc:docMk/>
          <pc:sldMk cId="3643248445" sldId="259"/>
        </pc:sldMkLst>
        <pc:spChg chg="mod">
          <ac:chgData name="Gustavo Henrique Ferreira" userId="5d14e139-c673-4850-8901-ef0ccd4bea0a" providerId="ADAL" clId="{2A6F48AE-03DA-438F-A53D-153C13C3CE77}" dt="2023-10-24T20:56:01.253" v="114" actId="20577"/>
          <ac:spMkLst>
            <pc:docMk/>
            <pc:sldMk cId="3643248445" sldId="259"/>
            <ac:spMk id="6" creationId="{DD5930F5-E113-69AA-35A7-22D4B5D36F89}"/>
          </ac:spMkLst>
        </pc:spChg>
      </pc:sldChg>
      <pc:sldChg chg="addSp delSp modSp mod">
        <pc:chgData name="Gustavo Henrique Ferreira" userId="5d14e139-c673-4850-8901-ef0ccd4bea0a" providerId="ADAL" clId="{2A6F48AE-03DA-438F-A53D-153C13C3CE77}" dt="2023-10-24T22:01:31.021" v="867" actId="207"/>
        <pc:sldMkLst>
          <pc:docMk/>
          <pc:sldMk cId="2419539765" sldId="1112"/>
        </pc:sldMkLst>
        <pc:spChg chg="add del mod">
          <ac:chgData name="Gustavo Henrique Ferreira" userId="5d14e139-c673-4850-8901-ef0ccd4bea0a" providerId="ADAL" clId="{2A6F48AE-03DA-438F-A53D-153C13C3CE77}" dt="2023-10-24T21:30:35.347" v="170" actId="478"/>
          <ac:spMkLst>
            <pc:docMk/>
            <pc:sldMk cId="2419539765" sldId="1112"/>
            <ac:spMk id="2" creationId="{66B36C3B-89CC-E9BF-6064-432BC578994F}"/>
          </ac:spMkLst>
        </pc:spChg>
        <pc:spChg chg="mod">
          <ac:chgData name="Gustavo Henrique Ferreira" userId="5d14e139-c673-4850-8901-ef0ccd4bea0a" providerId="ADAL" clId="{2A6F48AE-03DA-438F-A53D-153C13C3CE77}" dt="2023-10-24T21:21:29.690" v="168" actId="404"/>
          <ac:spMkLst>
            <pc:docMk/>
            <pc:sldMk cId="2419539765" sldId="1112"/>
            <ac:spMk id="3" creationId="{751C2A49-7E81-5951-82C7-4700F5A5208B}"/>
          </ac:spMkLst>
        </pc:spChg>
        <pc:spChg chg="add mod">
          <ac:chgData name="Gustavo Henrique Ferreira" userId="5d14e139-c673-4850-8901-ef0ccd4bea0a" providerId="ADAL" clId="{2A6F48AE-03DA-438F-A53D-153C13C3CE77}" dt="2023-10-24T22:01:31.021" v="867" actId="207"/>
          <ac:spMkLst>
            <pc:docMk/>
            <pc:sldMk cId="2419539765" sldId="1112"/>
            <ac:spMk id="5" creationId="{299F4A7F-8577-2F4D-2022-C8E2868B170D}"/>
          </ac:spMkLst>
        </pc:spChg>
        <pc:spChg chg="mod">
          <ac:chgData name="Gustavo Henrique Ferreira" userId="5d14e139-c673-4850-8901-ef0ccd4bea0a" providerId="ADAL" clId="{2A6F48AE-03DA-438F-A53D-153C13C3CE77}" dt="2023-10-24T21:30:59.931" v="171"/>
          <ac:spMkLst>
            <pc:docMk/>
            <pc:sldMk cId="2419539765" sldId="1112"/>
            <ac:spMk id="9" creationId="{1A2B677F-3C53-CC2B-58B4-DE284CDC01FE}"/>
          </ac:spMkLst>
        </pc:spChg>
        <pc:spChg chg="add del">
          <ac:chgData name="Gustavo Henrique Ferreira" userId="5d14e139-c673-4850-8901-ef0ccd4bea0a" providerId="ADAL" clId="{2A6F48AE-03DA-438F-A53D-153C13C3CE77}" dt="2023-10-24T21:21:01.130" v="118" actId="478"/>
          <ac:spMkLst>
            <pc:docMk/>
            <pc:sldMk cId="2419539765" sldId="1112"/>
            <ac:spMk id="35" creationId="{3938371E-CCE8-8406-43EE-5E7E72563765}"/>
          </ac:spMkLst>
        </pc:spChg>
        <pc:spChg chg="mod">
          <ac:chgData name="Gustavo Henrique Ferreira" userId="5d14e139-c673-4850-8901-ef0ccd4bea0a" providerId="ADAL" clId="{2A6F48AE-03DA-438F-A53D-153C13C3CE77}" dt="2023-10-24T21:56:16.693" v="744" actId="14100"/>
          <ac:spMkLst>
            <pc:docMk/>
            <pc:sldMk cId="2419539765" sldId="1112"/>
            <ac:spMk id="38" creationId="{B2199BA8-CA53-3EA4-8EC6-A5AC2F2E4E2C}"/>
          </ac:spMkLst>
        </pc:spChg>
        <pc:spChg chg="mod">
          <ac:chgData name="Gustavo Henrique Ferreira" userId="5d14e139-c673-4850-8901-ef0ccd4bea0a" providerId="ADAL" clId="{2A6F48AE-03DA-438F-A53D-153C13C3CE77}" dt="2023-10-24T21:30:59.931" v="171"/>
          <ac:spMkLst>
            <pc:docMk/>
            <pc:sldMk cId="2419539765" sldId="1112"/>
            <ac:spMk id="39" creationId="{97479807-CFFC-8931-ADAB-70D1EEE370D6}"/>
          </ac:spMkLst>
        </pc:spChg>
        <pc:spChg chg="mod">
          <ac:chgData name="Gustavo Henrique Ferreira" userId="5d14e139-c673-4850-8901-ef0ccd4bea0a" providerId="ADAL" clId="{2A6F48AE-03DA-438F-A53D-153C13C3CE77}" dt="2023-10-24T21:30:59.931" v="171"/>
          <ac:spMkLst>
            <pc:docMk/>
            <pc:sldMk cId="2419539765" sldId="1112"/>
            <ac:spMk id="41" creationId="{AF44F3A1-F3D8-655F-F0FA-414A9AAADE8F}"/>
          </ac:spMkLst>
        </pc:spChg>
        <pc:spChg chg="add del">
          <ac:chgData name="Gustavo Henrique Ferreira" userId="5d14e139-c673-4850-8901-ef0ccd4bea0a" providerId="ADAL" clId="{2A6F48AE-03DA-438F-A53D-153C13C3CE77}" dt="2023-10-24T21:21:01.130" v="118" actId="478"/>
          <ac:spMkLst>
            <pc:docMk/>
            <pc:sldMk cId="2419539765" sldId="1112"/>
            <ac:spMk id="43" creationId="{E836FDFF-F72D-3D20-E1D3-BB2774C57041}"/>
          </ac:spMkLst>
        </pc:spChg>
        <pc:spChg chg="add del">
          <ac:chgData name="Gustavo Henrique Ferreira" userId="5d14e139-c673-4850-8901-ef0ccd4bea0a" providerId="ADAL" clId="{2A6F48AE-03DA-438F-A53D-153C13C3CE77}" dt="2023-10-24T21:44:22.821" v="362" actId="22"/>
          <ac:spMkLst>
            <pc:docMk/>
            <pc:sldMk cId="2419539765" sldId="1112"/>
            <ac:spMk id="57" creationId="{702AD1E7-CC43-C417-496F-D9EEE6ADB078}"/>
          </ac:spMkLst>
        </pc:spChg>
        <pc:spChg chg="add del mod">
          <ac:chgData name="Gustavo Henrique Ferreira" userId="5d14e139-c673-4850-8901-ef0ccd4bea0a" providerId="ADAL" clId="{2A6F48AE-03DA-438F-A53D-153C13C3CE77}" dt="2023-10-24T21:47:08.299" v="427"/>
          <ac:spMkLst>
            <pc:docMk/>
            <pc:sldMk cId="2419539765" sldId="1112"/>
            <ac:spMk id="58" creationId="{F39B8A44-7168-D985-4F4B-7E00B7B56721}"/>
          </ac:spMkLst>
        </pc:spChg>
        <pc:spChg chg="add mod">
          <ac:chgData name="Gustavo Henrique Ferreira" userId="5d14e139-c673-4850-8901-ef0ccd4bea0a" providerId="ADAL" clId="{2A6F48AE-03DA-438F-A53D-153C13C3CE77}" dt="2023-10-24T22:00:17.863" v="857" actId="207"/>
          <ac:spMkLst>
            <pc:docMk/>
            <pc:sldMk cId="2419539765" sldId="1112"/>
            <ac:spMk id="61" creationId="{28EF9546-C1B2-6245-38F5-81B1EDC4B621}"/>
          </ac:spMkLst>
        </pc:spChg>
        <pc:grpChg chg="add del">
          <ac:chgData name="Gustavo Henrique Ferreira" userId="5d14e139-c673-4850-8901-ef0ccd4bea0a" providerId="ADAL" clId="{2A6F48AE-03DA-438F-A53D-153C13C3CE77}" dt="2023-10-24T21:21:01.130" v="118" actId="478"/>
          <ac:grpSpMkLst>
            <pc:docMk/>
            <pc:sldMk cId="2419539765" sldId="1112"/>
            <ac:grpSpMk id="6" creationId="{868DFA46-467D-4DB6-B688-DC6B421D1DFF}"/>
          </ac:grpSpMkLst>
        </pc:grpChg>
        <pc:grpChg chg="add mod">
          <ac:chgData name="Gustavo Henrique Ferreira" userId="5d14e139-c673-4850-8901-ef0ccd4bea0a" providerId="ADAL" clId="{2A6F48AE-03DA-438F-A53D-153C13C3CE77}" dt="2023-10-24T21:30:59.931" v="171"/>
          <ac:grpSpMkLst>
            <pc:docMk/>
            <pc:sldMk cId="2419539765" sldId="1112"/>
            <ac:grpSpMk id="7" creationId="{CA1F4FC6-4769-762E-67A3-868D5DE8F523}"/>
          </ac:grpSpMkLst>
        </pc:grpChg>
        <pc:grpChg chg="add del">
          <ac:chgData name="Gustavo Henrique Ferreira" userId="5d14e139-c673-4850-8901-ef0ccd4bea0a" providerId="ADAL" clId="{2A6F48AE-03DA-438F-A53D-153C13C3CE77}" dt="2023-10-24T21:21:01.130" v="118" actId="478"/>
          <ac:grpSpMkLst>
            <pc:docMk/>
            <pc:sldMk cId="2419539765" sldId="1112"/>
            <ac:grpSpMk id="10" creationId="{E08B1347-AD05-41AD-B6D0-8AE5A6A6448A}"/>
          </ac:grpSpMkLst>
        </pc:grpChg>
        <pc:grpChg chg="add del">
          <ac:chgData name="Gustavo Henrique Ferreira" userId="5d14e139-c673-4850-8901-ef0ccd4bea0a" providerId="ADAL" clId="{2A6F48AE-03DA-438F-A53D-153C13C3CE77}" dt="2023-10-24T21:21:01.130" v="118" actId="478"/>
          <ac:grpSpMkLst>
            <pc:docMk/>
            <pc:sldMk cId="2419539765" sldId="1112"/>
            <ac:grpSpMk id="11" creationId="{8E758685-862C-4F79-9775-C3B4E94A69FE}"/>
          </ac:grpSpMkLst>
        </pc:grpChg>
        <pc:grpChg chg="add del">
          <ac:chgData name="Gustavo Henrique Ferreira" userId="5d14e139-c673-4850-8901-ef0ccd4bea0a" providerId="ADAL" clId="{2A6F48AE-03DA-438F-A53D-153C13C3CE77}" dt="2023-10-24T21:21:01.130" v="118" actId="478"/>
          <ac:grpSpMkLst>
            <pc:docMk/>
            <pc:sldMk cId="2419539765" sldId="1112"/>
            <ac:grpSpMk id="12" creationId="{DA9F215A-1410-4776-BDA9-70C8D3A8A1F2}"/>
          </ac:grpSpMkLst>
        </pc:grpChg>
        <pc:grpChg chg="add mod">
          <ac:chgData name="Gustavo Henrique Ferreira" userId="5d14e139-c673-4850-8901-ef0ccd4bea0a" providerId="ADAL" clId="{2A6F48AE-03DA-438F-A53D-153C13C3CE77}" dt="2023-10-24T21:39:29.345" v="315" actId="14100"/>
          <ac:grpSpMkLst>
            <pc:docMk/>
            <pc:sldMk cId="2419539765" sldId="1112"/>
            <ac:grpSpMk id="33" creationId="{3E5BAC6A-EE2A-5B38-FFC0-E347489BE0C5}"/>
          </ac:grpSpMkLst>
        </pc:grpChg>
        <pc:grpChg chg="mod">
          <ac:chgData name="Gustavo Henrique Ferreira" userId="5d14e139-c673-4850-8901-ef0ccd4bea0a" providerId="ADAL" clId="{2A6F48AE-03DA-438F-A53D-153C13C3CE77}" dt="2023-10-24T21:30:59.931" v="171"/>
          <ac:grpSpMkLst>
            <pc:docMk/>
            <pc:sldMk cId="2419539765" sldId="1112"/>
            <ac:grpSpMk id="37" creationId="{6B28CFF2-9538-39D7-4B0B-1CA8CBFBFE55}"/>
          </ac:grpSpMkLst>
        </pc:grpChg>
        <pc:picChg chg="add del">
          <ac:chgData name="Gustavo Henrique Ferreira" userId="5d14e139-c673-4850-8901-ef0ccd4bea0a" providerId="ADAL" clId="{2A6F48AE-03DA-438F-A53D-153C13C3CE77}" dt="2023-10-24T21:21:01.130" v="118" actId="478"/>
          <ac:picMkLst>
            <pc:docMk/>
            <pc:sldMk cId="2419539765" sldId="1112"/>
            <ac:picMk id="34" creationId="{BB175B46-F4FD-FEDA-3768-6564F0BE64F7}"/>
          </ac:picMkLst>
        </pc:picChg>
        <pc:picChg chg="add del">
          <ac:chgData name="Gustavo Henrique Ferreira" userId="5d14e139-c673-4850-8901-ef0ccd4bea0a" providerId="ADAL" clId="{2A6F48AE-03DA-438F-A53D-153C13C3CE77}" dt="2023-10-24T21:21:01.130" v="118" actId="478"/>
          <ac:picMkLst>
            <pc:docMk/>
            <pc:sldMk cId="2419539765" sldId="1112"/>
            <ac:picMk id="40" creationId="{2CBA00DF-DA44-CFCA-BC02-AB57BBC319B0}"/>
          </ac:picMkLst>
        </pc:picChg>
        <pc:picChg chg="add del">
          <ac:chgData name="Gustavo Henrique Ferreira" userId="5d14e139-c673-4850-8901-ef0ccd4bea0a" providerId="ADAL" clId="{2A6F48AE-03DA-438F-A53D-153C13C3CE77}" dt="2023-10-24T21:21:01.130" v="118" actId="478"/>
          <ac:picMkLst>
            <pc:docMk/>
            <pc:sldMk cId="2419539765" sldId="1112"/>
            <ac:picMk id="42" creationId="{A5F24D35-888B-64B7-DD43-A2BBAA7DB1F3}"/>
          </ac:picMkLst>
        </pc:picChg>
        <pc:picChg chg="add del">
          <ac:chgData name="Gustavo Henrique Ferreira" userId="5d14e139-c673-4850-8901-ef0ccd4bea0a" providerId="ADAL" clId="{2A6F48AE-03DA-438F-A53D-153C13C3CE77}" dt="2023-10-24T21:21:01.130" v="118" actId="478"/>
          <ac:picMkLst>
            <pc:docMk/>
            <pc:sldMk cId="2419539765" sldId="1112"/>
            <ac:picMk id="44" creationId="{570F096A-11A1-0995-C261-23E361BC7901}"/>
          </ac:picMkLst>
        </pc:picChg>
        <pc:picChg chg="add del">
          <ac:chgData name="Gustavo Henrique Ferreira" userId="5d14e139-c673-4850-8901-ef0ccd4bea0a" providerId="ADAL" clId="{2A6F48AE-03DA-438F-A53D-153C13C3CE77}" dt="2023-10-24T21:21:01.130" v="118" actId="478"/>
          <ac:picMkLst>
            <pc:docMk/>
            <pc:sldMk cId="2419539765" sldId="1112"/>
            <ac:picMk id="45" creationId="{78ACA4C1-0C77-948C-6536-6891203EA5D4}"/>
          </ac:picMkLst>
        </pc:picChg>
        <pc:picChg chg="add del mod">
          <ac:chgData name="Gustavo Henrique Ferreira" userId="5d14e139-c673-4850-8901-ef0ccd4bea0a" providerId="ADAL" clId="{2A6F48AE-03DA-438F-A53D-153C13C3CE77}" dt="2023-10-24T21:35:25.051" v="176" actId="478"/>
          <ac:picMkLst>
            <pc:docMk/>
            <pc:sldMk cId="2419539765" sldId="1112"/>
            <ac:picMk id="46" creationId="{904589E1-71F4-E442-314C-4B32AE015D74}"/>
          </ac:picMkLst>
        </pc:picChg>
        <pc:picChg chg="add mod modCrop">
          <ac:chgData name="Gustavo Henrique Ferreira" userId="5d14e139-c673-4850-8901-ef0ccd4bea0a" providerId="ADAL" clId="{2A6F48AE-03DA-438F-A53D-153C13C3CE77}" dt="2023-10-24T21:40:00.522" v="326" actId="1038"/>
          <ac:picMkLst>
            <pc:docMk/>
            <pc:sldMk cId="2419539765" sldId="1112"/>
            <ac:picMk id="48" creationId="{072384D4-4276-DD1A-3D93-B73CD8BFADE8}"/>
          </ac:picMkLst>
        </pc:picChg>
        <pc:picChg chg="add del">
          <ac:chgData name="Gustavo Henrique Ferreira" userId="5d14e139-c673-4850-8901-ef0ccd4bea0a" providerId="ADAL" clId="{2A6F48AE-03DA-438F-A53D-153C13C3CE77}" dt="2023-10-24T21:21:01.130" v="118" actId="478"/>
          <ac:picMkLst>
            <pc:docMk/>
            <pc:sldMk cId="2419539765" sldId="1112"/>
            <ac:picMk id="50" creationId="{76779DDA-88E0-1923-26AF-DFAABEDA0B6B}"/>
          </ac:picMkLst>
        </pc:picChg>
        <pc:picChg chg="add del">
          <ac:chgData name="Gustavo Henrique Ferreira" userId="5d14e139-c673-4850-8901-ef0ccd4bea0a" providerId="ADAL" clId="{2A6F48AE-03DA-438F-A53D-153C13C3CE77}" dt="2023-10-24T21:21:01.130" v="118" actId="478"/>
          <ac:picMkLst>
            <pc:docMk/>
            <pc:sldMk cId="2419539765" sldId="1112"/>
            <ac:picMk id="52" creationId="{F98EDB2E-14F8-76E1-1BE2-8AD9C7733675}"/>
          </ac:picMkLst>
        </pc:picChg>
        <pc:picChg chg="add del">
          <ac:chgData name="Gustavo Henrique Ferreira" userId="5d14e139-c673-4850-8901-ef0ccd4bea0a" providerId="ADAL" clId="{2A6F48AE-03DA-438F-A53D-153C13C3CE77}" dt="2023-10-24T21:20:59.119" v="117" actId="478"/>
          <ac:picMkLst>
            <pc:docMk/>
            <pc:sldMk cId="2419539765" sldId="1112"/>
            <ac:picMk id="53" creationId="{1AE97BAE-2C6F-110D-A66C-61FC4F47F89A}"/>
          </ac:picMkLst>
        </pc:picChg>
        <pc:picChg chg="add del mod">
          <ac:chgData name="Gustavo Henrique Ferreira" userId="5d14e139-c673-4850-8901-ef0ccd4bea0a" providerId="ADAL" clId="{2A6F48AE-03DA-438F-A53D-153C13C3CE77}" dt="2023-10-24T21:47:08.299" v="427"/>
          <ac:picMkLst>
            <pc:docMk/>
            <pc:sldMk cId="2419539765" sldId="1112"/>
            <ac:picMk id="59" creationId="{CFD4DEB4-67D3-5B62-6EEE-FAA21961E3AB}"/>
          </ac:picMkLst>
        </pc:picChg>
        <pc:cxnChg chg="mod">
          <ac:chgData name="Gustavo Henrique Ferreira" userId="5d14e139-c673-4850-8901-ef0ccd4bea0a" providerId="ADAL" clId="{2A6F48AE-03DA-438F-A53D-153C13C3CE77}" dt="2023-10-24T21:30:59.931" v="171"/>
          <ac:cxnSpMkLst>
            <pc:docMk/>
            <pc:sldMk cId="2419539765" sldId="1112"/>
            <ac:cxnSpMk id="8" creationId="{3AF04AA3-A11A-8795-E8E7-9BC5F8A91F06}"/>
          </ac:cxnSpMkLst>
        </pc:cxnChg>
        <pc:cxnChg chg="mod">
          <ac:chgData name="Gustavo Henrique Ferreira" userId="5d14e139-c673-4850-8901-ef0ccd4bea0a" providerId="ADAL" clId="{2A6F48AE-03DA-438F-A53D-153C13C3CE77}" dt="2023-10-24T21:56:19.997" v="745" actId="14100"/>
          <ac:cxnSpMkLst>
            <pc:docMk/>
            <pc:sldMk cId="2419539765" sldId="1112"/>
            <ac:cxnSpMk id="36" creationId="{A2F45D4C-8160-5768-B119-1674ABAFAA6C}"/>
          </ac:cxnSpMkLst>
        </pc:cxnChg>
      </pc:sldChg>
      <pc:sldChg chg="modSp mod">
        <pc:chgData name="Gustavo Henrique Ferreira" userId="5d14e139-c673-4850-8901-ef0ccd4bea0a" providerId="ADAL" clId="{2A6F48AE-03DA-438F-A53D-153C13C3CE77}" dt="2023-10-24T22:12:28.045" v="1246" actId="20577"/>
        <pc:sldMkLst>
          <pc:docMk/>
          <pc:sldMk cId="2675707048" sldId="1114"/>
        </pc:sldMkLst>
        <pc:spChg chg="mod">
          <ac:chgData name="Gustavo Henrique Ferreira" userId="5d14e139-c673-4850-8901-ef0ccd4bea0a" providerId="ADAL" clId="{2A6F48AE-03DA-438F-A53D-153C13C3CE77}" dt="2023-10-24T22:10:38.165" v="1084" actId="20577"/>
          <ac:spMkLst>
            <pc:docMk/>
            <pc:sldMk cId="2675707048" sldId="1114"/>
            <ac:spMk id="152" creationId="{FB1CCAF9-BFB4-ED24-1DD5-93054638BCF6}"/>
          </ac:spMkLst>
        </pc:spChg>
        <pc:spChg chg="mod">
          <ac:chgData name="Gustavo Henrique Ferreira" userId="5d14e139-c673-4850-8901-ef0ccd4bea0a" providerId="ADAL" clId="{2A6F48AE-03DA-438F-A53D-153C13C3CE77}" dt="2023-10-24T22:12:28.045" v="1246" actId="20577"/>
          <ac:spMkLst>
            <pc:docMk/>
            <pc:sldMk cId="2675707048" sldId="1114"/>
            <ac:spMk id="159" creationId="{CA66CA60-2ED0-CF88-56B8-86B318239387}"/>
          </ac:spMkLst>
        </pc:spChg>
        <pc:spChg chg="mod">
          <ac:chgData name="Gustavo Henrique Ferreira" userId="5d14e139-c673-4850-8901-ef0ccd4bea0a" providerId="ADAL" clId="{2A6F48AE-03DA-438F-A53D-153C13C3CE77}" dt="2023-10-24T22:10:48.833" v="1103" actId="1035"/>
          <ac:spMkLst>
            <pc:docMk/>
            <pc:sldMk cId="2675707048" sldId="1114"/>
            <ac:spMk id="160" creationId="{58AF267F-BE61-6929-CC11-CEEFD8E32587}"/>
          </ac:spMkLst>
        </pc:spChg>
        <pc:cxnChg chg="mod">
          <ac:chgData name="Gustavo Henrique Ferreira" userId="5d14e139-c673-4850-8901-ef0ccd4bea0a" providerId="ADAL" clId="{2A6F48AE-03DA-438F-A53D-153C13C3CE77}" dt="2023-10-24T22:10:42.052" v="1085" actId="14100"/>
          <ac:cxnSpMkLst>
            <pc:docMk/>
            <pc:sldMk cId="2675707048" sldId="1114"/>
            <ac:cxnSpMk id="154" creationId="{0C3FEC2E-2E13-16E1-BEAB-D5AE32226559}"/>
          </ac:cxnSpMkLst>
        </pc:cxnChg>
        <pc:cxnChg chg="mod">
          <ac:chgData name="Gustavo Henrique Ferreira" userId="5d14e139-c673-4850-8901-ef0ccd4bea0a" providerId="ADAL" clId="{2A6F48AE-03DA-438F-A53D-153C13C3CE77}" dt="2023-10-24T22:10:48.833" v="1103" actId="1035"/>
          <ac:cxnSpMkLst>
            <pc:docMk/>
            <pc:sldMk cId="2675707048" sldId="1114"/>
            <ac:cxnSpMk id="161" creationId="{17F36EA3-4606-6D4F-680E-95167F6A2481}"/>
          </ac:cxnSpMkLst>
        </pc:cxnChg>
        <pc:cxnChg chg="mod">
          <ac:chgData name="Gustavo Henrique Ferreira" userId="5d14e139-c673-4850-8901-ef0ccd4bea0a" providerId="ADAL" clId="{2A6F48AE-03DA-438F-A53D-153C13C3CE77}" dt="2023-10-24T22:10:48.833" v="1103" actId="1035"/>
          <ac:cxnSpMkLst>
            <pc:docMk/>
            <pc:sldMk cId="2675707048" sldId="1114"/>
            <ac:cxnSpMk id="162" creationId="{187E7515-75C8-50A0-7953-132C97BDF518}"/>
          </ac:cxnSpMkLst>
        </pc:cxnChg>
      </pc:sldChg>
      <pc:sldChg chg="ord">
        <pc:chgData name="Gustavo Henrique Ferreira" userId="5d14e139-c673-4850-8901-ef0ccd4bea0a" providerId="ADAL" clId="{2A6F48AE-03DA-438F-A53D-153C13C3CE77}" dt="2023-10-24T22:37:07.412" v="1414" actId="20578"/>
        <pc:sldMkLst>
          <pc:docMk/>
          <pc:sldMk cId="130513964" sldId="1122"/>
        </pc:sldMkLst>
      </pc:sldChg>
      <pc:sldChg chg="modSp del mod">
        <pc:chgData name="Gustavo Henrique Ferreira" userId="5d14e139-c673-4850-8901-ef0ccd4bea0a" providerId="ADAL" clId="{2A6F48AE-03DA-438F-A53D-153C13C3CE77}" dt="2023-10-24T22:20:10.412" v="1284" actId="47"/>
        <pc:sldMkLst>
          <pc:docMk/>
          <pc:sldMk cId="3252577467" sldId="1128"/>
        </pc:sldMkLst>
        <pc:spChg chg="mod">
          <ac:chgData name="Gustavo Henrique Ferreira" userId="5d14e139-c673-4850-8901-ef0ccd4bea0a" providerId="ADAL" clId="{2A6F48AE-03DA-438F-A53D-153C13C3CE77}" dt="2023-10-24T22:19:07.879" v="1280" actId="20577"/>
          <ac:spMkLst>
            <pc:docMk/>
            <pc:sldMk cId="3252577467" sldId="1128"/>
            <ac:spMk id="2" creationId="{7DF87A8B-C6C7-ED30-F4AC-F153BCF769AD}"/>
          </ac:spMkLst>
        </pc:spChg>
      </pc:sldChg>
      <pc:sldChg chg="del">
        <pc:chgData name="Gustavo Henrique Ferreira" userId="5d14e139-c673-4850-8901-ef0ccd4bea0a" providerId="ADAL" clId="{2A6F48AE-03DA-438F-A53D-153C13C3CE77}" dt="2023-10-24T22:18:47.188" v="1247" actId="47"/>
        <pc:sldMkLst>
          <pc:docMk/>
          <pc:sldMk cId="2326752706" sldId="2134960342"/>
        </pc:sldMkLst>
      </pc:sldChg>
      <pc:sldChg chg="del">
        <pc:chgData name="Gustavo Henrique Ferreira" userId="5d14e139-c673-4850-8901-ef0ccd4bea0a" providerId="ADAL" clId="{2A6F48AE-03DA-438F-A53D-153C13C3CE77}" dt="2023-10-24T22:18:48.425" v="1248" actId="47"/>
        <pc:sldMkLst>
          <pc:docMk/>
          <pc:sldMk cId="3811015652" sldId="2134960343"/>
        </pc:sldMkLst>
      </pc:sldChg>
      <pc:sldChg chg="addSp delSp modSp add mod modAnim">
        <pc:chgData name="Gustavo Henrique Ferreira" userId="5d14e139-c673-4850-8901-ef0ccd4bea0a" providerId="ADAL" clId="{2A6F48AE-03DA-438F-A53D-153C13C3CE77}" dt="2023-10-24T22:37:11.370" v="1417" actId="207"/>
        <pc:sldMkLst>
          <pc:docMk/>
          <pc:sldMk cId="2818187628" sldId="2134960344"/>
        </pc:sldMkLst>
        <pc:spChg chg="add del mod">
          <ac:chgData name="Gustavo Henrique Ferreira" userId="5d14e139-c673-4850-8901-ef0ccd4bea0a" providerId="ADAL" clId="{2A6F48AE-03DA-438F-A53D-153C13C3CE77}" dt="2023-10-24T21:51:51.728" v="598" actId="478"/>
          <ac:spMkLst>
            <pc:docMk/>
            <pc:sldMk cId="2818187628" sldId="2134960344"/>
            <ac:spMk id="2" creationId="{0D5EA158-24CF-83EC-A47F-6D5BE8B566DB}"/>
          </ac:spMkLst>
        </pc:spChg>
        <pc:spChg chg="add del mod">
          <ac:chgData name="Gustavo Henrique Ferreira" userId="5d14e139-c673-4850-8901-ef0ccd4bea0a" providerId="ADAL" clId="{2A6F48AE-03DA-438F-A53D-153C13C3CE77}" dt="2023-10-24T21:50:00.145" v="572" actId="478"/>
          <ac:spMkLst>
            <pc:docMk/>
            <pc:sldMk cId="2818187628" sldId="2134960344"/>
            <ac:spMk id="5" creationId="{F73EB5B8-EBAD-D526-D322-A475A0FB3515}"/>
          </ac:spMkLst>
        </pc:spChg>
        <pc:spChg chg="add del mod">
          <ac:chgData name="Gustavo Henrique Ferreira" userId="5d14e139-c673-4850-8901-ef0ccd4bea0a" providerId="ADAL" clId="{2A6F48AE-03DA-438F-A53D-153C13C3CE77}" dt="2023-10-24T21:49:59.117" v="571" actId="478"/>
          <ac:spMkLst>
            <pc:docMk/>
            <pc:sldMk cId="2818187628" sldId="2134960344"/>
            <ac:spMk id="7" creationId="{781B3A07-CE02-1700-8600-296F6DF440D7}"/>
          </ac:spMkLst>
        </pc:spChg>
        <pc:spChg chg="add del mod">
          <ac:chgData name="Gustavo Henrique Ferreira" userId="5d14e139-c673-4850-8901-ef0ccd4bea0a" providerId="ADAL" clId="{2A6F48AE-03DA-438F-A53D-153C13C3CE77}" dt="2023-10-24T21:54:13.369" v="726" actId="11529"/>
          <ac:spMkLst>
            <pc:docMk/>
            <pc:sldMk cId="2818187628" sldId="2134960344"/>
            <ac:spMk id="8" creationId="{A368F705-A41B-D26A-D250-0CB2777341C4}"/>
          </ac:spMkLst>
        </pc:spChg>
        <pc:spChg chg="add mod">
          <ac:chgData name="Gustavo Henrique Ferreira" userId="5d14e139-c673-4850-8901-ef0ccd4bea0a" providerId="ADAL" clId="{2A6F48AE-03DA-438F-A53D-153C13C3CE77}" dt="2023-10-24T21:55:39.696" v="740" actId="2085"/>
          <ac:spMkLst>
            <pc:docMk/>
            <pc:sldMk cId="2818187628" sldId="2134960344"/>
            <ac:spMk id="9" creationId="{0B403F9B-78B2-95EC-CDA9-8ACAE2D59894}"/>
          </ac:spMkLst>
        </pc:spChg>
        <pc:spChg chg="mod">
          <ac:chgData name="Gustavo Henrique Ferreira" userId="5d14e139-c673-4850-8901-ef0ccd4bea0a" providerId="ADAL" clId="{2A6F48AE-03DA-438F-A53D-153C13C3CE77}" dt="2023-10-24T22:33:01.791" v="1296" actId="1035"/>
          <ac:spMkLst>
            <pc:docMk/>
            <pc:sldMk cId="2818187628" sldId="2134960344"/>
            <ac:spMk id="17" creationId="{CE5FC38F-ADD5-41AC-8ABA-F448ABCEDAB2}"/>
          </ac:spMkLst>
        </pc:spChg>
        <pc:spChg chg="mod">
          <ac:chgData name="Gustavo Henrique Ferreira" userId="5d14e139-c673-4850-8901-ef0ccd4bea0a" providerId="ADAL" clId="{2A6F48AE-03DA-438F-A53D-153C13C3CE77}" dt="2023-10-24T22:37:11.370" v="1417" actId="207"/>
          <ac:spMkLst>
            <pc:docMk/>
            <pc:sldMk cId="2818187628" sldId="2134960344"/>
            <ac:spMk id="18" creationId="{5A507814-A536-4DDA-975C-4B299AA0A6B3}"/>
          </ac:spMkLst>
        </pc:spChg>
        <pc:spChg chg="mod">
          <ac:chgData name="Gustavo Henrique Ferreira" userId="5d14e139-c673-4850-8901-ef0ccd4bea0a" providerId="ADAL" clId="{2A6F48AE-03DA-438F-A53D-153C13C3CE77}" dt="2023-10-24T21:55:36.606" v="739" actId="2085"/>
          <ac:spMkLst>
            <pc:docMk/>
            <pc:sldMk cId="2818187628" sldId="2134960344"/>
            <ac:spMk id="32" creationId="{641C4CDE-A270-B01B-0593-F063F407374B}"/>
          </ac:spMkLst>
        </pc:spChg>
        <pc:grpChg chg="mod">
          <ac:chgData name="Gustavo Henrique Ferreira" userId="5d14e139-c673-4850-8901-ef0ccd4bea0a" providerId="ADAL" clId="{2A6F48AE-03DA-438F-A53D-153C13C3CE77}" dt="2023-10-24T22:33:07.547" v="1315" actId="1035"/>
          <ac:grpSpMkLst>
            <pc:docMk/>
            <pc:sldMk cId="2818187628" sldId="2134960344"/>
            <ac:grpSpMk id="10" creationId="{E08B1347-AD05-41AD-B6D0-8AE5A6A6448A}"/>
          </ac:grpSpMkLst>
        </pc:grpChg>
      </pc:sldChg>
      <pc:sldChg chg="modSp add mod ord">
        <pc:chgData name="Gustavo Henrique Ferreira" userId="5d14e139-c673-4850-8901-ef0ccd4bea0a" providerId="ADAL" clId="{2A6F48AE-03DA-438F-A53D-153C13C3CE77}" dt="2023-10-24T22:42:26.216" v="1696"/>
        <pc:sldMkLst>
          <pc:docMk/>
          <pc:sldMk cId="3341610688" sldId="2134960345"/>
        </pc:sldMkLst>
        <pc:spChg chg="mod">
          <ac:chgData name="Gustavo Henrique Ferreira" userId="5d14e139-c673-4850-8901-ef0ccd4bea0a" providerId="ADAL" clId="{2A6F48AE-03DA-438F-A53D-153C13C3CE77}" dt="2023-10-24T22:37:08.054" v="1415" actId="20577"/>
          <ac:spMkLst>
            <pc:docMk/>
            <pc:sldMk cId="3341610688" sldId="2134960345"/>
            <ac:spMk id="2" creationId="{7DF87A8B-C6C7-ED30-F4AC-F153BCF769AD}"/>
          </ac:spMkLst>
        </pc:spChg>
      </pc:sldChg>
      <pc:sldChg chg="add del ord">
        <pc:chgData name="Gustavo Henrique Ferreira" userId="5d14e139-c673-4850-8901-ef0ccd4bea0a" providerId="ADAL" clId="{2A6F48AE-03DA-438F-A53D-153C13C3CE77}" dt="2023-10-24T22:20:12.652" v="1285" actId="47"/>
        <pc:sldMkLst>
          <pc:docMk/>
          <pc:sldMk cId="2774622661" sldId="2134960346"/>
        </pc:sldMkLst>
      </pc:sldChg>
      <pc:sldChg chg="addSp delSp modSp add mod ord">
        <pc:chgData name="Gustavo Henrique Ferreira" userId="5d14e139-c673-4850-8901-ef0ccd4bea0a" providerId="ADAL" clId="{2A6F48AE-03DA-438F-A53D-153C13C3CE77}" dt="2023-10-24T22:49:17.078" v="1879" actId="20577"/>
        <pc:sldMkLst>
          <pc:docMk/>
          <pc:sldMk cId="3305379791" sldId="2134960346"/>
        </pc:sldMkLst>
        <pc:spChg chg="add mod">
          <ac:chgData name="Gustavo Henrique Ferreira" userId="5d14e139-c673-4850-8901-ef0ccd4bea0a" providerId="ADAL" clId="{2A6F48AE-03DA-438F-A53D-153C13C3CE77}" dt="2023-10-24T22:44:33.005" v="1705" actId="206"/>
          <ac:spMkLst>
            <pc:docMk/>
            <pc:sldMk cId="3305379791" sldId="2134960346"/>
            <ac:spMk id="6" creationId="{900C50E8-01A3-1F16-A218-3EDBEB3B0D1B}"/>
          </ac:spMkLst>
        </pc:spChg>
        <pc:spChg chg="add mod">
          <ac:chgData name="Gustavo Henrique Ferreira" userId="5d14e139-c673-4850-8901-ef0ccd4bea0a" providerId="ADAL" clId="{2A6F48AE-03DA-438F-A53D-153C13C3CE77}" dt="2023-10-24T22:49:17.078" v="1879" actId="20577"/>
          <ac:spMkLst>
            <pc:docMk/>
            <pc:sldMk cId="3305379791" sldId="2134960346"/>
            <ac:spMk id="8" creationId="{B4E64E37-8B56-3E9C-8024-7F2D3BFF52FD}"/>
          </ac:spMkLst>
        </pc:spChg>
        <pc:spChg chg="mod">
          <ac:chgData name="Gustavo Henrique Ferreira" userId="5d14e139-c673-4850-8901-ef0ccd4bea0a" providerId="ADAL" clId="{2A6F48AE-03DA-438F-A53D-153C13C3CE77}" dt="2023-10-24T22:41:45.948" v="1682" actId="208"/>
          <ac:spMkLst>
            <pc:docMk/>
            <pc:sldMk cId="3305379791" sldId="2134960346"/>
            <ac:spMk id="23" creationId="{5530033F-9E54-3BB1-3BFF-0A855AFC4114}"/>
          </ac:spMkLst>
        </pc:spChg>
        <pc:spChg chg="mod">
          <ac:chgData name="Gustavo Henrique Ferreira" userId="5d14e139-c673-4850-8901-ef0ccd4bea0a" providerId="ADAL" clId="{2A6F48AE-03DA-438F-A53D-153C13C3CE77}" dt="2023-10-24T22:42:08.028" v="1688" actId="208"/>
          <ac:spMkLst>
            <pc:docMk/>
            <pc:sldMk cId="3305379791" sldId="2134960346"/>
            <ac:spMk id="24" creationId="{5BF4BB2E-DBB7-0AD8-9C59-21514F05E01E}"/>
          </ac:spMkLst>
        </pc:spChg>
        <pc:spChg chg="mod">
          <ac:chgData name="Gustavo Henrique Ferreira" userId="5d14e139-c673-4850-8901-ef0ccd4bea0a" providerId="ADAL" clId="{2A6F48AE-03DA-438F-A53D-153C13C3CE77}" dt="2023-10-24T22:42:11.404" v="1689" actId="208"/>
          <ac:spMkLst>
            <pc:docMk/>
            <pc:sldMk cId="3305379791" sldId="2134960346"/>
            <ac:spMk id="27" creationId="{235CDA2A-829E-7034-8B44-1D4CB836CE12}"/>
          </ac:spMkLst>
        </pc:spChg>
        <pc:spChg chg="mod">
          <ac:chgData name="Gustavo Henrique Ferreira" userId="5d14e139-c673-4850-8901-ef0ccd4bea0a" providerId="ADAL" clId="{2A6F48AE-03DA-438F-A53D-153C13C3CE77}" dt="2023-10-24T22:42:05.511" v="1687" actId="207"/>
          <ac:spMkLst>
            <pc:docMk/>
            <pc:sldMk cId="3305379791" sldId="2134960346"/>
            <ac:spMk id="28" creationId="{9430F16F-9B72-8E85-08E0-EBF074855440}"/>
          </ac:spMkLst>
        </pc:spChg>
        <pc:picChg chg="add mod modCrop">
          <ac:chgData name="Gustavo Henrique Ferreira" userId="5d14e139-c673-4850-8901-ef0ccd4bea0a" providerId="ADAL" clId="{2A6F48AE-03DA-438F-A53D-153C13C3CE77}" dt="2023-10-24T22:42:20.212" v="1694" actId="1036"/>
          <ac:picMkLst>
            <pc:docMk/>
            <pc:sldMk cId="3305379791" sldId="2134960346"/>
            <ac:picMk id="5" creationId="{05DDEDFB-FF5C-0A52-CBFD-00421A2BD445}"/>
          </ac:picMkLst>
        </pc:picChg>
        <pc:picChg chg="del">
          <ac:chgData name="Gustavo Henrique Ferreira" userId="5d14e139-c673-4850-8901-ef0ccd4bea0a" providerId="ADAL" clId="{2A6F48AE-03DA-438F-A53D-153C13C3CE77}" dt="2023-10-24T22:38:55.811" v="1421" actId="478"/>
          <ac:picMkLst>
            <pc:docMk/>
            <pc:sldMk cId="3305379791" sldId="2134960346"/>
            <ac:picMk id="40" creationId="{1A7F6AC0-58F7-F5CD-9508-9CC396453DD1}"/>
          </ac:picMkLst>
        </pc:picChg>
        <pc:cxnChg chg="mod">
          <ac:chgData name="Gustavo Henrique Ferreira" userId="5d14e139-c673-4850-8901-ef0ccd4bea0a" providerId="ADAL" clId="{2A6F48AE-03DA-438F-A53D-153C13C3CE77}" dt="2023-10-24T22:41:45.948" v="1682" actId="208"/>
          <ac:cxnSpMkLst>
            <pc:docMk/>
            <pc:sldMk cId="3305379791" sldId="2134960346"/>
            <ac:cxnSpMk id="21" creationId="{A3820546-EFD2-A497-7638-2DCDB310FC35}"/>
          </ac:cxnSpMkLst>
        </pc:cxnChg>
        <pc:cxnChg chg="mod">
          <ac:chgData name="Gustavo Henrique Ferreira" userId="5d14e139-c673-4850-8901-ef0ccd4bea0a" providerId="ADAL" clId="{2A6F48AE-03DA-438F-A53D-153C13C3CE77}" dt="2023-10-24T22:42:11.404" v="1689" actId="208"/>
          <ac:cxnSpMkLst>
            <pc:docMk/>
            <pc:sldMk cId="3305379791" sldId="2134960346"/>
            <ac:cxnSpMk id="26" creationId="{1C2D6CC4-62FF-0D52-E78F-7C18B3E86A5D}"/>
          </ac:cxnSpMkLst>
        </pc:cxnChg>
      </pc:sldChg>
      <pc:sldChg chg="addSp delSp modSp add mod">
        <pc:chgData name="Gustavo Henrique Ferreira" userId="5d14e139-c673-4850-8901-ef0ccd4bea0a" providerId="ADAL" clId="{2A6F48AE-03DA-438F-A53D-153C13C3CE77}" dt="2023-10-24T22:56:34.692" v="1907" actId="166"/>
        <pc:sldMkLst>
          <pc:docMk/>
          <pc:sldMk cId="741664118" sldId="2134960347"/>
        </pc:sldMkLst>
        <pc:spChg chg="add del">
          <ac:chgData name="Gustavo Henrique Ferreira" userId="5d14e139-c673-4850-8901-ef0ccd4bea0a" providerId="ADAL" clId="{2A6F48AE-03DA-438F-A53D-153C13C3CE77}" dt="2023-10-24T22:51:33.624" v="1895" actId="11529"/>
          <ac:spMkLst>
            <pc:docMk/>
            <pc:sldMk cId="741664118" sldId="2134960347"/>
            <ac:spMk id="3" creationId="{EAC3C12A-3DF1-A902-8970-9E50DDC9753A}"/>
          </ac:spMkLst>
        </pc:spChg>
        <pc:spChg chg="del mod">
          <ac:chgData name="Gustavo Henrique Ferreira" userId="5d14e139-c673-4850-8901-ef0ccd4bea0a" providerId="ADAL" clId="{2A6F48AE-03DA-438F-A53D-153C13C3CE77}" dt="2023-10-24T22:50:52.237" v="1893" actId="478"/>
          <ac:spMkLst>
            <pc:docMk/>
            <pc:sldMk cId="741664118" sldId="2134960347"/>
            <ac:spMk id="6" creationId="{900C50E8-01A3-1F16-A218-3EDBEB3B0D1B}"/>
          </ac:spMkLst>
        </pc:spChg>
        <pc:spChg chg="mod ord">
          <ac:chgData name="Gustavo Henrique Ferreira" userId="5d14e139-c673-4850-8901-ef0ccd4bea0a" providerId="ADAL" clId="{2A6F48AE-03DA-438F-A53D-153C13C3CE77}" dt="2023-10-24T22:56:34.692" v="1907" actId="166"/>
          <ac:spMkLst>
            <pc:docMk/>
            <pc:sldMk cId="741664118" sldId="2134960347"/>
            <ac:spMk id="8" creationId="{B4E64E37-8B56-3E9C-8024-7F2D3BFF52FD}"/>
          </ac:spMkLst>
        </pc:spChg>
        <pc:spChg chg="add mod">
          <ac:chgData name="Gustavo Henrique Ferreira" userId="5d14e139-c673-4850-8901-ef0ccd4bea0a" providerId="ADAL" clId="{2A6F48AE-03DA-438F-A53D-153C13C3CE77}" dt="2023-10-24T22:53:18.951" v="1900" actId="206"/>
          <ac:spMkLst>
            <pc:docMk/>
            <pc:sldMk cId="741664118" sldId="2134960347"/>
            <ac:spMk id="9" creationId="{2C523A73-3CB2-CFC9-992C-0C97D05F5D62}"/>
          </ac:spMkLst>
        </pc:spChg>
        <pc:spChg chg="add mod">
          <ac:chgData name="Gustavo Henrique Ferreira" userId="5d14e139-c673-4850-8901-ef0ccd4bea0a" providerId="ADAL" clId="{2A6F48AE-03DA-438F-A53D-153C13C3CE77}" dt="2023-10-24T22:54:33.872" v="1905" actId="14100"/>
          <ac:spMkLst>
            <pc:docMk/>
            <pc:sldMk cId="741664118" sldId="2134960347"/>
            <ac:spMk id="10" creationId="{9C11B79C-50B5-BD7A-E45E-2A05042E72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44F25-E3AE-48E2-A520-EF7E00489191}" type="datetimeFigureOut">
              <a:rPr lang="pt-BR" smtClean="0"/>
              <a:t>07/11/2023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AD4C7-6087-42A5-ACE4-22CC95365FAF}" type="slidenum">
              <a:rPr lang="pt-BR" smtClean="0"/>
              <a:t>‹nº›</a:t>
            </a:fld>
            <a:endParaRPr lang="pt-BR"/>
          </a:p>
        </p:txBody>
      </p:sp>
    </p:spTree>
    <p:extLst>
      <p:ext uri="{BB962C8B-B14F-4D97-AF65-F5344CB8AC3E}">
        <p14:creationId xmlns:p14="http://schemas.microsoft.com/office/powerpoint/2010/main" val="59021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D9AD4C7-6087-42A5-ACE4-22CC95365FAF}" type="slidenum">
              <a:rPr lang="pt-BR" smtClean="0"/>
              <a:t>2</a:t>
            </a:fld>
            <a:endParaRPr lang="pt-BR"/>
          </a:p>
        </p:txBody>
      </p:sp>
    </p:spTree>
    <p:extLst>
      <p:ext uri="{BB962C8B-B14F-4D97-AF65-F5344CB8AC3E}">
        <p14:creationId xmlns:p14="http://schemas.microsoft.com/office/powerpoint/2010/main" val="4276750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D9AD4C7-6087-42A5-ACE4-22CC95365FAF}" type="slidenum">
              <a:rPr lang="pt-BR" smtClean="0"/>
              <a:t>13</a:t>
            </a:fld>
            <a:endParaRPr lang="pt-BR"/>
          </a:p>
        </p:txBody>
      </p:sp>
    </p:spTree>
    <p:extLst>
      <p:ext uri="{BB962C8B-B14F-4D97-AF65-F5344CB8AC3E}">
        <p14:creationId xmlns:p14="http://schemas.microsoft.com/office/powerpoint/2010/main" val="350282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D9AD4C7-6087-42A5-ACE4-22CC95365FAF}" type="slidenum">
              <a:rPr lang="pt-BR" smtClean="0"/>
              <a:t>14</a:t>
            </a:fld>
            <a:endParaRPr lang="pt-BR"/>
          </a:p>
        </p:txBody>
      </p:sp>
    </p:spTree>
    <p:extLst>
      <p:ext uri="{BB962C8B-B14F-4D97-AF65-F5344CB8AC3E}">
        <p14:creationId xmlns:p14="http://schemas.microsoft.com/office/powerpoint/2010/main" val="277100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D9AD4C7-6087-42A5-ACE4-22CC95365FAF}" type="slidenum">
              <a:rPr lang="pt-BR" smtClean="0"/>
              <a:t>15</a:t>
            </a:fld>
            <a:endParaRPr lang="pt-BR"/>
          </a:p>
        </p:txBody>
      </p:sp>
    </p:spTree>
    <p:extLst>
      <p:ext uri="{BB962C8B-B14F-4D97-AF65-F5344CB8AC3E}">
        <p14:creationId xmlns:p14="http://schemas.microsoft.com/office/powerpoint/2010/main" val="391472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D9AD4C7-6087-42A5-ACE4-22CC95365FAF}" type="slidenum">
              <a:rPr lang="pt-BR" smtClean="0"/>
              <a:t>3</a:t>
            </a:fld>
            <a:endParaRPr lang="pt-BR"/>
          </a:p>
        </p:txBody>
      </p:sp>
    </p:spTree>
    <p:extLst>
      <p:ext uri="{BB962C8B-B14F-4D97-AF65-F5344CB8AC3E}">
        <p14:creationId xmlns:p14="http://schemas.microsoft.com/office/powerpoint/2010/main" val="84006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D9AD4C7-6087-42A5-ACE4-22CC95365FAF}" type="slidenum">
              <a:rPr lang="pt-BR" smtClean="0"/>
              <a:t>5</a:t>
            </a:fld>
            <a:endParaRPr lang="pt-BR"/>
          </a:p>
        </p:txBody>
      </p:sp>
    </p:spTree>
    <p:extLst>
      <p:ext uri="{BB962C8B-B14F-4D97-AF65-F5344CB8AC3E}">
        <p14:creationId xmlns:p14="http://schemas.microsoft.com/office/powerpoint/2010/main" val="276229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D9AD4C7-6087-42A5-ACE4-22CC95365FAF}" type="slidenum">
              <a:rPr lang="pt-BR" smtClean="0"/>
              <a:t>6</a:t>
            </a:fld>
            <a:endParaRPr lang="pt-BR"/>
          </a:p>
        </p:txBody>
      </p:sp>
    </p:spTree>
    <p:extLst>
      <p:ext uri="{BB962C8B-B14F-4D97-AF65-F5344CB8AC3E}">
        <p14:creationId xmlns:p14="http://schemas.microsoft.com/office/powerpoint/2010/main" val="79370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D9AD4C7-6087-42A5-ACE4-22CC95365FAF}" type="slidenum">
              <a:rPr lang="pt-BR" smtClean="0"/>
              <a:t>7</a:t>
            </a:fld>
            <a:endParaRPr lang="pt-BR"/>
          </a:p>
        </p:txBody>
      </p:sp>
    </p:spTree>
    <p:extLst>
      <p:ext uri="{BB962C8B-B14F-4D97-AF65-F5344CB8AC3E}">
        <p14:creationId xmlns:p14="http://schemas.microsoft.com/office/powerpoint/2010/main" val="167500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D9AD4C7-6087-42A5-ACE4-22CC95365FAF}" type="slidenum">
              <a:rPr lang="pt-BR" smtClean="0"/>
              <a:t>8</a:t>
            </a:fld>
            <a:endParaRPr lang="pt-BR"/>
          </a:p>
        </p:txBody>
      </p:sp>
    </p:spTree>
    <p:extLst>
      <p:ext uri="{BB962C8B-B14F-4D97-AF65-F5344CB8AC3E}">
        <p14:creationId xmlns:p14="http://schemas.microsoft.com/office/powerpoint/2010/main" val="1097270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D9AD4C7-6087-42A5-ACE4-22CC95365FAF}" type="slidenum">
              <a:rPr lang="pt-BR" smtClean="0"/>
              <a:t>10</a:t>
            </a:fld>
            <a:endParaRPr lang="pt-BR"/>
          </a:p>
        </p:txBody>
      </p:sp>
    </p:spTree>
    <p:extLst>
      <p:ext uri="{BB962C8B-B14F-4D97-AF65-F5344CB8AC3E}">
        <p14:creationId xmlns:p14="http://schemas.microsoft.com/office/powerpoint/2010/main" val="323319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D9AD4C7-6087-42A5-ACE4-22CC95365FAF}" type="slidenum">
              <a:rPr lang="pt-BR" smtClean="0"/>
              <a:t>11</a:t>
            </a:fld>
            <a:endParaRPr lang="pt-BR"/>
          </a:p>
        </p:txBody>
      </p:sp>
    </p:spTree>
    <p:extLst>
      <p:ext uri="{BB962C8B-B14F-4D97-AF65-F5344CB8AC3E}">
        <p14:creationId xmlns:p14="http://schemas.microsoft.com/office/powerpoint/2010/main" val="61541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D9AD4C7-6087-42A5-ACE4-22CC95365FAF}" type="slidenum">
              <a:rPr lang="pt-BR" smtClean="0"/>
              <a:t>12</a:t>
            </a:fld>
            <a:endParaRPr lang="pt-BR"/>
          </a:p>
        </p:txBody>
      </p:sp>
    </p:spTree>
    <p:extLst>
      <p:ext uri="{BB962C8B-B14F-4D97-AF65-F5344CB8AC3E}">
        <p14:creationId xmlns:p14="http://schemas.microsoft.com/office/powerpoint/2010/main" val="2992865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2049B-F2F6-387C-11B9-000E478C38E1}"/>
              </a:ext>
            </a:extLst>
          </p:cNvPr>
          <p:cNvSpPr>
            <a:spLocks noGrp="1"/>
          </p:cNvSpPr>
          <p:nvPr>
            <p:ph type="ctrTitle"/>
          </p:nvPr>
        </p:nvSpPr>
        <p:spPr>
          <a:xfrm>
            <a:off x="2358000" y="2232000"/>
            <a:ext cx="7477200" cy="1940400"/>
          </a:xfrm>
        </p:spPr>
        <p:txBody>
          <a:bodyPr anchor="b"/>
          <a:lstStyle>
            <a:lvl1pPr algn="ctr">
              <a:defRPr sz="6000" cap="all" baseline="0">
                <a:solidFill>
                  <a:srgbClr val="203864"/>
                </a:solidFill>
                <a:latin typeface="Montserrat Bold" panose="00000800000000000000" pitchFamily="2" charset="0"/>
              </a:defRPr>
            </a:lvl1pPr>
          </a:lstStyle>
          <a:p>
            <a:r>
              <a:rPr lang="pt-BR"/>
              <a:t>Clique para editar o título Mestre</a:t>
            </a:r>
          </a:p>
        </p:txBody>
      </p:sp>
      <p:sp>
        <p:nvSpPr>
          <p:cNvPr id="3" name="Subtítulo 2">
            <a:extLst>
              <a:ext uri="{FF2B5EF4-FFF2-40B4-BE49-F238E27FC236}">
                <a16:creationId xmlns:a16="http://schemas.microsoft.com/office/drawing/2014/main" id="{0F19534E-DC66-13A4-706A-BE8F7A75DC24}"/>
              </a:ext>
            </a:extLst>
          </p:cNvPr>
          <p:cNvSpPr>
            <a:spLocks noGrp="1"/>
          </p:cNvSpPr>
          <p:nvPr>
            <p:ph type="subTitle" idx="1"/>
          </p:nvPr>
        </p:nvSpPr>
        <p:spPr>
          <a:xfrm>
            <a:off x="1524000" y="4579200"/>
            <a:ext cx="9144000" cy="583200"/>
          </a:xfrm>
        </p:spPr>
        <p:txBody>
          <a:bodyPr>
            <a:normAutofit/>
          </a:bodyPr>
          <a:lstStyle>
            <a:lvl1pPr marL="0" indent="0" algn="ctr">
              <a:buNone/>
              <a:defRPr sz="3300">
                <a:solidFill>
                  <a:srgbClr val="203864"/>
                </a:solidFill>
                <a:latin typeface="Montserrat Bold" panose="000008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2242D85-6022-3751-9CC2-8A55080A9672}"/>
              </a:ext>
            </a:extLst>
          </p:cNvPr>
          <p:cNvSpPr>
            <a:spLocks noGrp="1"/>
          </p:cNvSpPr>
          <p:nvPr>
            <p:ph type="dt" sz="half" idx="10"/>
          </p:nvPr>
        </p:nvSpPr>
        <p:spPr/>
        <p:txBody>
          <a:bodyPr/>
          <a:lstStyle/>
          <a:p>
            <a:fld id="{B732AEAA-CC17-4AB5-B3E4-0C757779B8F2}" type="datetimeFigureOut">
              <a:rPr lang="pt-BR" smtClean="0"/>
              <a:t>07/11/2023</a:t>
            </a:fld>
            <a:endParaRPr lang="pt-BR"/>
          </a:p>
        </p:txBody>
      </p:sp>
      <p:sp>
        <p:nvSpPr>
          <p:cNvPr id="6" name="Espaço Reservado para Número de Slide 5">
            <a:extLst>
              <a:ext uri="{FF2B5EF4-FFF2-40B4-BE49-F238E27FC236}">
                <a16:creationId xmlns:a16="http://schemas.microsoft.com/office/drawing/2014/main" id="{121E9421-316F-C64A-5F93-5EE999AAA79F}"/>
              </a:ext>
            </a:extLst>
          </p:cNvPr>
          <p:cNvSpPr>
            <a:spLocks noGrp="1"/>
          </p:cNvSpPr>
          <p:nvPr>
            <p:ph type="sldNum" sz="quarter" idx="12"/>
          </p:nvPr>
        </p:nvSpPr>
        <p:spPr/>
        <p:txBody>
          <a:bodyPr/>
          <a:lstStyle/>
          <a:p>
            <a:fld id="{EA2E1325-A9F3-47FD-9AC1-4857F4855A02}" type="slidenum">
              <a:rPr lang="pt-BR" smtClean="0"/>
              <a:t>‹nº›</a:t>
            </a:fld>
            <a:endParaRPr lang="pt-BR"/>
          </a:p>
        </p:txBody>
      </p:sp>
      <p:pic>
        <p:nvPicPr>
          <p:cNvPr id="7" name="Picture 2" descr="D:\OneDrive - mtegovbr\Materiais de uso comum\ID Visual Novo Governo - 2023\Marca dos Ministérios\Logo Ministérios -_Horizontal - MF e Gov.png">
            <a:extLst>
              <a:ext uri="{FF2B5EF4-FFF2-40B4-BE49-F238E27FC236}">
                <a16:creationId xmlns:a16="http://schemas.microsoft.com/office/drawing/2014/main" id="{79468841-FF80-7786-316B-DC6F6FC73DA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6464" y="6032584"/>
            <a:ext cx="2812149" cy="82541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to 7">
            <a:extLst>
              <a:ext uri="{FF2B5EF4-FFF2-40B4-BE49-F238E27FC236}">
                <a16:creationId xmlns:a16="http://schemas.microsoft.com/office/drawing/2014/main" id="{7551EE38-100B-FAD7-2271-0B9989DFBDBA}"/>
              </a:ext>
            </a:extLst>
          </p:cNvPr>
          <p:cNvCxnSpPr/>
          <p:nvPr userDrawn="1"/>
        </p:nvCxnSpPr>
        <p:spPr>
          <a:xfrm>
            <a:off x="2912992" y="4306163"/>
            <a:ext cx="632377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39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790E721-4F8D-4661-BBF4-F997E8D989BD}" type="datetimeFigureOut">
              <a:rPr lang="pt-BR" smtClean="0"/>
              <a:t>07/11/2023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15938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790E721-4F8D-4661-BBF4-F997E8D989BD}" type="datetimeFigureOut">
              <a:rPr lang="pt-BR" smtClean="0"/>
              <a:t>07/11/2023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25925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790E721-4F8D-4661-BBF4-F997E8D989BD}" type="datetimeFigureOut">
              <a:rPr lang="pt-BR" smtClean="0"/>
              <a:t>07/11/2023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316251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790E721-4F8D-4661-BBF4-F997E8D989BD}" type="datetimeFigureOut">
              <a:rPr lang="pt-BR" smtClean="0"/>
              <a:t>07/11/2023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04190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790E721-4F8D-4661-BBF4-F997E8D989BD}" type="datetimeFigureOut">
              <a:rPr lang="pt-BR" smtClean="0"/>
              <a:t>07/11/2023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67129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D2FA6FD-9B02-9501-BBD2-4A4E56B54831}"/>
              </a:ext>
            </a:extLst>
          </p:cNvPr>
          <p:cNvSpPr>
            <a:spLocks noGrp="1"/>
          </p:cNvSpPr>
          <p:nvPr>
            <p:ph type="dt" sz="half" idx="10"/>
          </p:nvPr>
        </p:nvSpPr>
        <p:spPr/>
        <p:txBody>
          <a:bodyPr/>
          <a:lstStyle/>
          <a:p>
            <a:fld id="{B732AEAA-CC17-4AB5-B3E4-0C757779B8F2}" type="datetimeFigureOut">
              <a:rPr lang="pt-BR" smtClean="0"/>
              <a:t>07/11/2023</a:t>
            </a:fld>
            <a:endParaRPr lang="pt-BR"/>
          </a:p>
        </p:txBody>
      </p:sp>
      <p:sp>
        <p:nvSpPr>
          <p:cNvPr id="3" name="Espaço Reservado para Rodapé 2">
            <a:extLst>
              <a:ext uri="{FF2B5EF4-FFF2-40B4-BE49-F238E27FC236}">
                <a16:creationId xmlns:a16="http://schemas.microsoft.com/office/drawing/2014/main" id="{86F3778A-BECE-2BCC-8E6B-6B38ADA37BC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8394408-676D-CEBC-401D-80ED79EE16F2}"/>
              </a:ext>
            </a:extLst>
          </p:cNvPr>
          <p:cNvSpPr>
            <a:spLocks noGrp="1"/>
          </p:cNvSpPr>
          <p:nvPr>
            <p:ph type="sldNum" sz="quarter" idx="12"/>
          </p:nvPr>
        </p:nvSpPr>
        <p:spPr/>
        <p:txBody>
          <a:bodyPr/>
          <a:lstStyle/>
          <a:p>
            <a:fld id="{EA2E1325-A9F3-47FD-9AC1-4857F4855A02}" type="slidenum">
              <a:rPr lang="pt-BR" smtClean="0"/>
              <a:t>‹nº›</a:t>
            </a:fld>
            <a:endParaRPr lang="pt-BR"/>
          </a:p>
        </p:txBody>
      </p:sp>
      <p:pic>
        <p:nvPicPr>
          <p:cNvPr id="5" name="Picture 2" descr="D:\OneDrive - mtegovbr\Materiais de uso comum\ID Visual Novo Governo - 2023\Marca dos Ministérios\Logo Ministérios -_Horizontal - MF e Gov.png">
            <a:extLst>
              <a:ext uri="{FF2B5EF4-FFF2-40B4-BE49-F238E27FC236}">
                <a16:creationId xmlns:a16="http://schemas.microsoft.com/office/drawing/2014/main" id="{29B0D574-9BCB-9D50-A23C-1EB28ABFB94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92575" y="2784475"/>
            <a:ext cx="4359275" cy="127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74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Imagem 6" descr="Forma&#10;&#10;Descrição gerada automaticamente">
            <a:extLst>
              <a:ext uri="{FF2B5EF4-FFF2-40B4-BE49-F238E27FC236}">
                <a16:creationId xmlns:a16="http://schemas.microsoft.com/office/drawing/2014/main" id="{DC423A20-296C-F7F2-69FE-A2822D2CB3AB}"/>
              </a:ext>
            </a:extLst>
          </p:cNvPr>
          <p:cNvPicPr>
            <a:picLocks noChangeAspect="1"/>
          </p:cNvPicPr>
          <p:nvPr userDrawn="1"/>
        </p:nvPicPr>
        <p:blipFill rotWithShape="1">
          <a:blip r:embed="rId2">
            <a:duotone>
              <a:prstClr val="black"/>
              <a:schemeClr val="accent3">
                <a:tint val="45000"/>
                <a:satMod val="400000"/>
              </a:schemeClr>
            </a:duotone>
            <a:alphaModFix amt="35000"/>
            <a:extLst>
              <a:ext uri="{28A0092B-C50C-407E-A947-70E740481C1C}">
                <a14:useLocalDpi xmlns:a14="http://schemas.microsoft.com/office/drawing/2010/main" val="0"/>
              </a:ext>
            </a:extLst>
          </a:blip>
          <a:srcRect t="51640" b="34815"/>
          <a:stretch/>
        </p:blipFill>
        <p:spPr>
          <a:xfrm>
            <a:off x="0" y="6081486"/>
            <a:ext cx="12192000" cy="928914"/>
          </a:xfrm>
          <a:prstGeom prst="rect">
            <a:avLst/>
          </a:prstGeom>
        </p:spPr>
      </p:pic>
      <p:sp>
        <p:nvSpPr>
          <p:cNvPr id="8" name="CaixaDeTexto 7">
            <a:extLst>
              <a:ext uri="{FF2B5EF4-FFF2-40B4-BE49-F238E27FC236}">
                <a16:creationId xmlns:a16="http://schemas.microsoft.com/office/drawing/2014/main" id="{A03F4450-D907-EE86-3759-FAF240761FEB}"/>
              </a:ext>
            </a:extLst>
          </p:cNvPr>
          <p:cNvSpPr txBox="1"/>
          <p:nvPr userDrawn="1"/>
        </p:nvSpPr>
        <p:spPr>
          <a:xfrm>
            <a:off x="10075239" y="6225997"/>
            <a:ext cx="2240625" cy="523220"/>
          </a:xfrm>
          <a:prstGeom prst="rect">
            <a:avLst/>
          </a:prstGeom>
          <a:noFill/>
        </p:spPr>
        <p:txBody>
          <a:bodyPr wrap="square" rtlCol="0">
            <a:spAutoFit/>
          </a:bodyPr>
          <a:lstStyle/>
          <a:p>
            <a:pPr algn="ctr"/>
            <a:r>
              <a:rPr lang="pt-BR" sz="1400">
                <a:solidFill>
                  <a:schemeClr val="accent1">
                    <a:lumMod val="50000"/>
                  </a:schemeClr>
                </a:solidFill>
                <a:latin typeface="Montserrat Bold" panose="00000800000000000000" pitchFamily="2" charset="0"/>
              </a:rPr>
              <a:t>Ministério</a:t>
            </a:r>
            <a:br>
              <a:rPr lang="pt-BR" sz="1400">
                <a:solidFill>
                  <a:schemeClr val="accent1">
                    <a:lumMod val="50000"/>
                  </a:schemeClr>
                </a:solidFill>
                <a:latin typeface="Montserrat ExtraBold" panose="00000900000000000000" pitchFamily="2" charset="0"/>
              </a:rPr>
            </a:br>
            <a:r>
              <a:rPr lang="pt-BR" sz="1400">
                <a:solidFill>
                  <a:schemeClr val="accent1">
                    <a:lumMod val="50000"/>
                  </a:schemeClr>
                </a:solidFill>
                <a:latin typeface="Montserrat Light" panose="00000400000000000000" pitchFamily="2" charset="0"/>
              </a:rPr>
              <a:t>da Fazenda</a:t>
            </a:r>
          </a:p>
        </p:txBody>
      </p:sp>
      <p:pic>
        <p:nvPicPr>
          <p:cNvPr id="9" name="Imagem 8" descr="Forma&#10;&#10;Descrição gerada automaticamente">
            <a:extLst>
              <a:ext uri="{FF2B5EF4-FFF2-40B4-BE49-F238E27FC236}">
                <a16:creationId xmlns:a16="http://schemas.microsoft.com/office/drawing/2014/main" id="{39C026B7-BAD6-C9C3-05CE-0843C13334EE}"/>
              </a:ext>
            </a:extLst>
          </p:cNvPr>
          <p:cNvPicPr>
            <a:picLocks noChangeAspect="1"/>
          </p:cNvPicPr>
          <p:nvPr userDrawn="1"/>
        </p:nvPicPr>
        <p:blipFill rotWithShape="1">
          <a:blip r:embed="rId2">
            <a:duotone>
              <a:prstClr val="black"/>
              <a:schemeClr val="accent3">
                <a:tint val="45000"/>
                <a:satMod val="400000"/>
              </a:schemeClr>
            </a:duotone>
            <a:alphaModFix amt="35000"/>
            <a:extLst>
              <a:ext uri="{28A0092B-C50C-407E-A947-70E740481C1C}">
                <a14:useLocalDpi xmlns:a14="http://schemas.microsoft.com/office/drawing/2010/main" val="0"/>
              </a:ext>
            </a:extLst>
          </a:blip>
          <a:srcRect t="69387" b="25714"/>
          <a:stretch/>
        </p:blipFill>
        <p:spPr>
          <a:xfrm>
            <a:off x="0" y="-95535"/>
            <a:ext cx="12192000" cy="335965"/>
          </a:xfrm>
          <a:prstGeom prst="rect">
            <a:avLst/>
          </a:prstGeom>
        </p:spPr>
      </p:pic>
    </p:spTree>
    <p:extLst>
      <p:ext uri="{BB962C8B-B14F-4D97-AF65-F5344CB8AC3E}">
        <p14:creationId xmlns:p14="http://schemas.microsoft.com/office/powerpoint/2010/main" val="292587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790E721-4F8D-4661-BBF4-F997E8D989BD}" type="datetimeFigureOut">
              <a:rPr lang="pt-BR" smtClean="0"/>
              <a:t>07/11/2023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425693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78027" y="298800"/>
            <a:ext cx="10209416" cy="1056867"/>
          </a:xfrm>
        </p:spPr>
        <p:txBody>
          <a:bodyPr anchor="t">
            <a:noAutofit/>
          </a:bodyPr>
          <a:lstStyle>
            <a:lvl1pPr>
              <a:defRPr sz="3600" cap="all" baseline="0">
                <a:latin typeface="Montserrat Bold" panose="00000800000000000000" pitchFamily="2" charset="0"/>
              </a:defRPr>
            </a:lvl1pPr>
          </a:lstStyle>
          <a:p>
            <a:r>
              <a:rPr lang="pt-BR"/>
              <a:t>Clique para editar o título mestre</a:t>
            </a:r>
          </a:p>
        </p:txBody>
      </p:sp>
      <p:sp>
        <p:nvSpPr>
          <p:cNvPr id="3" name="Espaço Reservado para Conteúdo 2"/>
          <p:cNvSpPr>
            <a:spLocks noGrp="1"/>
          </p:cNvSpPr>
          <p:nvPr>
            <p:ph idx="1"/>
          </p:nvPr>
        </p:nvSpPr>
        <p:spPr>
          <a:xfrm>
            <a:off x="778028" y="1465200"/>
            <a:ext cx="10477406" cy="1623008"/>
          </a:xfrm>
          <a:noFill/>
        </p:spPr>
        <p:txBody>
          <a:bodyPr wrap="square" rtlCol="0">
            <a:spAutoFit/>
          </a:bodyPr>
          <a:lstStyle>
            <a:lvl1pPr>
              <a:defRPr lang="pt-BR" sz="2000" b="0">
                <a:solidFill>
                  <a:schemeClr val="tx1">
                    <a:lumMod val="75000"/>
                    <a:lumOff val="25000"/>
                  </a:schemeClr>
                </a:solidFill>
                <a:latin typeface="Montserrat Light" panose="00000400000000000000" pitchFamily="2" charset="0"/>
              </a:defRPr>
            </a:lvl1pPr>
            <a:lvl2pPr>
              <a:defRPr lang="pt-BR" sz="1800" b="0">
                <a:latin typeface="Montserrat Light" panose="00000400000000000000" pitchFamily="2" charset="0"/>
              </a:defRPr>
            </a:lvl2pPr>
            <a:lvl3pPr>
              <a:defRPr lang="pt-BR" sz="1800" b="0">
                <a:latin typeface="Montserrat Light" panose="00000400000000000000" pitchFamily="2" charset="0"/>
              </a:defRPr>
            </a:lvl3pPr>
            <a:lvl4pPr>
              <a:defRPr lang="pt-BR" b="0">
                <a:latin typeface="Montserrat Light" panose="00000400000000000000" pitchFamily="2" charset="0"/>
              </a:defRPr>
            </a:lvl4pPr>
            <a:lvl5pPr>
              <a:defRPr lang="pt-BR" b="0">
                <a:latin typeface="Montserrat Light" panose="00000400000000000000" pitchFamily="2" charset="0"/>
              </a:defRPr>
            </a:lvl5pPr>
          </a:lstStyle>
          <a:p>
            <a:pPr marL="0" lvl="0"/>
            <a:r>
              <a:rPr lang="pt-BR"/>
              <a:t>Clique para editar o texto mestre</a:t>
            </a:r>
          </a:p>
          <a:p>
            <a:pPr marL="457200" lvl="1"/>
            <a:r>
              <a:rPr lang="pt-BR"/>
              <a:t>Segundo nível</a:t>
            </a:r>
          </a:p>
          <a:p>
            <a:pPr marL="914400" lvl="2"/>
            <a:r>
              <a:rPr lang="pt-BR"/>
              <a:t>Terceiro nível</a:t>
            </a:r>
          </a:p>
          <a:p>
            <a:pPr marL="1371600" lvl="3"/>
            <a:r>
              <a:rPr lang="pt-BR"/>
              <a:t>Quarto nível</a:t>
            </a:r>
          </a:p>
          <a:p>
            <a:pPr marL="1828800" lvl="4"/>
            <a:r>
              <a:rPr lang="pt-BR"/>
              <a:t>Quinto nível</a:t>
            </a:r>
          </a:p>
        </p:txBody>
      </p:sp>
      <p:sp>
        <p:nvSpPr>
          <p:cNvPr id="4" name="Espaço Reservado para Data 3"/>
          <p:cNvSpPr>
            <a:spLocks noGrp="1"/>
          </p:cNvSpPr>
          <p:nvPr>
            <p:ph type="dt" sz="half" idx="10"/>
          </p:nvPr>
        </p:nvSpPr>
        <p:spPr/>
        <p:txBody>
          <a:bodyPr/>
          <a:lstStyle/>
          <a:p>
            <a:fld id="{C790E721-4F8D-4661-BBF4-F997E8D989BD}" type="datetimeFigureOut">
              <a:rPr lang="pt-BR" smtClean="0"/>
              <a:t>07/11/2023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cxnSp>
        <p:nvCxnSpPr>
          <p:cNvPr id="8" name="Conector Reto 2">
            <a:extLst>
              <a:ext uri="{FF2B5EF4-FFF2-40B4-BE49-F238E27FC236}">
                <a16:creationId xmlns:a16="http://schemas.microsoft.com/office/drawing/2014/main" id="{0947CDB1-CF9C-6EA6-A6DA-1A6409A57EA0}"/>
              </a:ext>
            </a:extLst>
          </p:cNvPr>
          <p:cNvCxnSpPr/>
          <p:nvPr userDrawn="1"/>
        </p:nvCxnSpPr>
        <p:spPr>
          <a:xfrm>
            <a:off x="778027" y="981241"/>
            <a:ext cx="632377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2" descr="D:\OneDrive - mtegovbr\Materiais de uso comum\ID Visual Novo Governo - 2023\Marca dos Ministérios\Logo Ministérios -_Horizontal - MF e Gov.png">
            <a:extLst>
              <a:ext uri="{FF2B5EF4-FFF2-40B4-BE49-F238E27FC236}">
                <a16:creationId xmlns:a16="http://schemas.microsoft.com/office/drawing/2014/main" id="{FB729AEB-DE39-3341-6332-AA50B1D9E9E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235" y="6251705"/>
            <a:ext cx="1909954" cy="56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97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78027" y="298800"/>
            <a:ext cx="10209416" cy="1056867"/>
          </a:xfrm>
        </p:spPr>
        <p:txBody>
          <a:bodyPr anchor="t">
            <a:noAutofit/>
          </a:bodyPr>
          <a:lstStyle>
            <a:lvl1pPr>
              <a:defRPr sz="3600" cap="all" baseline="0">
                <a:latin typeface="Montserrat Bold" panose="00000800000000000000" pitchFamily="2" charset="0"/>
              </a:defRPr>
            </a:lvl1pPr>
          </a:lstStyle>
          <a:p>
            <a:r>
              <a:rPr lang="pt-BR"/>
              <a:t>Clique para editar o título mestre</a:t>
            </a:r>
          </a:p>
        </p:txBody>
      </p:sp>
      <p:sp>
        <p:nvSpPr>
          <p:cNvPr id="3" name="Espaço Reservado para Conteúdo 2"/>
          <p:cNvSpPr>
            <a:spLocks noGrp="1"/>
          </p:cNvSpPr>
          <p:nvPr>
            <p:ph idx="1"/>
          </p:nvPr>
        </p:nvSpPr>
        <p:spPr>
          <a:xfrm>
            <a:off x="778028" y="1465200"/>
            <a:ext cx="10477406" cy="1623008"/>
          </a:xfrm>
          <a:noFill/>
        </p:spPr>
        <p:txBody>
          <a:bodyPr wrap="square" rtlCol="0">
            <a:spAutoFit/>
          </a:bodyPr>
          <a:lstStyle>
            <a:lvl1pPr>
              <a:defRPr lang="pt-BR" sz="2000" b="0">
                <a:solidFill>
                  <a:schemeClr val="tx1">
                    <a:lumMod val="75000"/>
                    <a:lumOff val="25000"/>
                  </a:schemeClr>
                </a:solidFill>
                <a:latin typeface="Montserrat Light" panose="00000400000000000000" pitchFamily="2" charset="0"/>
              </a:defRPr>
            </a:lvl1pPr>
            <a:lvl2pPr>
              <a:defRPr lang="pt-BR" sz="1800" b="0">
                <a:latin typeface="Montserrat Light" panose="00000400000000000000" pitchFamily="2" charset="0"/>
              </a:defRPr>
            </a:lvl2pPr>
            <a:lvl3pPr>
              <a:defRPr lang="pt-BR" sz="1800" b="0">
                <a:latin typeface="Montserrat Light" panose="00000400000000000000" pitchFamily="2" charset="0"/>
              </a:defRPr>
            </a:lvl3pPr>
            <a:lvl4pPr>
              <a:defRPr lang="pt-BR" b="0">
                <a:latin typeface="Montserrat Light" panose="00000400000000000000" pitchFamily="2" charset="0"/>
              </a:defRPr>
            </a:lvl4pPr>
            <a:lvl5pPr>
              <a:defRPr lang="pt-BR" b="0">
                <a:latin typeface="Montserrat Light" panose="00000400000000000000" pitchFamily="2" charset="0"/>
              </a:defRPr>
            </a:lvl5pPr>
          </a:lstStyle>
          <a:p>
            <a:pPr marL="0" lvl="0"/>
            <a:r>
              <a:rPr lang="pt-BR"/>
              <a:t>Clique para editar o texto mestre</a:t>
            </a:r>
          </a:p>
          <a:p>
            <a:pPr marL="457200" lvl="1"/>
            <a:r>
              <a:rPr lang="pt-BR"/>
              <a:t>Segundo nível</a:t>
            </a:r>
          </a:p>
          <a:p>
            <a:pPr marL="914400" lvl="2"/>
            <a:r>
              <a:rPr lang="pt-BR"/>
              <a:t>Terceiro nível</a:t>
            </a:r>
          </a:p>
          <a:p>
            <a:pPr marL="1371600" lvl="3"/>
            <a:r>
              <a:rPr lang="pt-BR"/>
              <a:t>Quarto nível</a:t>
            </a:r>
          </a:p>
          <a:p>
            <a:pPr marL="1828800" lvl="4"/>
            <a:r>
              <a:rPr lang="pt-BR"/>
              <a:t>Quinto nível</a:t>
            </a:r>
          </a:p>
        </p:txBody>
      </p:sp>
      <p:sp>
        <p:nvSpPr>
          <p:cNvPr id="4" name="Espaço Reservado para Data 3"/>
          <p:cNvSpPr>
            <a:spLocks noGrp="1"/>
          </p:cNvSpPr>
          <p:nvPr>
            <p:ph type="dt" sz="half" idx="10"/>
          </p:nvPr>
        </p:nvSpPr>
        <p:spPr/>
        <p:txBody>
          <a:bodyPr/>
          <a:lstStyle/>
          <a:p>
            <a:fld id="{C790E721-4F8D-4661-BBF4-F997E8D989BD}" type="datetimeFigureOut">
              <a:rPr lang="pt-BR" smtClean="0"/>
              <a:t>07/11/2023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cxnSp>
        <p:nvCxnSpPr>
          <p:cNvPr id="8" name="Conector Reto 2">
            <a:extLst>
              <a:ext uri="{FF2B5EF4-FFF2-40B4-BE49-F238E27FC236}">
                <a16:creationId xmlns:a16="http://schemas.microsoft.com/office/drawing/2014/main" id="{0947CDB1-CF9C-6EA6-A6DA-1A6409A57EA0}"/>
              </a:ext>
            </a:extLst>
          </p:cNvPr>
          <p:cNvCxnSpPr/>
          <p:nvPr userDrawn="1"/>
        </p:nvCxnSpPr>
        <p:spPr>
          <a:xfrm>
            <a:off x="778027" y="981241"/>
            <a:ext cx="6323773" cy="0"/>
          </a:xfrm>
          <a:prstGeom prst="line">
            <a:avLst/>
          </a:prstGeom>
          <a:ln w="12700">
            <a:solidFill>
              <a:srgbClr val="ED1C24"/>
            </a:solidFill>
          </a:ln>
        </p:spPr>
        <p:style>
          <a:lnRef idx="1">
            <a:schemeClr val="accent1"/>
          </a:lnRef>
          <a:fillRef idx="0">
            <a:schemeClr val="accent1"/>
          </a:fillRef>
          <a:effectRef idx="0">
            <a:schemeClr val="accent1"/>
          </a:effectRef>
          <a:fontRef idx="minor">
            <a:schemeClr val="tx1"/>
          </a:fontRef>
        </p:style>
      </p:cxnSp>
      <p:pic>
        <p:nvPicPr>
          <p:cNvPr id="7" name="Picture 2" descr="D:\OneDrive - mtegovbr\Materiais de uso comum\ID Visual Novo Governo - 2023\Marca dos Ministérios\Logo Ministérios -_Horizontal - MF e Gov.png">
            <a:extLst>
              <a:ext uri="{FF2B5EF4-FFF2-40B4-BE49-F238E27FC236}">
                <a16:creationId xmlns:a16="http://schemas.microsoft.com/office/drawing/2014/main" id="{070756B5-92C3-971E-0C3E-6B993B93172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235" y="6251705"/>
            <a:ext cx="1909954" cy="56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06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790E721-4F8D-4661-BBF4-F997E8D989BD}" type="datetimeFigureOut">
              <a:rPr lang="pt-BR" smtClean="0"/>
              <a:t>07/11/2023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248862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790E721-4F8D-4661-BBF4-F997E8D989BD}" type="datetimeFigureOut">
              <a:rPr lang="pt-BR" smtClean="0"/>
              <a:t>07/11/2023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239721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790E721-4F8D-4661-BBF4-F997E8D989BD}" type="datetimeFigureOut">
              <a:rPr lang="pt-BR" smtClean="0"/>
              <a:t>07/11/2023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60664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BEF6F62-C4DD-DBC8-BE34-E72FBFA00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B7947D9-EB3E-232F-4C14-B6E9F19FE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D988EF7-30F8-FF43-321D-DED1D75BA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2AEAA-CC17-4AB5-B3E4-0C757779B8F2}" type="datetimeFigureOut">
              <a:rPr lang="pt-BR" smtClean="0"/>
              <a:t>07/11/2023</a:t>
            </a:fld>
            <a:endParaRPr lang="pt-BR"/>
          </a:p>
        </p:txBody>
      </p:sp>
      <p:sp>
        <p:nvSpPr>
          <p:cNvPr id="5" name="Espaço Reservado para Rodapé 4">
            <a:extLst>
              <a:ext uri="{FF2B5EF4-FFF2-40B4-BE49-F238E27FC236}">
                <a16:creationId xmlns:a16="http://schemas.microsoft.com/office/drawing/2014/main" id="{2C254186-142E-8965-1FE7-933B258112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50212FC-2D23-032B-7D96-46FB7007F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E1325-A9F3-47FD-9AC1-4857F4855A02}" type="slidenum">
              <a:rPr lang="pt-BR" smtClean="0"/>
              <a:t>‹nº›</a:t>
            </a:fld>
            <a:endParaRPr lang="pt-BR"/>
          </a:p>
        </p:txBody>
      </p:sp>
    </p:spTree>
    <p:extLst>
      <p:ext uri="{BB962C8B-B14F-4D97-AF65-F5344CB8AC3E}">
        <p14:creationId xmlns:p14="http://schemas.microsoft.com/office/powerpoint/2010/main" val="1022858226"/>
      </p:ext>
    </p:extLst>
  </p:cSld>
  <p:clrMap bg1="lt1" tx1="dk1" bg2="lt2" tx2="dk2" accent1="accent1" accent2="accent2" accent3="accent3" accent4="accent4" accent5="accent5" accent6="accent6" hlink="hlink" folHlink="folHlink"/>
  <p:sldLayoutIdLst>
    <p:sldLayoutId id="2147483662"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pPr lvl="0"/>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0E721-4F8D-4661-BBF4-F997E8D989BD}" type="datetimeFigureOut">
              <a:rPr lang="pt-BR" smtClean="0"/>
              <a:t>07/11/2023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68019-9115-475F-9B4C-61F37C531931}" type="slidenum">
              <a:rPr lang="pt-BR" smtClean="0"/>
              <a:t>‹nº›</a:t>
            </a:fld>
            <a:endParaRPr lang="pt-BR"/>
          </a:p>
        </p:txBody>
      </p:sp>
    </p:spTree>
    <p:extLst>
      <p:ext uri="{BB962C8B-B14F-4D97-AF65-F5344CB8AC3E}">
        <p14:creationId xmlns:p14="http://schemas.microsoft.com/office/powerpoint/2010/main" val="225335469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lang="pt-BR" sz="3600" kern="1200" cap="all" baseline="0">
          <a:solidFill>
            <a:srgbClr val="404040"/>
          </a:solidFill>
          <a:latin typeface="Montserrat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0"/>
          </a:solidFill>
          <a:latin typeface="Montserrat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0"/>
          </a:solidFill>
          <a:latin typeface="Montserrat Light"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0"/>
          </a:solidFill>
          <a:latin typeface="Montserrat 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ontserrat 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hyperlink" Target="https://institutocombustivellegal.org.br/wp-content/uploads/2021/07/Relatorio_FGV_ICL.pdf" TargetMode="External"/><Relationship Id="rId10"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D5930F5-E113-69AA-35A7-22D4B5D36F89}"/>
              </a:ext>
            </a:extLst>
          </p:cNvPr>
          <p:cNvSpPr txBox="1"/>
          <p:nvPr/>
        </p:nvSpPr>
        <p:spPr>
          <a:xfrm>
            <a:off x="1490080" y="3276707"/>
            <a:ext cx="9211840" cy="1589153"/>
          </a:xfrm>
          <a:prstGeom prst="rect">
            <a:avLst/>
          </a:prstGeom>
          <a:noFill/>
        </p:spPr>
        <p:txBody>
          <a:bodyPr wrap="square" rtlCol="0">
            <a:spAutoFit/>
          </a:bodyPr>
          <a:lstStyle/>
          <a:p>
            <a:pPr algn="ctr"/>
            <a:r>
              <a:rPr lang="pt-BR" sz="6000" dirty="0">
                <a:solidFill>
                  <a:schemeClr val="accent5">
                    <a:lumMod val="50000"/>
                  </a:schemeClr>
                </a:solidFill>
                <a:latin typeface="Montserrat Bold" panose="00000800000000000000" pitchFamily="2" charset="0"/>
              </a:rPr>
              <a:t>DEVEDOR CONTUMAZ</a:t>
            </a:r>
          </a:p>
          <a:p>
            <a:pPr algn="ctr">
              <a:lnSpc>
                <a:spcPct val="150000"/>
              </a:lnSpc>
            </a:pPr>
            <a:r>
              <a:rPr lang="pt-BR" sz="2800" dirty="0">
                <a:solidFill>
                  <a:schemeClr val="accent5">
                    <a:lumMod val="50000"/>
                  </a:schemeClr>
                </a:solidFill>
                <a:latin typeface="Montserrat Bold" panose="00000800000000000000" pitchFamily="2" charset="0"/>
              </a:rPr>
              <a:t>NO SETOR DE COMBUSTÍVEIS</a:t>
            </a:r>
          </a:p>
        </p:txBody>
      </p:sp>
      <p:cxnSp>
        <p:nvCxnSpPr>
          <p:cNvPr id="8" name="Conector Reto 7">
            <a:extLst>
              <a:ext uri="{FF2B5EF4-FFF2-40B4-BE49-F238E27FC236}">
                <a16:creationId xmlns:a16="http://schemas.microsoft.com/office/drawing/2014/main" id="{97AF2877-A6A4-64D4-502F-0730D4CA4316}"/>
              </a:ext>
            </a:extLst>
          </p:cNvPr>
          <p:cNvCxnSpPr/>
          <p:nvPr/>
        </p:nvCxnSpPr>
        <p:spPr>
          <a:xfrm>
            <a:off x="2912992" y="4306163"/>
            <a:ext cx="632377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D11C72DA-7BE8-4190-C386-D2D6F7B9B5CA}"/>
              </a:ext>
            </a:extLst>
          </p:cNvPr>
          <p:cNvSpPr txBox="1"/>
          <p:nvPr/>
        </p:nvSpPr>
        <p:spPr>
          <a:xfrm>
            <a:off x="1342032" y="6256122"/>
            <a:ext cx="3010893" cy="492443"/>
          </a:xfrm>
          <a:prstGeom prst="rect">
            <a:avLst/>
          </a:prstGeom>
          <a:noFill/>
        </p:spPr>
        <p:txBody>
          <a:bodyPr wrap="square" lIns="0" tIns="0" rIns="0" bIns="0" rtlCol="0" anchor="ctr">
            <a:noAutofit/>
          </a:bodyPr>
          <a:lstStyle/>
          <a:p>
            <a:r>
              <a:rPr lang="pt-BR" sz="1100" spc="100">
                <a:solidFill>
                  <a:schemeClr val="accent5">
                    <a:lumMod val="50000"/>
                  </a:schemeClr>
                </a:solidFill>
                <a:latin typeface="Rawline Light" panose="00000400000000000000" pitchFamily="2" charset="0"/>
              </a:rPr>
              <a:t>SECRETARIA DE </a:t>
            </a:r>
            <a:br>
              <a:rPr lang="pt-BR" sz="1100" spc="100">
                <a:solidFill>
                  <a:schemeClr val="accent5">
                    <a:lumMod val="50000"/>
                  </a:schemeClr>
                </a:solidFill>
                <a:latin typeface="Rawline Light" panose="00000400000000000000" pitchFamily="2" charset="0"/>
              </a:rPr>
            </a:br>
            <a:r>
              <a:rPr lang="pt-BR" sz="1100" b="1" spc="100">
                <a:solidFill>
                  <a:schemeClr val="accent5">
                    <a:lumMod val="50000"/>
                  </a:schemeClr>
                </a:solidFill>
                <a:latin typeface="Rawline Black" panose="00000A00000000000000" pitchFamily="2" charset="0"/>
              </a:rPr>
              <a:t>REFORMAS ECONÔMICAS</a:t>
            </a:r>
          </a:p>
        </p:txBody>
      </p:sp>
      <p:sp>
        <p:nvSpPr>
          <p:cNvPr id="3" name="CaixaDeTexto 2">
            <a:extLst>
              <a:ext uri="{FF2B5EF4-FFF2-40B4-BE49-F238E27FC236}">
                <a16:creationId xmlns:a16="http://schemas.microsoft.com/office/drawing/2014/main" id="{92E23D60-42CE-33B4-DBE6-13210619B715}"/>
              </a:ext>
            </a:extLst>
          </p:cNvPr>
          <p:cNvSpPr txBox="1"/>
          <p:nvPr/>
        </p:nvSpPr>
        <p:spPr>
          <a:xfrm>
            <a:off x="-66464" y="6247227"/>
            <a:ext cx="1292014" cy="492443"/>
          </a:xfrm>
          <a:prstGeom prst="rect">
            <a:avLst/>
          </a:prstGeom>
          <a:noFill/>
        </p:spPr>
        <p:txBody>
          <a:bodyPr wrap="square" lIns="0" tIns="0" rIns="0" bIns="0" rtlCol="0" anchor="ctr">
            <a:noAutofit/>
          </a:bodyPr>
          <a:lstStyle/>
          <a:p>
            <a:pPr algn="r"/>
            <a:r>
              <a:rPr lang="pt-BR" sz="3600" dirty="0">
                <a:solidFill>
                  <a:schemeClr val="accent5">
                    <a:lumMod val="50000"/>
                  </a:schemeClr>
                </a:solidFill>
                <a:latin typeface="Rawline Black" panose="00000A00000000000000" pitchFamily="2" charset="0"/>
              </a:rPr>
              <a:t>SRE</a:t>
            </a:r>
          </a:p>
        </p:txBody>
      </p:sp>
      <p:pic>
        <p:nvPicPr>
          <p:cNvPr id="4" name="Picture 2" descr="D:\OneDrive - mtegovbr\Materiais de uso comum\ID Visual Novo Governo - 2023\Marca dos Ministérios\Logo Ministérios -_Horizontal - MF e Gov.png">
            <a:extLst>
              <a:ext uri="{FF2B5EF4-FFF2-40B4-BE49-F238E27FC236}">
                <a16:creationId xmlns:a16="http://schemas.microsoft.com/office/drawing/2014/main" id="{9C9A566C-10E6-4588-CF78-E8B6795B52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6765" y="6032584"/>
            <a:ext cx="2812149" cy="82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4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tângulo 156">
            <a:extLst>
              <a:ext uri="{FF2B5EF4-FFF2-40B4-BE49-F238E27FC236}">
                <a16:creationId xmlns:a16="http://schemas.microsoft.com/office/drawing/2014/main" id="{11BA3599-1F33-2A3A-D40C-8C5A397C4C05}"/>
              </a:ext>
            </a:extLst>
          </p:cNvPr>
          <p:cNvSpPr>
            <a:spLocks noGrp="1" noRot="1" noMove="1" noResize="1" noEditPoints="1" noAdjustHandles="1" noChangeArrowheads="1" noChangeShapeType="1"/>
          </p:cNvSpPr>
          <p:nvPr/>
        </p:nvSpPr>
        <p:spPr>
          <a:xfrm>
            <a:off x="0" y="0"/>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a:p>
        </p:txBody>
      </p:sp>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85EEE8AF-2851-B5DD-1ADE-6EC6F3D9740A}"/>
              </a:ext>
            </a:extLst>
          </p:cNvPr>
          <p:cNvSpPr txBox="1"/>
          <p:nvPr/>
        </p:nvSpPr>
        <p:spPr>
          <a:xfrm>
            <a:off x="824347" y="433605"/>
            <a:ext cx="8043428" cy="461665"/>
          </a:xfrm>
          <a:prstGeom prst="rect">
            <a:avLst/>
          </a:prstGeom>
        </p:spPr>
        <p:txBody>
          <a:bodyPr vert="horz" lIns="91440" tIns="45720" rIns="91440" bIns="45720" rtlCol="0">
            <a:noAutofit/>
          </a:bodyPr>
          <a:lstStyle/>
          <a:p>
            <a:pPr>
              <a:lnSpc>
                <a:spcPct val="90000"/>
              </a:lnSpc>
              <a:spcAft>
                <a:spcPts val="600"/>
              </a:spcAft>
            </a:pPr>
            <a:r>
              <a:rPr lang="pt-BR" sz="3600" dirty="0">
                <a:solidFill>
                  <a:schemeClr val="tx1">
                    <a:lumMod val="75000"/>
                    <a:lumOff val="25000"/>
                  </a:schemeClr>
                </a:solidFill>
                <a:latin typeface="Montserrat Bold" panose="00000800000000000000" pitchFamily="2" charset="0"/>
              </a:rPr>
              <a:t>OPORTUNIDADES E RISCOS</a:t>
            </a:r>
          </a:p>
        </p:txBody>
      </p:sp>
      <p:cxnSp>
        <p:nvCxnSpPr>
          <p:cNvPr id="2" name="Conector Reto 2">
            <a:extLst>
              <a:ext uri="{FF2B5EF4-FFF2-40B4-BE49-F238E27FC236}">
                <a16:creationId xmlns:a16="http://schemas.microsoft.com/office/drawing/2014/main" id="{A61F766E-16F1-C184-C7E5-38233C8CB848}"/>
              </a:ext>
            </a:extLst>
          </p:cNvPr>
          <p:cNvCxnSpPr>
            <a:cxnSpLocks/>
          </p:cNvCxnSpPr>
          <p:nvPr/>
        </p:nvCxnSpPr>
        <p:spPr>
          <a:xfrm>
            <a:off x="778027" y="981241"/>
            <a:ext cx="799449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F5E7E141-82A7-D5EC-26A6-B1AEB7234788}"/>
              </a:ext>
            </a:extLst>
          </p:cNvPr>
          <p:cNvSpPr txBox="1"/>
          <p:nvPr/>
        </p:nvSpPr>
        <p:spPr>
          <a:xfrm>
            <a:off x="710216" y="2175814"/>
            <a:ext cx="11189680" cy="4165357"/>
          </a:xfrm>
          <a:prstGeom prst="rect">
            <a:avLst/>
          </a:prstGeom>
          <a:noFill/>
        </p:spPr>
        <p:txBody>
          <a:bodyPr wrap="square" rtlCol="0">
            <a:noAutofit/>
          </a:bodyPr>
          <a:lstStyle/>
          <a:p>
            <a:pPr algn="just">
              <a:spcAft>
                <a:spcPts val="800"/>
              </a:spcAft>
            </a:pPr>
            <a:r>
              <a:rPr lang="pt-BR" sz="1400" i="1" dirty="0">
                <a:latin typeface="Montserrat" pitchFamily="2" charset="0"/>
              </a:rPr>
              <a:t>Art. 6º </a:t>
            </a:r>
            <a:r>
              <a:rPr lang="pt-BR" sz="1400" b="1" i="1" dirty="0">
                <a:solidFill>
                  <a:srgbClr val="FFC000"/>
                </a:solidFill>
                <a:latin typeface="Montserrat" pitchFamily="2" charset="0"/>
              </a:rPr>
              <a:t>Lei específica poderá</a:t>
            </a:r>
            <a:r>
              <a:rPr lang="pt-BR" sz="1400" i="1" dirty="0">
                <a:solidFill>
                  <a:srgbClr val="FFC000"/>
                </a:solidFill>
                <a:latin typeface="Montserrat" pitchFamily="2" charset="0"/>
              </a:rPr>
              <a:t> </a:t>
            </a:r>
            <a:r>
              <a:rPr lang="pt-BR" sz="1400" i="1" dirty="0">
                <a:latin typeface="Montserrat" pitchFamily="2" charset="0"/>
              </a:rPr>
              <a:t>prever </a:t>
            </a:r>
            <a:r>
              <a:rPr lang="pt-BR" sz="1400" i="1" dirty="0">
                <a:solidFill>
                  <a:srgbClr val="EAEAEA"/>
                </a:solidFill>
                <a:latin typeface="Montserrat" pitchFamily="2" charset="0"/>
              </a:rPr>
              <a:t>o </a:t>
            </a:r>
            <a:r>
              <a:rPr lang="pt-BR" sz="1400" b="1" i="1" dirty="0">
                <a:solidFill>
                  <a:srgbClr val="EAEAEA"/>
                </a:solidFill>
                <a:latin typeface="Montserrat" pitchFamily="2" charset="0"/>
              </a:rPr>
              <a:t>cancelamento da inscrição </a:t>
            </a:r>
            <a:r>
              <a:rPr lang="pt-BR" sz="1400" i="1" dirty="0">
                <a:solidFill>
                  <a:srgbClr val="EAEAEA"/>
                </a:solidFill>
                <a:latin typeface="Montserrat" pitchFamily="2" charset="0"/>
              </a:rPr>
              <a:t>do sujeito passivo no cadastro de contribuintes do respectivo ente tributante e </a:t>
            </a:r>
            <a:r>
              <a:rPr lang="pt-BR" sz="1400" b="1" i="1" dirty="0">
                <a:solidFill>
                  <a:srgbClr val="EAEAEA"/>
                </a:solidFill>
                <a:latin typeface="Montserrat" pitchFamily="2" charset="0"/>
              </a:rPr>
              <a:t>vedar a fruição de quaisquer benefícios fiscais</a:t>
            </a:r>
            <a:r>
              <a:rPr lang="pt-BR" sz="1400" i="1" dirty="0">
                <a:solidFill>
                  <a:srgbClr val="EAEAEA"/>
                </a:solidFill>
                <a:latin typeface="Montserrat" pitchFamily="2" charset="0"/>
              </a:rPr>
              <a:t>, quando se tratar de </a:t>
            </a:r>
            <a:r>
              <a:rPr lang="pt-BR" sz="1400" b="1" i="1" dirty="0">
                <a:solidFill>
                  <a:srgbClr val="EAEAEA"/>
                </a:solidFill>
                <a:latin typeface="Montserrat" pitchFamily="2" charset="0"/>
              </a:rPr>
              <a:t>DEVEDOR CONTUMAZ</a:t>
            </a:r>
            <a:r>
              <a:rPr lang="pt-BR" sz="1400" i="1" dirty="0">
                <a:solidFill>
                  <a:srgbClr val="EAEAEA"/>
                </a:solidFill>
                <a:latin typeface="Montserrat" pitchFamily="2" charset="0"/>
              </a:rPr>
              <a:t>, caracterizado na hipótese de </a:t>
            </a:r>
            <a:r>
              <a:rPr lang="pt-BR" sz="1400" b="1" i="1" dirty="0">
                <a:solidFill>
                  <a:srgbClr val="EAEAEA"/>
                </a:solidFill>
                <a:latin typeface="Montserrat" pitchFamily="2" charset="0"/>
              </a:rPr>
              <a:t>inadimplência reiterada, substancial e injustificada </a:t>
            </a:r>
            <a:r>
              <a:rPr lang="pt-BR" sz="1400" i="1" dirty="0">
                <a:solidFill>
                  <a:srgbClr val="EAEAEA"/>
                </a:solidFill>
                <a:latin typeface="Montserrat" pitchFamily="2" charset="0"/>
              </a:rPr>
              <a:t>de tributo, </a:t>
            </a:r>
            <a:r>
              <a:rPr lang="pt-BR" sz="1400" b="1" i="1" dirty="0">
                <a:solidFill>
                  <a:srgbClr val="EAEAEA"/>
                </a:solidFill>
                <a:latin typeface="Montserrat" pitchFamily="2" charset="0"/>
              </a:rPr>
              <a:t>cumulada</a:t>
            </a:r>
            <a:r>
              <a:rPr lang="pt-BR" sz="1400" i="1" dirty="0">
                <a:solidFill>
                  <a:srgbClr val="EAEAEA"/>
                </a:solidFill>
                <a:latin typeface="Montserrat" pitchFamily="2" charset="0"/>
              </a:rPr>
              <a:t> com qualquer uma das seguintes situações:</a:t>
            </a:r>
          </a:p>
          <a:p>
            <a:pPr lvl="1" algn="just">
              <a:spcAft>
                <a:spcPts val="1200"/>
              </a:spcAft>
            </a:pPr>
            <a:r>
              <a:rPr lang="pt-BR" sz="1400" i="1" dirty="0">
                <a:solidFill>
                  <a:srgbClr val="EAEAEA"/>
                </a:solidFill>
                <a:latin typeface="Montserrat" pitchFamily="2" charset="0"/>
              </a:rPr>
              <a:t>I – indícios de que a pessoa jurídica tenha sido </a:t>
            </a:r>
            <a:r>
              <a:rPr lang="pt-BR" sz="1400" b="1" i="1" dirty="0">
                <a:solidFill>
                  <a:srgbClr val="EAEAEA"/>
                </a:solidFill>
                <a:latin typeface="Montserrat" pitchFamily="2" charset="0"/>
              </a:rPr>
              <a:t>constituída para a prática de fraude fiscal estruturada</a:t>
            </a:r>
            <a:r>
              <a:rPr lang="pt-BR" sz="1400" i="1" dirty="0">
                <a:solidFill>
                  <a:srgbClr val="EAEAEA"/>
                </a:solidFill>
                <a:latin typeface="Montserrat" pitchFamily="2" charset="0"/>
              </a:rPr>
              <a:t>, inclusive em proveito de terceiras empresas; </a:t>
            </a:r>
          </a:p>
          <a:p>
            <a:pPr lvl="1" algn="just">
              <a:spcAft>
                <a:spcPts val="1200"/>
              </a:spcAft>
            </a:pPr>
            <a:r>
              <a:rPr lang="pt-BR" sz="1400" i="1" dirty="0">
                <a:solidFill>
                  <a:srgbClr val="EAEAEA"/>
                </a:solidFill>
                <a:latin typeface="Montserrat" pitchFamily="2" charset="0"/>
              </a:rPr>
              <a:t>II – indícios de que a pessoa jurídica esteja </a:t>
            </a:r>
            <a:r>
              <a:rPr lang="pt-BR" sz="1400" b="1" i="1" dirty="0">
                <a:solidFill>
                  <a:srgbClr val="EAEAEA"/>
                </a:solidFill>
                <a:latin typeface="Montserrat" pitchFamily="2" charset="0"/>
              </a:rPr>
              <a:t>constituída por interpostas pessoas que não sejam os verdadeiros sócios ou acionistas</a:t>
            </a:r>
            <a:r>
              <a:rPr lang="pt-BR" sz="1400" i="1" dirty="0">
                <a:solidFill>
                  <a:srgbClr val="EAEAEA"/>
                </a:solidFill>
                <a:latin typeface="Montserrat" pitchFamily="2" charset="0"/>
              </a:rPr>
              <a:t>, ou o titular, no caso de firma individual; </a:t>
            </a:r>
          </a:p>
          <a:p>
            <a:pPr lvl="1" algn="just">
              <a:spcAft>
                <a:spcPts val="1200"/>
              </a:spcAft>
            </a:pPr>
            <a:r>
              <a:rPr lang="pt-BR" sz="1400" i="1" dirty="0">
                <a:solidFill>
                  <a:srgbClr val="EAEAEA"/>
                </a:solidFill>
                <a:latin typeface="Montserrat" pitchFamily="2" charset="0"/>
              </a:rPr>
              <a:t>III – indícios de que a pessoa jurídica </a:t>
            </a:r>
            <a:r>
              <a:rPr lang="pt-BR" sz="1400" b="1" i="1" dirty="0">
                <a:solidFill>
                  <a:srgbClr val="EAEAEA"/>
                </a:solidFill>
                <a:latin typeface="Montserrat" pitchFamily="2" charset="0"/>
              </a:rPr>
              <a:t>participe de organização constituída com o propósito de não recolher tributos </a:t>
            </a:r>
            <a:r>
              <a:rPr lang="pt-BR" sz="1400" i="1" dirty="0">
                <a:solidFill>
                  <a:srgbClr val="EAEAEA"/>
                </a:solidFill>
                <a:latin typeface="Montserrat" pitchFamily="2" charset="0"/>
              </a:rPr>
              <a:t>ou de burlar os mecanismos de cobrança de débitos fiscais; </a:t>
            </a:r>
          </a:p>
          <a:p>
            <a:pPr lvl="1" algn="just">
              <a:spcAft>
                <a:spcPts val="1200"/>
              </a:spcAft>
            </a:pPr>
            <a:r>
              <a:rPr lang="pt-BR" sz="1400" i="1" dirty="0">
                <a:solidFill>
                  <a:srgbClr val="EAEAEA"/>
                </a:solidFill>
                <a:latin typeface="Montserrat" pitchFamily="2" charset="0"/>
              </a:rPr>
              <a:t>IV – indícios de que a pessoa física, devedora principal ou corresponsável, deliberadamente </a:t>
            </a:r>
            <a:r>
              <a:rPr lang="pt-BR" sz="1400" b="1" i="1" dirty="0">
                <a:solidFill>
                  <a:srgbClr val="EAEAEA"/>
                </a:solidFill>
                <a:latin typeface="Montserrat" pitchFamily="2" charset="0"/>
              </a:rPr>
              <a:t>oculta bens, receitas ou direitos, com o propósito de não recolher tributos</a:t>
            </a:r>
            <a:r>
              <a:rPr lang="pt-BR" sz="1400" i="1" dirty="0">
                <a:solidFill>
                  <a:srgbClr val="EAEAEA"/>
                </a:solidFill>
                <a:latin typeface="Montserrat" pitchFamily="2" charset="0"/>
              </a:rPr>
              <a:t> ou de burlar os mecanismos de cobrança de débitos fiscais, inclusive por parte de pessoa jurídica da qual seja sócia, acionista ou administradora, ostensiva ou oculta; </a:t>
            </a:r>
          </a:p>
          <a:p>
            <a:pPr lvl="1" algn="just">
              <a:spcAft>
                <a:spcPts val="1200"/>
              </a:spcAft>
            </a:pPr>
            <a:r>
              <a:rPr lang="pt-BR" sz="1400" i="1" dirty="0">
                <a:solidFill>
                  <a:srgbClr val="EAEAEA"/>
                </a:solidFill>
                <a:latin typeface="Montserrat" pitchFamily="2" charset="0"/>
              </a:rPr>
              <a:t>V – produção, comercialização ou estocagem de </a:t>
            </a:r>
            <a:r>
              <a:rPr lang="pt-BR" sz="1400" b="1" i="1" dirty="0">
                <a:solidFill>
                  <a:srgbClr val="EAEAEA"/>
                </a:solidFill>
                <a:latin typeface="Montserrat" pitchFamily="2" charset="0"/>
              </a:rPr>
              <a:t>mercadoria roubada, furtada, falsificada, adulterada </a:t>
            </a:r>
            <a:r>
              <a:rPr lang="pt-BR" sz="1400" i="1" dirty="0">
                <a:solidFill>
                  <a:srgbClr val="EAEAEA"/>
                </a:solidFill>
                <a:latin typeface="Montserrat" pitchFamily="2" charset="0"/>
              </a:rPr>
              <a:t>ou em desconformidade com os padrões estabelecidos pelo agente regulador e/ou órgão fiscalizador competente; </a:t>
            </a:r>
          </a:p>
          <a:p>
            <a:pPr lvl="1" algn="just">
              <a:spcAft>
                <a:spcPts val="1200"/>
              </a:spcAft>
            </a:pPr>
            <a:r>
              <a:rPr lang="pt-BR" sz="1400" i="1" dirty="0">
                <a:solidFill>
                  <a:srgbClr val="EAEAEA"/>
                </a:solidFill>
                <a:latin typeface="Montserrat" pitchFamily="2" charset="0"/>
              </a:rPr>
              <a:t>VI – utilização como insumo, comercialização ou estocagem de </a:t>
            </a:r>
            <a:r>
              <a:rPr lang="pt-BR" sz="1400" b="1" i="1" dirty="0">
                <a:solidFill>
                  <a:srgbClr val="EAEAEA"/>
                </a:solidFill>
                <a:latin typeface="Montserrat" pitchFamily="2" charset="0"/>
              </a:rPr>
              <a:t>mercadoria objeto de contrabando ou descaminho</a:t>
            </a:r>
            <a:r>
              <a:rPr lang="pt-BR" sz="1400" i="1" dirty="0">
                <a:solidFill>
                  <a:srgbClr val="EAEAEA"/>
                </a:solidFill>
                <a:latin typeface="Montserrat" pitchFamily="2" charset="0"/>
              </a:rPr>
              <a:t>. </a:t>
            </a:r>
          </a:p>
        </p:txBody>
      </p:sp>
      <p:grpSp>
        <p:nvGrpSpPr>
          <p:cNvPr id="25" name="Agrupar 24">
            <a:extLst>
              <a:ext uri="{FF2B5EF4-FFF2-40B4-BE49-F238E27FC236}">
                <a16:creationId xmlns:a16="http://schemas.microsoft.com/office/drawing/2014/main" id="{9935AF04-4105-AB20-82EE-A2F3A5D4194E}"/>
              </a:ext>
            </a:extLst>
          </p:cNvPr>
          <p:cNvGrpSpPr/>
          <p:nvPr/>
        </p:nvGrpSpPr>
        <p:grpSpPr>
          <a:xfrm rot="10800000" flipH="1">
            <a:off x="595021" y="1844933"/>
            <a:ext cx="458651" cy="5305167"/>
            <a:chOff x="6319268" y="-2080434"/>
            <a:chExt cx="458651" cy="5305167"/>
          </a:xfrm>
        </p:grpSpPr>
        <p:cxnSp>
          <p:nvCxnSpPr>
            <p:cNvPr id="26" name="Conector de Seta Reta 25">
              <a:extLst>
                <a:ext uri="{FF2B5EF4-FFF2-40B4-BE49-F238E27FC236}">
                  <a16:creationId xmlns:a16="http://schemas.microsoft.com/office/drawing/2014/main" id="{1C2D6CC4-62FF-0D52-E78F-7C18B3E86A5D}"/>
                </a:ext>
              </a:extLst>
            </p:cNvPr>
            <p:cNvCxnSpPr>
              <a:cxnSpLocks/>
              <a:endCxn id="27" idx="0"/>
            </p:cNvCxnSpPr>
            <p:nvPr/>
          </p:nvCxnSpPr>
          <p:spPr>
            <a:xfrm rot="10800000" flipH="1" flipV="1">
              <a:off x="6319303" y="-2080434"/>
              <a:ext cx="0" cy="5108224"/>
            </a:xfrm>
            <a:prstGeom prst="straightConnector1">
              <a:avLst/>
            </a:prstGeom>
            <a:ln w="317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Arco 26">
              <a:extLst>
                <a:ext uri="{FF2B5EF4-FFF2-40B4-BE49-F238E27FC236}">
                  <a16:creationId xmlns:a16="http://schemas.microsoft.com/office/drawing/2014/main" id="{235CDA2A-829E-7034-8B44-1D4CB836CE12}"/>
                </a:ext>
              </a:extLst>
            </p:cNvPr>
            <p:cNvSpPr/>
            <p:nvPr/>
          </p:nvSpPr>
          <p:spPr>
            <a:xfrm rot="10800000" flipV="1">
              <a:off x="6319268" y="2837639"/>
              <a:ext cx="458651" cy="387094"/>
            </a:xfrm>
            <a:prstGeom prst="arc">
              <a:avLst>
                <a:gd name="adj1" fmla="val 21549093"/>
                <a:gd name="adj2" fmla="val 5503599"/>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rgbClr val="FF0000"/>
                </a:solidFill>
              </a:endParaRPr>
            </a:p>
          </p:txBody>
        </p:sp>
      </p:grpSp>
      <p:grpSp>
        <p:nvGrpSpPr>
          <p:cNvPr id="20" name="Agrupar 19">
            <a:extLst>
              <a:ext uri="{FF2B5EF4-FFF2-40B4-BE49-F238E27FC236}">
                <a16:creationId xmlns:a16="http://schemas.microsoft.com/office/drawing/2014/main" id="{55C71C7A-8C17-9DD9-BD64-F8BD895FA8B8}"/>
              </a:ext>
            </a:extLst>
          </p:cNvPr>
          <p:cNvGrpSpPr/>
          <p:nvPr/>
        </p:nvGrpSpPr>
        <p:grpSpPr>
          <a:xfrm>
            <a:off x="778027" y="1340739"/>
            <a:ext cx="6948660" cy="736652"/>
            <a:chOff x="824347" y="1472916"/>
            <a:chExt cx="6948660" cy="736652"/>
          </a:xfrm>
        </p:grpSpPr>
        <p:cxnSp>
          <p:nvCxnSpPr>
            <p:cNvPr id="21" name="Conector de Seta Reta 20">
              <a:extLst>
                <a:ext uri="{FF2B5EF4-FFF2-40B4-BE49-F238E27FC236}">
                  <a16:creationId xmlns:a16="http://schemas.microsoft.com/office/drawing/2014/main" id="{A3820546-EFD2-A497-7638-2DCDB310FC35}"/>
                </a:ext>
              </a:extLst>
            </p:cNvPr>
            <p:cNvCxnSpPr>
              <a:cxnSpLocks/>
            </p:cNvCxnSpPr>
            <p:nvPr/>
          </p:nvCxnSpPr>
          <p:spPr>
            <a:xfrm flipH="1">
              <a:off x="1509125" y="1977110"/>
              <a:ext cx="3411036" cy="0"/>
            </a:xfrm>
            <a:prstGeom prst="straightConnector1">
              <a:avLst/>
            </a:prstGeom>
            <a:ln w="317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2" name="Agrupar 21">
              <a:extLst>
                <a:ext uri="{FF2B5EF4-FFF2-40B4-BE49-F238E27FC236}">
                  <a16:creationId xmlns:a16="http://schemas.microsoft.com/office/drawing/2014/main" id="{4073D829-0509-6C9A-9EE1-BA39D054788A}"/>
                </a:ext>
              </a:extLst>
            </p:cNvPr>
            <p:cNvGrpSpPr/>
            <p:nvPr/>
          </p:nvGrpSpPr>
          <p:grpSpPr>
            <a:xfrm>
              <a:off x="824347" y="1472916"/>
              <a:ext cx="6948660" cy="736652"/>
              <a:chOff x="4980216" y="5082119"/>
              <a:chExt cx="6948660" cy="736652"/>
            </a:xfrm>
          </p:grpSpPr>
          <p:sp>
            <p:nvSpPr>
              <p:cNvPr id="23" name="CaixaDeTexto 22">
                <a:extLst>
                  <a:ext uri="{FF2B5EF4-FFF2-40B4-BE49-F238E27FC236}">
                    <a16:creationId xmlns:a16="http://schemas.microsoft.com/office/drawing/2014/main" id="{5530033F-9E54-3BB1-3BFF-0A855AFC4114}"/>
                  </a:ext>
                </a:extLst>
              </p:cNvPr>
              <p:cNvSpPr txBox="1"/>
              <p:nvPr/>
            </p:nvSpPr>
            <p:spPr>
              <a:xfrm>
                <a:off x="5710573" y="5237022"/>
                <a:ext cx="6218303" cy="240309"/>
              </a:xfrm>
              <a:prstGeom prst="rect">
                <a:avLst/>
              </a:prstGeom>
              <a:noFill/>
            </p:spPr>
            <p:txBody>
              <a:bodyPr wrap="square">
                <a:noAutofit/>
              </a:bodyPr>
              <a:lstStyle/>
              <a:p>
                <a:pPr defTabSz="685783">
                  <a:defRPr/>
                </a:pPr>
                <a:r>
                  <a:rPr lang="pt-BR" b="1" dirty="0">
                    <a:solidFill>
                      <a:srgbClr val="FF0000"/>
                    </a:solidFill>
                    <a:latin typeface="Montserrat" panose="00000500000000000000" pitchFamily="2" charset="0"/>
                  </a:rPr>
                  <a:t>DEFINIÇÃO – PLP 164/2022</a:t>
                </a:r>
                <a:endParaRPr lang="pt-BR" sz="1400" dirty="0">
                  <a:solidFill>
                    <a:srgbClr val="FF0000"/>
                  </a:solidFill>
                  <a:latin typeface="Montserrat" panose="00000500000000000000" pitchFamily="2" charset="0"/>
                </a:endParaRPr>
              </a:p>
            </p:txBody>
          </p:sp>
          <p:sp>
            <p:nvSpPr>
              <p:cNvPr id="24" name="Elipse 23">
                <a:extLst>
                  <a:ext uri="{FF2B5EF4-FFF2-40B4-BE49-F238E27FC236}">
                    <a16:creationId xmlns:a16="http://schemas.microsoft.com/office/drawing/2014/main" id="{5BF4BB2E-DBB7-0AD8-9C59-21514F05E01E}"/>
                  </a:ext>
                </a:extLst>
              </p:cNvPr>
              <p:cNvSpPr>
                <a:spLocks noChangeAspect="1"/>
              </p:cNvSpPr>
              <p:nvPr/>
            </p:nvSpPr>
            <p:spPr>
              <a:xfrm>
                <a:off x="4980216" y="5082119"/>
                <a:ext cx="736652" cy="736652"/>
              </a:xfrm>
              <a:prstGeom prst="ellipse">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28" name="Elipse 27">
                <a:extLst>
                  <a:ext uri="{FF2B5EF4-FFF2-40B4-BE49-F238E27FC236}">
                    <a16:creationId xmlns:a16="http://schemas.microsoft.com/office/drawing/2014/main" id="{9430F16F-9B72-8E85-08E0-EBF074855440}"/>
                  </a:ext>
                </a:extLst>
              </p:cNvPr>
              <p:cNvSpPr>
                <a:spLocks noChangeAspect="1"/>
              </p:cNvSpPr>
              <p:nvPr/>
            </p:nvSpPr>
            <p:spPr>
              <a:xfrm>
                <a:off x="5064008" y="5169459"/>
                <a:ext cx="568326" cy="568326"/>
              </a:xfrm>
              <a:prstGeom prst="ellipse">
                <a:avLst/>
              </a:prstGeom>
              <a:solidFill>
                <a:srgbClr val="FF00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grpSp>
      </p:grpSp>
      <p:pic>
        <p:nvPicPr>
          <p:cNvPr id="5" name="Imagem 4" descr="Forma&#10;&#10;Descrição gerada automaticamente com confiança baixa">
            <a:extLst>
              <a:ext uri="{FF2B5EF4-FFF2-40B4-BE49-F238E27FC236}">
                <a16:creationId xmlns:a16="http://schemas.microsoft.com/office/drawing/2014/main" id="{05DDEDFB-FF5C-0A52-CBFD-00421A2BD445}"/>
              </a:ext>
            </a:extLst>
          </p:cNvPr>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colorTemperature colorTemp="11500"/>
                    </a14:imgEffect>
                    <a14:imgEffect>
                      <a14:brightnessContrast bright="100000" contrast="100000"/>
                    </a14:imgEffect>
                  </a14:imgLayer>
                </a14:imgProps>
              </a:ext>
              <a:ext uri="{28A0092B-C50C-407E-A947-70E740481C1C}">
                <a14:useLocalDpi xmlns:a14="http://schemas.microsoft.com/office/drawing/2010/main" val="0"/>
              </a:ext>
            </a:extLst>
          </a:blip>
          <a:srcRect b="20244"/>
          <a:stretch/>
        </p:blipFill>
        <p:spPr>
          <a:xfrm>
            <a:off x="834763" y="1400211"/>
            <a:ext cx="631924" cy="504000"/>
          </a:xfrm>
          <a:prstGeom prst="rect">
            <a:avLst/>
          </a:prstGeom>
        </p:spPr>
      </p:pic>
      <p:sp>
        <p:nvSpPr>
          <p:cNvPr id="8" name="Rectangle: Rounded Corners 10">
            <a:extLst>
              <a:ext uri="{FF2B5EF4-FFF2-40B4-BE49-F238E27FC236}">
                <a16:creationId xmlns:a16="http://schemas.microsoft.com/office/drawing/2014/main" id="{B4E64E37-8B56-3E9C-8024-7F2D3BFF52FD}"/>
              </a:ext>
            </a:extLst>
          </p:cNvPr>
          <p:cNvSpPr/>
          <p:nvPr/>
        </p:nvSpPr>
        <p:spPr>
          <a:xfrm>
            <a:off x="3453492" y="2930523"/>
            <a:ext cx="5319033" cy="851028"/>
          </a:xfrm>
          <a:prstGeom prst="roundRect">
            <a:avLst/>
          </a:prstGeom>
          <a:solidFill>
            <a:schemeClr val="bg1">
              <a:lumMod val="95000"/>
            </a:schemeClr>
          </a:solidFill>
          <a:ln w="12700" cap="flat" cmpd="sng" algn="ctr">
            <a:solidFill>
              <a:srgbClr val="3A5C8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400" b="1" kern="0" dirty="0">
                <a:solidFill>
                  <a:srgbClr val="0070C0"/>
                </a:solidFill>
                <a:latin typeface="Montserrat" pitchFamily="2" charset="0"/>
              </a:rPr>
              <a:t>Importante que a nova Lei já possua aplicabilidade imediata, ao menos parcialmente e a nível federal.</a:t>
            </a:r>
            <a:endParaRPr kumimoji="0" lang="en-US" sz="1400" b="1" i="0" u="none" strike="noStrike" kern="0" cap="none" spc="0" normalizeH="0" baseline="0" noProof="0" dirty="0">
              <a:ln>
                <a:noFill/>
              </a:ln>
              <a:solidFill>
                <a:srgbClr val="0070C0"/>
              </a:solidFill>
              <a:effectLst/>
              <a:uLnTx/>
              <a:uFillTx/>
              <a:latin typeface="Montserrat" pitchFamily="2" charset="0"/>
            </a:endParaRPr>
          </a:p>
        </p:txBody>
      </p:sp>
    </p:spTree>
    <p:extLst>
      <p:ext uri="{BB962C8B-B14F-4D97-AF65-F5344CB8AC3E}">
        <p14:creationId xmlns:p14="http://schemas.microsoft.com/office/powerpoint/2010/main" val="330537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tângulo 156">
            <a:extLst>
              <a:ext uri="{FF2B5EF4-FFF2-40B4-BE49-F238E27FC236}">
                <a16:creationId xmlns:a16="http://schemas.microsoft.com/office/drawing/2014/main" id="{11BA3599-1F33-2A3A-D40C-8C5A397C4C05}"/>
              </a:ext>
            </a:extLst>
          </p:cNvPr>
          <p:cNvSpPr>
            <a:spLocks noGrp="1" noRot="1" noMove="1" noResize="1" noEditPoints="1" noAdjustHandles="1" noChangeArrowheads="1" noChangeShapeType="1"/>
          </p:cNvSpPr>
          <p:nvPr/>
        </p:nvSpPr>
        <p:spPr>
          <a:xfrm>
            <a:off x="0" y="0"/>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a:p>
        </p:txBody>
      </p:sp>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85EEE8AF-2851-B5DD-1ADE-6EC6F3D9740A}"/>
              </a:ext>
            </a:extLst>
          </p:cNvPr>
          <p:cNvSpPr txBox="1"/>
          <p:nvPr/>
        </p:nvSpPr>
        <p:spPr>
          <a:xfrm>
            <a:off x="824347" y="433605"/>
            <a:ext cx="8043428" cy="461665"/>
          </a:xfrm>
          <a:prstGeom prst="rect">
            <a:avLst/>
          </a:prstGeom>
        </p:spPr>
        <p:txBody>
          <a:bodyPr vert="horz" lIns="91440" tIns="45720" rIns="91440" bIns="45720" rtlCol="0">
            <a:noAutofit/>
          </a:bodyPr>
          <a:lstStyle/>
          <a:p>
            <a:pPr>
              <a:lnSpc>
                <a:spcPct val="90000"/>
              </a:lnSpc>
              <a:spcAft>
                <a:spcPts val="600"/>
              </a:spcAft>
            </a:pPr>
            <a:r>
              <a:rPr lang="pt-BR" sz="3600" dirty="0">
                <a:solidFill>
                  <a:schemeClr val="tx1">
                    <a:lumMod val="75000"/>
                    <a:lumOff val="25000"/>
                  </a:schemeClr>
                </a:solidFill>
                <a:latin typeface="Montserrat Bold" panose="00000800000000000000" pitchFamily="2" charset="0"/>
              </a:rPr>
              <a:t>OPORTUNIDADES E RISCOS</a:t>
            </a:r>
          </a:p>
        </p:txBody>
      </p:sp>
      <p:cxnSp>
        <p:nvCxnSpPr>
          <p:cNvPr id="2" name="Conector Reto 2">
            <a:extLst>
              <a:ext uri="{FF2B5EF4-FFF2-40B4-BE49-F238E27FC236}">
                <a16:creationId xmlns:a16="http://schemas.microsoft.com/office/drawing/2014/main" id="{A61F766E-16F1-C184-C7E5-38233C8CB848}"/>
              </a:ext>
            </a:extLst>
          </p:cNvPr>
          <p:cNvCxnSpPr>
            <a:cxnSpLocks/>
          </p:cNvCxnSpPr>
          <p:nvPr/>
        </p:nvCxnSpPr>
        <p:spPr>
          <a:xfrm>
            <a:off x="778027" y="981241"/>
            <a:ext cx="799449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F5E7E141-82A7-D5EC-26A6-B1AEB7234788}"/>
              </a:ext>
            </a:extLst>
          </p:cNvPr>
          <p:cNvSpPr txBox="1"/>
          <p:nvPr/>
        </p:nvSpPr>
        <p:spPr>
          <a:xfrm>
            <a:off x="710216" y="2175814"/>
            <a:ext cx="11189680" cy="4165357"/>
          </a:xfrm>
          <a:prstGeom prst="rect">
            <a:avLst/>
          </a:prstGeom>
          <a:noFill/>
        </p:spPr>
        <p:txBody>
          <a:bodyPr wrap="square" rtlCol="0">
            <a:noAutofit/>
          </a:bodyPr>
          <a:lstStyle/>
          <a:p>
            <a:pPr algn="just">
              <a:spcAft>
                <a:spcPts val="800"/>
              </a:spcAft>
            </a:pPr>
            <a:r>
              <a:rPr lang="pt-BR" sz="1400" i="1" dirty="0">
                <a:solidFill>
                  <a:srgbClr val="EAEAEA"/>
                </a:solidFill>
                <a:latin typeface="Montserrat" pitchFamily="2" charset="0"/>
              </a:rPr>
              <a:t>Art. 6º </a:t>
            </a:r>
            <a:r>
              <a:rPr lang="pt-BR" sz="1400" b="1" i="1" dirty="0">
                <a:solidFill>
                  <a:srgbClr val="EAEAEA"/>
                </a:solidFill>
                <a:latin typeface="Montserrat" pitchFamily="2" charset="0"/>
              </a:rPr>
              <a:t>Lei específica poderá</a:t>
            </a:r>
            <a:r>
              <a:rPr lang="pt-BR" sz="1400" i="1" dirty="0">
                <a:solidFill>
                  <a:srgbClr val="EAEAEA"/>
                </a:solidFill>
                <a:latin typeface="Montserrat" pitchFamily="2" charset="0"/>
              </a:rPr>
              <a:t> prever o </a:t>
            </a:r>
            <a:r>
              <a:rPr lang="pt-BR" sz="1400" b="1" i="1" dirty="0">
                <a:solidFill>
                  <a:srgbClr val="C00000"/>
                </a:solidFill>
                <a:latin typeface="Montserrat" pitchFamily="2" charset="0"/>
              </a:rPr>
              <a:t>cancelamento da inscrição </a:t>
            </a:r>
            <a:r>
              <a:rPr lang="pt-BR" sz="1400" i="1" dirty="0">
                <a:latin typeface="Montserrat" pitchFamily="2" charset="0"/>
              </a:rPr>
              <a:t>do sujeito passivo no cadastro de contribuintes do respectivo ente tributante e </a:t>
            </a:r>
            <a:r>
              <a:rPr lang="pt-BR" sz="1400" b="1" i="1" dirty="0">
                <a:solidFill>
                  <a:srgbClr val="C00000"/>
                </a:solidFill>
                <a:latin typeface="Montserrat" pitchFamily="2" charset="0"/>
              </a:rPr>
              <a:t>vedar a fruição de quaisquer benefícios fiscais</a:t>
            </a:r>
            <a:r>
              <a:rPr lang="pt-BR" sz="1400" i="1" dirty="0">
                <a:latin typeface="Montserrat" pitchFamily="2" charset="0"/>
              </a:rPr>
              <a:t>, </a:t>
            </a:r>
            <a:r>
              <a:rPr lang="pt-BR" sz="1400" i="1" dirty="0">
                <a:solidFill>
                  <a:srgbClr val="EAEAEA"/>
                </a:solidFill>
                <a:latin typeface="Montserrat" pitchFamily="2" charset="0"/>
              </a:rPr>
              <a:t>quando se tratar de </a:t>
            </a:r>
            <a:r>
              <a:rPr lang="pt-BR" sz="1400" b="1" i="1" dirty="0">
                <a:solidFill>
                  <a:srgbClr val="EAEAEA"/>
                </a:solidFill>
                <a:latin typeface="Montserrat" pitchFamily="2" charset="0"/>
              </a:rPr>
              <a:t>DEVEDOR CONTUMAZ</a:t>
            </a:r>
            <a:r>
              <a:rPr lang="pt-BR" sz="1400" i="1" dirty="0">
                <a:solidFill>
                  <a:srgbClr val="EAEAEA"/>
                </a:solidFill>
                <a:latin typeface="Montserrat" pitchFamily="2" charset="0"/>
              </a:rPr>
              <a:t>, caracterizado na hipótese de </a:t>
            </a:r>
            <a:r>
              <a:rPr lang="pt-BR" sz="1400" b="1" i="1" dirty="0">
                <a:solidFill>
                  <a:srgbClr val="EAEAEA"/>
                </a:solidFill>
                <a:latin typeface="Montserrat" pitchFamily="2" charset="0"/>
              </a:rPr>
              <a:t>inadimplência reiterada, substancial e injustificada </a:t>
            </a:r>
            <a:r>
              <a:rPr lang="pt-BR" sz="1400" i="1" dirty="0">
                <a:solidFill>
                  <a:srgbClr val="EAEAEA"/>
                </a:solidFill>
                <a:latin typeface="Montserrat" pitchFamily="2" charset="0"/>
              </a:rPr>
              <a:t>de tributo, </a:t>
            </a:r>
            <a:r>
              <a:rPr lang="pt-BR" sz="1400" b="1" i="1" dirty="0">
                <a:solidFill>
                  <a:srgbClr val="EAEAEA"/>
                </a:solidFill>
                <a:latin typeface="Montserrat" pitchFamily="2" charset="0"/>
              </a:rPr>
              <a:t>cumulada</a:t>
            </a:r>
            <a:r>
              <a:rPr lang="pt-BR" sz="1400" i="1" dirty="0">
                <a:solidFill>
                  <a:srgbClr val="EAEAEA"/>
                </a:solidFill>
                <a:latin typeface="Montserrat" pitchFamily="2" charset="0"/>
              </a:rPr>
              <a:t> com qualquer uma das seguintes situações:</a:t>
            </a:r>
          </a:p>
          <a:p>
            <a:pPr lvl="1" algn="just">
              <a:spcAft>
                <a:spcPts val="1200"/>
              </a:spcAft>
            </a:pPr>
            <a:r>
              <a:rPr lang="pt-BR" sz="1400" i="1" dirty="0">
                <a:solidFill>
                  <a:srgbClr val="EAEAEA"/>
                </a:solidFill>
                <a:latin typeface="Montserrat" pitchFamily="2" charset="0"/>
              </a:rPr>
              <a:t>I – indícios de que a pessoa jurídica tenha sido </a:t>
            </a:r>
            <a:r>
              <a:rPr lang="pt-BR" sz="1400" b="1" i="1" dirty="0">
                <a:solidFill>
                  <a:srgbClr val="EAEAEA"/>
                </a:solidFill>
                <a:latin typeface="Montserrat" pitchFamily="2" charset="0"/>
              </a:rPr>
              <a:t>constituída para a prática de fraude fiscal estruturada</a:t>
            </a:r>
            <a:r>
              <a:rPr lang="pt-BR" sz="1400" i="1" dirty="0">
                <a:solidFill>
                  <a:srgbClr val="EAEAEA"/>
                </a:solidFill>
                <a:latin typeface="Montserrat" pitchFamily="2" charset="0"/>
              </a:rPr>
              <a:t>, inclusive em proveito de terceiras empresas; </a:t>
            </a:r>
          </a:p>
          <a:p>
            <a:pPr lvl="1" algn="just">
              <a:spcAft>
                <a:spcPts val="1200"/>
              </a:spcAft>
            </a:pPr>
            <a:r>
              <a:rPr lang="pt-BR" sz="1400" i="1" dirty="0">
                <a:solidFill>
                  <a:srgbClr val="EAEAEA"/>
                </a:solidFill>
                <a:latin typeface="Montserrat" pitchFamily="2" charset="0"/>
              </a:rPr>
              <a:t>II – indícios de que a pessoa jurídica esteja </a:t>
            </a:r>
            <a:r>
              <a:rPr lang="pt-BR" sz="1400" b="1" i="1" dirty="0">
                <a:solidFill>
                  <a:srgbClr val="EAEAEA"/>
                </a:solidFill>
                <a:latin typeface="Montserrat" pitchFamily="2" charset="0"/>
              </a:rPr>
              <a:t>constituída por interpostas pessoas que não sejam os verdadeiros sócios ou acionistas</a:t>
            </a:r>
            <a:r>
              <a:rPr lang="pt-BR" sz="1400" i="1" dirty="0">
                <a:solidFill>
                  <a:srgbClr val="EAEAEA"/>
                </a:solidFill>
                <a:latin typeface="Montserrat" pitchFamily="2" charset="0"/>
              </a:rPr>
              <a:t>, ou o titular, no caso de firma individual; </a:t>
            </a:r>
          </a:p>
          <a:p>
            <a:pPr lvl="1" algn="just">
              <a:spcAft>
                <a:spcPts val="1200"/>
              </a:spcAft>
            </a:pPr>
            <a:r>
              <a:rPr lang="pt-BR" sz="1400" i="1" dirty="0">
                <a:solidFill>
                  <a:srgbClr val="EAEAEA"/>
                </a:solidFill>
                <a:latin typeface="Montserrat" pitchFamily="2" charset="0"/>
              </a:rPr>
              <a:t>III – indícios de que a pessoa jurídica </a:t>
            </a:r>
            <a:r>
              <a:rPr lang="pt-BR" sz="1400" b="1" i="1" dirty="0">
                <a:solidFill>
                  <a:srgbClr val="EAEAEA"/>
                </a:solidFill>
                <a:latin typeface="Montserrat" pitchFamily="2" charset="0"/>
              </a:rPr>
              <a:t>participe de organização constituída com o propósito de não recolher tributos </a:t>
            </a:r>
            <a:r>
              <a:rPr lang="pt-BR" sz="1400" i="1" dirty="0">
                <a:solidFill>
                  <a:srgbClr val="EAEAEA"/>
                </a:solidFill>
                <a:latin typeface="Montserrat" pitchFamily="2" charset="0"/>
              </a:rPr>
              <a:t>ou de burlar os mecanismos de cobrança de débitos fiscais; </a:t>
            </a:r>
          </a:p>
          <a:p>
            <a:pPr lvl="1" algn="just">
              <a:spcAft>
                <a:spcPts val="1200"/>
              </a:spcAft>
            </a:pPr>
            <a:r>
              <a:rPr lang="pt-BR" sz="1400" i="1" dirty="0">
                <a:solidFill>
                  <a:srgbClr val="EAEAEA"/>
                </a:solidFill>
                <a:latin typeface="Montserrat" pitchFamily="2" charset="0"/>
              </a:rPr>
              <a:t>IV – indícios de que a pessoa física, devedora principal ou corresponsável, deliberadamente </a:t>
            </a:r>
            <a:r>
              <a:rPr lang="pt-BR" sz="1400" b="1" i="1" dirty="0">
                <a:solidFill>
                  <a:srgbClr val="EAEAEA"/>
                </a:solidFill>
                <a:latin typeface="Montserrat" pitchFamily="2" charset="0"/>
              </a:rPr>
              <a:t>oculta bens, receitas ou direitos, com o propósito de não recolher tributos</a:t>
            </a:r>
            <a:r>
              <a:rPr lang="pt-BR" sz="1400" i="1" dirty="0">
                <a:solidFill>
                  <a:srgbClr val="EAEAEA"/>
                </a:solidFill>
                <a:latin typeface="Montserrat" pitchFamily="2" charset="0"/>
              </a:rPr>
              <a:t> ou de burlar os mecanismos de cobrança de débitos fiscais, inclusive por parte de pessoa jurídica da qual seja sócia, acionista ou administradora, ostensiva ou oculta; </a:t>
            </a:r>
          </a:p>
          <a:p>
            <a:pPr lvl="1" algn="just">
              <a:spcAft>
                <a:spcPts val="1200"/>
              </a:spcAft>
            </a:pPr>
            <a:r>
              <a:rPr lang="pt-BR" sz="1400" i="1" dirty="0">
                <a:solidFill>
                  <a:srgbClr val="EAEAEA"/>
                </a:solidFill>
                <a:latin typeface="Montserrat" pitchFamily="2" charset="0"/>
              </a:rPr>
              <a:t>V – produção, comercialização ou estocagem de </a:t>
            </a:r>
            <a:r>
              <a:rPr lang="pt-BR" sz="1400" b="1" i="1" dirty="0">
                <a:solidFill>
                  <a:srgbClr val="EAEAEA"/>
                </a:solidFill>
                <a:latin typeface="Montserrat" pitchFamily="2" charset="0"/>
              </a:rPr>
              <a:t>mercadoria roubada, furtada, falsificada, adulterada </a:t>
            </a:r>
            <a:r>
              <a:rPr lang="pt-BR" sz="1400" i="1" dirty="0">
                <a:solidFill>
                  <a:srgbClr val="EAEAEA"/>
                </a:solidFill>
                <a:latin typeface="Montserrat" pitchFamily="2" charset="0"/>
              </a:rPr>
              <a:t>ou em desconformidade com os padrões estabelecidos pelo agente regulador e/ou órgão fiscalizador competente; </a:t>
            </a:r>
          </a:p>
          <a:p>
            <a:pPr lvl="1" algn="just">
              <a:spcAft>
                <a:spcPts val="1200"/>
              </a:spcAft>
            </a:pPr>
            <a:r>
              <a:rPr lang="pt-BR" sz="1400" i="1" dirty="0">
                <a:solidFill>
                  <a:srgbClr val="EAEAEA"/>
                </a:solidFill>
                <a:latin typeface="Montserrat" pitchFamily="2" charset="0"/>
              </a:rPr>
              <a:t>VI – utilização como insumo, comercialização ou estocagem de </a:t>
            </a:r>
            <a:r>
              <a:rPr lang="pt-BR" sz="1400" b="1" i="1" dirty="0">
                <a:solidFill>
                  <a:srgbClr val="EAEAEA"/>
                </a:solidFill>
                <a:latin typeface="Montserrat" pitchFamily="2" charset="0"/>
              </a:rPr>
              <a:t>mercadoria objeto de contrabando ou descaminho</a:t>
            </a:r>
            <a:r>
              <a:rPr lang="pt-BR" sz="1400" i="1" dirty="0">
                <a:solidFill>
                  <a:srgbClr val="EAEAEA"/>
                </a:solidFill>
                <a:latin typeface="Montserrat" pitchFamily="2" charset="0"/>
              </a:rPr>
              <a:t>. </a:t>
            </a:r>
          </a:p>
        </p:txBody>
      </p:sp>
      <p:grpSp>
        <p:nvGrpSpPr>
          <p:cNvPr id="25" name="Agrupar 24">
            <a:extLst>
              <a:ext uri="{FF2B5EF4-FFF2-40B4-BE49-F238E27FC236}">
                <a16:creationId xmlns:a16="http://schemas.microsoft.com/office/drawing/2014/main" id="{9935AF04-4105-AB20-82EE-A2F3A5D4194E}"/>
              </a:ext>
            </a:extLst>
          </p:cNvPr>
          <p:cNvGrpSpPr/>
          <p:nvPr/>
        </p:nvGrpSpPr>
        <p:grpSpPr>
          <a:xfrm rot="10800000" flipH="1">
            <a:off x="595021" y="1844933"/>
            <a:ext cx="458651" cy="5305167"/>
            <a:chOff x="6319268" y="-2080434"/>
            <a:chExt cx="458651" cy="5305167"/>
          </a:xfrm>
        </p:grpSpPr>
        <p:cxnSp>
          <p:nvCxnSpPr>
            <p:cNvPr id="26" name="Conector de Seta Reta 25">
              <a:extLst>
                <a:ext uri="{FF2B5EF4-FFF2-40B4-BE49-F238E27FC236}">
                  <a16:creationId xmlns:a16="http://schemas.microsoft.com/office/drawing/2014/main" id="{1C2D6CC4-62FF-0D52-E78F-7C18B3E86A5D}"/>
                </a:ext>
              </a:extLst>
            </p:cNvPr>
            <p:cNvCxnSpPr>
              <a:cxnSpLocks/>
              <a:endCxn id="27" idx="0"/>
            </p:cNvCxnSpPr>
            <p:nvPr/>
          </p:nvCxnSpPr>
          <p:spPr>
            <a:xfrm rot="10800000" flipH="1" flipV="1">
              <a:off x="6319303" y="-2080434"/>
              <a:ext cx="0" cy="5108224"/>
            </a:xfrm>
            <a:prstGeom prst="straightConnector1">
              <a:avLst/>
            </a:prstGeom>
            <a:ln w="317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Arco 26">
              <a:extLst>
                <a:ext uri="{FF2B5EF4-FFF2-40B4-BE49-F238E27FC236}">
                  <a16:creationId xmlns:a16="http://schemas.microsoft.com/office/drawing/2014/main" id="{235CDA2A-829E-7034-8B44-1D4CB836CE12}"/>
                </a:ext>
              </a:extLst>
            </p:cNvPr>
            <p:cNvSpPr/>
            <p:nvPr/>
          </p:nvSpPr>
          <p:spPr>
            <a:xfrm rot="10800000" flipV="1">
              <a:off x="6319268" y="2837639"/>
              <a:ext cx="458651" cy="387094"/>
            </a:xfrm>
            <a:prstGeom prst="arc">
              <a:avLst>
                <a:gd name="adj1" fmla="val 21549093"/>
                <a:gd name="adj2" fmla="val 5503599"/>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rgbClr val="FF0000"/>
                </a:solidFill>
              </a:endParaRPr>
            </a:p>
          </p:txBody>
        </p:sp>
      </p:grpSp>
      <p:grpSp>
        <p:nvGrpSpPr>
          <p:cNvPr id="20" name="Agrupar 19">
            <a:extLst>
              <a:ext uri="{FF2B5EF4-FFF2-40B4-BE49-F238E27FC236}">
                <a16:creationId xmlns:a16="http://schemas.microsoft.com/office/drawing/2014/main" id="{55C71C7A-8C17-9DD9-BD64-F8BD895FA8B8}"/>
              </a:ext>
            </a:extLst>
          </p:cNvPr>
          <p:cNvGrpSpPr/>
          <p:nvPr/>
        </p:nvGrpSpPr>
        <p:grpSpPr>
          <a:xfrm>
            <a:off x="778027" y="1340739"/>
            <a:ext cx="6948660" cy="736652"/>
            <a:chOff x="824347" y="1472916"/>
            <a:chExt cx="6948660" cy="736652"/>
          </a:xfrm>
        </p:grpSpPr>
        <p:cxnSp>
          <p:nvCxnSpPr>
            <p:cNvPr id="21" name="Conector de Seta Reta 20">
              <a:extLst>
                <a:ext uri="{FF2B5EF4-FFF2-40B4-BE49-F238E27FC236}">
                  <a16:creationId xmlns:a16="http://schemas.microsoft.com/office/drawing/2014/main" id="{A3820546-EFD2-A497-7638-2DCDB310FC35}"/>
                </a:ext>
              </a:extLst>
            </p:cNvPr>
            <p:cNvCxnSpPr>
              <a:cxnSpLocks/>
            </p:cNvCxnSpPr>
            <p:nvPr/>
          </p:nvCxnSpPr>
          <p:spPr>
            <a:xfrm flipH="1">
              <a:off x="1509125" y="1977110"/>
              <a:ext cx="3411036" cy="0"/>
            </a:xfrm>
            <a:prstGeom prst="straightConnector1">
              <a:avLst/>
            </a:prstGeom>
            <a:ln w="317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2" name="Agrupar 21">
              <a:extLst>
                <a:ext uri="{FF2B5EF4-FFF2-40B4-BE49-F238E27FC236}">
                  <a16:creationId xmlns:a16="http://schemas.microsoft.com/office/drawing/2014/main" id="{4073D829-0509-6C9A-9EE1-BA39D054788A}"/>
                </a:ext>
              </a:extLst>
            </p:cNvPr>
            <p:cNvGrpSpPr/>
            <p:nvPr/>
          </p:nvGrpSpPr>
          <p:grpSpPr>
            <a:xfrm>
              <a:off x="824347" y="1472916"/>
              <a:ext cx="6948660" cy="736652"/>
              <a:chOff x="4980216" y="5082119"/>
              <a:chExt cx="6948660" cy="736652"/>
            </a:xfrm>
          </p:grpSpPr>
          <p:sp>
            <p:nvSpPr>
              <p:cNvPr id="23" name="CaixaDeTexto 22">
                <a:extLst>
                  <a:ext uri="{FF2B5EF4-FFF2-40B4-BE49-F238E27FC236}">
                    <a16:creationId xmlns:a16="http://schemas.microsoft.com/office/drawing/2014/main" id="{5530033F-9E54-3BB1-3BFF-0A855AFC4114}"/>
                  </a:ext>
                </a:extLst>
              </p:cNvPr>
              <p:cNvSpPr txBox="1"/>
              <p:nvPr/>
            </p:nvSpPr>
            <p:spPr>
              <a:xfrm>
                <a:off x="5710573" y="5237022"/>
                <a:ext cx="6218303" cy="240309"/>
              </a:xfrm>
              <a:prstGeom prst="rect">
                <a:avLst/>
              </a:prstGeom>
              <a:noFill/>
            </p:spPr>
            <p:txBody>
              <a:bodyPr wrap="square">
                <a:noAutofit/>
              </a:bodyPr>
              <a:lstStyle/>
              <a:p>
                <a:pPr defTabSz="685783">
                  <a:defRPr/>
                </a:pPr>
                <a:r>
                  <a:rPr lang="pt-BR" b="1" dirty="0">
                    <a:solidFill>
                      <a:srgbClr val="FF0000"/>
                    </a:solidFill>
                    <a:latin typeface="Montserrat" panose="00000500000000000000" pitchFamily="2" charset="0"/>
                  </a:rPr>
                  <a:t>DEFINIÇÃO – PLP 164/2022</a:t>
                </a:r>
                <a:endParaRPr lang="pt-BR" sz="1400" dirty="0">
                  <a:solidFill>
                    <a:srgbClr val="FF0000"/>
                  </a:solidFill>
                  <a:latin typeface="Montserrat" panose="00000500000000000000" pitchFamily="2" charset="0"/>
                </a:endParaRPr>
              </a:p>
            </p:txBody>
          </p:sp>
          <p:sp>
            <p:nvSpPr>
              <p:cNvPr id="24" name="Elipse 23">
                <a:extLst>
                  <a:ext uri="{FF2B5EF4-FFF2-40B4-BE49-F238E27FC236}">
                    <a16:creationId xmlns:a16="http://schemas.microsoft.com/office/drawing/2014/main" id="{5BF4BB2E-DBB7-0AD8-9C59-21514F05E01E}"/>
                  </a:ext>
                </a:extLst>
              </p:cNvPr>
              <p:cNvSpPr>
                <a:spLocks noChangeAspect="1"/>
              </p:cNvSpPr>
              <p:nvPr/>
            </p:nvSpPr>
            <p:spPr>
              <a:xfrm>
                <a:off x="4980216" y="5082119"/>
                <a:ext cx="736652" cy="736652"/>
              </a:xfrm>
              <a:prstGeom prst="ellipse">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28" name="Elipse 27">
                <a:extLst>
                  <a:ext uri="{FF2B5EF4-FFF2-40B4-BE49-F238E27FC236}">
                    <a16:creationId xmlns:a16="http://schemas.microsoft.com/office/drawing/2014/main" id="{9430F16F-9B72-8E85-08E0-EBF074855440}"/>
                  </a:ext>
                </a:extLst>
              </p:cNvPr>
              <p:cNvSpPr>
                <a:spLocks noChangeAspect="1"/>
              </p:cNvSpPr>
              <p:nvPr/>
            </p:nvSpPr>
            <p:spPr>
              <a:xfrm>
                <a:off x="5064008" y="5169459"/>
                <a:ext cx="568326" cy="568326"/>
              </a:xfrm>
              <a:prstGeom prst="ellipse">
                <a:avLst/>
              </a:prstGeom>
              <a:solidFill>
                <a:srgbClr val="FF00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grpSp>
      </p:grpSp>
      <p:pic>
        <p:nvPicPr>
          <p:cNvPr id="5" name="Imagem 4" descr="Forma&#10;&#10;Descrição gerada automaticamente com confiança baixa">
            <a:extLst>
              <a:ext uri="{FF2B5EF4-FFF2-40B4-BE49-F238E27FC236}">
                <a16:creationId xmlns:a16="http://schemas.microsoft.com/office/drawing/2014/main" id="{05DDEDFB-FF5C-0A52-CBFD-00421A2BD445}"/>
              </a:ext>
            </a:extLst>
          </p:cNvPr>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colorTemperature colorTemp="11500"/>
                    </a14:imgEffect>
                    <a14:imgEffect>
                      <a14:brightnessContrast bright="100000" contrast="100000"/>
                    </a14:imgEffect>
                  </a14:imgLayer>
                </a14:imgProps>
              </a:ext>
              <a:ext uri="{28A0092B-C50C-407E-A947-70E740481C1C}">
                <a14:useLocalDpi xmlns:a14="http://schemas.microsoft.com/office/drawing/2010/main" val="0"/>
              </a:ext>
            </a:extLst>
          </a:blip>
          <a:srcRect b="20244"/>
          <a:stretch/>
        </p:blipFill>
        <p:spPr>
          <a:xfrm>
            <a:off x="834763" y="1400211"/>
            <a:ext cx="631924" cy="504000"/>
          </a:xfrm>
          <a:prstGeom prst="rect">
            <a:avLst/>
          </a:prstGeom>
        </p:spPr>
      </p:pic>
      <p:sp>
        <p:nvSpPr>
          <p:cNvPr id="8" name="Rectangle: Rounded Corners 10">
            <a:extLst>
              <a:ext uri="{FF2B5EF4-FFF2-40B4-BE49-F238E27FC236}">
                <a16:creationId xmlns:a16="http://schemas.microsoft.com/office/drawing/2014/main" id="{B4E64E37-8B56-3E9C-8024-7F2D3BFF52FD}"/>
              </a:ext>
            </a:extLst>
          </p:cNvPr>
          <p:cNvSpPr/>
          <p:nvPr/>
        </p:nvSpPr>
        <p:spPr>
          <a:xfrm>
            <a:off x="3168323" y="3273641"/>
            <a:ext cx="5319033" cy="1012651"/>
          </a:xfrm>
          <a:prstGeom prst="roundRect">
            <a:avLst/>
          </a:prstGeom>
          <a:solidFill>
            <a:schemeClr val="bg1">
              <a:lumMod val="95000"/>
            </a:schemeClr>
          </a:solidFill>
          <a:ln w="12700" cap="flat" cmpd="sng" algn="ctr">
            <a:solidFill>
              <a:srgbClr val="3A5C8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400" b="1" kern="0" dirty="0">
                <a:solidFill>
                  <a:srgbClr val="0070C0"/>
                </a:solidFill>
                <a:latin typeface="Montserrat" pitchFamily="2" charset="0"/>
              </a:rPr>
              <a:t>Ampliar as possibilidades de punições. </a:t>
            </a:r>
          </a:p>
          <a:p>
            <a:pPr marL="0" marR="0" lvl="0" indent="0" algn="ctr" defTabSz="914400" eaLnBrk="1" fontAlgn="auto" latinLnBrk="0" hangingPunct="1">
              <a:lnSpc>
                <a:spcPct val="100000"/>
              </a:lnSpc>
              <a:spcBef>
                <a:spcPts val="0"/>
              </a:spcBef>
              <a:spcAft>
                <a:spcPts val="0"/>
              </a:spcAft>
              <a:buClrTx/>
              <a:buSzTx/>
              <a:buFontTx/>
              <a:buNone/>
              <a:tabLst/>
              <a:defRPr/>
            </a:pPr>
            <a:r>
              <a:rPr lang="pt-BR" sz="1400" b="1" kern="0" dirty="0">
                <a:solidFill>
                  <a:srgbClr val="0070C0"/>
                </a:solidFill>
                <a:latin typeface="Montserrat" pitchFamily="2" charset="0"/>
              </a:rPr>
              <a:t>Incluir vedação à contratação com a administração pública e à outorga de autorização e de concessão ou permissão para prestação de serviço público.</a:t>
            </a:r>
            <a:endParaRPr kumimoji="0" lang="en-US" sz="1400" b="1" i="0" u="none" strike="noStrike" kern="0" cap="none" spc="0" normalizeH="0" baseline="0" noProof="0" dirty="0">
              <a:ln>
                <a:noFill/>
              </a:ln>
              <a:solidFill>
                <a:srgbClr val="0070C0"/>
              </a:solidFill>
              <a:effectLst/>
              <a:uLnTx/>
              <a:uFillTx/>
              <a:latin typeface="Montserrat" pitchFamily="2" charset="0"/>
            </a:endParaRPr>
          </a:p>
        </p:txBody>
      </p:sp>
    </p:spTree>
    <p:extLst>
      <p:ext uri="{BB962C8B-B14F-4D97-AF65-F5344CB8AC3E}">
        <p14:creationId xmlns:p14="http://schemas.microsoft.com/office/powerpoint/2010/main" val="741664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tângulo 156">
            <a:extLst>
              <a:ext uri="{FF2B5EF4-FFF2-40B4-BE49-F238E27FC236}">
                <a16:creationId xmlns:a16="http://schemas.microsoft.com/office/drawing/2014/main" id="{11BA3599-1F33-2A3A-D40C-8C5A397C4C05}"/>
              </a:ext>
            </a:extLst>
          </p:cNvPr>
          <p:cNvSpPr>
            <a:spLocks noGrp="1" noRot="1" noMove="1" noResize="1" noEditPoints="1" noAdjustHandles="1" noChangeArrowheads="1" noChangeShapeType="1"/>
          </p:cNvSpPr>
          <p:nvPr/>
        </p:nvSpPr>
        <p:spPr>
          <a:xfrm>
            <a:off x="0" y="0"/>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a:p>
        </p:txBody>
      </p:sp>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85EEE8AF-2851-B5DD-1ADE-6EC6F3D9740A}"/>
              </a:ext>
            </a:extLst>
          </p:cNvPr>
          <p:cNvSpPr txBox="1"/>
          <p:nvPr/>
        </p:nvSpPr>
        <p:spPr>
          <a:xfrm>
            <a:off x="824347" y="433605"/>
            <a:ext cx="8043428" cy="461665"/>
          </a:xfrm>
          <a:prstGeom prst="rect">
            <a:avLst/>
          </a:prstGeom>
        </p:spPr>
        <p:txBody>
          <a:bodyPr vert="horz" lIns="91440" tIns="45720" rIns="91440" bIns="45720" rtlCol="0">
            <a:noAutofit/>
          </a:bodyPr>
          <a:lstStyle/>
          <a:p>
            <a:pPr>
              <a:lnSpc>
                <a:spcPct val="90000"/>
              </a:lnSpc>
              <a:spcAft>
                <a:spcPts val="600"/>
              </a:spcAft>
            </a:pPr>
            <a:r>
              <a:rPr lang="pt-BR" sz="3600" dirty="0">
                <a:solidFill>
                  <a:schemeClr val="tx1">
                    <a:lumMod val="75000"/>
                    <a:lumOff val="25000"/>
                  </a:schemeClr>
                </a:solidFill>
                <a:latin typeface="Montserrat Bold" panose="00000800000000000000" pitchFamily="2" charset="0"/>
              </a:rPr>
              <a:t>OPORTUNIDADES E RISCOS</a:t>
            </a:r>
          </a:p>
        </p:txBody>
      </p:sp>
      <p:cxnSp>
        <p:nvCxnSpPr>
          <p:cNvPr id="2" name="Conector Reto 2">
            <a:extLst>
              <a:ext uri="{FF2B5EF4-FFF2-40B4-BE49-F238E27FC236}">
                <a16:creationId xmlns:a16="http://schemas.microsoft.com/office/drawing/2014/main" id="{A61F766E-16F1-C184-C7E5-38233C8CB848}"/>
              </a:ext>
            </a:extLst>
          </p:cNvPr>
          <p:cNvCxnSpPr>
            <a:cxnSpLocks/>
          </p:cNvCxnSpPr>
          <p:nvPr/>
        </p:nvCxnSpPr>
        <p:spPr>
          <a:xfrm>
            <a:off x="778027" y="981241"/>
            <a:ext cx="799449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F5E7E141-82A7-D5EC-26A6-B1AEB7234788}"/>
              </a:ext>
            </a:extLst>
          </p:cNvPr>
          <p:cNvSpPr txBox="1"/>
          <p:nvPr/>
        </p:nvSpPr>
        <p:spPr>
          <a:xfrm>
            <a:off x="710216" y="2175814"/>
            <a:ext cx="11189680" cy="4165357"/>
          </a:xfrm>
          <a:prstGeom prst="rect">
            <a:avLst/>
          </a:prstGeom>
          <a:noFill/>
        </p:spPr>
        <p:txBody>
          <a:bodyPr wrap="square" rtlCol="0">
            <a:noAutofit/>
          </a:bodyPr>
          <a:lstStyle/>
          <a:p>
            <a:pPr algn="just">
              <a:spcAft>
                <a:spcPts val="800"/>
              </a:spcAft>
            </a:pPr>
            <a:r>
              <a:rPr lang="pt-BR" sz="1400" i="1" dirty="0">
                <a:solidFill>
                  <a:srgbClr val="EAEAEA"/>
                </a:solidFill>
                <a:latin typeface="Montserrat" pitchFamily="2" charset="0"/>
              </a:rPr>
              <a:t>Art. 6º </a:t>
            </a:r>
            <a:r>
              <a:rPr lang="pt-BR" sz="1400" b="1" i="1" dirty="0">
                <a:solidFill>
                  <a:srgbClr val="EAEAEA"/>
                </a:solidFill>
                <a:latin typeface="Montserrat" pitchFamily="2" charset="0"/>
              </a:rPr>
              <a:t>Lei específica poderá</a:t>
            </a:r>
            <a:r>
              <a:rPr lang="pt-BR" sz="1400" i="1" dirty="0">
                <a:solidFill>
                  <a:srgbClr val="EAEAEA"/>
                </a:solidFill>
                <a:latin typeface="Montserrat" pitchFamily="2" charset="0"/>
              </a:rPr>
              <a:t> prever o </a:t>
            </a:r>
            <a:r>
              <a:rPr lang="pt-BR" sz="1400" b="1" i="1" dirty="0">
                <a:solidFill>
                  <a:srgbClr val="EAEAEA"/>
                </a:solidFill>
                <a:latin typeface="Montserrat" pitchFamily="2" charset="0"/>
              </a:rPr>
              <a:t>cancelamento da inscrição </a:t>
            </a:r>
            <a:r>
              <a:rPr lang="pt-BR" sz="1400" i="1" dirty="0">
                <a:solidFill>
                  <a:srgbClr val="EAEAEA"/>
                </a:solidFill>
                <a:latin typeface="Montserrat" pitchFamily="2" charset="0"/>
              </a:rPr>
              <a:t>do sujeito passivo no cadastro de contribuintes do respectivo ente tributante e </a:t>
            </a:r>
            <a:r>
              <a:rPr lang="pt-BR" sz="1400" b="1" i="1" dirty="0">
                <a:solidFill>
                  <a:srgbClr val="EAEAEA"/>
                </a:solidFill>
                <a:latin typeface="Montserrat" pitchFamily="2" charset="0"/>
              </a:rPr>
              <a:t>vedar a fruição de quaisquer benefícios fiscais</a:t>
            </a:r>
            <a:r>
              <a:rPr lang="pt-BR" sz="1400" i="1" dirty="0">
                <a:solidFill>
                  <a:srgbClr val="EAEAEA"/>
                </a:solidFill>
                <a:latin typeface="Montserrat" pitchFamily="2" charset="0"/>
              </a:rPr>
              <a:t>, quando se tratar de</a:t>
            </a:r>
            <a:r>
              <a:rPr lang="pt-BR" sz="1400" i="1" dirty="0">
                <a:latin typeface="Montserrat" pitchFamily="2" charset="0"/>
              </a:rPr>
              <a:t> </a:t>
            </a:r>
            <a:r>
              <a:rPr lang="pt-BR" sz="1400" b="1" i="1" dirty="0">
                <a:solidFill>
                  <a:srgbClr val="FF0000"/>
                </a:solidFill>
                <a:latin typeface="Montserrat" pitchFamily="2" charset="0"/>
              </a:rPr>
              <a:t>DEVEDOR CONTUMAZ</a:t>
            </a:r>
            <a:r>
              <a:rPr lang="pt-BR" sz="1400" i="1" dirty="0">
                <a:latin typeface="Montserrat" pitchFamily="2" charset="0"/>
              </a:rPr>
              <a:t>, </a:t>
            </a:r>
            <a:r>
              <a:rPr lang="pt-BR" sz="1400" i="1" dirty="0">
                <a:solidFill>
                  <a:srgbClr val="EAEAEA"/>
                </a:solidFill>
                <a:latin typeface="Montserrat" pitchFamily="2" charset="0"/>
              </a:rPr>
              <a:t>caracterizado na hipótese de </a:t>
            </a:r>
            <a:r>
              <a:rPr lang="pt-BR" sz="1400" b="1" i="1" dirty="0">
                <a:solidFill>
                  <a:schemeClr val="accent5">
                    <a:lumMod val="75000"/>
                  </a:schemeClr>
                </a:solidFill>
                <a:latin typeface="Montserrat" pitchFamily="2" charset="0"/>
              </a:rPr>
              <a:t>inadimplência reiterada, substancial e injustificada </a:t>
            </a:r>
            <a:r>
              <a:rPr lang="pt-BR" sz="1400" i="1" dirty="0">
                <a:latin typeface="Montserrat" pitchFamily="2" charset="0"/>
              </a:rPr>
              <a:t>de tributo, </a:t>
            </a:r>
            <a:r>
              <a:rPr lang="pt-BR" sz="1400" b="1" i="1" dirty="0">
                <a:solidFill>
                  <a:srgbClr val="FF0000"/>
                </a:solidFill>
                <a:latin typeface="Montserrat" pitchFamily="2" charset="0"/>
              </a:rPr>
              <a:t>CUMULADA</a:t>
            </a:r>
            <a:r>
              <a:rPr lang="pt-BR" sz="1400" i="1" dirty="0">
                <a:latin typeface="Montserrat" pitchFamily="2" charset="0"/>
              </a:rPr>
              <a:t> com qualquer uma das seguintes situações:</a:t>
            </a:r>
          </a:p>
          <a:p>
            <a:pPr lvl="1" algn="just">
              <a:spcAft>
                <a:spcPts val="1200"/>
              </a:spcAft>
            </a:pPr>
            <a:r>
              <a:rPr lang="pt-BR" sz="1400" i="1" dirty="0">
                <a:latin typeface="Montserrat" pitchFamily="2" charset="0"/>
              </a:rPr>
              <a:t>I – </a:t>
            </a:r>
            <a:r>
              <a:rPr lang="pt-BR" sz="1400" i="1" u="sng" dirty="0">
                <a:latin typeface="Montserrat" pitchFamily="2" charset="0"/>
              </a:rPr>
              <a:t>indícios</a:t>
            </a:r>
            <a:r>
              <a:rPr lang="pt-BR" sz="1400" i="1" dirty="0">
                <a:latin typeface="Montserrat" pitchFamily="2" charset="0"/>
              </a:rPr>
              <a:t> de que a pessoa jurídica tenha sido </a:t>
            </a:r>
            <a:r>
              <a:rPr lang="pt-BR" sz="1400" b="1" i="1" dirty="0">
                <a:latin typeface="Montserrat" pitchFamily="2" charset="0"/>
              </a:rPr>
              <a:t>constituída para a prática de fraude fiscal estruturada</a:t>
            </a:r>
            <a:r>
              <a:rPr lang="pt-BR" sz="1400" i="1" dirty="0">
                <a:latin typeface="Montserrat" pitchFamily="2" charset="0"/>
              </a:rPr>
              <a:t>, </a:t>
            </a:r>
            <a:r>
              <a:rPr lang="pt-BR" sz="1400" i="1" dirty="0">
                <a:solidFill>
                  <a:srgbClr val="EAEAEA"/>
                </a:solidFill>
                <a:latin typeface="Montserrat" pitchFamily="2" charset="0"/>
              </a:rPr>
              <a:t>inclusive em proveito de terceiras empresas; </a:t>
            </a:r>
          </a:p>
          <a:p>
            <a:pPr lvl="1" algn="just">
              <a:spcAft>
                <a:spcPts val="1200"/>
              </a:spcAft>
            </a:pPr>
            <a:r>
              <a:rPr lang="pt-BR" sz="1400" i="1" dirty="0">
                <a:latin typeface="Montserrat" pitchFamily="2" charset="0"/>
              </a:rPr>
              <a:t>II – </a:t>
            </a:r>
            <a:r>
              <a:rPr lang="pt-BR" sz="1400" i="1" u="sng" dirty="0">
                <a:latin typeface="Montserrat" pitchFamily="2" charset="0"/>
              </a:rPr>
              <a:t>indícios</a:t>
            </a:r>
            <a:r>
              <a:rPr lang="pt-BR" sz="1400" i="1" dirty="0">
                <a:latin typeface="Montserrat" pitchFamily="2" charset="0"/>
              </a:rPr>
              <a:t> de que a pessoa jurídica esteja </a:t>
            </a:r>
            <a:r>
              <a:rPr lang="pt-BR" sz="1400" b="1" i="1" dirty="0">
                <a:latin typeface="Montserrat" pitchFamily="2" charset="0"/>
              </a:rPr>
              <a:t>constituída por interpostas pessoas que não sejam os verdadeiros sócios ou acionistas</a:t>
            </a:r>
            <a:r>
              <a:rPr lang="pt-BR" sz="1400" i="1" dirty="0">
                <a:latin typeface="Montserrat" pitchFamily="2" charset="0"/>
              </a:rPr>
              <a:t>, </a:t>
            </a:r>
            <a:r>
              <a:rPr lang="pt-BR" sz="1400" i="1" dirty="0">
                <a:solidFill>
                  <a:srgbClr val="EAEAEA"/>
                </a:solidFill>
                <a:latin typeface="Montserrat" pitchFamily="2" charset="0"/>
              </a:rPr>
              <a:t>ou o titular, no caso de firma individual; </a:t>
            </a:r>
          </a:p>
          <a:p>
            <a:pPr lvl="1" algn="just">
              <a:spcAft>
                <a:spcPts val="1200"/>
              </a:spcAft>
            </a:pPr>
            <a:r>
              <a:rPr lang="pt-BR" sz="1400" i="1" dirty="0">
                <a:latin typeface="Montserrat" pitchFamily="2" charset="0"/>
              </a:rPr>
              <a:t>III – </a:t>
            </a:r>
            <a:r>
              <a:rPr lang="pt-BR" sz="1400" i="1" u="sng" dirty="0">
                <a:latin typeface="Montserrat" pitchFamily="2" charset="0"/>
              </a:rPr>
              <a:t>indícios</a:t>
            </a:r>
            <a:r>
              <a:rPr lang="pt-BR" sz="1400" i="1" dirty="0">
                <a:latin typeface="Montserrat" pitchFamily="2" charset="0"/>
              </a:rPr>
              <a:t> de que a pessoa jurídica </a:t>
            </a:r>
            <a:r>
              <a:rPr lang="pt-BR" sz="1400" b="1" i="1" dirty="0">
                <a:latin typeface="Montserrat" pitchFamily="2" charset="0"/>
              </a:rPr>
              <a:t>participe de organização constituída com o propósito de não recolher tributos </a:t>
            </a:r>
            <a:r>
              <a:rPr lang="pt-BR" sz="1400" i="1" dirty="0">
                <a:solidFill>
                  <a:srgbClr val="EAEAEA"/>
                </a:solidFill>
                <a:latin typeface="Montserrat" pitchFamily="2" charset="0"/>
              </a:rPr>
              <a:t>ou de burlar os mecanismos de cobrança de débitos fiscais; </a:t>
            </a:r>
          </a:p>
          <a:p>
            <a:pPr lvl="1" algn="just">
              <a:spcAft>
                <a:spcPts val="1200"/>
              </a:spcAft>
            </a:pPr>
            <a:r>
              <a:rPr lang="pt-BR" sz="1400" i="1" dirty="0">
                <a:latin typeface="Montserrat" pitchFamily="2" charset="0"/>
              </a:rPr>
              <a:t>IV – </a:t>
            </a:r>
            <a:r>
              <a:rPr lang="pt-BR" sz="1400" i="1" u="sng" dirty="0">
                <a:latin typeface="Montserrat" pitchFamily="2" charset="0"/>
              </a:rPr>
              <a:t>indícios</a:t>
            </a:r>
            <a:r>
              <a:rPr lang="pt-BR" sz="1400" i="1" dirty="0">
                <a:latin typeface="Montserrat" pitchFamily="2" charset="0"/>
              </a:rPr>
              <a:t> de que a pessoa física, devedora principal ou corresponsável, deliberadamente </a:t>
            </a:r>
            <a:r>
              <a:rPr lang="pt-BR" sz="1400" b="1" i="1" dirty="0">
                <a:latin typeface="Montserrat" pitchFamily="2" charset="0"/>
              </a:rPr>
              <a:t>oculta bens, receitas ou direitos, com o propósito de não recolher tributos</a:t>
            </a:r>
            <a:r>
              <a:rPr lang="pt-BR" sz="1400" i="1" dirty="0">
                <a:latin typeface="Montserrat" pitchFamily="2" charset="0"/>
              </a:rPr>
              <a:t> </a:t>
            </a:r>
            <a:r>
              <a:rPr lang="pt-BR" sz="1400" i="1" dirty="0">
                <a:solidFill>
                  <a:srgbClr val="EAEAEA"/>
                </a:solidFill>
                <a:latin typeface="Montserrat" pitchFamily="2" charset="0"/>
              </a:rPr>
              <a:t>ou de burlar os mecanismos de cobrança de débitos fiscais, inclusive por parte de pessoa jurídica da qual seja sócia, acionista ou administradora, ostensiva ou oculta; </a:t>
            </a:r>
          </a:p>
          <a:p>
            <a:pPr lvl="1" algn="just">
              <a:spcAft>
                <a:spcPts val="1200"/>
              </a:spcAft>
            </a:pPr>
            <a:r>
              <a:rPr lang="pt-BR" sz="1400" i="1" dirty="0">
                <a:solidFill>
                  <a:srgbClr val="EAEAEA"/>
                </a:solidFill>
                <a:latin typeface="Montserrat" pitchFamily="2" charset="0"/>
              </a:rPr>
              <a:t>V – produção, comercialização ou estocagem de </a:t>
            </a:r>
            <a:r>
              <a:rPr lang="pt-BR" sz="1400" b="1" i="1" dirty="0">
                <a:solidFill>
                  <a:srgbClr val="EAEAEA"/>
                </a:solidFill>
                <a:latin typeface="Montserrat" pitchFamily="2" charset="0"/>
              </a:rPr>
              <a:t>mercadoria roubada, furtada, falsificada, adulterada </a:t>
            </a:r>
            <a:r>
              <a:rPr lang="pt-BR" sz="1400" i="1" dirty="0">
                <a:solidFill>
                  <a:srgbClr val="EAEAEA"/>
                </a:solidFill>
                <a:latin typeface="Montserrat" pitchFamily="2" charset="0"/>
              </a:rPr>
              <a:t>ou em desconformidade com os padrões estabelecidos pelo agente regulador e/ou órgão fiscalizador competente; </a:t>
            </a:r>
          </a:p>
          <a:p>
            <a:pPr lvl="1" algn="just">
              <a:spcAft>
                <a:spcPts val="1200"/>
              </a:spcAft>
            </a:pPr>
            <a:r>
              <a:rPr lang="pt-BR" sz="1400" i="1" dirty="0">
                <a:solidFill>
                  <a:srgbClr val="EAEAEA"/>
                </a:solidFill>
                <a:latin typeface="Montserrat" pitchFamily="2" charset="0"/>
              </a:rPr>
              <a:t>VI – utilização como insumo, comercialização ou estocagem de </a:t>
            </a:r>
            <a:r>
              <a:rPr lang="pt-BR" sz="1400" b="1" i="1" dirty="0">
                <a:solidFill>
                  <a:srgbClr val="EAEAEA"/>
                </a:solidFill>
                <a:latin typeface="Montserrat" pitchFamily="2" charset="0"/>
              </a:rPr>
              <a:t>mercadoria objeto de contrabando ou descaminho</a:t>
            </a:r>
            <a:r>
              <a:rPr lang="pt-BR" sz="1400" i="1" dirty="0">
                <a:solidFill>
                  <a:srgbClr val="EAEAEA"/>
                </a:solidFill>
                <a:latin typeface="Montserrat" pitchFamily="2" charset="0"/>
              </a:rPr>
              <a:t>. </a:t>
            </a:r>
          </a:p>
        </p:txBody>
      </p:sp>
      <p:grpSp>
        <p:nvGrpSpPr>
          <p:cNvPr id="25" name="Agrupar 24">
            <a:extLst>
              <a:ext uri="{FF2B5EF4-FFF2-40B4-BE49-F238E27FC236}">
                <a16:creationId xmlns:a16="http://schemas.microsoft.com/office/drawing/2014/main" id="{9935AF04-4105-AB20-82EE-A2F3A5D4194E}"/>
              </a:ext>
            </a:extLst>
          </p:cNvPr>
          <p:cNvGrpSpPr/>
          <p:nvPr/>
        </p:nvGrpSpPr>
        <p:grpSpPr>
          <a:xfrm rot="10800000" flipH="1">
            <a:off x="595021" y="1844933"/>
            <a:ext cx="458651" cy="5305167"/>
            <a:chOff x="6319268" y="-2080434"/>
            <a:chExt cx="458651" cy="5305167"/>
          </a:xfrm>
        </p:grpSpPr>
        <p:cxnSp>
          <p:nvCxnSpPr>
            <p:cNvPr id="26" name="Conector de Seta Reta 25">
              <a:extLst>
                <a:ext uri="{FF2B5EF4-FFF2-40B4-BE49-F238E27FC236}">
                  <a16:creationId xmlns:a16="http://schemas.microsoft.com/office/drawing/2014/main" id="{1C2D6CC4-62FF-0D52-E78F-7C18B3E86A5D}"/>
                </a:ext>
              </a:extLst>
            </p:cNvPr>
            <p:cNvCxnSpPr>
              <a:cxnSpLocks/>
              <a:endCxn id="27" idx="0"/>
            </p:cNvCxnSpPr>
            <p:nvPr/>
          </p:nvCxnSpPr>
          <p:spPr>
            <a:xfrm rot="10800000" flipH="1" flipV="1">
              <a:off x="6319303" y="-2080434"/>
              <a:ext cx="0" cy="5108224"/>
            </a:xfrm>
            <a:prstGeom prst="straightConnector1">
              <a:avLst/>
            </a:prstGeom>
            <a:ln w="317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Arco 26">
              <a:extLst>
                <a:ext uri="{FF2B5EF4-FFF2-40B4-BE49-F238E27FC236}">
                  <a16:creationId xmlns:a16="http://schemas.microsoft.com/office/drawing/2014/main" id="{235CDA2A-829E-7034-8B44-1D4CB836CE12}"/>
                </a:ext>
              </a:extLst>
            </p:cNvPr>
            <p:cNvSpPr/>
            <p:nvPr/>
          </p:nvSpPr>
          <p:spPr>
            <a:xfrm rot="10800000" flipV="1">
              <a:off x="6319268" y="2837639"/>
              <a:ext cx="458651" cy="387094"/>
            </a:xfrm>
            <a:prstGeom prst="arc">
              <a:avLst>
                <a:gd name="adj1" fmla="val 21549093"/>
                <a:gd name="adj2" fmla="val 5503599"/>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rgbClr val="FF0000"/>
                </a:solidFill>
              </a:endParaRPr>
            </a:p>
          </p:txBody>
        </p:sp>
      </p:grpSp>
      <p:grpSp>
        <p:nvGrpSpPr>
          <p:cNvPr id="20" name="Agrupar 19">
            <a:extLst>
              <a:ext uri="{FF2B5EF4-FFF2-40B4-BE49-F238E27FC236}">
                <a16:creationId xmlns:a16="http://schemas.microsoft.com/office/drawing/2014/main" id="{55C71C7A-8C17-9DD9-BD64-F8BD895FA8B8}"/>
              </a:ext>
            </a:extLst>
          </p:cNvPr>
          <p:cNvGrpSpPr/>
          <p:nvPr/>
        </p:nvGrpSpPr>
        <p:grpSpPr>
          <a:xfrm>
            <a:off x="778027" y="1340739"/>
            <a:ext cx="6948660" cy="736652"/>
            <a:chOff x="824347" y="1472916"/>
            <a:chExt cx="6948660" cy="736652"/>
          </a:xfrm>
        </p:grpSpPr>
        <p:cxnSp>
          <p:nvCxnSpPr>
            <p:cNvPr id="21" name="Conector de Seta Reta 20">
              <a:extLst>
                <a:ext uri="{FF2B5EF4-FFF2-40B4-BE49-F238E27FC236}">
                  <a16:creationId xmlns:a16="http://schemas.microsoft.com/office/drawing/2014/main" id="{A3820546-EFD2-A497-7638-2DCDB310FC35}"/>
                </a:ext>
              </a:extLst>
            </p:cNvPr>
            <p:cNvCxnSpPr>
              <a:cxnSpLocks/>
            </p:cNvCxnSpPr>
            <p:nvPr/>
          </p:nvCxnSpPr>
          <p:spPr>
            <a:xfrm flipH="1">
              <a:off x="1509125" y="1977110"/>
              <a:ext cx="3411036" cy="0"/>
            </a:xfrm>
            <a:prstGeom prst="straightConnector1">
              <a:avLst/>
            </a:prstGeom>
            <a:ln w="317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2" name="Agrupar 21">
              <a:extLst>
                <a:ext uri="{FF2B5EF4-FFF2-40B4-BE49-F238E27FC236}">
                  <a16:creationId xmlns:a16="http://schemas.microsoft.com/office/drawing/2014/main" id="{4073D829-0509-6C9A-9EE1-BA39D054788A}"/>
                </a:ext>
              </a:extLst>
            </p:cNvPr>
            <p:cNvGrpSpPr/>
            <p:nvPr/>
          </p:nvGrpSpPr>
          <p:grpSpPr>
            <a:xfrm>
              <a:off x="824347" y="1472916"/>
              <a:ext cx="6948660" cy="736652"/>
              <a:chOff x="4980216" y="5082119"/>
              <a:chExt cx="6948660" cy="736652"/>
            </a:xfrm>
          </p:grpSpPr>
          <p:sp>
            <p:nvSpPr>
              <p:cNvPr id="23" name="CaixaDeTexto 22">
                <a:extLst>
                  <a:ext uri="{FF2B5EF4-FFF2-40B4-BE49-F238E27FC236}">
                    <a16:creationId xmlns:a16="http://schemas.microsoft.com/office/drawing/2014/main" id="{5530033F-9E54-3BB1-3BFF-0A855AFC4114}"/>
                  </a:ext>
                </a:extLst>
              </p:cNvPr>
              <p:cNvSpPr txBox="1"/>
              <p:nvPr/>
            </p:nvSpPr>
            <p:spPr>
              <a:xfrm>
                <a:off x="5710573" y="5237022"/>
                <a:ext cx="6218303" cy="240309"/>
              </a:xfrm>
              <a:prstGeom prst="rect">
                <a:avLst/>
              </a:prstGeom>
              <a:noFill/>
            </p:spPr>
            <p:txBody>
              <a:bodyPr wrap="square">
                <a:noAutofit/>
              </a:bodyPr>
              <a:lstStyle/>
              <a:p>
                <a:pPr defTabSz="685783">
                  <a:defRPr/>
                </a:pPr>
                <a:r>
                  <a:rPr lang="pt-BR" b="1" dirty="0">
                    <a:solidFill>
                      <a:srgbClr val="FF0000"/>
                    </a:solidFill>
                    <a:latin typeface="Montserrat" panose="00000500000000000000" pitchFamily="2" charset="0"/>
                  </a:rPr>
                  <a:t>DEFINIÇÃO – PLP 164/2022</a:t>
                </a:r>
                <a:endParaRPr lang="pt-BR" sz="1400" dirty="0">
                  <a:solidFill>
                    <a:srgbClr val="FF0000"/>
                  </a:solidFill>
                  <a:latin typeface="Montserrat" panose="00000500000000000000" pitchFamily="2" charset="0"/>
                </a:endParaRPr>
              </a:p>
            </p:txBody>
          </p:sp>
          <p:sp>
            <p:nvSpPr>
              <p:cNvPr id="24" name="Elipse 23">
                <a:extLst>
                  <a:ext uri="{FF2B5EF4-FFF2-40B4-BE49-F238E27FC236}">
                    <a16:creationId xmlns:a16="http://schemas.microsoft.com/office/drawing/2014/main" id="{5BF4BB2E-DBB7-0AD8-9C59-21514F05E01E}"/>
                  </a:ext>
                </a:extLst>
              </p:cNvPr>
              <p:cNvSpPr>
                <a:spLocks noChangeAspect="1"/>
              </p:cNvSpPr>
              <p:nvPr/>
            </p:nvSpPr>
            <p:spPr>
              <a:xfrm>
                <a:off x="4980216" y="5082119"/>
                <a:ext cx="736652" cy="736652"/>
              </a:xfrm>
              <a:prstGeom prst="ellipse">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28" name="Elipse 27">
                <a:extLst>
                  <a:ext uri="{FF2B5EF4-FFF2-40B4-BE49-F238E27FC236}">
                    <a16:creationId xmlns:a16="http://schemas.microsoft.com/office/drawing/2014/main" id="{9430F16F-9B72-8E85-08E0-EBF074855440}"/>
                  </a:ext>
                </a:extLst>
              </p:cNvPr>
              <p:cNvSpPr>
                <a:spLocks noChangeAspect="1"/>
              </p:cNvSpPr>
              <p:nvPr/>
            </p:nvSpPr>
            <p:spPr>
              <a:xfrm>
                <a:off x="5064008" y="5169459"/>
                <a:ext cx="568326" cy="568326"/>
              </a:xfrm>
              <a:prstGeom prst="ellipse">
                <a:avLst/>
              </a:prstGeom>
              <a:solidFill>
                <a:srgbClr val="FF00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grpSp>
      </p:grpSp>
      <p:pic>
        <p:nvPicPr>
          <p:cNvPr id="5" name="Imagem 4" descr="Forma&#10;&#10;Descrição gerada automaticamente com confiança baixa">
            <a:extLst>
              <a:ext uri="{FF2B5EF4-FFF2-40B4-BE49-F238E27FC236}">
                <a16:creationId xmlns:a16="http://schemas.microsoft.com/office/drawing/2014/main" id="{05DDEDFB-FF5C-0A52-CBFD-00421A2BD445}"/>
              </a:ext>
            </a:extLst>
          </p:cNvPr>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colorTemperature colorTemp="11500"/>
                    </a14:imgEffect>
                    <a14:imgEffect>
                      <a14:brightnessContrast bright="100000" contrast="100000"/>
                    </a14:imgEffect>
                  </a14:imgLayer>
                </a14:imgProps>
              </a:ext>
              <a:ext uri="{28A0092B-C50C-407E-A947-70E740481C1C}">
                <a14:useLocalDpi xmlns:a14="http://schemas.microsoft.com/office/drawing/2010/main" val="0"/>
              </a:ext>
            </a:extLst>
          </a:blip>
          <a:srcRect b="20244"/>
          <a:stretch/>
        </p:blipFill>
        <p:spPr>
          <a:xfrm>
            <a:off x="834763" y="1400211"/>
            <a:ext cx="631924" cy="504000"/>
          </a:xfrm>
          <a:prstGeom prst="rect">
            <a:avLst/>
          </a:prstGeom>
        </p:spPr>
      </p:pic>
      <p:sp>
        <p:nvSpPr>
          <p:cNvPr id="8" name="Rectangle: Rounded Corners 10">
            <a:extLst>
              <a:ext uri="{FF2B5EF4-FFF2-40B4-BE49-F238E27FC236}">
                <a16:creationId xmlns:a16="http://schemas.microsoft.com/office/drawing/2014/main" id="{B4E64E37-8B56-3E9C-8024-7F2D3BFF52FD}"/>
              </a:ext>
            </a:extLst>
          </p:cNvPr>
          <p:cNvSpPr/>
          <p:nvPr/>
        </p:nvSpPr>
        <p:spPr>
          <a:xfrm>
            <a:off x="3548742" y="5558955"/>
            <a:ext cx="5319033" cy="1012651"/>
          </a:xfrm>
          <a:prstGeom prst="roundRect">
            <a:avLst/>
          </a:prstGeom>
          <a:solidFill>
            <a:schemeClr val="bg1">
              <a:lumMod val="95000"/>
            </a:schemeClr>
          </a:solidFill>
          <a:ln w="12700" cap="flat" cmpd="sng" algn="ctr">
            <a:solidFill>
              <a:srgbClr val="3A5C8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dirty="0">
                <a:ln>
                  <a:noFill/>
                </a:ln>
                <a:solidFill>
                  <a:srgbClr val="FF0000"/>
                </a:solidFill>
                <a:effectLst/>
                <a:uLnTx/>
                <a:uFillTx/>
                <a:latin typeface="Montserrat" pitchFamily="2" charset="0"/>
              </a:rPr>
              <a:t>Hipótese cumulativa constitui conceito muito “fechado”. Corre-se o risco de “legalizar” práticas muito danosas ao mercado.</a:t>
            </a:r>
            <a:endParaRPr kumimoji="0" lang="en-US" sz="1400" b="1" i="0" u="none" strike="noStrike" kern="0" cap="none" spc="0" normalizeH="0" baseline="0" noProof="0" dirty="0">
              <a:ln>
                <a:noFill/>
              </a:ln>
              <a:solidFill>
                <a:srgbClr val="FF0000"/>
              </a:solidFill>
              <a:effectLst/>
              <a:uLnTx/>
              <a:uFillTx/>
              <a:latin typeface="Montserrat" pitchFamily="2" charset="0"/>
            </a:endParaRPr>
          </a:p>
        </p:txBody>
      </p:sp>
    </p:spTree>
    <p:extLst>
      <p:ext uri="{BB962C8B-B14F-4D97-AF65-F5344CB8AC3E}">
        <p14:creationId xmlns:p14="http://schemas.microsoft.com/office/powerpoint/2010/main" val="150612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tângulo 156">
            <a:extLst>
              <a:ext uri="{FF2B5EF4-FFF2-40B4-BE49-F238E27FC236}">
                <a16:creationId xmlns:a16="http://schemas.microsoft.com/office/drawing/2014/main" id="{11BA3599-1F33-2A3A-D40C-8C5A397C4C05}"/>
              </a:ext>
            </a:extLst>
          </p:cNvPr>
          <p:cNvSpPr>
            <a:spLocks noGrp="1" noRot="1" noMove="1" noResize="1" noEditPoints="1" noAdjustHandles="1" noChangeArrowheads="1" noChangeShapeType="1"/>
          </p:cNvSpPr>
          <p:nvPr/>
        </p:nvSpPr>
        <p:spPr>
          <a:xfrm>
            <a:off x="0" y="0"/>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a:p>
        </p:txBody>
      </p:sp>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85EEE8AF-2851-B5DD-1ADE-6EC6F3D9740A}"/>
              </a:ext>
            </a:extLst>
          </p:cNvPr>
          <p:cNvSpPr txBox="1"/>
          <p:nvPr/>
        </p:nvSpPr>
        <p:spPr>
          <a:xfrm>
            <a:off x="824347" y="433605"/>
            <a:ext cx="8043428" cy="461665"/>
          </a:xfrm>
          <a:prstGeom prst="rect">
            <a:avLst/>
          </a:prstGeom>
        </p:spPr>
        <p:txBody>
          <a:bodyPr vert="horz" lIns="91440" tIns="45720" rIns="91440" bIns="45720" rtlCol="0">
            <a:noAutofit/>
          </a:bodyPr>
          <a:lstStyle/>
          <a:p>
            <a:pPr>
              <a:lnSpc>
                <a:spcPct val="90000"/>
              </a:lnSpc>
              <a:spcAft>
                <a:spcPts val="600"/>
              </a:spcAft>
            </a:pPr>
            <a:r>
              <a:rPr lang="pt-BR" sz="3600" dirty="0">
                <a:solidFill>
                  <a:schemeClr val="tx1">
                    <a:lumMod val="75000"/>
                    <a:lumOff val="25000"/>
                  </a:schemeClr>
                </a:solidFill>
                <a:latin typeface="Montserrat Bold" panose="00000800000000000000" pitchFamily="2" charset="0"/>
              </a:rPr>
              <a:t>OPORTUNIDADES E RISCOS</a:t>
            </a:r>
          </a:p>
        </p:txBody>
      </p:sp>
      <p:cxnSp>
        <p:nvCxnSpPr>
          <p:cNvPr id="2" name="Conector Reto 2">
            <a:extLst>
              <a:ext uri="{FF2B5EF4-FFF2-40B4-BE49-F238E27FC236}">
                <a16:creationId xmlns:a16="http://schemas.microsoft.com/office/drawing/2014/main" id="{A61F766E-16F1-C184-C7E5-38233C8CB848}"/>
              </a:ext>
            </a:extLst>
          </p:cNvPr>
          <p:cNvCxnSpPr>
            <a:cxnSpLocks/>
          </p:cNvCxnSpPr>
          <p:nvPr/>
        </p:nvCxnSpPr>
        <p:spPr>
          <a:xfrm>
            <a:off x="778027" y="981241"/>
            <a:ext cx="799449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5" name="Agrupar 24">
            <a:extLst>
              <a:ext uri="{FF2B5EF4-FFF2-40B4-BE49-F238E27FC236}">
                <a16:creationId xmlns:a16="http://schemas.microsoft.com/office/drawing/2014/main" id="{9935AF04-4105-AB20-82EE-A2F3A5D4194E}"/>
              </a:ext>
            </a:extLst>
          </p:cNvPr>
          <p:cNvGrpSpPr/>
          <p:nvPr/>
        </p:nvGrpSpPr>
        <p:grpSpPr>
          <a:xfrm rot="10800000" flipH="1">
            <a:off x="595021" y="1844933"/>
            <a:ext cx="458651" cy="5305167"/>
            <a:chOff x="6319268" y="-2080434"/>
            <a:chExt cx="458651" cy="5305167"/>
          </a:xfrm>
        </p:grpSpPr>
        <p:cxnSp>
          <p:nvCxnSpPr>
            <p:cNvPr id="26" name="Conector de Seta Reta 25">
              <a:extLst>
                <a:ext uri="{FF2B5EF4-FFF2-40B4-BE49-F238E27FC236}">
                  <a16:creationId xmlns:a16="http://schemas.microsoft.com/office/drawing/2014/main" id="{1C2D6CC4-62FF-0D52-E78F-7C18B3E86A5D}"/>
                </a:ext>
              </a:extLst>
            </p:cNvPr>
            <p:cNvCxnSpPr>
              <a:cxnSpLocks/>
              <a:endCxn id="27" idx="0"/>
            </p:cNvCxnSpPr>
            <p:nvPr/>
          </p:nvCxnSpPr>
          <p:spPr>
            <a:xfrm rot="10800000" flipH="1" flipV="1">
              <a:off x="6319303" y="-2080434"/>
              <a:ext cx="0" cy="5108224"/>
            </a:xfrm>
            <a:prstGeom prst="straightConnector1">
              <a:avLst/>
            </a:prstGeom>
            <a:ln w="317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Arco 26">
              <a:extLst>
                <a:ext uri="{FF2B5EF4-FFF2-40B4-BE49-F238E27FC236}">
                  <a16:creationId xmlns:a16="http://schemas.microsoft.com/office/drawing/2014/main" id="{235CDA2A-829E-7034-8B44-1D4CB836CE12}"/>
                </a:ext>
              </a:extLst>
            </p:cNvPr>
            <p:cNvSpPr/>
            <p:nvPr/>
          </p:nvSpPr>
          <p:spPr>
            <a:xfrm rot="10800000" flipV="1">
              <a:off x="6319268" y="2837639"/>
              <a:ext cx="458651" cy="387094"/>
            </a:xfrm>
            <a:prstGeom prst="arc">
              <a:avLst>
                <a:gd name="adj1" fmla="val 21549093"/>
                <a:gd name="adj2" fmla="val 5503599"/>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rgbClr val="FF0000"/>
                </a:solidFill>
              </a:endParaRPr>
            </a:p>
          </p:txBody>
        </p:sp>
      </p:grpSp>
      <p:grpSp>
        <p:nvGrpSpPr>
          <p:cNvPr id="20" name="Agrupar 19">
            <a:extLst>
              <a:ext uri="{FF2B5EF4-FFF2-40B4-BE49-F238E27FC236}">
                <a16:creationId xmlns:a16="http://schemas.microsoft.com/office/drawing/2014/main" id="{55C71C7A-8C17-9DD9-BD64-F8BD895FA8B8}"/>
              </a:ext>
            </a:extLst>
          </p:cNvPr>
          <p:cNvGrpSpPr/>
          <p:nvPr/>
        </p:nvGrpSpPr>
        <p:grpSpPr>
          <a:xfrm>
            <a:off x="778027" y="1340739"/>
            <a:ext cx="6948660" cy="736652"/>
            <a:chOff x="824347" y="1472916"/>
            <a:chExt cx="6948660" cy="736652"/>
          </a:xfrm>
        </p:grpSpPr>
        <p:cxnSp>
          <p:nvCxnSpPr>
            <p:cNvPr id="21" name="Conector de Seta Reta 20">
              <a:extLst>
                <a:ext uri="{FF2B5EF4-FFF2-40B4-BE49-F238E27FC236}">
                  <a16:creationId xmlns:a16="http://schemas.microsoft.com/office/drawing/2014/main" id="{A3820546-EFD2-A497-7638-2DCDB310FC35}"/>
                </a:ext>
              </a:extLst>
            </p:cNvPr>
            <p:cNvCxnSpPr>
              <a:cxnSpLocks/>
            </p:cNvCxnSpPr>
            <p:nvPr/>
          </p:nvCxnSpPr>
          <p:spPr>
            <a:xfrm flipH="1">
              <a:off x="1509125" y="1977110"/>
              <a:ext cx="3411036" cy="0"/>
            </a:xfrm>
            <a:prstGeom prst="straightConnector1">
              <a:avLst/>
            </a:prstGeom>
            <a:ln w="317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2" name="Agrupar 21">
              <a:extLst>
                <a:ext uri="{FF2B5EF4-FFF2-40B4-BE49-F238E27FC236}">
                  <a16:creationId xmlns:a16="http://schemas.microsoft.com/office/drawing/2014/main" id="{4073D829-0509-6C9A-9EE1-BA39D054788A}"/>
                </a:ext>
              </a:extLst>
            </p:cNvPr>
            <p:cNvGrpSpPr/>
            <p:nvPr/>
          </p:nvGrpSpPr>
          <p:grpSpPr>
            <a:xfrm>
              <a:off x="824347" y="1472916"/>
              <a:ext cx="6948660" cy="736652"/>
              <a:chOff x="4980216" y="5082119"/>
              <a:chExt cx="6948660" cy="736652"/>
            </a:xfrm>
          </p:grpSpPr>
          <p:sp>
            <p:nvSpPr>
              <p:cNvPr id="23" name="CaixaDeTexto 22">
                <a:extLst>
                  <a:ext uri="{FF2B5EF4-FFF2-40B4-BE49-F238E27FC236}">
                    <a16:creationId xmlns:a16="http://schemas.microsoft.com/office/drawing/2014/main" id="{5530033F-9E54-3BB1-3BFF-0A855AFC4114}"/>
                  </a:ext>
                </a:extLst>
              </p:cNvPr>
              <p:cNvSpPr txBox="1"/>
              <p:nvPr/>
            </p:nvSpPr>
            <p:spPr>
              <a:xfrm>
                <a:off x="5710573" y="5237022"/>
                <a:ext cx="6218303" cy="240309"/>
              </a:xfrm>
              <a:prstGeom prst="rect">
                <a:avLst/>
              </a:prstGeom>
              <a:noFill/>
            </p:spPr>
            <p:txBody>
              <a:bodyPr wrap="square">
                <a:noAutofit/>
              </a:bodyPr>
              <a:lstStyle/>
              <a:p>
                <a:pPr defTabSz="685783">
                  <a:defRPr/>
                </a:pPr>
                <a:r>
                  <a:rPr lang="pt-BR" b="1" dirty="0">
                    <a:solidFill>
                      <a:srgbClr val="FF0000"/>
                    </a:solidFill>
                    <a:latin typeface="Montserrat" panose="00000500000000000000" pitchFamily="2" charset="0"/>
                  </a:rPr>
                  <a:t>DEFINIÇÃO – PLP 164/2022</a:t>
                </a:r>
                <a:endParaRPr lang="pt-BR" sz="1400" dirty="0">
                  <a:solidFill>
                    <a:srgbClr val="FF0000"/>
                  </a:solidFill>
                  <a:latin typeface="Montserrat" panose="00000500000000000000" pitchFamily="2" charset="0"/>
                </a:endParaRPr>
              </a:p>
            </p:txBody>
          </p:sp>
          <p:sp>
            <p:nvSpPr>
              <p:cNvPr id="24" name="Elipse 23">
                <a:extLst>
                  <a:ext uri="{FF2B5EF4-FFF2-40B4-BE49-F238E27FC236}">
                    <a16:creationId xmlns:a16="http://schemas.microsoft.com/office/drawing/2014/main" id="{5BF4BB2E-DBB7-0AD8-9C59-21514F05E01E}"/>
                  </a:ext>
                </a:extLst>
              </p:cNvPr>
              <p:cNvSpPr>
                <a:spLocks noChangeAspect="1"/>
              </p:cNvSpPr>
              <p:nvPr/>
            </p:nvSpPr>
            <p:spPr>
              <a:xfrm>
                <a:off x="4980216" y="5082119"/>
                <a:ext cx="736652" cy="736652"/>
              </a:xfrm>
              <a:prstGeom prst="ellipse">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28" name="Elipse 27">
                <a:extLst>
                  <a:ext uri="{FF2B5EF4-FFF2-40B4-BE49-F238E27FC236}">
                    <a16:creationId xmlns:a16="http://schemas.microsoft.com/office/drawing/2014/main" id="{9430F16F-9B72-8E85-08E0-EBF074855440}"/>
                  </a:ext>
                </a:extLst>
              </p:cNvPr>
              <p:cNvSpPr>
                <a:spLocks noChangeAspect="1"/>
              </p:cNvSpPr>
              <p:nvPr/>
            </p:nvSpPr>
            <p:spPr>
              <a:xfrm>
                <a:off x="5064008" y="5169459"/>
                <a:ext cx="568326" cy="568326"/>
              </a:xfrm>
              <a:prstGeom prst="ellipse">
                <a:avLst/>
              </a:prstGeom>
              <a:solidFill>
                <a:srgbClr val="FF00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grpSp>
      </p:grpSp>
      <p:pic>
        <p:nvPicPr>
          <p:cNvPr id="5" name="Imagem 4" descr="Forma&#10;&#10;Descrição gerada automaticamente com confiança baixa">
            <a:extLst>
              <a:ext uri="{FF2B5EF4-FFF2-40B4-BE49-F238E27FC236}">
                <a16:creationId xmlns:a16="http://schemas.microsoft.com/office/drawing/2014/main" id="{05DDEDFB-FF5C-0A52-CBFD-00421A2BD445}"/>
              </a:ext>
            </a:extLst>
          </p:cNvPr>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colorTemperature colorTemp="11500"/>
                    </a14:imgEffect>
                    <a14:imgEffect>
                      <a14:brightnessContrast bright="100000" contrast="100000"/>
                    </a14:imgEffect>
                  </a14:imgLayer>
                </a14:imgProps>
              </a:ext>
              <a:ext uri="{28A0092B-C50C-407E-A947-70E740481C1C}">
                <a14:useLocalDpi xmlns:a14="http://schemas.microsoft.com/office/drawing/2010/main" val="0"/>
              </a:ext>
            </a:extLst>
          </a:blip>
          <a:srcRect b="20244"/>
          <a:stretch/>
        </p:blipFill>
        <p:spPr>
          <a:xfrm>
            <a:off x="834763" y="1400211"/>
            <a:ext cx="631924" cy="504000"/>
          </a:xfrm>
          <a:prstGeom prst="rect">
            <a:avLst/>
          </a:prstGeom>
        </p:spPr>
      </p:pic>
      <p:sp>
        <p:nvSpPr>
          <p:cNvPr id="3" name="CaixaDeTexto 2">
            <a:extLst>
              <a:ext uri="{FF2B5EF4-FFF2-40B4-BE49-F238E27FC236}">
                <a16:creationId xmlns:a16="http://schemas.microsoft.com/office/drawing/2014/main" id="{0A4328CE-880B-06A4-A8B0-7AC6104E5D64}"/>
              </a:ext>
            </a:extLst>
          </p:cNvPr>
          <p:cNvSpPr txBox="1"/>
          <p:nvPr/>
        </p:nvSpPr>
        <p:spPr>
          <a:xfrm>
            <a:off x="1053673" y="2186373"/>
            <a:ext cx="10891584" cy="4165357"/>
          </a:xfrm>
          <a:prstGeom prst="rect">
            <a:avLst/>
          </a:prstGeom>
          <a:noFill/>
        </p:spPr>
        <p:txBody>
          <a:bodyPr wrap="square" rtlCol="0">
            <a:noAutofit/>
          </a:bodyPr>
          <a:lstStyle/>
          <a:p>
            <a:pPr>
              <a:spcAft>
                <a:spcPts val="800"/>
              </a:spcAft>
            </a:pPr>
            <a:r>
              <a:rPr lang="pt-BR" sz="1400" dirty="0">
                <a:latin typeface="Montserrat" pitchFamily="2" charset="0"/>
              </a:rPr>
              <a:t>§1º. Considera-se inadimplência </a:t>
            </a:r>
            <a:r>
              <a:rPr lang="pt-BR" sz="1400" b="1" dirty="0">
                <a:latin typeface="Montserrat" pitchFamily="2" charset="0"/>
              </a:rPr>
              <a:t>reiterada, substancial e injustificada</a:t>
            </a:r>
            <a:r>
              <a:rPr lang="pt-BR" sz="1400" dirty="0">
                <a:latin typeface="Montserrat" pitchFamily="2" charset="0"/>
              </a:rPr>
              <a:t>, </a:t>
            </a:r>
            <a:r>
              <a:rPr lang="pt-BR" sz="1400" b="1" u="sng" dirty="0">
                <a:solidFill>
                  <a:srgbClr val="FF0000"/>
                </a:solidFill>
                <a:latin typeface="Montserrat" pitchFamily="2" charset="0"/>
              </a:rPr>
              <a:t>CUMULATIVAMENTE</a:t>
            </a:r>
            <a:r>
              <a:rPr lang="pt-BR" sz="1400" dirty="0">
                <a:latin typeface="Montserrat" pitchFamily="2" charset="0"/>
              </a:rPr>
              <a:t>: </a:t>
            </a:r>
          </a:p>
          <a:p>
            <a:pPr marL="625475">
              <a:spcAft>
                <a:spcPts val="800"/>
              </a:spcAft>
            </a:pPr>
            <a:r>
              <a:rPr lang="pt-BR" sz="1400" dirty="0">
                <a:latin typeface="Montserrat" pitchFamily="2" charset="0"/>
              </a:rPr>
              <a:t>I – a falta de recolhimento integral de tributo </a:t>
            </a:r>
            <a:r>
              <a:rPr lang="pt-BR" sz="1400" dirty="0">
                <a:solidFill>
                  <a:srgbClr val="EAEAEA"/>
                </a:solidFill>
                <a:latin typeface="Montserrat" pitchFamily="2" charset="0"/>
              </a:rPr>
              <a:t>em, pelo menos, </a:t>
            </a:r>
            <a:r>
              <a:rPr lang="pt-BR" sz="1400" b="1" dirty="0">
                <a:latin typeface="Montserrat" pitchFamily="2" charset="0"/>
              </a:rPr>
              <a:t>quatro</a:t>
            </a:r>
            <a:r>
              <a:rPr lang="pt-BR" sz="1400" dirty="0">
                <a:latin typeface="Montserrat" pitchFamily="2" charset="0"/>
              </a:rPr>
              <a:t> períodos de apuração </a:t>
            </a:r>
            <a:r>
              <a:rPr lang="pt-BR" sz="1400" b="1" dirty="0">
                <a:latin typeface="Montserrat" pitchFamily="2" charset="0"/>
              </a:rPr>
              <a:t>consecutivos</a:t>
            </a:r>
            <a:r>
              <a:rPr lang="pt-BR" sz="1400" dirty="0">
                <a:latin typeface="Montserrat" pitchFamily="2" charset="0"/>
              </a:rPr>
              <a:t>, </a:t>
            </a:r>
            <a:r>
              <a:rPr lang="pt-BR" sz="1400" dirty="0">
                <a:solidFill>
                  <a:srgbClr val="EAEAEA"/>
                </a:solidFill>
                <a:latin typeface="Montserrat" pitchFamily="2" charset="0"/>
              </a:rPr>
              <a:t>ou em </a:t>
            </a:r>
            <a:r>
              <a:rPr lang="pt-BR" sz="1400" b="1" dirty="0">
                <a:latin typeface="Montserrat" pitchFamily="2" charset="0"/>
              </a:rPr>
              <a:t>seis</a:t>
            </a:r>
            <a:r>
              <a:rPr lang="pt-BR" sz="1400" dirty="0">
                <a:latin typeface="Montserrat" pitchFamily="2" charset="0"/>
              </a:rPr>
              <a:t> períodos de apuração </a:t>
            </a:r>
            <a:r>
              <a:rPr lang="pt-BR" sz="1400" b="1" dirty="0">
                <a:latin typeface="Montserrat" pitchFamily="2" charset="0"/>
              </a:rPr>
              <a:t>alternados</a:t>
            </a:r>
            <a:r>
              <a:rPr lang="pt-BR" sz="1400" dirty="0">
                <a:solidFill>
                  <a:srgbClr val="EAEAEA"/>
                </a:solidFill>
                <a:latin typeface="Montserrat" pitchFamily="2" charset="0"/>
              </a:rPr>
              <a:t>, no </a:t>
            </a:r>
            <a:r>
              <a:rPr lang="pt-BR" sz="1400" b="1" dirty="0">
                <a:solidFill>
                  <a:srgbClr val="EAEAEA"/>
                </a:solidFill>
                <a:latin typeface="Montserrat" pitchFamily="2" charset="0"/>
              </a:rPr>
              <a:t>prazo de doze meses</a:t>
            </a:r>
            <a:r>
              <a:rPr lang="pt-BR" sz="1400" dirty="0">
                <a:solidFill>
                  <a:srgbClr val="EAEAEA"/>
                </a:solidFill>
                <a:latin typeface="Montserrat" pitchFamily="2" charset="0"/>
              </a:rPr>
              <a:t>; </a:t>
            </a:r>
          </a:p>
          <a:p>
            <a:pPr marL="625475">
              <a:spcAft>
                <a:spcPts val="800"/>
              </a:spcAft>
            </a:pPr>
            <a:r>
              <a:rPr lang="pt-BR" sz="1400" dirty="0">
                <a:latin typeface="Montserrat" pitchFamily="2" charset="0"/>
              </a:rPr>
              <a:t>II – a existência de débitos tributários </a:t>
            </a:r>
            <a:r>
              <a:rPr lang="pt-BR" sz="1400" b="1" dirty="0">
                <a:latin typeface="Montserrat" pitchFamily="2" charset="0"/>
              </a:rPr>
              <a:t>inscritos em dívida ativa ou declarados e não adimplidos</a:t>
            </a:r>
            <a:r>
              <a:rPr lang="pt-BR" sz="1400" dirty="0">
                <a:latin typeface="Montserrat" pitchFamily="2" charset="0"/>
              </a:rPr>
              <a:t>: </a:t>
            </a:r>
          </a:p>
          <a:p>
            <a:pPr marL="1595438" indent="-342900">
              <a:spcAft>
                <a:spcPts val="800"/>
              </a:spcAft>
              <a:buAutoNum type="alphaLcParenR"/>
            </a:pPr>
            <a:r>
              <a:rPr lang="pt-BR" sz="1400" dirty="0">
                <a:latin typeface="Montserrat" pitchFamily="2" charset="0"/>
              </a:rPr>
              <a:t>em montante </a:t>
            </a:r>
            <a:r>
              <a:rPr lang="pt-BR" sz="1400" b="1" dirty="0">
                <a:latin typeface="Montserrat" pitchFamily="2" charset="0"/>
              </a:rPr>
              <a:t>fixado em lei do respectivo ente tributante</a:t>
            </a:r>
            <a:r>
              <a:rPr lang="pt-BR" sz="1400" dirty="0">
                <a:latin typeface="Montserrat" pitchFamily="2" charset="0"/>
              </a:rPr>
              <a:t>, de valor igual ou superior a R$ 15.000.000,00 (</a:t>
            </a:r>
            <a:r>
              <a:rPr lang="pt-BR" sz="1400" b="1" dirty="0">
                <a:latin typeface="Montserrat" pitchFamily="2" charset="0"/>
              </a:rPr>
              <a:t>quinze milhões de reais</a:t>
            </a:r>
            <a:r>
              <a:rPr lang="pt-BR" sz="1400" dirty="0">
                <a:latin typeface="Montserrat" pitchFamily="2" charset="0"/>
              </a:rPr>
              <a:t>),</a:t>
            </a:r>
            <a:r>
              <a:rPr lang="pt-BR" sz="1400" dirty="0">
                <a:solidFill>
                  <a:srgbClr val="EAEAEA"/>
                </a:solidFill>
                <a:latin typeface="Montserrat" pitchFamily="2" charset="0"/>
              </a:rPr>
              <a:t> atualizáveis anualmente, a partir do primeiro dia do ano seguinte à publicação desta lei complementar, pelo índice utilizado para a cobrança de créditos tributários da União, excluídos os valores relacionados a penalidades decorrentes do descumprimento de obrigações acessórias; </a:t>
            </a:r>
            <a:r>
              <a:rPr lang="pt-BR" sz="1400" b="1" u="sng" dirty="0">
                <a:solidFill>
                  <a:srgbClr val="FF0000"/>
                </a:solidFill>
                <a:latin typeface="Montserrat" pitchFamily="2" charset="0"/>
              </a:rPr>
              <a:t>E </a:t>
            </a:r>
          </a:p>
          <a:p>
            <a:pPr marL="1595438" indent="-342900">
              <a:spcAft>
                <a:spcPts val="800"/>
              </a:spcAft>
              <a:buAutoNum type="alphaLcParenR"/>
            </a:pPr>
            <a:r>
              <a:rPr lang="pt-BR" sz="1400" dirty="0">
                <a:latin typeface="Montserrat" pitchFamily="2" charset="0"/>
              </a:rPr>
              <a:t>b) que correspondam a </a:t>
            </a:r>
            <a:r>
              <a:rPr lang="pt-BR" sz="1400" b="1" dirty="0">
                <a:latin typeface="Montserrat" pitchFamily="2" charset="0"/>
              </a:rPr>
              <a:t>mais de 30% do patrimônio conhecido</a:t>
            </a:r>
            <a:r>
              <a:rPr lang="pt-BR" sz="1400" dirty="0">
                <a:latin typeface="Montserrat" pitchFamily="2" charset="0"/>
              </a:rPr>
              <a:t> </a:t>
            </a:r>
            <a:r>
              <a:rPr lang="pt-BR" sz="1400" dirty="0">
                <a:solidFill>
                  <a:srgbClr val="EAEAEA"/>
                </a:solidFill>
                <a:latin typeface="Montserrat" pitchFamily="2" charset="0"/>
              </a:rPr>
              <a:t>do sujeito passivo, assim entendido o valor dos bens e direitos informado pela pessoa física na última declaração de rendimentos, e o valor total do ativo constante do último balanço patrimonial registrado na contabilidade da pessoa jurídica ou em declaração de bens por ela prestada ao Fisco Federal;</a:t>
            </a:r>
          </a:p>
          <a:p>
            <a:pPr marL="625475">
              <a:spcAft>
                <a:spcPts val="800"/>
              </a:spcAft>
            </a:pPr>
            <a:r>
              <a:rPr lang="pt-BR" sz="1400" dirty="0">
                <a:latin typeface="Montserrat" pitchFamily="2" charset="0"/>
              </a:rPr>
              <a:t>III – a </a:t>
            </a:r>
            <a:r>
              <a:rPr lang="pt-BR" sz="1400" b="1" dirty="0">
                <a:latin typeface="Montserrat" pitchFamily="2" charset="0"/>
              </a:rPr>
              <a:t>ausência de causa suspensiva</a:t>
            </a:r>
            <a:r>
              <a:rPr lang="pt-BR" sz="1400" dirty="0">
                <a:latin typeface="Montserrat" pitchFamily="2" charset="0"/>
              </a:rPr>
              <a:t> </a:t>
            </a:r>
            <a:r>
              <a:rPr lang="pt-BR" sz="1400" dirty="0">
                <a:solidFill>
                  <a:srgbClr val="EAEAEA"/>
                </a:solidFill>
                <a:latin typeface="Montserrat" pitchFamily="2" charset="0"/>
              </a:rPr>
              <a:t>da exigibilidade do crédito tributário, </a:t>
            </a:r>
            <a:r>
              <a:rPr lang="pt-BR" sz="1400" dirty="0">
                <a:latin typeface="Montserrat" pitchFamily="2" charset="0"/>
              </a:rPr>
              <a:t>de </a:t>
            </a:r>
            <a:r>
              <a:rPr lang="pt-BR" sz="1400" b="1" dirty="0">
                <a:latin typeface="Montserrat" pitchFamily="2" charset="0"/>
              </a:rPr>
              <a:t>garantia idônea passível de execução </a:t>
            </a:r>
            <a:r>
              <a:rPr lang="pt-BR" sz="1400" dirty="0">
                <a:solidFill>
                  <a:srgbClr val="EAEAEA"/>
                </a:solidFill>
                <a:latin typeface="Montserrat" pitchFamily="2" charset="0"/>
              </a:rPr>
              <a:t>pela Fazenda Pública, </a:t>
            </a:r>
            <a:r>
              <a:rPr lang="pt-BR" sz="1400" dirty="0">
                <a:latin typeface="Montserrat" pitchFamily="2" charset="0"/>
              </a:rPr>
              <a:t>ou</a:t>
            </a:r>
            <a:r>
              <a:rPr lang="pt-BR" sz="1400" dirty="0">
                <a:solidFill>
                  <a:srgbClr val="EAEAEA"/>
                </a:solidFill>
                <a:latin typeface="Montserrat" pitchFamily="2" charset="0"/>
              </a:rPr>
              <a:t> </a:t>
            </a:r>
            <a:r>
              <a:rPr lang="pt-BR" sz="1400" dirty="0">
                <a:latin typeface="Montserrat" pitchFamily="2" charset="0"/>
              </a:rPr>
              <a:t>de </a:t>
            </a:r>
            <a:r>
              <a:rPr lang="pt-BR" sz="1400" b="1" dirty="0">
                <a:latin typeface="Montserrat" pitchFamily="2" charset="0"/>
              </a:rPr>
              <a:t>fundamento jurídico relevante para afastar a respectiva cobrança</a:t>
            </a:r>
            <a:r>
              <a:rPr lang="pt-BR" sz="1400" dirty="0">
                <a:latin typeface="Montserrat" pitchFamily="2" charset="0"/>
              </a:rPr>
              <a:t>, </a:t>
            </a:r>
            <a:r>
              <a:rPr lang="pt-BR" sz="1400" dirty="0">
                <a:solidFill>
                  <a:srgbClr val="EAEAEA"/>
                </a:solidFill>
                <a:latin typeface="Montserrat" pitchFamily="2" charset="0"/>
              </a:rPr>
              <a:t>assim entendido aquele que já tenha sido acolhido por tribunal administrativo ou judicial e sobre o qual não haja orientação firmada em sentido contrário ao pretendido pelo sujeito passivo, em súmula, decisão vinculante ou acórdão de julgamento de recursos repetitivos do Supremo Tribunal Federal ou do Superior Tribunal de Justiça.</a:t>
            </a:r>
            <a:endParaRPr lang="pt-BR" sz="1400" i="1" dirty="0">
              <a:solidFill>
                <a:srgbClr val="EAEAEA"/>
              </a:solidFill>
              <a:latin typeface="Montserrat" pitchFamily="2" charset="0"/>
            </a:endParaRPr>
          </a:p>
        </p:txBody>
      </p:sp>
      <p:sp>
        <p:nvSpPr>
          <p:cNvPr id="8" name="Rectangle: Rounded Corners 10">
            <a:extLst>
              <a:ext uri="{FF2B5EF4-FFF2-40B4-BE49-F238E27FC236}">
                <a16:creationId xmlns:a16="http://schemas.microsoft.com/office/drawing/2014/main" id="{B4E64E37-8B56-3E9C-8024-7F2D3BFF52FD}"/>
              </a:ext>
            </a:extLst>
          </p:cNvPr>
          <p:cNvSpPr/>
          <p:nvPr/>
        </p:nvSpPr>
        <p:spPr>
          <a:xfrm>
            <a:off x="3212211" y="6045028"/>
            <a:ext cx="6250620" cy="757124"/>
          </a:xfrm>
          <a:prstGeom prst="roundRect">
            <a:avLst/>
          </a:prstGeom>
          <a:solidFill>
            <a:schemeClr val="bg1">
              <a:lumMod val="95000"/>
            </a:schemeClr>
          </a:solidFill>
          <a:ln w="12700" cap="flat" cmpd="sng" algn="ctr">
            <a:solidFill>
              <a:srgbClr val="3A5C8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dirty="0">
                <a:ln>
                  <a:noFill/>
                </a:ln>
                <a:solidFill>
                  <a:srgbClr val="FF0000"/>
                </a:solidFill>
                <a:effectLst/>
                <a:uLnTx/>
                <a:uFillTx/>
                <a:latin typeface="Montserrat" pitchFamily="2" charset="0"/>
              </a:rPr>
              <a:t>Hipótese cumulativa constitui conceito muito “fechado”. Corre-se o risco de “legalizar” práticas muito danosas ao mercado.</a:t>
            </a:r>
            <a:endParaRPr kumimoji="0" lang="en-US" sz="1400" b="1" i="0" u="none" strike="noStrike" kern="0" cap="none" spc="0" normalizeH="0" baseline="0" noProof="0" dirty="0">
              <a:ln>
                <a:noFill/>
              </a:ln>
              <a:solidFill>
                <a:srgbClr val="FF0000"/>
              </a:solidFill>
              <a:effectLst/>
              <a:uLnTx/>
              <a:uFillTx/>
              <a:latin typeface="Montserrat" pitchFamily="2" charset="0"/>
            </a:endParaRPr>
          </a:p>
        </p:txBody>
      </p:sp>
    </p:spTree>
    <p:extLst>
      <p:ext uri="{BB962C8B-B14F-4D97-AF65-F5344CB8AC3E}">
        <p14:creationId xmlns:p14="http://schemas.microsoft.com/office/powerpoint/2010/main" val="428799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tângulo 156">
            <a:extLst>
              <a:ext uri="{FF2B5EF4-FFF2-40B4-BE49-F238E27FC236}">
                <a16:creationId xmlns:a16="http://schemas.microsoft.com/office/drawing/2014/main" id="{11BA3599-1F33-2A3A-D40C-8C5A397C4C05}"/>
              </a:ext>
            </a:extLst>
          </p:cNvPr>
          <p:cNvSpPr>
            <a:spLocks noGrp="1" noRot="1" noMove="1" noResize="1" noEditPoints="1" noAdjustHandles="1" noChangeArrowheads="1" noChangeShapeType="1"/>
          </p:cNvSpPr>
          <p:nvPr/>
        </p:nvSpPr>
        <p:spPr>
          <a:xfrm>
            <a:off x="0" y="0"/>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a:p>
        </p:txBody>
      </p:sp>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85EEE8AF-2851-B5DD-1ADE-6EC6F3D9740A}"/>
              </a:ext>
            </a:extLst>
          </p:cNvPr>
          <p:cNvSpPr txBox="1"/>
          <p:nvPr/>
        </p:nvSpPr>
        <p:spPr>
          <a:xfrm>
            <a:off x="824347" y="433605"/>
            <a:ext cx="8043428" cy="461665"/>
          </a:xfrm>
          <a:prstGeom prst="rect">
            <a:avLst/>
          </a:prstGeom>
        </p:spPr>
        <p:txBody>
          <a:bodyPr vert="horz" lIns="91440" tIns="45720" rIns="91440" bIns="45720" rtlCol="0">
            <a:noAutofit/>
          </a:bodyPr>
          <a:lstStyle/>
          <a:p>
            <a:pPr>
              <a:lnSpc>
                <a:spcPct val="90000"/>
              </a:lnSpc>
              <a:spcAft>
                <a:spcPts val="600"/>
              </a:spcAft>
            </a:pPr>
            <a:r>
              <a:rPr lang="pt-BR" sz="3600" dirty="0">
                <a:solidFill>
                  <a:schemeClr val="tx1">
                    <a:lumMod val="75000"/>
                    <a:lumOff val="25000"/>
                  </a:schemeClr>
                </a:solidFill>
                <a:latin typeface="Montserrat Bold" panose="00000800000000000000" pitchFamily="2" charset="0"/>
              </a:rPr>
              <a:t>OPORTUNIDADES E RISCOS</a:t>
            </a:r>
          </a:p>
        </p:txBody>
      </p:sp>
      <p:cxnSp>
        <p:nvCxnSpPr>
          <p:cNvPr id="2" name="Conector Reto 2">
            <a:extLst>
              <a:ext uri="{FF2B5EF4-FFF2-40B4-BE49-F238E27FC236}">
                <a16:creationId xmlns:a16="http://schemas.microsoft.com/office/drawing/2014/main" id="{A61F766E-16F1-C184-C7E5-38233C8CB848}"/>
              </a:ext>
            </a:extLst>
          </p:cNvPr>
          <p:cNvCxnSpPr>
            <a:cxnSpLocks/>
          </p:cNvCxnSpPr>
          <p:nvPr/>
        </p:nvCxnSpPr>
        <p:spPr>
          <a:xfrm>
            <a:off x="778027" y="981241"/>
            <a:ext cx="799449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5" name="Agrupar 24">
            <a:extLst>
              <a:ext uri="{FF2B5EF4-FFF2-40B4-BE49-F238E27FC236}">
                <a16:creationId xmlns:a16="http://schemas.microsoft.com/office/drawing/2014/main" id="{9935AF04-4105-AB20-82EE-A2F3A5D4194E}"/>
              </a:ext>
            </a:extLst>
          </p:cNvPr>
          <p:cNvGrpSpPr/>
          <p:nvPr/>
        </p:nvGrpSpPr>
        <p:grpSpPr>
          <a:xfrm rot="10800000" flipH="1">
            <a:off x="595021" y="1844933"/>
            <a:ext cx="458651" cy="5305167"/>
            <a:chOff x="6319268" y="-2080434"/>
            <a:chExt cx="458651" cy="5305167"/>
          </a:xfrm>
        </p:grpSpPr>
        <p:cxnSp>
          <p:nvCxnSpPr>
            <p:cNvPr id="26" name="Conector de Seta Reta 25">
              <a:extLst>
                <a:ext uri="{FF2B5EF4-FFF2-40B4-BE49-F238E27FC236}">
                  <a16:creationId xmlns:a16="http://schemas.microsoft.com/office/drawing/2014/main" id="{1C2D6CC4-62FF-0D52-E78F-7C18B3E86A5D}"/>
                </a:ext>
              </a:extLst>
            </p:cNvPr>
            <p:cNvCxnSpPr>
              <a:cxnSpLocks/>
              <a:endCxn id="27" idx="0"/>
            </p:cNvCxnSpPr>
            <p:nvPr/>
          </p:nvCxnSpPr>
          <p:spPr>
            <a:xfrm rot="10800000" flipH="1" flipV="1">
              <a:off x="6319303" y="-2080434"/>
              <a:ext cx="0" cy="5108224"/>
            </a:xfrm>
            <a:prstGeom prst="straightConnector1">
              <a:avLst/>
            </a:prstGeom>
            <a:ln w="31750">
              <a:solidFill>
                <a:srgbClr val="4466A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Arco 26">
              <a:extLst>
                <a:ext uri="{FF2B5EF4-FFF2-40B4-BE49-F238E27FC236}">
                  <a16:creationId xmlns:a16="http://schemas.microsoft.com/office/drawing/2014/main" id="{235CDA2A-829E-7034-8B44-1D4CB836CE12}"/>
                </a:ext>
              </a:extLst>
            </p:cNvPr>
            <p:cNvSpPr/>
            <p:nvPr/>
          </p:nvSpPr>
          <p:spPr>
            <a:xfrm rot="10800000" flipV="1">
              <a:off x="6319268" y="2837639"/>
              <a:ext cx="458651" cy="387094"/>
            </a:xfrm>
            <a:prstGeom prst="arc">
              <a:avLst>
                <a:gd name="adj1" fmla="val 21549093"/>
                <a:gd name="adj2" fmla="val 5503599"/>
              </a:avLst>
            </a:prstGeom>
            <a:ln w="31750">
              <a:solidFill>
                <a:srgbClr val="4466A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rgbClr val="FF0000"/>
                </a:solidFill>
              </a:endParaRPr>
            </a:p>
          </p:txBody>
        </p:sp>
      </p:grpSp>
      <p:grpSp>
        <p:nvGrpSpPr>
          <p:cNvPr id="20" name="Agrupar 19">
            <a:extLst>
              <a:ext uri="{FF2B5EF4-FFF2-40B4-BE49-F238E27FC236}">
                <a16:creationId xmlns:a16="http://schemas.microsoft.com/office/drawing/2014/main" id="{55C71C7A-8C17-9DD9-BD64-F8BD895FA8B8}"/>
              </a:ext>
            </a:extLst>
          </p:cNvPr>
          <p:cNvGrpSpPr/>
          <p:nvPr/>
        </p:nvGrpSpPr>
        <p:grpSpPr>
          <a:xfrm>
            <a:off x="778027" y="1340739"/>
            <a:ext cx="6948660" cy="736652"/>
            <a:chOff x="824347" y="1472916"/>
            <a:chExt cx="6948660" cy="736652"/>
          </a:xfrm>
        </p:grpSpPr>
        <p:cxnSp>
          <p:nvCxnSpPr>
            <p:cNvPr id="21" name="Conector de Seta Reta 20">
              <a:extLst>
                <a:ext uri="{FF2B5EF4-FFF2-40B4-BE49-F238E27FC236}">
                  <a16:creationId xmlns:a16="http://schemas.microsoft.com/office/drawing/2014/main" id="{A3820546-EFD2-A497-7638-2DCDB310FC35}"/>
                </a:ext>
              </a:extLst>
            </p:cNvPr>
            <p:cNvCxnSpPr>
              <a:cxnSpLocks/>
            </p:cNvCxnSpPr>
            <p:nvPr/>
          </p:nvCxnSpPr>
          <p:spPr>
            <a:xfrm flipH="1">
              <a:off x="1509125" y="1977110"/>
              <a:ext cx="3411036" cy="0"/>
            </a:xfrm>
            <a:prstGeom prst="straightConnector1">
              <a:avLst/>
            </a:prstGeom>
            <a:ln w="31750">
              <a:solidFill>
                <a:srgbClr val="4466A2"/>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2" name="Agrupar 21">
              <a:extLst>
                <a:ext uri="{FF2B5EF4-FFF2-40B4-BE49-F238E27FC236}">
                  <a16:creationId xmlns:a16="http://schemas.microsoft.com/office/drawing/2014/main" id="{4073D829-0509-6C9A-9EE1-BA39D054788A}"/>
                </a:ext>
              </a:extLst>
            </p:cNvPr>
            <p:cNvGrpSpPr/>
            <p:nvPr/>
          </p:nvGrpSpPr>
          <p:grpSpPr>
            <a:xfrm>
              <a:off x="824347" y="1472916"/>
              <a:ext cx="6948660" cy="736652"/>
              <a:chOff x="4980216" y="5082119"/>
              <a:chExt cx="6948660" cy="736652"/>
            </a:xfrm>
          </p:grpSpPr>
          <p:sp>
            <p:nvSpPr>
              <p:cNvPr id="23" name="CaixaDeTexto 22">
                <a:extLst>
                  <a:ext uri="{FF2B5EF4-FFF2-40B4-BE49-F238E27FC236}">
                    <a16:creationId xmlns:a16="http://schemas.microsoft.com/office/drawing/2014/main" id="{5530033F-9E54-3BB1-3BFF-0A855AFC4114}"/>
                  </a:ext>
                </a:extLst>
              </p:cNvPr>
              <p:cNvSpPr txBox="1"/>
              <p:nvPr/>
            </p:nvSpPr>
            <p:spPr>
              <a:xfrm>
                <a:off x="5710573" y="5237022"/>
                <a:ext cx="6218303" cy="240309"/>
              </a:xfrm>
              <a:prstGeom prst="rect">
                <a:avLst/>
              </a:prstGeom>
              <a:noFill/>
              <a:ln>
                <a:noFill/>
              </a:ln>
            </p:spPr>
            <p:txBody>
              <a:bodyPr wrap="square">
                <a:noAutofit/>
              </a:bodyPr>
              <a:lstStyle/>
              <a:p>
                <a:pPr defTabSz="685783">
                  <a:defRPr/>
                </a:pPr>
                <a:r>
                  <a:rPr lang="pt-BR" b="1" dirty="0">
                    <a:solidFill>
                      <a:srgbClr val="4466A2"/>
                    </a:solidFill>
                    <a:latin typeface="Montserrat" panose="00000500000000000000" pitchFamily="2" charset="0"/>
                  </a:rPr>
                  <a:t>OPORTUNIDADE</a:t>
                </a:r>
                <a:endParaRPr lang="pt-BR" sz="1400" dirty="0">
                  <a:solidFill>
                    <a:srgbClr val="4466A2"/>
                  </a:solidFill>
                  <a:latin typeface="Montserrat" panose="00000500000000000000" pitchFamily="2" charset="0"/>
                </a:endParaRPr>
              </a:p>
            </p:txBody>
          </p:sp>
          <p:sp>
            <p:nvSpPr>
              <p:cNvPr id="24" name="Elipse 23">
                <a:extLst>
                  <a:ext uri="{FF2B5EF4-FFF2-40B4-BE49-F238E27FC236}">
                    <a16:creationId xmlns:a16="http://schemas.microsoft.com/office/drawing/2014/main" id="{5BF4BB2E-DBB7-0AD8-9C59-21514F05E01E}"/>
                  </a:ext>
                </a:extLst>
              </p:cNvPr>
              <p:cNvSpPr>
                <a:spLocks noChangeAspect="1"/>
              </p:cNvSpPr>
              <p:nvPr/>
            </p:nvSpPr>
            <p:spPr>
              <a:xfrm>
                <a:off x="4980216" y="5082119"/>
                <a:ext cx="736652" cy="736652"/>
              </a:xfrm>
              <a:prstGeom prst="ellipse">
                <a:avLst/>
              </a:prstGeom>
              <a:solidFill>
                <a:schemeClr val="bg1"/>
              </a:solidFill>
              <a:ln w="25400">
                <a:solidFill>
                  <a:srgbClr val="446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28" name="Elipse 27">
                <a:extLst>
                  <a:ext uri="{FF2B5EF4-FFF2-40B4-BE49-F238E27FC236}">
                    <a16:creationId xmlns:a16="http://schemas.microsoft.com/office/drawing/2014/main" id="{9430F16F-9B72-8E85-08E0-EBF074855440}"/>
                  </a:ext>
                </a:extLst>
              </p:cNvPr>
              <p:cNvSpPr>
                <a:spLocks noChangeAspect="1"/>
              </p:cNvSpPr>
              <p:nvPr/>
            </p:nvSpPr>
            <p:spPr>
              <a:xfrm>
                <a:off x="5064008" y="5169459"/>
                <a:ext cx="568326" cy="568326"/>
              </a:xfrm>
              <a:prstGeom prst="ellipse">
                <a:avLst/>
              </a:prstGeom>
              <a:solidFill>
                <a:srgbClr val="4466A2"/>
              </a:solidFill>
              <a:ln w="50800">
                <a:solidFill>
                  <a:srgbClr val="446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grpSp>
      </p:grpSp>
      <p:sp>
        <p:nvSpPr>
          <p:cNvPr id="4" name="CaixaDeTexto 3">
            <a:extLst>
              <a:ext uri="{FF2B5EF4-FFF2-40B4-BE49-F238E27FC236}">
                <a16:creationId xmlns:a16="http://schemas.microsoft.com/office/drawing/2014/main" id="{92637FEF-AC7D-61FC-A8F0-6769D9957045}"/>
              </a:ext>
            </a:extLst>
          </p:cNvPr>
          <p:cNvSpPr txBox="1"/>
          <p:nvPr/>
        </p:nvSpPr>
        <p:spPr>
          <a:xfrm>
            <a:off x="891730" y="2302848"/>
            <a:ext cx="9900766" cy="1323439"/>
          </a:xfrm>
          <a:prstGeom prst="rect">
            <a:avLst/>
          </a:prstGeom>
          <a:noFill/>
        </p:spPr>
        <p:txBody>
          <a:bodyPr wrap="square">
            <a:spAutoFit/>
          </a:bodyPr>
          <a:lstStyle/>
          <a:p>
            <a:pPr lvl="1"/>
            <a:r>
              <a:rPr lang="pt-BR" sz="2000" i="1" dirty="0">
                <a:latin typeface="Montserrat" panose="00000500000000000000" pitchFamily="2" charset="0"/>
              </a:rPr>
              <a:t>“Art. 146-A. Lei complementar poderá estabelecer critérios especiais de tributação, com o objetivo de prevenir desequilíbrios da concorrência, </a:t>
            </a:r>
            <a:r>
              <a:rPr lang="pt-BR" sz="2000" b="1" i="1" dirty="0">
                <a:solidFill>
                  <a:srgbClr val="548235"/>
                </a:solidFill>
                <a:latin typeface="Montserrat" panose="00000500000000000000" pitchFamily="2" charset="0"/>
              </a:rPr>
              <a:t>sem prejuízo da competência de a União, por lei, estabelecer normas de igual objetivo</a:t>
            </a:r>
            <a:r>
              <a:rPr lang="pt-BR" sz="2000" i="1" dirty="0">
                <a:latin typeface="Montserrat" panose="00000500000000000000" pitchFamily="2" charset="0"/>
              </a:rPr>
              <a:t>.”</a:t>
            </a:r>
          </a:p>
        </p:txBody>
      </p:sp>
      <p:pic>
        <p:nvPicPr>
          <p:cNvPr id="6" name="Picture 4">
            <a:extLst>
              <a:ext uri="{FF2B5EF4-FFF2-40B4-BE49-F238E27FC236}">
                <a16:creationId xmlns:a16="http://schemas.microsoft.com/office/drawing/2014/main" id="{4AD87F81-FA46-6C0B-1CCC-8079683F6639}"/>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CrisscrossEtching/>
                    </a14:imgEffect>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1730" y="1473730"/>
            <a:ext cx="502848" cy="5028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10">
            <a:extLst>
              <a:ext uri="{FF2B5EF4-FFF2-40B4-BE49-F238E27FC236}">
                <a16:creationId xmlns:a16="http://schemas.microsoft.com/office/drawing/2014/main" id="{3D6CB22E-09FA-F32A-CAD7-A42D4C2AF50D}"/>
              </a:ext>
            </a:extLst>
          </p:cNvPr>
          <p:cNvSpPr/>
          <p:nvPr/>
        </p:nvSpPr>
        <p:spPr>
          <a:xfrm>
            <a:off x="2476015" y="4391977"/>
            <a:ext cx="6391755" cy="970377"/>
          </a:xfrm>
          <a:prstGeom prst="roundRect">
            <a:avLst/>
          </a:prstGeom>
          <a:solidFill>
            <a:schemeClr val="bg1">
              <a:lumMod val="95000"/>
            </a:schemeClr>
          </a:solidFill>
          <a:ln w="12700" cap="flat" cmpd="sng" algn="ctr">
            <a:solidFill>
              <a:srgbClr val="3A5C8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b="1" i="0" u="none" strike="noStrike" kern="0" cap="none" spc="0" normalizeH="0" baseline="0" noProof="0" dirty="0">
                <a:ln>
                  <a:noFill/>
                </a:ln>
                <a:solidFill>
                  <a:srgbClr val="4466A2"/>
                </a:solidFill>
                <a:effectLst/>
                <a:uLnTx/>
                <a:uFillTx/>
                <a:latin typeface="Montserrat" pitchFamily="2" charset="0"/>
              </a:rPr>
              <a:t>Nova frente de atuação?</a:t>
            </a:r>
          </a:p>
          <a:p>
            <a:pPr marL="0" marR="0" lvl="0" indent="0" algn="ctr" defTabSz="914400" eaLnBrk="1" fontAlgn="auto" latinLnBrk="0" hangingPunct="1">
              <a:lnSpc>
                <a:spcPct val="100000"/>
              </a:lnSpc>
              <a:spcBef>
                <a:spcPts val="0"/>
              </a:spcBef>
              <a:spcAft>
                <a:spcPts val="0"/>
              </a:spcAft>
              <a:buClrTx/>
              <a:buSzTx/>
              <a:buFontTx/>
              <a:buNone/>
              <a:tabLst/>
              <a:defRPr/>
            </a:pPr>
            <a:r>
              <a:rPr lang="pt-BR" b="1" kern="0" dirty="0">
                <a:solidFill>
                  <a:srgbClr val="4466A2"/>
                </a:solidFill>
                <a:latin typeface="Montserrat" pitchFamily="2" charset="0"/>
              </a:rPr>
              <a:t>Projeto de lei ordinária?</a:t>
            </a:r>
            <a:endParaRPr kumimoji="0" lang="en-US" b="1" i="0" u="none" strike="noStrike" kern="0" cap="none" spc="0" normalizeH="0" baseline="0" noProof="0" dirty="0">
              <a:ln>
                <a:noFill/>
              </a:ln>
              <a:solidFill>
                <a:srgbClr val="4466A2"/>
              </a:solidFill>
              <a:effectLst/>
              <a:uLnTx/>
              <a:uFillTx/>
              <a:latin typeface="Montserrat" pitchFamily="2" charset="0"/>
            </a:endParaRPr>
          </a:p>
        </p:txBody>
      </p:sp>
    </p:spTree>
    <p:extLst>
      <p:ext uri="{BB962C8B-B14F-4D97-AF65-F5344CB8AC3E}">
        <p14:creationId xmlns:p14="http://schemas.microsoft.com/office/powerpoint/2010/main" val="168552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tângulo 156">
            <a:extLst>
              <a:ext uri="{FF2B5EF4-FFF2-40B4-BE49-F238E27FC236}">
                <a16:creationId xmlns:a16="http://schemas.microsoft.com/office/drawing/2014/main" id="{11BA3599-1F33-2A3A-D40C-8C5A397C4C05}"/>
              </a:ext>
            </a:extLst>
          </p:cNvPr>
          <p:cNvSpPr>
            <a:spLocks noGrp="1" noRot="1" noMove="1" noResize="1" noEditPoints="1" noAdjustHandles="1" noChangeArrowheads="1" noChangeShapeType="1"/>
          </p:cNvSpPr>
          <p:nvPr/>
        </p:nvSpPr>
        <p:spPr>
          <a:xfrm>
            <a:off x="0" y="0"/>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a:p>
        </p:txBody>
      </p:sp>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85EEE8AF-2851-B5DD-1ADE-6EC6F3D9740A}"/>
              </a:ext>
            </a:extLst>
          </p:cNvPr>
          <p:cNvSpPr txBox="1"/>
          <p:nvPr/>
        </p:nvSpPr>
        <p:spPr>
          <a:xfrm>
            <a:off x="824347" y="433605"/>
            <a:ext cx="8043428" cy="461665"/>
          </a:xfrm>
          <a:prstGeom prst="rect">
            <a:avLst/>
          </a:prstGeom>
        </p:spPr>
        <p:txBody>
          <a:bodyPr vert="horz" lIns="91440" tIns="45720" rIns="91440" bIns="45720" rtlCol="0">
            <a:noAutofit/>
          </a:bodyPr>
          <a:lstStyle/>
          <a:p>
            <a:pPr>
              <a:lnSpc>
                <a:spcPct val="90000"/>
              </a:lnSpc>
              <a:spcAft>
                <a:spcPts val="600"/>
              </a:spcAft>
            </a:pPr>
            <a:r>
              <a:rPr lang="pt-BR" sz="3600" dirty="0">
                <a:solidFill>
                  <a:schemeClr val="tx1">
                    <a:lumMod val="75000"/>
                    <a:lumOff val="25000"/>
                  </a:schemeClr>
                </a:solidFill>
                <a:latin typeface="Montserrat Bold" panose="00000800000000000000" pitchFamily="2" charset="0"/>
              </a:rPr>
              <a:t>OPORTUNIDADES E RISCOS</a:t>
            </a:r>
          </a:p>
        </p:txBody>
      </p:sp>
      <p:cxnSp>
        <p:nvCxnSpPr>
          <p:cNvPr id="2" name="Conector Reto 2">
            <a:extLst>
              <a:ext uri="{FF2B5EF4-FFF2-40B4-BE49-F238E27FC236}">
                <a16:creationId xmlns:a16="http://schemas.microsoft.com/office/drawing/2014/main" id="{A61F766E-16F1-C184-C7E5-38233C8CB848}"/>
              </a:ext>
            </a:extLst>
          </p:cNvPr>
          <p:cNvCxnSpPr>
            <a:cxnSpLocks/>
          </p:cNvCxnSpPr>
          <p:nvPr/>
        </p:nvCxnSpPr>
        <p:spPr>
          <a:xfrm>
            <a:off x="778027" y="981241"/>
            <a:ext cx="799449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5" name="Agrupar 24">
            <a:extLst>
              <a:ext uri="{FF2B5EF4-FFF2-40B4-BE49-F238E27FC236}">
                <a16:creationId xmlns:a16="http://schemas.microsoft.com/office/drawing/2014/main" id="{9935AF04-4105-AB20-82EE-A2F3A5D4194E}"/>
              </a:ext>
            </a:extLst>
          </p:cNvPr>
          <p:cNvGrpSpPr/>
          <p:nvPr/>
        </p:nvGrpSpPr>
        <p:grpSpPr>
          <a:xfrm rot="10800000" flipH="1">
            <a:off x="595021" y="1844933"/>
            <a:ext cx="458651" cy="5305167"/>
            <a:chOff x="6319268" y="-2080434"/>
            <a:chExt cx="458651" cy="5305167"/>
          </a:xfrm>
        </p:grpSpPr>
        <p:cxnSp>
          <p:nvCxnSpPr>
            <p:cNvPr id="26" name="Conector de Seta Reta 25">
              <a:extLst>
                <a:ext uri="{FF2B5EF4-FFF2-40B4-BE49-F238E27FC236}">
                  <a16:creationId xmlns:a16="http://schemas.microsoft.com/office/drawing/2014/main" id="{1C2D6CC4-62FF-0D52-E78F-7C18B3E86A5D}"/>
                </a:ext>
              </a:extLst>
            </p:cNvPr>
            <p:cNvCxnSpPr>
              <a:cxnSpLocks/>
              <a:endCxn id="27" idx="0"/>
            </p:cNvCxnSpPr>
            <p:nvPr/>
          </p:nvCxnSpPr>
          <p:spPr>
            <a:xfrm rot="10800000" flipH="1" flipV="1">
              <a:off x="6319303" y="-2080434"/>
              <a:ext cx="0" cy="5108224"/>
            </a:xfrm>
            <a:prstGeom prst="straightConnector1">
              <a:avLst/>
            </a:prstGeom>
            <a:ln w="31750">
              <a:solidFill>
                <a:srgbClr val="4466A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Arco 26">
              <a:extLst>
                <a:ext uri="{FF2B5EF4-FFF2-40B4-BE49-F238E27FC236}">
                  <a16:creationId xmlns:a16="http://schemas.microsoft.com/office/drawing/2014/main" id="{235CDA2A-829E-7034-8B44-1D4CB836CE12}"/>
                </a:ext>
              </a:extLst>
            </p:cNvPr>
            <p:cNvSpPr/>
            <p:nvPr/>
          </p:nvSpPr>
          <p:spPr>
            <a:xfrm rot="10800000" flipV="1">
              <a:off x="6319268" y="2837639"/>
              <a:ext cx="458651" cy="387094"/>
            </a:xfrm>
            <a:prstGeom prst="arc">
              <a:avLst>
                <a:gd name="adj1" fmla="val 21549093"/>
                <a:gd name="adj2" fmla="val 5503599"/>
              </a:avLst>
            </a:prstGeom>
            <a:ln w="31750">
              <a:solidFill>
                <a:srgbClr val="4466A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rgbClr val="FF0000"/>
                </a:solidFill>
              </a:endParaRPr>
            </a:p>
          </p:txBody>
        </p:sp>
      </p:grpSp>
      <p:grpSp>
        <p:nvGrpSpPr>
          <p:cNvPr id="20" name="Agrupar 19">
            <a:extLst>
              <a:ext uri="{FF2B5EF4-FFF2-40B4-BE49-F238E27FC236}">
                <a16:creationId xmlns:a16="http://schemas.microsoft.com/office/drawing/2014/main" id="{55C71C7A-8C17-9DD9-BD64-F8BD895FA8B8}"/>
              </a:ext>
            </a:extLst>
          </p:cNvPr>
          <p:cNvGrpSpPr/>
          <p:nvPr/>
        </p:nvGrpSpPr>
        <p:grpSpPr>
          <a:xfrm>
            <a:off x="778027" y="1340739"/>
            <a:ext cx="6948660" cy="736652"/>
            <a:chOff x="824347" y="1472916"/>
            <a:chExt cx="6948660" cy="736652"/>
          </a:xfrm>
        </p:grpSpPr>
        <p:cxnSp>
          <p:nvCxnSpPr>
            <p:cNvPr id="21" name="Conector de Seta Reta 20">
              <a:extLst>
                <a:ext uri="{FF2B5EF4-FFF2-40B4-BE49-F238E27FC236}">
                  <a16:creationId xmlns:a16="http://schemas.microsoft.com/office/drawing/2014/main" id="{A3820546-EFD2-A497-7638-2DCDB310FC35}"/>
                </a:ext>
              </a:extLst>
            </p:cNvPr>
            <p:cNvCxnSpPr>
              <a:cxnSpLocks/>
            </p:cNvCxnSpPr>
            <p:nvPr/>
          </p:nvCxnSpPr>
          <p:spPr>
            <a:xfrm flipH="1">
              <a:off x="1509125" y="1977110"/>
              <a:ext cx="3411036" cy="0"/>
            </a:xfrm>
            <a:prstGeom prst="straightConnector1">
              <a:avLst/>
            </a:prstGeom>
            <a:ln w="31750">
              <a:solidFill>
                <a:srgbClr val="4466A2"/>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2" name="Agrupar 21">
              <a:extLst>
                <a:ext uri="{FF2B5EF4-FFF2-40B4-BE49-F238E27FC236}">
                  <a16:creationId xmlns:a16="http://schemas.microsoft.com/office/drawing/2014/main" id="{4073D829-0509-6C9A-9EE1-BA39D054788A}"/>
                </a:ext>
              </a:extLst>
            </p:cNvPr>
            <p:cNvGrpSpPr/>
            <p:nvPr/>
          </p:nvGrpSpPr>
          <p:grpSpPr>
            <a:xfrm>
              <a:off x="824347" y="1472916"/>
              <a:ext cx="6948660" cy="736652"/>
              <a:chOff x="4980216" y="5082119"/>
              <a:chExt cx="6948660" cy="736652"/>
            </a:xfrm>
          </p:grpSpPr>
          <p:sp>
            <p:nvSpPr>
              <p:cNvPr id="23" name="CaixaDeTexto 22">
                <a:extLst>
                  <a:ext uri="{FF2B5EF4-FFF2-40B4-BE49-F238E27FC236}">
                    <a16:creationId xmlns:a16="http://schemas.microsoft.com/office/drawing/2014/main" id="{5530033F-9E54-3BB1-3BFF-0A855AFC4114}"/>
                  </a:ext>
                </a:extLst>
              </p:cNvPr>
              <p:cNvSpPr txBox="1"/>
              <p:nvPr/>
            </p:nvSpPr>
            <p:spPr>
              <a:xfrm>
                <a:off x="5710573" y="5237022"/>
                <a:ext cx="6218303" cy="240309"/>
              </a:xfrm>
              <a:prstGeom prst="rect">
                <a:avLst/>
              </a:prstGeom>
              <a:noFill/>
              <a:ln>
                <a:noFill/>
              </a:ln>
            </p:spPr>
            <p:txBody>
              <a:bodyPr wrap="square">
                <a:noAutofit/>
              </a:bodyPr>
              <a:lstStyle/>
              <a:p>
                <a:pPr defTabSz="685783">
                  <a:defRPr/>
                </a:pPr>
                <a:r>
                  <a:rPr lang="pt-BR" b="1" dirty="0">
                    <a:solidFill>
                      <a:srgbClr val="4466A2"/>
                    </a:solidFill>
                    <a:latin typeface="Montserrat" panose="00000500000000000000" pitchFamily="2" charset="0"/>
                  </a:rPr>
                  <a:t>OPORTUNIDADE</a:t>
                </a:r>
                <a:endParaRPr lang="pt-BR" sz="1400" dirty="0">
                  <a:solidFill>
                    <a:srgbClr val="4466A2"/>
                  </a:solidFill>
                  <a:latin typeface="Montserrat" panose="00000500000000000000" pitchFamily="2" charset="0"/>
                </a:endParaRPr>
              </a:p>
            </p:txBody>
          </p:sp>
          <p:sp>
            <p:nvSpPr>
              <p:cNvPr id="24" name="Elipse 23">
                <a:extLst>
                  <a:ext uri="{FF2B5EF4-FFF2-40B4-BE49-F238E27FC236}">
                    <a16:creationId xmlns:a16="http://schemas.microsoft.com/office/drawing/2014/main" id="{5BF4BB2E-DBB7-0AD8-9C59-21514F05E01E}"/>
                  </a:ext>
                </a:extLst>
              </p:cNvPr>
              <p:cNvSpPr>
                <a:spLocks noChangeAspect="1"/>
              </p:cNvSpPr>
              <p:nvPr/>
            </p:nvSpPr>
            <p:spPr>
              <a:xfrm>
                <a:off x="4980216" y="5082119"/>
                <a:ext cx="736652" cy="736652"/>
              </a:xfrm>
              <a:prstGeom prst="ellipse">
                <a:avLst/>
              </a:prstGeom>
              <a:solidFill>
                <a:schemeClr val="bg1"/>
              </a:solidFill>
              <a:ln w="25400">
                <a:solidFill>
                  <a:srgbClr val="446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28" name="Elipse 27">
                <a:extLst>
                  <a:ext uri="{FF2B5EF4-FFF2-40B4-BE49-F238E27FC236}">
                    <a16:creationId xmlns:a16="http://schemas.microsoft.com/office/drawing/2014/main" id="{9430F16F-9B72-8E85-08E0-EBF074855440}"/>
                  </a:ext>
                </a:extLst>
              </p:cNvPr>
              <p:cNvSpPr>
                <a:spLocks noChangeAspect="1"/>
              </p:cNvSpPr>
              <p:nvPr/>
            </p:nvSpPr>
            <p:spPr>
              <a:xfrm>
                <a:off x="5064008" y="5169459"/>
                <a:ext cx="568326" cy="568326"/>
              </a:xfrm>
              <a:prstGeom prst="ellipse">
                <a:avLst/>
              </a:prstGeom>
              <a:solidFill>
                <a:srgbClr val="4466A2"/>
              </a:solidFill>
              <a:ln w="50800">
                <a:solidFill>
                  <a:srgbClr val="446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grpSp>
      </p:grpSp>
      <p:sp>
        <p:nvSpPr>
          <p:cNvPr id="4" name="CaixaDeTexto 3">
            <a:extLst>
              <a:ext uri="{FF2B5EF4-FFF2-40B4-BE49-F238E27FC236}">
                <a16:creationId xmlns:a16="http://schemas.microsoft.com/office/drawing/2014/main" id="{92637FEF-AC7D-61FC-A8F0-6769D9957045}"/>
              </a:ext>
            </a:extLst>
          </p:cNvPr>
          <p:cNvSpPr txBox="1"/>
          <p:nvPr/>
        </p:nvSpPr>
        <p:spPr>
          <a:xfrm>
            <a:off x="891730" y="2005109"/>
            <a:ext cx="9900766" cy="5016758"/>
          </a:xfrm>
          <a:prstGeom prst="rect">
            <a:avLst/>
          </a:prstGeom>
          <a:noFill/>
        </p:spPr>
        <p:txBody>
          <a:bodyPr wrap="square">
            <a:spAutoFit/>
          </a:bodyPr>
          <a:lstStyle/>
          <a:p>
            <a:pPr lvl="1"/>
            <a:r>
              <a:rPr lang="pt-BR" sz="1600" i="1" dirty="0">
                <a:latin typeface="Montserrat" panose="00000500000000000000" pitchFamily="2" charset="0"/>
              </a:rPr>
              <a:t>Art. XX A Lei 9.478, de 6 de agosto de 1997, passa a vigorar com as seguintes alterações: </a:t>
            </a:r>
          </a:p>
          <a:p>
            <a:pPr lvl="2"/>
            <a:endParaRPr lang="pt-BR" sz="1600" i="1" dirty="0">
              <a:latin typeface="Montserrat" panose="00000500000000000000" pitchFamily="2" charset="0"/>
            </a:endParaRPr>
          </a:p>
          <a:p>
            <a:pPr lvl="2"/>
            <a:r>
              <a:rPr lang="pt-BR" sz="1600" i="1" dirty="0">
                <a:latin typeface="Montserrat" panose="00000500000000000000" pitchFamily="2" charset="0"/>
              </a:rPr>
              <a:t>“Art. 68-G Sem prejuízo das demais exigências legais e regulamentares,</a:t>
            </a:r>
            <a:r>
              <a:rPr lang="pt-BR" sz="1600" b="1" i="1" dirty="0">
                <a:latin typeface="Montserrat" panose="00000500000000000000" pitchFamily="2" charset="0"/>
              </a:rPr>
              <a:t> a autorização para o exercício das atividades</a:t>
            </a:r>
            <a:r>
              <a:rPr lang="pt-BR" sz="1600" i="1" dirty="0">
                <a:latin typeface="Montserrat" panose="00000500000000000000" pitchFamily="2" charset="0"/>
              </a:rPr>
              <a:t> a que se referem os incisos XIX, XX, XXI e XXVIII do art. 6º </a:t>
            </a:r>
            <a:r>
              <a:rPr lang="pt-BR" sz="1600" b="1" i="1" dirty="0">
                <a:solidFill>
                  <a:srgbClr val="FF0000"/>
                </a:solidFill>
                <a:latin typeface="Montserrat" panose="00000500000000000000" pitchFamily="2" charset="0"/>
              </a:rPr>
              <a:t>não poderá ser concedida se o interessado</a:t>
            </a:r>
            <a:r>
              <a:rPr lang="pt-BR" sz="1600" i="1" dirty="0">
                <a:latin typeface="Montserrat" panose="00000500000000000000" pitchFamily="2" charset="0"/>
              </a:rPr>
              <a:t>:</a:t>
            </a:r>
          </a:p>
          <a:p>
            <a:pPr lvl="2"/>
            <a:r>
              <a:rPr lang="pt-BR" sz="1600" i="1" dirty="0">
                <a:latin typeface="Montserrat" panose="00000500000000000000" pitchFamily="2" charset="0"/>
              </a:rPr>
              <a:t>I – </a:t>
            </a:r>
            <a:r>
              <a:rPr lang="pt-BR" sz="1600" i="1" u="sng" dirty="0">
                <a:latin typeface="Montserrat" panose="00000500000000000000" pitchFamily="2" charset="0"/>
              </a:rPr>
              <a:t>não estiver regular </a:t>
            </a:r>
            <a:r>
              <a:rPr lang="pt-BR" sz="1600" i="1" dirty="0">
                <a:latin typeface="Montserrat" panose="00000500000000000000" pitchFamily="2" charset="0"/>
              </a:rPr>
              <a:t>perante as fazendas federal, estaduais e municipais, e perante a Justiça do Trabalho, bem como demonstrar a regularidade de débitos perante a ANP;</a:t>
            </a:r>
          </a:p>
          <a:p>
            <a:pPr lvl="2"/>
            <a:r>
              <a:rPr lang="pt-BR" sz="1600" i="1" dirty="0">
                <a:latin typeface="Montserrat" panose="00000500000000000000" pitchFamily="2" charset="0"/>
              </a:rPr>
              <a:t>II – </a:t>
            </a:r>
            <a:r>
              <a:rPr lang="pt-BR" sz="1600" b="1" i="1" dirty="0">
                <a:solidFill>
                  <a:srgbClr val="4466A2"/>
                </a:solidFill>
                <a:latin typeface="Montserrat" panose="00000500000000000000" pitchFamily="2" charset="0"/>
              </a:rPr>
              <a:t>for considerado devedor contumaz de tributos</a:t>
            </a:r>
            <a:r>
              <a:rPr lang="pt-BR" sz="1600" i="1" dirty="0">
                <a:latin typeface="Montserrat" panose="00000500000000000000" pitchFamily="2" charset="0"/>
              </a:rPr>
              <a:t>; ou</a:t>
            </a:r>
          </a:p>
          <a:p>
            <a:pPr lvl="2"/>
            <a:r>
              <a:rPr lang="pt-BR" sz="1600" i="1" dirty="0">
                <a:latin typeface="Montserrat" panose="00000500000000000000" pitchFamily="2" charset="0"/>
              </a:rPr>
              <a:t>III – </a:t>
            </a:r>
            <a:r>
              <a:rPr lang="pt-BR" sz="1600" b="1" i="1" dirty="0">
                <a:latin typeface="Montserrat" panose="00000500000000000000" pitchFamily="2" charset="0"/>
              </a:rPr>
              <a:t>for parte relacionada</a:t>
            </a:r>
            <a:r>
              <a:rPr lang="pt-BR" sz="1600" i="1" dirty="0">
                <a:latin typeface="Montserrat" panose="00000500000000000000" pitchFamily="2" charset="0"/>
              </a:rPr>
              <a:t>, nos termos da legislação vigente, </a:t>
            </a:r>
            <a:r>
              <a:rPr lang="pt-BR" sz="1600" i="1" u="sng" dirty="0">
                <a:latin typeface="Montserrat" panose="00000500000000000000" pitchFamily="2" charset="0"/>
              </a:rPr>
              <a:t>de pessoa considerada devedora contumaz de tributos</a:t>
            </a:r>
            <a:r>
              <a:rPr lang="pt-BR" sz="1600" i="1" dirty="0">
                <a:latin typeface="Montserrat" panose="00000500000000000000" pitchFamily="2" charset="0"/>
              </a:rPr>
              <a:t>.”</a:t>
            </a:r>
          </a:p>
          <a:p>
            <a:pPr lvl="2"/>
            <a:endParaRPr lang="pt-BR" sz="1600" i="1" dirty="0">
              <a:latin typeface="Montserrat" panose="00000500000000000000" pitchFamily="2" charset="0"/>
            </a:endParaRPr>
          </a:p>
          <a:p>
            <a:pPr lvl="1"/>
            <a:r>
              <a:rPr lang="pt-BR" sz="1600" i="1" dirty="0">
                <a:latin typeface="Montserrat" panose="00000500000000000000" pitchFamily="2" charset="0"/>
              </a:rPr>
              <a:t>Art. YY A Lei 9.847, de 26 de outubro de 1999, passa a vigorar com as seguintes alterações:</a:t>
            </a:r>
          </a:p>
          <a:p>
            <a:pPr lvl="2"/>
            <a:endParaRPr lang="pt-BR" sz="1600" i="1" dirty="0">
              <a:latin typeface="Montserrat" panose="00000500000000000000" pitchFamily="2" charset="0"/>
            </a:endParaRPr>
          </a:p>
          <a:p>
            <a:pPr lvl="2"/>
            <a:r>
              <a:rPr lang="pt-BR" sz="1600" i="1" dirty="0">
                <a:latin typeface="Montserrat" panose="00000500000000000000" pitchFamily="2" charset="0"/>
              </a:rPr>
              <a:t>“Art. 10. .............................. [A penalidade de </a:t>
            </a:r>
            <a:r>
              <a:rPr lang="pt-BR" sz="1600" b="1" i="1" dirty="0">
                <a:solidFill>
                  <a:srgbClr val="FF0000"/>
                </a:solidFill>
                <a:latin typeface="Montserrat" panose="00000500000000000000" pitchFamily="2" charset="0"/>
              </a:rPr>
              <a:t>revogação de autorização </a:t>
            </a:r>
            <a:r>
              <a:rPr lang="pt-BR" sz="1600" i="1" dirty="0">
                <a:latin typeface="Montserrat" panose="00000500000000000000" pitchFamily="2" charset="0"/>
              </a:rPr>
              <a:t>para o exercício de atividade será aplicada quando a pessoa jurídica autorizada:]</a:t>
            </a:r>
          </a:p>
          <a:p>
            <a:pPr lvl="2"/>
            <a:r>
              <a:rPr lang="pt-BR" sz="1600" i="1" dirty="0">
                <a:latin typeface="Montserrat" panose="00000500000000000000" pitchFamily="2" charset="0"/>
              </a:rPr>
              <a:t>.......................................................................................</a:t>
            </a:r>
          </a:p>
          <a:p>
            <a:pPr lvl="2"/>
            <a:r>
              <a:rPr lang="pt-BR" sz="1600" i="1" dirty="0">
                <a:latin typeface="Montserrat" panose="00000500000000000000" pitchFamily="2" charset="0"/>
              </a:rPr>
              <a:t>VII - </a:t>
            </a:r>
            <a:r>
              <a:rPr lang="pt-BR" sz="1600" b="1" i="1" dirty="0">
                <a:solidFill>
                  <a:srgbClr val="4466A2"/>
                </a:solidFill>
                <a:latin typeface="Montserrat" panose="00000500000000000000" pitchFamily="2" charset="0"/>
              </a:rPr>
              <a:t>for considerada devedora contumaz de tributos</a:t>
            </a:r>
            <a:r>
              <a:rPr lang="pt-BR" sz="1600" i="1" dirty="0">
                <a:latin typeface="Montserrat" panose="00000500000000000000" pitchFamily="2" charset="0"/>
              </a:rPr>
              <a:t>, nos termos da legislação vigente.</a:t>
            </a:r>
          </a:p>
          <a:p>
            <a:pPr lvl="1"/>
            <a:endParaRPr lang="pt-BR" sz="1600" i="1" dirty="0">
              <a:latin typeface="Montserrat" panose="00000500000000000000" pitchFamily="2" charset="0"/>
            </a:endParaRPr>
          </a:p>
        </p:txBody>
      </p:sp>
      <p:pic>
        <p:nvPicPr>
          <p:cNvPr id="6" name="Picture 4">
            <a:extLst>
              <a:ext uri="{FF2B5EF4-FFF2-40B4-BE49-F238E27FC236}">
                <a16:creationId xmlns:a16="http://schemas.microsoft.com/office/drawing/2014/main" id="{4AD87F81-FA46-6C0B-1CCC-8079683F6639}"/>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CrisscrossEtching/>
                    </a14:imgEffect>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1730" y="1473730"/>
            <a:ext cx="502848" cy="50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5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D:\OneDrive - mtegovbr\Materiais de uso comum\ID Visual Novo Governo - 2023\Marca dos Ministérios\Logo Ministérios -_Horizontal - MF e Go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575" y="2784475"/>
            <a:ext cx="4359275" cy="127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7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a:extLst>
              <a:ext uri="{FF2B5EF4-FFF2-40B4-BE49-F238E27FC236}">
                <a16:creationId xmlns:a16="http://schemas.microsoft.com/office/drawing/2014/main" id="{641C4CDE-A270-B01B-0593-F063F407374B}"/>
              </a:ext>
            </a:extLst>
          </p:cNvPr>
          <p:cNvSpPr>
            <a:spLocks noGrp="1" noRot="1" noMove="1" noResize="1" noEditPoints="1" noAdjustHandles="1" noChangeArrowheads="1" noChangeShapeType="1"/>
          </p:cNvSpPr>
          <p:nvPr/>
        </p:nvSpPr>
        <p:spPr>
          <a:xfrm>
            <a:off x="0" y="1"/>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a:p>
        </p:txBody>
      </p:sp>
      <p:sp>
        <p:nvSpPr>
          <p:cNvPr id="3" name="CaixaDeTexto 2">
            <a:extLst>
              <a:ext uri="{FF2B5EF4-FFF2-40B4-BE49-F238E27FC236}">
                <a16:creationId xmlns:a16="http://schemas.microsoft.com/office/drawing/2014/main" id="{751C2A49-7E81-5951-82C7-4700F5A5208B}"/>
              </a:ext>
            </a:extLst>
          </p:cNvPr>
          <p:cNvSpPr txBox="1"/>
          <p:nvPr/>
        </p:nvSpPr>
        <p:spPr>
          <a:xfrm>
            <a:off x="824347" y="433605"/>
            <a:ext cx="9399516" cy="461665"/>
          </a:xfrm>
          <a:prstGeom prst="rect">
            <a:avLst/>
          </a:prstGeom>
        </p:spPr>
        <p:txBody>
          <a:bodyPr vert="horz" lIns="91440" tIns="45720" rIns="91440" bIns="45720" rtlCol="0">
            <a:noAutofit/>
          </a:bodyPr>
          <a:lstStyle/>
          <a:p>
            <a:pPr>
              <a:lnSpc>
                <a:spcPct val="90000"/>
              </a:lnSpc>
              <a:spcAft>
                <a:spcPts val="600"/>
              </a:spcAft>
            </a:pPr>
            <a:r>
              <a:rPr lang="pt-BR" sz="3200" dirty="0">
                <a:solidFill>
                  <a:schemeClr val="tx1">
                    <a:lumMod val="75000"/>
                    <a:lumOff val="25000"/>
                  </a:schemeClr>
                </a:solidFill>
                <a:latin typeface="Montserrat Bold" panose="00000800000000000000" pitchFamily="2" charset="0"/>
              </a:rPr>
              <a:t>SECRETARIA DE REFORMAS ECONÔMICAS</a:t>
            </a:r>
          </a:p>
        </p:txBody>
      </p:sp>
      <p:cxnSp>
        <p:nvCxnSpPr>
          <p:cNvPr id="4" name="Conector Reto 2">
            <a:extLst>
              <a:ext uri="{FF2B5EF4-FFF2-40B4-BE49-F238E27FC236}">
                <a16:creationId xmlns:a16="http://schemas.microsoft.com/office/drawing/2014/main" id="{427263A8-4B10-B67F-D510-181227E9C416}"/>
              </a:ext>
            </a:extLst>
          </p:cNvPr>
          <p:cNvCxnSpPr/>
          <p:nvPr/>
        </p:nvCxnSpPr>
        <p:spPr>
          <a:xfrm>
            <a:off x="778027" y="981241"/>
            <a:ext cx="632377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2" descr="D:\OneDrive - mtegovbr\Materiais de uso comum\ID Visual Novo Governo - 2023\Marca dos Ministérios\Logo Ministérios -_Horizontal - MF e Gov.png">
            <a:extLst>
              <a:ext uri="{FF2B5EF4-FFF2-40B4-BE49-F238E27FC236}">
                <a16:creationId xmlns:a16="http://schemas.microsoft.com/office/drawing/2014/main" id="{1AE97BAE-2C6F-110D-A66C-61FC4F47F8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3863" y="6231364"/>
            <a:ext cx="1909954" cy="56060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299F4A7F-8577-2F4D-2022-C8E2868B170D}"/>
              </a:ext>
            </a:extLst>
          </p:cNvPr>
          <p:cNvSpPr txBox="1"/>
          <p:nvPr/>
        </p:nvSpPr>
        <p:spPr>
          <a:xfrm>
            <a:off x="710216" y="2175814"/>
            <a:ext cx="10555545" cy="4165357"/>
          </a:xfrm>
          <a:prstGeom prst="rect">
            <a:avLst/>
          </a:prstGeom>
          <a:noFill/>
        </p:spPr>
        <p:txBody>
          <a:bodyPr wrap="square" rtlCol="0">
            <a:noAutofit/>
          </a:bodyPr>
          <a:lstStyle/>
          <a:p>
            <a:pPr algn="just">
              <a:lnSpc>
                <a:spcPct val="150000"/>
              </a:lnSpc>
              <a:spcAft>
                <a:spcPts val="800"/>
              </a:spcAft>
            </a:pPr>
            <a:r>
              <a:rPr lang="pt-BR" sz="1400" i="1" dirty="0">
                <a:latin typeface="Montserrat" pitchFamily="2" charset="0"/>
              </a:rPr>
              <a:t>Art. 53.  À </a:t>
            </a:r>
            <a:r>
              <a:rPr lang="pt-BR" sz="1400" b="1" i="1" dirty="0">
                <a:latin typeface="Montserrat" pitchFamily="2" charset="0"/>
              </a:rPr>
              <a:t>Secretaria de Reformas Econômicas </a:t>
            </a:r>
            <a:r>
              <a:rPr lang="pt-BR" sz="1400" i="1" dirty="0">
                <a:latin typeface="Montserrat" pitchFamily="2" charset="0"/>
              </a:rPr>
              <a:t>compete:</a:t>
            </a:r>
          </a:p>
          <a:p>
            <a:pPr algn="just">
              <a:lnSpc>
                <a:spcPct val="150000"/>
              </a:lnSpc>
              <a:spcAft>
                <a:spcPts val="800"/>
              </a:spcAft>
            </a:pPr>
            <a:r>
              <a:rPr lang="pt-BR" sz="1400" i="1" dirty="0">
                <a:latin typeface="Montserrat" pitchFamily="2" charset="0"/>
              </a:rPr>
              <a:t>I - formular, propor, acompanhar e coordenar propostas de reformas econômicas, com vistas a promover a </a:t>
            </a:r>
            <a:r>
              <a:rPr lang="pt-BR" sz="1400" b="1" i="1" dirty="0">
                <a:solidFill>
                  <a:srgbClr val="2F5597"/>
                </a:solidFill>
                <a:latin typeface="Montserrat" pitchFamily="2" charset="0"/>
              </a:rPr>
              <a:t>eficiência econômica e a justiça social</a:t>
            </a:r>
            <a:r>
              <a:rPr lang="pt-BR" sz="1400" i="1" dirty="0">
                <a:latin typeface="Montserrat" pitchFamily="2" charset="0"/>
              </a:rPr>
              <a:t>; </a:t>
            </a:r>
          </a:p>
          <a:p>
            <a:pPr algn="just">
              <a:lnSpc>
                <a:spcPct val="150000"/>
              </a:lnSpc>
              <a:spcAft>
                <a:spcPts val="800"/>
              </a:spcAft>
            </a:pPr>
            <a:r>
              <a:rPr lang="pt-BR" sz="1400" i="1" dirty="0">
                <a:latin typeface="Montserrat" pitchFamily="2" charset="0"/>
              </a:rPr>
              <a:t>....</a:t>
            </a:r>
          </a:p>
          <a:p>
            <a:pPr algn="just">
              <a:lnSpc>
                <a:spcPct val="150000"/>
              </a:lnSpc>
              <a:spcAft>
                <a:spcPts val="800"/>
              </a:spcAft>
            </a:pPr>
            <a:r>
              <a:rPr lang="pt-BR" sz="1400" i="1" dirty="0">
                <a:latin typeface="Montserrat" pitchFamily="2" charset="0"/>
              </a:rPr>
              <a:t>VI - exercer as competências previstas no art. 19 da </a:t>
            </a:r>
            <a:r>
              <a:rPr lang="pt-BR" sz="1400" b="1" i="1" dirty="0">
                <a:solidFill>
                  <a:schemeClr val="accent6">
                    <a:lumMod val="75000"/>
                  </a:schemeClr>
                </a:solidFill>
                <a:latin typeface="Montserrat" pitchFamily="2" charset="0"/>
              </a:rPr>
              <a:t>Lei nº 12.529, de 30 de novembro de 2011</a:t>
            </a:r>
            <a:r>
              <a:rPr lang="pt-BR" sz="1400" i="1" dirty="0">
                <a:latin typeface="Montserrat" pitchFamily="2" charset="0"/>
              </a:rPr>
              <a:t>;</a:t>
            </a:r>
          </a:p>
          <a:p>
            <a:pPr algn="just">
              <a:lnSpc>
                <a:spcPct val="150000"/>
              </a:lnSpc>
              <a:spcAft>
                <a:spcPts val="800"/>
              </a:spcAft>
            </a:pPr>
            <a:r>
              <a:rPr lang="pt-BR" sz="1400" i="1" dirty="0">
                <a:latin typeface="Montserrat" pitchFamily="2" charset="0"/>
              </a:rPr>
              <a:t>VII - acompanhar o funcionamento dos mercados e propor </a:t>
            </a:r>
            <a:r>
              <a:rPr lang="pt-BR" sz="1400" b="1" i="1" dirty="0">
                <a:solidFill>
                  <a:srgbClr val="E7564F"/>
                </a:solidFill>
                <a:latin typeface="Montserrat" pitchFamily="2" charset="0"/>
              </a:rPr>
              <a:t>medidas de estímulo à eficiência, à inovação e à competitividade</a:t>
            </a:r>
            <a:r>
              <a:rPr lang="pt-BR" sz="1400" i="1" dirty="0">
                <a:latin typeface="Montserrat" pitchFamily="2" charset="0"/>
              </a:rPr>
              <a:t>;</a:t>
            </a:r>
          </a:p>
          <a:p>
            <a:pPr algn="just">
              <a:lnSpc>
                <a:spcPct val="150000"/>
              </a:lnSpc>
              <a:spcAft>
                <a:spcPts val="800"/>
              </a:spcAft>
            </a:pPr>
            <a:r>
              <a:rPr lang="pt-BR" sz="1400" i="1" dirty="0">
                <a:latin typeface="Montserrat" pitchFamily="2" charset="0"/>
              </a:rPr>
              <a:t>VIII - propor medidas para a </a:t>
            </a:r>
            <a:r>
              <a:rPr lang="pt-BR" sz="1400" b="1" i="1" dirty="0">
                <a:solidFill>
                  <a:schemeClr val="accent4"/>
                </a:solidFill>
                <a:latin typeface="Montserrat" pitchFamily="2" charset="0"/>
              </a:rPr>
              <a:t>melhoria regulatória e do ambiente de negócios</a:t>
            </a:r>
            <a:r>
              <a:rPr lang="pt-BR" sz="1400" i="1" dirty="0">
                <a:latin typeface="Montserrat" pitchFamily="2" charset="0"/>
              </a:rPr>
              <a:t>;</a:t>
            </a:r>
          </a:p>
          <a:p>
            <a:pPr algn="just">
              <a:lnSpc>
                <a:spcPct val="150000"/>
              </a:lnSpc>
              <a:spcAft>
                <a:spcPts val="800"/>
              </a:spcAft>
            </a:pPr>
            <a:r>
              <a:rPr lang="pt-BR" sz="1400" i="1" dirty="0">
                <a:latin typeface="Montserrat" pitchFamily="2" charset="0"/>
              </a:rPr>
              <a:t>....</a:t>
            </a:r>
          </a:p>
          <a:p>
            <a:pPr algn="just">
              <a:lnSpc>
                <a:spcPct val="150000"/>
              </a:lnSpc>
              <a:spcAft>
                <a:spcPts val="800"/>
              </a:spcAft>
            </a:pPr>
            <a:r>
              <a:rPr lang="pt-BR" sz="1400" i="1" dirty="0">
                <a:latin typeface="Montserrat" pitchFamily="2" charset="0"/>
              </a:rPr>
              <a:t>XVIII - exercer as competências relativas à </a:t>
            </a:r>
            <a:r>
              <a:rPr lang="pt-BR" sz="1400" b="1" i="1" dirty="0">
                <a:solidFill>
                  <a:srgbClr val="2F5597"/>
                </a:solidFill>
                <a:latin typeface="Montserrat" pitchFamily="2" charset="0"/>
              </a:rPr>
              <a:t>promoção da concorrência </a:t>
            </a:r>
            <a:r>
              <a:rPr lang="pt-BR" sz="1400" i="1" dirty="0">
                <a:latin typeface="Montserrat" pitchFamily="2" charset="0"/>
              </a:rPr>
              <a:t>no âmbito da administração pública federal direta;</a:t>
            </a:r>
          </a:p>
          <a:p>
            <a:pPr algn="just">
              <a:lnSpc>
                <a:spcPct val="150000"/>
              </a:lnSpc>
              <a:spcAft>
                <a:spcPts val="800"/>
              </a:spcAft>
            </a:pPr>
            <a:endParaRPr lang="pt-BR" sz="1400" i="1" dirty="0">
              <a:latin typeface="Montserrat" pitchFamily="2" charset="0"/>
            </a:endParaRPr>
          </a:p>
        </p:txBody>
      </p:sp>
      <p:grpSp>
        <p:nvGrpSpPr>
          <p:cNvPr id="7" name="Agrupar 6">
            <a:extLst>
              <a:ext uri="{FF2B5EF4-FFF2-40B4-BE49-F238E27FC236}">
                <a16:creationId xmlns:a16="http://schemas.microsoft.com/office/drawing/2014/main" id="{CA1F4FC6-4769-762E-67A3-868D5DE8F523}"/>
              </a:ext>
            </a:extLst>
          </p:cNvPr>
          <p:cNvGrpSpPr/>
          <p:nvPr/>
        </p:nvGrpSpPr>
        <p:grpSpPr>
          <a:xfrm rot="10800000" flipH="1">
            <a:off x="595021" y="1844933"/>
            <a:ext cx="458651" cy="5305167"/>
            <a:chOff x="6319268" y="-2080434"/>
            <a:chExt cx="458651" cy="5305167"/>
          </a:xfrm>
        </p:grpSpPr>
        <p:cxnSp>
          <p:nvCxnSpPr>
            <p:cNvPr id="8" name="Conector de Seta Reta 7">
              <a:extLst>
                <a:ext uri="{FF2B5EF4-FFF2-40B4-BE49-F238E27FC236}">
                  <a16:creationId xmlns:a16="http://schemas.microsoft.com/office/drawing/2014/main" id="{3AF04AA3-A11A-8795-E8E7-9BC5F8A91F06}"/>
                </a:ext>
              </a:extLst>
            </p:cNvPr>
            <p:cNvCxnSpPr>
              <a:cxnSpLocks/>
              <a:endCxn id="9" idx="0"/>
            </p:cNvCxnSpPr>
            <p:nvPr/>
          </p:nvCxnSpPr>
          <p:spPr>
            <a:xfrm rot="10800000" flipH="1" flipV="1">
              <a:off x="6319303" y="-2080434"/>
              <a:ext cx="0" cy="5108224"/>
            </a:xfrm>
            <a:prstGeom prst="straightConnector1">
              <a:avLst/>
            </a:prstGeom>
            <a:ln w="31750">
              <a:solidFill>
                <a:srgbClr val="2F5597"/>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 name="Arco 8">
              <a:extLst>
                <a:ext uri="{FF2B5EF4-FFF2-40B4-BE49-F238E27FC236}">
                  <a16:creationId xmlns:a16="http://schemas.microsoft.com/office/drawing/2014/main" id="{1A2B677F-3C53-CC2B-58B4-DE284CDC01FE}"/>
                </a:ext>
              </a:extLst>
            </p:cNvPr>
            <p:cNvSpPr/>
            <p:nvPr/>
          </p:nvSpPr>
          <p:spPr>
            <a:xfrm rot="10800000" flipV="1">
              <a:off x="6319268" y="2837639"/>
              <a:ext cx="458651" cy="387094"/>
            </a:xfrm>
            <a:prstGeom prst="arc">
              <a:avLst>
                <a:gd name="adj1" fmla="val 21549093"/>
                <a:gd name="adj2" fmla="val 5503599"/>
              </a:avLst>
            </a:prstGeom>
            <a:ln w="31750">
              <a:solidFill>
                <a:srgbClr val="2F55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nvGrpSpPr>
          <p:cNvPr id="33" name="Agrupar 32">
            <a:extLst>
              <a:ext uri="{FF2B5EF4-FFF2-40B4-BE49-F238E27FC236}">
                <a16:creationId xmlns:a16="http://schemas.microsoft.com/office/drawing/2014/main" id="{3E5BAC6A-EE2A-5B38-FFC0-E347489BE0C5}"/>
              </a:ext>
            </a:extLst>
          </p:cNvPr>
          <p:cNvGrpSpPr/>
          <p:nvPr/>
        </p:nvGrpSpPr>
        <p:grpSpPr>
          <a:xfrm>
            <a:off x="778027" y="1340739"/>
            <a:ext cx="9608847" cy="736652"/>
            <a:chOff x="824347" y="1472916"/>
            <a:chExt cx="9608847" cy="736652"/>
          </a:xfrm>
        </p:grpSpPr>
        <p:cxnSp>
          <p:nvCxnSpPr>
            <p:cNvPr id="36" name="Conector de Seta Reta 35">
              <a:extLst>
                <a:ext uri="{FF2B5EF4-FFF2-40B4-BE49-F238E27FC236}">
                  <a16:creationId xmlns:a16="http://schemas.microsoft.com/office/drawing/2014/main" id="{A2F45D4C-8160-5768-B119-1674ABAFAA6C}"/>
                </a:ext>
              </a:extLst>
            </p:cNvPr>
            <p:cNvCxnSpPr>
              <a:cxnSpLocks/>
            </p:cNvCxnSpPr>
            <p:nvPr/>
          </p:nvCxnSpPr>
          <p:spPr>
            <a:xfrm flipH="1">
              <a:off x="1509125" y="1977110"/>
              <a:ext cx="8631106" cy="0"/>
            </a:xfrm>
            <a:prstGeom prst="straightConnector1">
              <a:avLst/>
            </a:prstGeom>
            <a:ln w="31750">
              <a:solidFill>
                <a:srgbClr val="2F5597"/>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37" name="Agrupar 36">
              <a:extLst>
                <a:ext uri="{FF2B5EF4-FFF2-40B4-BE49-F238E27FC236}">
                  <a16:creationId xmlns:a16="http://schemas.microsoft.com/office/drawing/2014/main" id="{6B28CFF2-9538-39D7-4B0B-1CA8CBFBFE55}"/>
                </a:ext>
              </a:extLst>
            </p:cNvPr>
            <p:cNvGrpSpPr/>
            <p:nvPr/>
          </p:nvGrpSpPr>
          <p:grpSpPr>
            <a:xfrm>
              <a:off x="824347" y="1472916"/>
              <a:ext cx="9608847" cy="736652"/>
              <a:chOff x="4980216" y="5082119"/>
              <a:chExt cx="9608847" cy="736652"/>
            </a:xfrm>
          </p:grpSpPr>
          <p:sp>
            <p:nvSpPr>
              <p:cNvPr id="38" name="CaixaDeTexto 37">
                <a:extLst>
                  <a:ext uri="{FF2B5EF4-FFF2-40B4-BE49-F238E27FC236}">
                    <a16:creationId xmlns:a16="http://schemas.microsoft.com/office/drawing/2014/main" id="{B2199BA8-CA53-3EA4-8EC6-A5AC2F2E4E2C}"/>
                  </a:ext>
                </a:extLst>
              </p:cNvPr>
              <p:cNvSpPr txBox="1"/>
              <p:nvPr/>
            </p:nvSpPr>
            <p:spPr>
              <a:xfrm>
                <a:off x="5710573" y="5237022"/>
                <a:ext cx="8878490" cy="240309"/>
              </a:xfrm>
              <a:prstGeom prst="rect">
                <a:avLst/>
              </a:prstGeom>
              <a:noFill/>
            </p:spPr>
            <p:txBody>
              <a:bodyPr wrap="square">
                <a:noAutofit/>
              </a:bodyPr>
              <a:lstStyle/>
              <a:p>
                <a:pPr defTabSz="685783">
                  <a:defRPr/>
                </a:pPr>
                <a:r>
                  <a:rPr lang="pt-BR" sz="2000" b="1" dirty="0">
                    <a:solidFill>
                      <a:schemeClr val="accent5">
                        <a:lumMod val="75000"/>
                      </a:schemeClr>
                    </a:solidFill>
                    <a:latin typeface="Montserrat" panose="00000500000000000000" pitchFamily="2" charset="0"/>
                  </a:rPr>
                  <a:t>COMPETÊNCIA – DECRETO Nº 11.344, DE 1º DE JANEIRO DE 2023</a:t>
                </a:r>
                <a:endParaRPr lang="pt-BR" sz="1600" dirty="0">
                  <a:latin typeface="Montserrat" panose="00000500000000000000" pitchFamily="2" charset="0"/>
                </a:endParaRPr>
              </a:p>
            </p:txBody>
          </p:sp>
          <p:sp>
            <p:nvSpPr>
              <p:cNvPr id="39" name="Elipse 38">
                <a:extLst>
                  <a:ext uri="{FF2B5EF4-FFF2-40B4-BE49-F238E27FC236}">
                    <a16:creationId xmlns:a16="http://schemas.microsoft.com/office/drawing/2014/main" id="{97479807-CFFC-8931-ADAB-70D1EEE370D6}"/>
                  </a:ext>
                </a:extLst>
              </p:cNvPr>
              <p:cNvSpPr>
                <a:spLocks noChangeAspect="1"/>
              </p:cNvSpPr>
              <p:nvPr/>
            </p:nvSpPr>
            <p:spPr>
              <a:xfrm>
                <a:off x="4980216" y="5082119"/>
                <a:ext cx="736652" cy="736652"/>
              </a:xfrm>
              <a:prstGeom prst="ellipse">
                <a:avLst/>
              </a:prstGeom>
              <a:solidFill>
                <a:schemeClr val="bg1"/>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Elipse 40">
                <a:extLst>
                  <a:ext uri="{FF2B5EF4-FFF2-40B4-BE49-F238E27FC236}">
                    <a16:creationId xmlns:a16="http://schemas.microsoft.com/office/drawing/2014/main" id="{AF44F3A1-F3D8-655F-F0FA-414A9AAADE8F}"/>
                  </a:ext>
                </a:extLst>
              </p:cNvPr>
              <p:cNvSpPr>
                <a:spLocks noChangeAspect="1"/>
              </p:cNvSpPr>
              <p:nvPr/>
            </p:nvSpPr>
            <p:spPr>
              <a:xfrm>
                <a:off x="5064008" y="5169459"/>
                <a:ext cx="568326" cy="568326"/>
              </a:xfrm>
              <a:prstGeom prst="ellipse">
                <a:avLst/>
              </a:prstGeom>
              <a:solidFill>
                <a:schemeClr val="accent5">
                  <a:lumMod val="75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48" name="Imagem 47" descr="Forma&#10;&#10;Descrição gerada automaticamente com confiança baixa">
            <a:extLst>
              <a:ext uri="{FF2B5EF4-FFF2-40B4-BE49-F238E27FC236}">
                <a16:creationId xmlns:a16="http://schemas.microsoft.com/office/drawing/2014/main" id="{072384D4-4276-DD1A-3D93-B73CD8BFADE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b="16257"/>
          <a:stretch/>
        </p:blipFill>
        <p:spPr>
          <a:xfrm>
            <a:off x="876688" y="1479683"/>
            <a:ext cx="547226" cy="458263"/>
          </a:xfrm>
          <a:prstGeom prst="rect">
            <a:avLst/>
          </a:prstGeom>
        </p:spPr>
      </p:pic>
      <p:sp>
        <p:nvSpPr>
          <p:cNvPr id="61" name="Retângulo: Cantos Arredondados 60">
            <a:extLst>
              <a:ext uri="{FF2B5EF4-FFF2-40B4-BE49-F238E27FC236}">
                <a16:creationId xmlns:a16="http://schemas.microsoft.com/office/drawing/2014/main" id="{28EF9546-C1B2-6245-38F5-81B1EDC4B621}"/>
              </a:ext>
            </a:extLst>
          </p:cNvPr>
          <p:cNvSpPr/>
          <p:nvPr/>
        </p:nvSpPr>
        <p:spPr>
          <a:xfrm>
            <a:off x="5850384" y="3446756"/>
            <a:ext cx="5149049" cy="347160"/>
          </a:xfrm>
          <a:prstGeom prst="roundRect">
            <a:avLst>
              <a:gd name="adj" fmla="val 50000"/>
            </a:avLst>
          </a:prstGeom>
          <a:solidFill>
            <a:schemeClr val="accent6">
              <a:lumMod val="75000"/>
              <a:alpha val="41176"/>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rgbClr val="548235"/>
                </a:solidFill>
                <a:latin typeface="Montserrat" pitchFamily="2" charset="0"/>
              </a:rPr>
              <a:t>Lei do Sistema Brasileiro de Defesa da Concorrência</a:t>
            </a:r>
          </a:p>
        </p:txBody>
      </p:sp>
    </p:spTree>
    <p:extLst>
      <p:ext uri="{BB962C8B-B14F-4D97-AF65-F5344CB8AC3E}">
        <p14:creationId xmlns:p14="http://schemas.microsoft.com/office/powerpoint/2010/main" val="241953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a:extLst>
              <a:ext uri="{FF2B5EF4-FFF2-40B4-BE49-F238E27FC236}">
                <a16:creationId xmlns:a16="http://schemas.microsoft.com/office/drawing/2014/main" id="{641C4CDE-A270-B01B-0593-F063F407374B}"/>
              </a:ext>
            </a:extLst>
          </p:cNvPr>
          <p:cNvSpPr>
            <a:spLocks noGrp="1" noRot="1" noMove="1" noResize="1" noEditPoints="1" noAdjustHandles="1" noChangeArrowheads="1" noChangeShapeType="1"/>
          </p:cNvSpPr>
          <p:nvPr/>
        </p:nvSpPr>
        <p:spPr>
          <a:xfrm>
            <a:off x="0" y="1"/>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dirty="0"/>
          </a:p>
        </p:txBody>
      </p:sp>
      <p:sp>
        <p:nvSpPr>
          <p:cNvPr id="3" name="CaixaDeTexto 2">
            <a:extLst>
              <a:ext uri="{FF2B5EF4-FFF2-40B4-BE49-F238E27FC236}">
                <a16:creationId xmlns:a16="http://schemas.microsoft.com/office/drawing/2014/main" id="{751C2A49-7E81-5951-82C7-4700F5A5208B}"/>
              </a:ext>
            </a:extLst>
          </p:cNvPr>
          <p:cNvSpPr txBox="1"/>
          <p:nvPr/>
        </p:nvSpPr>
        <p:spPr>
          <a:xfrm>
            <a:off x="824347" y="433605"/>
            <a:ext cx="9399516" cy="461665"/>
          </a:xfrm>
          <a:prstGeom prst="rect">
            <a:avLst/>
          </a:prstGeom>
        </p:spPr>
        <p:txBody>
          <a:bodyPr vert="horz" lIns="91440" tIns="45720" rIns="91440" bIns="45720" rtlCol="0">
            <a:noAutofit/>
          </a:bodyPr>
          <a:lstStyle/>
          <a:p>
            <a:pPr>
              <a:lnSpc>
                <a:spcPct val="90000"/>
              </a:lnSpc>
              <a:spcAft>
                <a:spcPts val="600"/>
              </a:spcAft>
            </a:pPr>
            <a:r>
              <a:rPr lang="pt-BR" sz="3200" dirty="0">
                <a:solidFill>
                  <a:schemeClr val="tx1">
                    <a:lumMod val="75000"/>
                    <a:lumOff val="25000"/>
                  </a:schemeClr>
                </a:solidFill>
                <a:latin typeface="Montserrat Bold" panose="00000800000000000000" pitchFamily="2" charset="0"/>
              </a:rPr>
              <a:t>OBJETIVOS</a:t>
            </a:r>
          </a:p>
        </p:txBody>
      </p:sp>
      <p:cxnSp>
        <p:nvCxnSpPr>
          <p:cNvPr id="4" name="Conector Reto 2">
            <a:extLst>
              <a:ext uri="{FF2B5EF4-FFF2-40B4-BE49-F238E27FC236}">
                <a16:creationId xmlns:a16="http://schemas.microsoft.com/office/drawing/2014/main" id="{427263A8-4B10-B67F-D510-181227E9C416}"/>
              </a:ext>
            </a:extLst>
          </p:cNvPr>
          <p:cNvCxnSpPr/>
          <p:nvPr/>
        </p:nvCxnSpPr>
        <p:spPr>
          <a:xfrm>
            <a:off x="778027" y="981241"/>
            <a:ext cx="632377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2" descr="D:\OneDrive - mtegovbr\Materiais de uso comum\ID Visual Novo Governo - 2023\Marca dos Ministérios\Logo Ministérios -_Horizontal - MF e Gov.png">
            <a:extLst>
              <a:ext uri="{FF2B5EF4-FFF2-40B4-BE49-F238E27FC236}">
                <a16:creationId xmlns:a16="http://schemas.microsoft.com/office/drawing/2014/main" id="{1AE97BAE-2C6F-110D-A66C-61FC4F47F8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3863" y="6231364"/>
            <a:ext cx="1909954" cy="560606"/>
          </a:xfrm>
          <a:prstGeom prst="rect">
            <a:avLst/>
          </a:prstGeom>
          <a:noFill/>
          <a:extLst>
            <a:ext uri="{909E8E84-426E-40DD-AFC4-6F175D3DCCD1}">
              <a14:hiddenFill xmlns:a14="http://schemas.microsoft.com/office/drawing/2010/main">
                <a:solidFill>
                  <a:srgbClr val="FFFFFF"/>
                </a:solidFill>
              </a14:hiddenFill>
            </a:ext>
          </a:extLst>
        </p:spPr>
      </p:pic>
      <p:sp>
        <p:nvSpPr>
          <p:cNvPr id="29" name="CaixaDeTexto 28">
            <a:extLst>
              <a:ext uri="{FF2B5EF4-FFF2-40B4-BE49-F238E27FC236}">
                <a16:creationId xmlns:a16="http://schemas.microsoft.com/office/drawing/2014/main" id="{99C113DA-7E5C-9CE5-B1C7-A77DD5643A84}"/>
              </a:ext>
            </a:extLst>
          </p:cNvPr>
          <p:cNvSpPr txBox="1"/>
          <p:nvPr/>
        </p:nvSpPr>
        <p:spPr>
          <a:xfrm>
            <a:off x="497403" y="1827618"/>
            <a:ext cx="3045898" cy="3472722"/>
          </a:xfrm>
          <a:prstGeom prst="rect">
            <a:avLst/>
          </a:prstGeom>
          <a:noFill/>
        </p:spPr>
        <p:txBody>
          <a:bodyPr wrap="square" rtlCol="0">
            <a:noAutofit/>
          </a:bodyPr>
          <a:lstStyle/>
          <a:p>
            <a:pPr algn="just">
              <a:lnSpc>
                <a:spcPct val="150000"/>
              </a:lnSpc>
              <a:spcAft>
                <a:spcPts val="800"/>
              </a:spcAft>
            </a:pPr>
            <a:r>
              <a:rPr lang="pt-BR" sz="1400" i="1" dirty="0">
                <a:latin typeface="Montserrat" pitchFamily="2" charset="0"/>
              </a:rPr>
              <a:t>"Ontem um cara me disse que tem três empresários de </a:t>
            </a:r>
            <a:r>
              <a:rPr lang="pt-BR" sz="1400" b="1" i="1" dirty="0">
                <a:solidFill>
                  <a:srgbClr val="E7564F"/>
                </a:solidFill>
                <a:latin typeface="Montserrat" pitchFamily="2" charset="0"/>
              </a:rPr>
              <a:t>combustíveis</a:t>
            </a:r>
            <a:r>
              <a:rPr lang="pt-BR" sz="1400" i="1" dirty="0">
                <a:latin typeface="Montserrat" pitchFamily="2" charset="0"/>
              </a:rPr>
              <a:t> nesse país que juntos </a:t>
            </a:r>
            <a:r>
              <a:rPr lang="pt-BR" sz="1400" b="1" i="1" dirty="0">
                <a:solidFill>
                  <a:srgbClr val="E7564F"/>
                </a:solidFill>
                <a:latin typeface="Montserrat" pitchFamily="2" charset="0"/>
              </a:rPr>
              <a:t>sonegam R$ 20 bi por ano</a:t>
            </a:r>
            <a:r>
              <a:rPr lang="pt-BR" sz="1400" i="1" dirty="0">
                <a:latin typeface="Montserrat" pitchFamily="2" charset="0"/>
              </a:rPr>
              <a:t>. Não sei quem são, mas </a:t>
            </a:r>
            <a:r>
              <a:rPr lang="pt-BR" sz="1400" b="1" i="1" dirty="0">
                <a:solidFill>
                  <a:srgbClr val="E7564F"/>
                </a:solidFill>
                <a:latin typeface="Montserrat" pitchFamily="2" charset="0"/>
              </a:rPr>
              <a:t>precisamos fazer fiscalização e denunciar os sonegadores</a:t>
            </a:r>
            <a:r>
              <a:rPr lang="pt-BR" sz="1400" i="1" dirty="0">
                <a:latin typeface="Montserrat" pitchFamily="2" charset="0"/>
              </a:rPr>
              <a:t>, investigar se eles têm dívidas com a Previdência Social“ – </a:t>
            </a:r>
            <a:r>
              <a:rPr lang="pt-BR" sz="1400" b="1" i="1" dirty="0">
                <a:solidFill>
                  <a:srgbClr val="E7564F"/>
                </a:solidFill>
                <a:latin typeface="Montserrat" pitchFamily="2" charset="0"/>
              </a:rPr>
              <a:t>Presidente</a:t>
            </a:r>
            <a:r>
              <a:rPr lang="pt-BR" sz="1400" b="1" i="1" dirty="0">
                <a:latin typeface="Montserrat" pitchFamily="2" charset="0"/>
              </a:rPr>
              <a:t> </a:t>
            </a:r>
            <a:r>
              <a:rPr lang="pt-BR" sz="1400" b="1" i="1" dirty="0">
                <a:solidFill>
                  <a:srgbClr val="E7564F"/>
                </a:solidFill>
                <a:latin typeface="Montserrat" pitchFamily="2" charset="0"/>
              </a:rPr>
              <a:t>Lula</a:t>
            </a:r>
          </a:p>
          <a:p>
            <a:pPr algn="just">
              <a:lnSpc>
                <a:spcPct val="150000"/>
              </a:lnSpc>
              <a:spcAft>
                <a:spcPts val="800"/>
              </a:spcAft>
            </a:pPr>
            <a:endParaRPr lang="pt-BR" sz="1400" i="1" dirty="0">
              <a:latin typeface="Montserrat" pitchFamily="2" charset="0"/>
            </a:endParaRPr>
          </a:p>
        </p:txBody>
      </p:sp>
      <p:grpSp>
        <p:nvGrpSpPr>
          <p:cNvPr id="99" name="Agrupar 98">
            <a:extLst>
              <a:ext uri="{FF2B5EF4-FFF2-40B4-BE49-F238E27FC236}">
                <a16:creationId xmlns:a16="http://schemas.microsoft.com/office/drawing/2014/main" id="{9C19B915-A4AD-336C-1DC1-68F0DDDF4DCE}"/>
              </a:ext>
            </a:extLst>
          </p:cNvPr>
          <p:cNvGrpSpPr/>
          <p:nvPr/>
        </p:nvGrpSpPr>
        <p:grpSpPr>
          <a:xfrm>
            <a:off x="3625465" y="1141154"/>
            <a:ext cx="3985949" cy="4646708"/>
            <a:chOff x="4011831" y="670379"/>
            <a:chExt cx="4552680" cy="5472041"/>
          </a:xfrm>
        </p:grpSpPr>
        <p:sp>
          <p:nvSpPr>
            <p:cNvPr id="72" name="Rectangle">
              <a:extLst>
                <a:ext uri="{FF2B5EF4-FFF2-40B4-BE49-F238E27FC236}">
                  <a16:creationId xmlns:a16="http://schemas.microsoft.com/office/drawing/2014/main" id="{FFA3BEB9-B289-5989-6B6E-CFD90EA2DFAA}"/>
                </a:ext>
              </a:extLst>
            </p:cNvPr>
            <p:cNvSpPr/>
            <p:nvPr/>
          </p:nvSpPr>
          <p:spPr>
            <a:xfrm>
              <a:off x="5927079" y="4765449"/>
              <a:ext cx="341257" cy="1375263"/>
            </a:xfrm>
            <a:prstGeom prst="rect">
              <a:avLst/>
            </a:pr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73" name="Freeform: Shape 76">
              <a:extLst>
                <a:ext uri="{FF2B5EF4-FFF2-40B4-BE49-F238E27FC236}">
                  <a16:creationId xmlns:a16="http://schemas.microsoft.com/office/drawing/2014/main" id="{7F556C49-A704-9AC2-64B3-3B4830A669B6}"/>
                </a:ext>
              </a:extLst>
            </p:cNvPr>
            <p:cNvSpPr/>
            <p:nvPr/>
          </p:nvSpPr>
          <p:spPr>
            <a:xfrm>
              <a:off x="5927079" y="4767157"/>
              <a:ext cx="341257" cy="1182770"/>
            </a:xfrm>
            <a:custGeom>
              <a:avLst/>
              <a:gdLst>
                <a:gd name="connsiteX0" fmla="*/ 341256 w 341256"/>
                <a:gd name="connsiteY0" fmla="*/ 0 h 1182770"/>
                <a:gd name="connsiteX1" fmla="*/ 341256 w 341256"/>
                <a:gd name="connsiteY1" fmla="*/ 1182770 h 1182770"/>
                <a:gd name="connsiteX2" fmla="*/ 0 w 341256"/>
                <a:gd name="connsiteY2" fmla="*/ 174062 h 1182770"/>
                <a:gd name="connsiteX3" fmla="*/ 0 w 341256"/>
                <a:gd name="connsiteY3" fmla="*/ 1 h 1182770"/>
              </a:gdLst>
              <a:ahLst/>
              <a:cxnLst>
                <a:cxn ang="0">
                  <a:pos x="connsiteX0" y="connsiteY0"/>
                </a:cxn>
                <a:cxn ang="0">
                  <a:pos x="connsiteX1" y="connsiteY1"/>
                </a:cxn>
                <a:cxn ang="0">
                  <a:pos x="connsiteX2" y="connsiteY2"/>
                </a:cxn>
                <a:cxn ang="0">
                  <a:pos x="connsiteX3" y="connsiteY3"/>
                </a:cxn>
              </a:cxnLst>
              <a:rect l="l" t="t" r="r" b="b"/>
              <a:pathLst>
                <a:path w="341256" h="1182770">
                  <a:moveTo>
                    <a:pt x="341256" y="0"/>
                  </a:moveTo>
                  <a:lnTo>
                    <a:pt x="341256" y="1182770"/>
                  </a:lnTo>
                  <a:lnTo>
                    <a:pt x="0" y="174062"/>
                  </a:lnTo>
                  <a:lnTo>
                    <a:pt x="0" y="1"/>
                  </a:lnTo>
                  <a:close/>
                </a:path>
              </a:pathLst>
            </a:custGeom>
            <a:solidFill>
              <a:schemeClr val="tx1">
                <a:lumMod val="75000"/>
                <a:lumOff val="25000"/>
                <a:alpha val="16000"/>
              </a:schemeClr>
            </a:solidFill>
            <a:ln w="12700">
              <a:miter lim="400000"/>
            </a:ln>
          </p:spPr>
          <p:txBody>
            <a:bodyPr wrap="square" lIns="38100" tIns="38100" rIns="38100" bIns="38100" anchor="ctr">
              <a:noAutofit/>
            </a:bodyPr>
            <a:lstStyle/>
            <a:p>
              <a:endParaRPr lang="en-US" sz="3000">
                <a:solidFill>
                  <a:srgbClr val="FFFFFF"/>
                </a:solidFill>
              </a:endParaRPr>
            </a:p>
          </p:txBody>
        </p:sp>
        <p:sp>
          <p:nvSpPr>
            <p:cNvPr id="87" name="Shape">
              <a:extLst>
                <a:ext uri="{FF2B5EF4-FFF2-40B4-BE49-F238E27FC236}">
                  <a16:creationId xmlns:a16="http://schemas.microsoft.com/office/drawing/2014/main" id="{AB5864B2-9B74-C3F2-4D7A-2071E17B372C}"/>
                </a:ext>
              </a:extLst>
            </p:cNvPr>
            <p:cNvSpPr/>
            <p:nvPr/>
          </p:nvSpPr>
          <p:spPr>
            <a:xfrm>
              <a:off x="6010202" y="1674302"/>
              <a:ext cx="2554309" cy="938335"/>
            </a:xfrm>
            <a:custGeom>
              <a:avLst/>
              <a:gdLst/>
              <a:ahLst/>
              <a:cxnLst>
                <a:cxn ang="0">
                  <a:pos x="wd2" y="hd2"/>
                </a:cxn>
                <a:cxn ang="5400000">
                  <a:pos x="wd2" y="hd2"/>
                </a:cxn>
                <a:cxn ang="10800000">
                  <a:pos x="wd2" y="hd2"/>
                </a:cxn>
                <a:cxn ang="16200000">
                  <a:pos x="wd2" y="hd2"/>
                </a:cxn>
              </a:cxnLst>
              <a:rect l="0" t="0" r="r" b="b"/>
              <a:pathLst>
                <a:path w="21586" h="21600" extrusionOk="0">
                  <a:moveTo>
                    <a:pt x="17289" y="21600"/>
                  </a:moveTo>
                  <a:lnTo>
                    <a:pt x="0" y="21600"/>
                  </a:lnTo>
                  <a:lnTo>
                    <a:pt x="0" y="0"/>
                  </a:lnTo>
                  <a:lnTo>
                    <a:pt x="17274" y="0"/>
                  </a:lnTo>
                  <a:cubicBezTo>
                    <a:pt x="19653" y="0"/>
                    <a:pt x="21586" y="4832"/>
                    <a:pt x="21586" y="10782"/>
                  </a:cubicBezTo>
                  <a:lnTo>
                    <a:pt x="21586" y="10782"/>
                  </a:lnTo>
                  <a:cubicBezTo>
                    <a:pt x="21600" y="16768"/>
                    <a:pt x="19668" y="21600"/>
                    <a:pt x="17289" y="21600"/>
                  </a:cubicBezTo>
                  <a:close/>
                </a:path>
              </a:pathLst>
            </a:custGeom>
            <a:solidFill>
              <a:srgbClr val="FFC822"/>
            </a:solidFill>
            <a:ln w="12700">
              <a:miter lim="400000"/>
            </a:ln>
          </p:spPr>
          <p:txBody>
            <a:bodyPr lIns="38100" tIns="38100" rIns="38100" bIns="38100" anchor="ctr"/>
            <a:lstStyle/>
            <a:p>
              <a:pPr>
                <a:defRPr sz="3000">
                  <a:solidFill>
                    <a:srgbClr val="FFFFFF"/>
                  </a:solidFill>
                </a:defRPr>
              </a:pPr>
              <a:endParaRPr/>
            </a:p>
          </p:txBody>
        </p:sp>
        <p:sp>
          <p:nvSpPr>
            <p:cNvPr id="88" name="Shape">
              <a:extLst>
                <a:ext uri="{FF2B5EF4-FFF2-40B4-BE49-F238E27FC236}">
                  <a16:creationId xmlns:a16="http://schemas.microsoft.com/office/drawing/2014/main" id="{09B4A9F7-48D1-DF85-FF3B-F98C17A300AA}"/>
                </a:ext>
              </a:extLst>
            </p:cNvPr>
            <p:cNvSpPr/>
            <p:nvPr/>
          </p:nvSpPr>
          <p:spPr>
            <a:xfrm>
              <a:off x="6010202" y="3911118"/>
              <a:ext cx="2554309" cy="861876"/>
            </a:xfrm>
            <a:custGeom>
              <a:avLst/>
              <a:gdLst/>
              <a:ahLst/>
              <a:cxnLst>
                <a:cxn ang="0">
                  <a:pos x="wd2" y="hd2"/>
                </a:cxn>
                <a:cxn ang="5400000">
                  <a:pos x="wd2" y="hd2"/>
                </a:cxn>
                <a:cxn ang="10800000">
                  <a:pos x="wd2" y="hd2"/>
                </a:cxn>
                <a:cxn ang="16200000">
                  <a:pos x="wd2" y="hd2"/>
                </a:cxn>
              </a:cxnLst>
              <a:rect l="0" t="0" r="r" b="b"/>
              <a:pathLst>
                <a:path w="21586" h="21600" extrusionOk="0">
                  <a:moveTo>
                    <a:pt x="17289" y="21600"/>
                  </a:moveTo>
                  <a:lnTo>
                    <a:pt x="0" y="21600"/>
                  </a:lnTo>
                  <a:lnTo>
                    <a:pt x="0" y="0"/>
                  </a:lnTo>
                  <a:lnTo>
                    <a:pt x="17274" y="0"/>
                  </a:lnTo>
                  <a:cubicBezTo>
                    <a:pt x="19653" y="0"/>
                    <a:pt x="21586" y="4832"/>
                    <a:pt x="21586" y="10782"/>
                  </a:cubicBezTo>
                  <a:lnTo>
                    <a:pt x="21586" y="10782"/>
                  </a:lnTo>
                  <a:cubicBezTo>
                    <a:pt x="21600" y="16768"/>
                    <a:pt x="19668" y="21600"/>
                    <a:pt x="17289" y="21600"/>
                  </a:cubicBezTo>
                  <a:close/>
                </a:path>
              </a:pathLst>
            </a:custGeom>
            <a:solidFill>
              <a:srgbClr val="4466A2"/>
            </a:solidFill>
            <a:ln w="12700">
              <a:miter lim="400000"/>
            </a:ln>
          </p:spPr>
          <p:txBody>
            <a:bodyPr lIns="38100" tIns="38100" rIns="38100" bIns="38100" anchor="ctr"/>
            <a:lstStyle/>
            <a:p>
              <a:pPr>
                <a:defRPr sz="3000">
                  <a:solidFill>
                    <a:srgbClr val="FFFFFF"/>
                  </a:solidFill>
                </a:defRPr>
              </a:pPr>
              <a:endParaRPr/>
            </a:p>
          </p:txBody>
        </p:sp>
        <p:sp>
          <p:nvSpPr>
            <p:cNvPr id="89" name="Shape">
              <a:extLst>
                <a:ext uri="{FF2B5EF4-FFF2-40B4-BE49-F238E27FC236}">
                  <a16:creationId xmlns:a16="http://schemas.microsoft.com/office/drawing/2014/main" id="{719CE65C-934C-06BF-F4E5-4ADD9800ED3F}"/>
                </a:ext>
              </a:extLst>
            </p:cNvPr>
            <p:cNvSpPr/>
            <p:nvPr/>
          </p:nvSpPr>
          <p:spPr>
            <a:xfrm>
              <a:off x="6010202" y="2750848"/>
              <a:ext cx="2554309" cy="1022059"/>
            </a:xfrm>
            <a:custGeom>
              <a:avLst/>
              <a:gdLst/>
              <a:ahLst/>
              <a:cxnLst>
                <a:cxn ang="0">
                  <a:pos x="wd2" y="hd2"/>
                </a:cxn>
                <a:cxn ang="5400000">
                  <a:pos x="wd2" y="hd2"/>
                </a:cxn>
                <a:cxn ang="10800000">
                  <a:pos x="wd2" y="hd2"/>
                </a:cxn>
                <a:cxn ang="16200000">
                  <a:pos x="wd2" y="hd2"/>
                </a:cxn>
              </a:cxnLst>
              <a:rect l="0" t="0" r="r" b="b"/>
              <a:pathLst>
                <a:path w="21586" h="21600" extrusionOk="0">
                  <a:moveTo>
                    <a:pt x="17289" y="21600"/>
                  </a:moveTo>
                  <a:lnTo>
                    <a:pt x="0" y="21600"/>
                  </a:lnTo>
                  <a:lnTo>
                    <a:pt x="0" y="0"/>
                  </a:lnTo>
                  <a:lnTo>
                    <a:pt x="17274" y="0"/>
                  </a:lnTo>
                  <a:cubicBezTo>
                    <a:pt x="19653" y="0"/>
                    <a:pt x="21586" y="4832"/>
                    <a:pt x="21586" y="10782"/>
                  </a:cubicBezTo>
                  <a:lnTo>
                    <a:pt x="21586" y="10782"/>
                  </a:lnTo>
                  <a:cubicBezTo>
                    <a:pt x="21600" y="16768"/>
                    <a:pt x="19668" y="21600"/>
                    <a:pt x="17289" y="21600"/>
                  </a:cubicBezTo>
                  <a:close/>
                </a:path>
              </a:pathLst>
            </a:custGeom>
            <a:solidFill>
              <a:srgbClr val="548235"/>
            </a:solidFill>
            <a:ln w="12700">
              <a:miter lim="400000"/>
            </a:ln>
          </p:spPr>
          <p:txBody>
            <a:bodyPr lIns="38100" tIns="38100" rIns="38100" bIns="38100" anchor="ctr"/>
            <a:lstStyle/>
            <a:p>
              <a:pPr>
                <a:defRPr sz="3000">
                  <a:solidFill>
                    <a:srgbClr val="FFFFFF"/>
                  </a:solidFill>
                </a:defRPr>
              </a:pPr>
              <a:endParaRPr/>
            </a:p>
          </p:txBody>
        </p:sp>
        <p:sp>
          <p:nvSpPr>
            <p:cNvPr id="90" name="Freeform: Shape 34">
              <a:extLst>
                <a:ext uri="{FF2B5EF4-FFF2-40B4-BE49-F238E27FC236}">
                  <a16:creationId xmlns:a16="http://schemas.microsoft.com/office/drawing/2014/main" id="{F2906D52-712C-0987-1C29-F74A94DC5935}"/>
                </a:ext>
              </a:extLst>
            </p:cNvPr>
            <p:cNvSpPr/>
            <p:nvPr/>
          </p:nvSpPr>
          <p:spPr>
            <a:xfrm>
              <a:off x="5997323" y="1674302"/>
              <a:ext cx="1771775" cy="938335"/>
            </a:xfrm>
            <a:custGeom>
              <a:avLst/>
              <a:gdLst>
                <a:gd name="connsiteX0" fmla="*/ 0 w 1771775"/>
                <a:gd name="connsiteY0" fmla="*/ 0 h 1022059"/>
                <a:gd name="connsiteX1" fmla="*/ 892922 w 1771775"/>
                <a:gd name="connsiteY1" fmla="*/ 0 h 1022059"/>
                <a:gd name="connsiteX2" fmla="*/ 894568 w 1771775"/>
                <a:gd name="connsiteY2" fmla="*/ 793 h 1022059"/>
                <a:gd name="connsiteX3" fmla="*/ 1738222 w 1771775"/>
                <a:gd name="connsiteY3" fmla="*/ 930385 h 1022059"/>
                <a:gd name="connsiteX4" fmla="*/ 1771775 w 1771775"/>
                <a:gd name="connsiteY4" fmla="*/ 1022059 h 1022059"/>
                <a:gd name="connsiteX5" fmla="*/ 0 w 1771775"/>
                <a:gd name="connsiteY5" fmla="*/ 1022059 h 102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1775" h="1022059">
                  <a:moveTo>
                    <a:pt x="0" y="0"/>
                  </a:moveTo>
                  <a:lnTo>
                    <a:pt x="892922" y="0"/>
                  </a:lnTo>
                  <a:lnTo>
                    <a:pt x="894568" y="793"/>
                  </a:lnTo>
                  <a:cubicBezTo>
                    <a:pt x="1270856" y="205205"/>
                    <a:pt x="1570243" y="533238"/>
                    <a:pt x="1738222" y="930385"/>
                  </a:cubicBezTo>
                  <a:lnTo>
                    <a:pt x="1771775" y="1022059"/>
                  </a:lnTo>
                  <a:lnTo>
                    <a:pt x="0" y="1022059"/>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p>
              <a:endParaRPr sz="3000">
                <a:solidFill>
                  <a:srgbClr val="FFFFFF"/>
                </a:solidFill>
              </a:endParaRPr>
            </a:p>
          </p:txBody>
        </p:sp>
        <p:sp>
          <p:nvSpPr>
            <p:cNvPr id="91" name="Freeform: Shape 35">
              <a:extLst>
                <a:ext uri="{FF2B5EF4-FFF2-40B4-BE49-F238E27FC236}">
                  <a16:creationId xmlns:a16="http://schemas.microsoft.com/office/drawing/2014/main" id="{F17D3983-AB3D-08B9-79A1-53B51E9E4274}"/>
                </a:ext>
              </a:extLst>
            </p:cNvPr>
            <p:cNvSpPr/>
            <p:nvPr/>
          </p:nvSpPr>
          <p:spPr>
            <a:xfrm>
              <a:off x="6010202" y="2750849"/>
              <a:ext cx="1887289" cy="1022059"/>
            </a:xfrm>
            <a:custGeom>
              <a:avLst/>
              <a:gdLst>
                <a:gd name="connsiteX0" fmla="*/ 0 w 1887289"/>
                <a:gd name="connsiteY0" fmla="*/ 0 h 1022059"/>
                <a:gd name="connsiteX1" fmla="*/ 1816307 w 1887289"/>
                <a:gd name="connsiteY1" fmla="*/ 0 h 1022059"/>
                <a:gd name="connsiteX2" fmla="*/ 1848751 w 1887289"/>
                <a:gd name="connsiteY2" fmla="*/ 126182 h 1022059"/>
                <a:gd name="connsiteX3" fmla="*/ 1887289 w 1887289"/>
                <a:gd name="connsiteY3" fmla="*/ 508472 h 1022059"/>
                <a:gd name="connsiteX4" fmla="*/ 1848751 w 1887289"/>
                <a:gd name="connsiteY4" fmla="*/ 890763 h 1022059"/>
                <a:gd name="connsiteX5" fmla="*/ 1814991 w 1887289"/>
                <a:gd name="connsiteY5" fmla="*/ 1022059 h 1022059"/>
                <a:gd name="connsiteX6" fmla="*/ 0 w 1887289"/>
                <a:gd name="connsiteY6" fmla="*/ 1022059 h 102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289" h="1022059">
                  <a:moveTo>
                    <a:pt x="0" y="0"/>
                  </a:moveTo>
                  <a:lnTo>
                    <a:pt x="1816307" y="0"/>
                  </a:lnTo>
                  <a:lnTo>
                    <a:pt x="1848751" y="126182"/>
                  </a:lnTo>
                  <a:cubicBezTo>
                    <a:pt x="1874019" y="249665"/>
                    <a:pt x="1887289" y="377519"/>
                    <a:pt x="1887289" y="508472"/>
                  </a:cubicBezTo>
                  <a:cubicBezTo>
                    <a:pt x="1887289" y="639425"/>
                    <a:pt x="1874019" y="767279"/>
                    <a:pt x="1848751" y="890763"/>
                  </a:cubicBezTo>
                  <a:lnTo>
                    <a:pt x="1814991" y="1022059"/>
                  </a:lnTo>
                  <a:lnTo>
                    <a:pt x="0" y="1022059"/>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p>
              <a:endParaRPr sz="3000">
                <a:solidFill>
                  <a:srgbClr val="FFFFFF"/>
                </a:solidFill>
              </a:endParaRPr>
            </a:p>
          </p:txBody>
        </p:sp>
        <p:sp>
          <p:nvSpPr>
            <p:cNvPr id="92" name="Freeform: Shape 36">
              <a:extLst>
                <a:ext uri="{FF2B5EF4-FFF2-40B4-BE49-F238E27FC236}">
                  <a16:creationId xmlns:a16="http://schemas.microsoft.com/office/drawing/2014/main" id="{DC7E9439-C701-2E5F-E7C0-E9DDDD0E2691}"/>
                </a:ext>
              </a:extLst>
            </p:cNvPr>
            <p:cNvSpPr/>
            <p:nvPr/>
          </p:nvSpPr>
          <p:spPr>
            <a:xfrm>
              <a:off x="6010202" y="3911119"/>
              <a:ext cx="1769903" cy="945842"/>
            </a:xfrm>
            <a:custGeom>
              <a:avLst/>
              <a:gdLst>
                <a:gd name="connsiteX0" fmla="*/ 0 w 1769903"/>
                <a:gd name="connsiteY0" fmla="*/ 0 h 1022059"/>
                <a:gd name="connsiteX1" fmla="*/ 1769903 w 1769903"/>
                <a:gd name="connsiteY1" fmla="*/ 0 h 1022059"/>
                <a:gd name="connsiteX2" fmla="*/ 1738222 w 1769903"/>
                <a:gd name="connsiteY2" fmla="*/ 86560 h 1022059"/>
                <a:gd name="connsiteX3" fmla="*/ 894568 w 1769903"/>
                <a:gd name="connsiteY3" fmla="*/ 1016152 h 1022059"/>
                <a:gd name="connsiteX4" fmla="*/ 882306 w 1769903"/>
                <a:gd name="connsiteY4" fmla="*/ 1022059 h 1022059"/>
                <a:gd name="connsiteX5" fmla="*/ 0 w 1769903"/>
                <a:gd name="connsiteY5" fmla="*/ 1022059 h 102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903" h="1022059">
                  <a:moveTo>
                    <a:pt x="0" y="0"/>
                  </a:moveTo>
                  <a:lnTo>
                    <a:pt x="1769903" y="0"/>
                  </a:lnTo>
                  <a:lnTo>
                    <a:pt x="1738222" y="86560"/>
                  </a:lnTo>
                  <a:cubicBezTo>
                    <a:pt x="1570243" y="483707"/>
                    <a:pt x="1270856" y="811741"/>
                    <a:pt x="894568" y="1016152"/>
                  </a:cubicBezTo>
                  <a:lnTo>
                    <a:pt x="882306" y="1022059"/>
                  </a:lnTo>
                  <a:lnTo>
                    <a:pt x="0" y="1022059"/>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p>
              <a:endParaRPr sz="3000">
                <a:solidFill>
                  <a:srgbClr val="FFFFFF"/>
                </a:solidFill>
              </a:endParaRPr>
            </a:p>
          </p:txBody>
        </p:sp>
        <p:pic>
          <p:nvPicPr>
            <p:cNvPr id="93" name="Graphic 27" descr="Box with solid fill">
              <a:extLst>
                <a:ext uri="{FF2B5EF4-FFF2-40B4-BE49-F238E27FC236}">
                  <a16:creationId xmlns:a16="http://schemas.microsoft.com/office/drawing/2014/main" id="{F1DCA091-874A-20DB-570F-53875E1800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5248" y="3014818"/>
              <a:ext cx="494119" cy="494119"/>
            </a:xfrm>
            <a:prstGeom prst="rect">
              <a:avLst/>
            </a:prstGeom>
          </p:spPr>
        </p:pic>
        <p:pic>
          <p:nvPicPr>
            <p:cNvPr id="94" name="Graphic 29" descr="Box trolley with solid fill">
              <a:extLst>
                <a:ext uri="{FF2B5EF4-FFF2-40B4-BE49-F238E27FC236}">
                  <a16:creationId xmlns:a16="http://schemas.microsoft.com/office/drawing/2014/main" id="{C01A9604-713B-5334-BBE2-A81B2F79A0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29221" y="1896410"/>
              <a:ext cx="494119" cy="494119"/>
            </a:xfrm>
            <a:prstGeom prst="rect">
              <a:avLst/>
            </a:prstGeom>
          </p:spPr>
        </p:pic>
        <p:pic>
          <p:nvPicPr>
            <p:cNvPr id="95" name="Graphic 30" descr="Coins with solid fill">
              <a:extLst>
                <a:ext uri="{FF2B5EF4-FFF2-40B4-BE49-F238E27FC236}">
                  <a16:creationId xmlns:a16="http://schemas.microsoft.com/office/drawing/2014/main" id="{71B47999-5462-045E-A162-43E84DB971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41966" y="4094997"/>
              <a:ext cx="494119" cy="494119"/>
            </a:xfrm>
            <a:prstGeom prst="rect">
              <a:avLst/>
            </a:prstGeom>
          </p:spPr>
        </p:pic>
        <p:sp>
          <p:nvSpPr>
            <p:cNvPr id="96" name="Shape">
              <a:extLst>
                <a:ext uri="{FF2B5EF4-FFF2-40B4-BE49-F238E27FC236}">
                  <a16:creationId xmlns:a16="http://schemas.microsoft.com/office/drawing/2014/main" id="{5F4347BF-1B0D-1E80-4740-F24295BC8352}"/>
                </a:ext>
              </a:extLst>
            </p:cNvPr>
            <p:cNvSpPr/>
            <p:nvPr/>
          </p:nvSpPr>
          <p:spPr>
            <a:xfrm flipH="1">
              <a:off x="4011831" y="2722942"/>
              <a:ext cx="2554309" cy="1022059"/>
            </a:xfrm>
            <a:custGeom>
              <a:avLst/>
              <a:gdLst/>
              <a:ahLst/>
              <a:cxnLst>
                <a:cxn ang="0">
                  <a:pos x="wd2" y="hd2"/>
                </a:cxn>
                <a:cxn ang="5400000">
                  <a:pos x="wd2" y="hd2"/>
                </a:cxn>
                <a:cxn ang="10800000">
                  <a:pos x="wd2" y="hd2"/>
                </a:cxn>
                <a:cxn ang="16200000">
                  <a:pos x="wd2" y="hd2"/>
                </a:cxn>
              </a:cxnLst>
              <a:rect l="0" t="0" r="r" b="b"/>
              <a:pathLst>
                <a:path w="21586" h="21600" extrusionOk="0">
                  <a:moveTo>
                    <a:pt x="17289" y="21600"/>
                  </a:moveTo>
                  <a:lnTo>
                    <a:pt x="0" y="21600"/>
                  </a:lnTo>
                  <a:lnTo>
                    <a:pt x="0" y="0"/>
                  </a:lnTo>
                  <a:lnTo>
                    <a:pt x="17274" y="0"/>
                  </a:lnTo>
                  <a:cubicBezTo>
                    <a:pt x="19653" y="0"/>
                    <a:pt x="21586" y="4832"/>
                    <a:pt x="21586" y="10782"/>
                  </a:cubicBezTo>
                  <a:lnTo>
                    <a:pt x="21586" y="10782"/>
                  </a:lnTo>
                  <a:cubicBezTo>
                    <a:pt x="21600" y="16768"/>
                    <a:pt x="19668" y="21600"/>
                    <a:pt x="17289" y="21600"/>
                  </a:cubicBezTo>
                  <a:close/>
                </a:path>
              </a:pathLst>
            </a:custGeom>
            <a:solidFill>
              <a:srgbClr val="E7564F"/>
            </a:solidFill>
            <a:ln w="12700">
              <a:miter lim="400000"/>
            </a:ln>
          </p:spPr>
          <p:txBody>
            <a:bodyPr lIns="38100" tIns="38100" rIns="38100" bIns="38100" anchor="ctr"/>
            <a:lstStyle/>
            <a:p>
              <a:pPr>
                <a:defRPr sz="3000">
                  <a:solidFill>
                    <a:srgbClr val="FFFFFF"/>
                  </a:solidFill>
                </a:defRPr>
              </a:pPr>
              <a:endParaRPr dirty="0"/>
            </a:p>
          </p:txBody>
        </p:sp>
        <p:sp>
          <p:nvSpPr>
            <p:cNvPr id="97" name="Freeform: Shape 35">
              <a:extLst>
                <a:ext uri="{FF2B5EF4-FFF2-40B4-BE49-F238E27FC236}">
                  <a16:creationId xmlns:a16="http://schemas.microsoft.com/office/drawing/2014/main" id="{88997A4D-B438-451C-E200-19F50BE88E10}"/>
                </a:ext>
              </a:extLst>
            </p:cNvPr>
            <p:cNvSpPr/>
            <p:nvPr/>
          </p:nvSpPr>
          <p:spPr>
            <a:xfrm flipH="1">
              <a:off x="4295162" y="2743992"/>
              <a:ext cx="1887289" cy="988131"/>
            </a:xfrm>
            <a:custGeom>
              <a:avLst/>
              <a:gdLst>
                <a:gd name="connsiteX0" fmla="*/ 0 w 1887289"/>
                <a:gd name="connsiteY0" fmla="*/ 0 h 1022059"/>
                <a:gd name="connsiteX1" fmla="*/ 1816307 w 1887289"/>
                <a:gd name="connsiteY1" fmla="*/ 0 h 1022059"/>
                <a:gd name="connsiteX2" fmla="*/ 1848751 w 1887289"/>
                <a:gd name="connsiteY2" fmla="*/ 126182 h 1022059"/>
                <a:gd name="connsiteX3" fmla="*/ 1887289 w 1887289"/>
                <a:gd name="connsiteY3" fmla="*/ 508472 h 1022059"/>
                <a:gd name="connsiteX4" fmla="*/ 1848751 w 1887289"/>
                <a:gd name="connsiteY4" fmla="*/ 890763 h 1022059"/>
                <a:gd name="connsiteX5" fmla="*/ 1814991 w 1887289"/>
                <a:gd name="connsiteY5" fmla="*/ 1022059 h 1022059"/>
                <a:gd name="connsiteX6" fmla="*/ 0 w 1887289"/>
                <a:gd name="connsiteY6" fmla="*/ 1022059 h 102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289" h="1022059">
                  <a:moveTo>
                    <a:pt x="0" y="0"/>
                  </a:moveTo>
                  <a:lnTo>
                    <a:pt x="1816307" y="0"/>
                  </a:lnTo>
                  <a:lnTo>
                    <a:pt x="1848751" y="126182"/>
                  </a:lnTo>
                  <a:cubicBezTo>
                    <a:pt x="1874019" y="249665"/>
                    <a:pt x="1887289" y="377519"/>
                    <a:pt x="1887289" y="508472"/>
                  </a:cubicBezTo>
                  <a:cubicBezTo>
                    <a:pt x="1887289" y="639425"/>
                    <a:pt x="1874019" y="767279"/>
                    <a:pt x="1848751" y="890763"/>
                  </a:cubicBezTo>
                  <a:lnTo>
                    <a:pt x="1814991" y="1022059"/>
                  </a:lnTo>
                  <a:lnTo>
                    <a:pt x="0" y="1022059"/>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p>
              <a:endParaRPr sz="3000">
                <a:solidFill>
                  <a:srgbClr val="FFFFFF"/>
                </a:solidFill>
              </a:endParaRPr>
            </a:p>
          </p:txBody>
        </p:sp>
        <p:sp>
          <p:nvSpPr>
            <p:cNvPr id="74" name="Shape">
              <a:extLst>
                <a:ext uri="{FF2B5EF4-FFF2-40B4-BE49-F238E27FC236}">
                  <a16:creationId xmlns:a16="http://schemas.microsoft.com/office/drawing/2014/main" id="{272DE6D2-A94A-17E7-BEE6-6CFF0B98E295}"/>
                </a:ext>
              </a:extLst>
            </p:cNvPr>
            <p:cNvSpPr/>
            <p:nvPr/>
          </p:nvSpPr>
          <p:spPr>
            <a:xfrm>
              <a:off x="4852124" y="4765449"/>
              <a:ext cx="2504816" cy="1376971"/>
            </a:xfrm>
            <a:custGeom>
              <a:avLst/>
              <a:gdLst/>
              <a:ahLst/>
              <a:cxnLst>
                <a:cxn ang="0">
                  <a:pos x="wd2" y="hd2"/>
                </a:cxn>
                <a:cxn ang="5400000">
                  <a:pos x="wd2" y="hd2"/>
                </a:cxn>
                <a:cxn ang="10800000">
                  <a:pos x="wd2" y="hd2"/>
                </a:cxn>
                <a:cxn ang="16200000">
                  <a:pos x="wd2" y="hd2"/>
                </a:cxn>
              </a:cxnLst>
              <a:rect l="0" t="0" r="r" b="b"/>
              <a:pathLst>
                <a:path w="21600" h="21600" extrusionOk="0">
                  <a:moveTo>
                    <a:pt x="18657" y="21600"/>
                  </a:moveTo>
                  <a:lnTo>
                    <a:pt x="21600" y="21600"/>
                  </a:lnTo>
                  <a:lnTo>
                    <a:pt x="17127" y="0"/>
                  </a:lnTo>
                  <a:lnTo>
                    <a:pt x="14199" y="0"/>
                  </a:lnTo>
                  <a:lnTo>
                    <a:pt x="15876" y="8137"/>
                  </a:lnTo>
                  <a:lnTo>
                    <a:pt x="5724" y="8137"/>
                  </a:lnTo>
                  <a:lnTo>
                    <a:pt x="7401" y="0"/>
                  </a:lnTo>
                  <a:lnTo>
                    <a:pt x="4458" y="0"/>
                  </a:lnTo>
                  <a:lnTo>
                    <a:pt x="0" y="21600"/>
                  </a:lnTo>
                  <a:lnTo>
                    <a:pt x="2943" y="21600"/>
                  </a:lnTo>
                  <a:lnTo>
                    <a:pt x="4620" y="13463"/>
                  </a:lnTo>
                  <a:lnTo>
                    <a:pt x="16980" y="13463"/>
                  </a:lnTo>
                  <a:close/>
                </a:path>
              </a:pathLst>
            </a:custGeom>
            <a:solidFill>
              <a:schemeClr val="bg1">
                <a:lumMod val="85000"/>
              </a:schemeClr>
            </a:solidFill>
            <a:ln w="12700">
              <a:miter lim="400000"/>
            </a:ln>
          </p:spPr>
          <p:txBody>
            <a:bodyPr lIns="38100" tIns="38100" rIns="38100" bIns="38100" anchor="ctr"/>
            <a:lstStyle/>
            <a:p>
              <a:pPr>
                <a:defRPr sz="3000">
                  <a:solidFill>
                    <a:srgbClr val="FFFFFF"/>
                  </a:solidFill>
                </a:defRPr>
              </a:pPr>
              <a:endParaRPr/>
            </a:p>
          </p:txBody>
        </p:sp>
        <p:sp>
          <p:nvSpPr>
            <p:cNvPr id="75" name="Circle">
              <a:extLst>
                <a:ext uri="{FF2B5EF4-FFF2-40B4-BE49-F238E27FC236}">
                  <a16:creationId xmlns:a16="http://schemas.microsoft.com/office/drawing/2014/main" id="{280F79F7-5683-2F58-EDC9-5E1483947E4D}"/>
                </a:ext>
              </a:extLst>
            </p:cNvPr>
            <p:cNvSpPr/>
            <p:nvPr/>
          </p:nvSpPr>
          <p:spPr>
            <a:xfrm>
              <a:off x="4374367" y="1540581"/>
              <a:ext cx="3439859" cy="3439860"/>
            </a:xfrm>
            <a:prstGeom prst="ellipse">
              <a:avLst/>
            </a:prstGeom>
            <a:solidFill>
              <a:srgbClr val="FFFFFF"/>
            </a:solidFill>
            <a:ln w="12700">
              <a:miter lim="400000"/>
            </a:ln>
          </p:spPr>
          <p:txBody>
            <a:bodyPr lIns="38100" tIns="38100" rIns="38100" bIns="38100" anchor="ctr"/>
            <a:lstStyle/>
            <a:p>
              <a:pPr>
                <a:defRPr sz="3000">
                  <a:solidFill>
                    <a:srgbClr val="FFFFFF"/>
                  </a:solidFill>
                </a:defRPr>
              </a:pPr>
              <a:endParaRPr dirty="0"/>
            </a:p>
          </p:txBody>
        </p:sp>
        <p:sp>
          <p:nvSpPr>
            <p:cNvPr id="76" name="Shape">
              <a:extLst>
                <a:ext uri="{FF2B5EF4-FFF2-40B4-BE49-F238E27FC236}">
                  <a16:creationId xmlns:a16="http://schemas.microsoft.com/office/drawing/2014/main" id="{639D955D-1713-5541-B3A6-5E6A6B834461}"/>
                </a:ext>
              </a:extLst>
            </p:cNvPr>
            <p:cNvSpPr/>
            <p:nvPr/>
          </p:nvSpPr>
          <p:spPr>
            <a:xfrm>
              <a:off x="4903311" y="2069527"/>
              <a:ext cx="2392207" cy="2392209"/>
            </a:xfrm>
            <a:custGeom>
              <a:avLst/>
              <a:gdLst/>
              <a:ahLst/>
              <a:cxnLst>
                <a:cxn ang="0">
                  <a:pos x="wd2" y="hd2"/>
                </a:cxn>
                <a:cxn ang="5400000">
                  <a:pos x="wd2" y="hd2"/>
                </a:cxn>
                <a:cxn ang="10800000">
                  <a:pos x="wd2" y="hd2"/>
                </a:cxn>
                <a:cxn ang="16200000">
                  <a:pos x="wd2" y="hd2"/>
                </a:cxn>
              </a:cxnLst>
              <a:rect l="0" t="0" r="r" b="b"/>
              <a:pathLst>
                <a:path w="21585" h="21600" extrusionOk="0">
                  <a:moveTo>
                    <a:pt x="10792" y="21600"/>
                  </a:moveTo>
                  <a:cubicBezTo>
                    <a:pt x="4834" y="21600"/>
                    <a:pt x="0" y="16747"/>
                    <a:pt x="0" y="10800"/>
                  </a:cubicBezTo>
                  <a:cubicBezTo>
                    <a:pt x="0" y="4838"/>
                    <a:pt x="4850" y="0"/>
                    <a:pt x="10792" y="0"/>
                  </a:cubicBezTo>
                  <a:cubicBezTo>
                    <a:pt x="16750" y="0"/>
                    <a:pt x="21585" y="4853"/>
                    <a:pt x="21585" y="10800"/>
                  </a:cubicBezTo>
                  <a:cubicBezTo>
                    <a:pt x="21600" y="16762"/>
                    <a:pt x="16750" y="21600"/>
                    <a:pt x="10792" y="21600"/>
                  </a:cubicBezTo>
                  <a:close/>
                  <a:moveTo>
                    <a:pt x="10792" y="2573"/>
                  </a:moveTo>
                  <a:cubicBezTo>
                    <a:pt x="6251" y="2573"/>
                    <a:pt x="2571" y="6270"/>
                    <a:pt x="2571" y="10800"/>
                  </a:cubicBezTo>
                  <a:cubicBezTo>
                    <a:pt x="2571" y="15345"/>
                    <a:pt x="6266" y="19027"/>
                    <a:pt x="10792" y="19027"/>
                  </a:cubicBezTo>
                  <a:cubicBezTo>
                    <a:pt x="15334" y="19027"/>
                    <a:pt x="19014" y="15330"/>
                    <a:pt x="19014" y="10800"/>
                  </a:cubicBezTo>
                  <a:cubicBezTo>
                    <a:pt x="19029" y="6270"/>
                    <a:pt x="15334" y="2573"/>
                    <a:pt x="10792" y="2573"/>
                  </a:cubicBezTo>
                  <a:close/>
                </a:path>
              </a:pathLst>
            </a:custGeom>
            <a:solidFill>
              <a:srgbClr val="4466A2"/>
            </a:solidFill>
            <a:ln w="12700">
              <a:miter lim="400000"/>
            </a:ln>
          </p:spPr>
          <p:txBody>
            <a:bodyPr lIns="38100" tIns="38100" rIns="38100" bIns="38100" anchor="ctr"/>
            <a:lstStyle/>
            <a:p>
              <a:pPr>
                <a:defRPr sz="3000">
                  <a:solidFill>
                    <a:srgbClr val="FFFFFF"/>
                  </a:solidFill>
                </a:defRPr>
              </a:pPr>
              <a:endParaRPr/>
            </a:p>
          </p:txBody>
        </p:sp>
        <p:sp>
          <p:nvSpPr>
            <p:cNvPr id="77" name="Shape">
              <a:extLst>
                <a:ext uri="{FF2B5EF4-FFF2-40B4-BE49-F238E27FC236}">
                  <a16:creationId xmlns:a16="http://schemas.microsoft.com/office/drawing/2014/main" id="{2689CB62-2BC3-46DC-A5B1-6B704FE3066B}"/>
                </a:ext>
              </a:extLst>
            </p:cNvPr>
            <p:cNvSpPr/>
            <p:nvPr/>
          </p:nvSpPr>
          <p:spPr>
            <a:xfrm>
              <a:off x="4425554" y="1591769"/>
              <a:ext cx="3354545" cy="33545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835"/>
                  </a:moveTo>
                  <a:cubicBezTo>
                    <a:pt x="5856" y="1835"/>
                    <a:pt x="1835" y="5856"/>
                    <a:pt x="1835" y="10800"/>
                  </a:cubicBezTo>
                  <a:cubicBezTo>
                    <a:pt x="1835" y="15744"/>
                    <a:pt x="5856" y="19765"/>
                    <a:pt x="10800" y="19765"/>
                  </a:cubicBezTo>
                  <a:cubicBezTo>
                    <a:pt x="15744" y="19765"/>
                    <a:pt x="19765" y="15744"/>
                    <a:pt x="19765" y="10800"/>
                  </a:cubicBezTo>
                  <a:cubicBezTo>
                    <a:pt x="19765" y="5856"/>
                    <a:pt x="15744" y="1835"/>
                    <a:pt x="10800" y="1835"/>
                  </a:cubicBezTo>
                  <a:close/>
                </a:path>
              </a:pathLst>
            </a:custGeom>
            <a:solidFill>
              <a:srgbClr val="E7564F"/>
            </a:solidFill>
            <a:ln w="12700">
              <a:miter lim="400000"/>
            </a:ln>
          </p:spPr>
          <p:txBody>
            <a:bodyPr lIns="38100" tIns="38100" rIns="38100" bIns="38100" anchor="ctr"/>
            <a:lstStyle/>
            <a:p>
              <a:pPr>
                <a:defRPr sz="3000">
                  <a:solidFill>
                    <a:srgbClr val="FFFFFF"/>
                  </a:solidFill>
                </a:defRPr>
              </a:pPr>
              <a:endParaRPr/>
            </a:p>
          </p:txBody>
        </p:sp>
        <p:sp>
          <p:nvSpPr>
            <p:cNvPr id="78" name="Shape">
              <a:extLst>
                <a:ext uri="{FF2B5EF4-FFF2-40B4-BE49-F238E27FC236}">
                  <a16:creationId xmlns:a16="http://schemas.microsoft.com/office/drawing/2014/main" id="{CDAABB2C-5337-66A4-639B-38FF53628062}"/>
                </a:ext>
              </a:extLst>
            </p:cNvPr>
            <p:cNvSpPr/>
            <p:nvPr/>
          </p:nvSpPr>
          <p:spPr>
            <a:xfrm>
              <a:off x="5415193" y="2581411"/>
              <a:ext cx="1358199" cy="135820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57" y="21600"/>
                    <a:pt x="0" y="16770"/>
                    <a:pt x="0" y="10800"/>
                  </a:cubicBezTo>
                  <a:cubicBezTo>
                    <a:pt x="0" y="4857"/>
                    <a:pt x="4830" y="0"/>
                    <a:pt x="10800" y="0"/>
                  </a:cubicBezTo>
                  <a:cubicBezTo>
                    <a:pt x="16743" y="0"/>
                    <a:pt x="21600" y="4830"/>
                    <a:pt x="21600" y="10800"/>
                  </a:cubicBezTo>
                  <a:cubicBezTo>
                    <a:pt x="21600" y="16770"/>
                    <a:pt x="16770" y="21600"/>
                    <a:pt x="10800" y="21600"/>
                  </a:cubicBezTo>
                  <a:close/>
                  <a:moveTo>
                    <a:pt x="10800" y="4532"/>
                  </a:moveTo>
                  <a:cubicBezTo>
                    <a:pt x="7354" y="4532"/>
                    <a:pt x="4532" y="7354"/>
                    <a:pt x="4532" y="10800"/>
                  </a:cubicBezTo>
                  <a:cubicBezTo>
                    <a:pt x="4532" y="14246"/>
                    <a:pt x="7354" y="17068"/>
                    <a:pt x="10800" y="17068"/>
                  </a:cubicBezTo>
                  <a:cubicBezTo>
                    <a:pt x="14246" y="17068"/>
                    <a:pt x="17068" y="14246"/>
                    <a:pt x="17068" y="10800"/>
                  </a:cubicBezTo>
                  <a:cubicBezTo>
                    <a:pt x="17068" y="7354"/>
                    <a:pt x="14273" y="4532"/>
                    <a:pt x="10800" y="4532"/>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79" name="Circle">
              <a:extLst>
                <a:ext uri="{FF2B5EF4-FFF2-40B4-BE49-F238E27FC236}">
                  <a16:creationId xmlns:a16="http://schemas.microsoft.com/office/drawing/2014/main" id="{AAC04E24-7158-22C9-593C-2B28FE6FAAF5}"/>
                </a:ext>
              </a:extLst>
            </p:cNvPr>
            <p:cNvSpPr/>
            <p:nvPr/>
          </p:nvSpPr>
          <p:spPr>
            <a:xfrm>
              <a:off x="5927078" y="3093297"/>
              <a:ext cx="341257" cy="341256"/>
            </a:xfrm>
            <a:prstGeom prst="ellipse">
              <a:avLst/>
            </a:prstGeom>
            <a:solidFill>
              <a:srgbClr val="548235"/>
            </a:solidFill>
            <a:ln w="12700">
              <a:miter lim="400000"/>
            </a:ln>
          </p:spPr>
          <p:txBody>
            <a:bodyPr lIns="38100" tIns="38100" rIns="38100" bIns="38100" anchor="ctr"/>
            <a:lstStyle/>
            <a:p>
              <a:pPr>
                <a:defRPr sz="3000">
                  <a:solidFill>
                    <a:srgbClr val="FFFFFF"/>
                  </a:solidFill>
                </a:defRPr>
              </a:pPr>
              <a:endParaRPr/>
            </a:p>
          </p:txBody>
        </p:sp>
        <p:sp>
          <p:nvSpPr>
            <p:cNvPr id="80" name="Shape">
              <a:extLst>
                <a:ext uri="{FF2B5EF4-FFF2-40B4-BE49-F238E27FC236}">
                  <a16:creationId xmlns:a16="http://schemas.microsoft.com/office/drawing/2014/main" id="{700A9CA2-277C-D3CD-CDC8-59E6B36F19BC}"/>
                </a:ext>
              </a:extLst>
            </p:cNvPr>
            <p:cNvSpPr/>
            <p:nvPr/>
          </p:nvSpPr>
          <p:spPr>
            <a:xfrm>
              <a:off x="6097703" y="670379"/>
              <a:ext cx="223524" cy="700210"/>
            </a:xfrm>
            <a:custGeom>
              <a:avLst/>
              <a:gdLst/>
              <a:ahLst/>
              <a:cxnLst>
                <a:cxn ang="0">
                  <a:pos x="wd2" y="hd2"/>
                </a:cxn>
                <a:cxn ang="5400000">
                  <a:pos x="wd2" y="hd2"/>
                </a:cxn>
                <a:cxn ang="10800000">
                  <a:pos x="wd2" y="hd2"/>
                </a:cxn>
                <a:cxn ang="16200000">
                  <a:pos x="wd2" y="hd2"/>
                </a:cxn>
              </a:cxnLst>
              <a:rect l="0" t="0" r="r" b="b"/>
              <a:pathLst>
                <a:path w="21600" h="21308" extrusionOk="0">
                  <a:moveTo>
                    <a:pt x="10553" y="17570"/>
                  </a:moveTo>
                  <a:lnTo>
                    <a:pt x="0" y="21308"/>
                  </a:lnTo>
                  <a:lnTo>
                    <a:pt x="0" y="6198"/>
                  </a:lnTo>
                  <a:lnTo>
                    <a:pt x="16983" y="279"/>
                  </a:lnTo>
                  <a:cubicBezTo>
                    <a:pt x="18632" y="-292"/>
                    <a:pt x="21600" y="72"/>
                    <a:pt x="21600" y="850"/>
                  </a:cubicBezTo>
                  <a:lnTo>
                    <a:pt x="21600" y="8587"/>
                  </a:lnTo>
                  <a:cubicBezTo>
                    <a:pt x="21600" y="11858"/>
                    <a:pt x="17643" y="15077"/>
                    <a:pt x="10553" y="17570"/>
                  </a:cubicBezTo>
                  <a:close/>
                </a:path>
              </a:pathLst>
            </a:custGeom>
            <a:solidFill>
              <a:srgbClr val="929497"/>
            </a:solidFill>
            <a:ln w="12700">
              <a:miter lim="400000"/>
            </a:ln>
          </p:spPr>
          <p:txBody>
            <a:bodyPr lIns="38100" tIns="38100" rIns="38100" bIns="38100" anchor="ctr"/>
            <a:lstStyle/>
            <a:p>
              <a:pPr>
                <a:defRPr sz="3000">
                  <a:solidFill>
                    <a:srgbClr val="FFFFFF"/>
                  </a:solidFill>
                </a:defRPr>
              </a:pPr>
              <a:endParaRPr/>
            </a:p>
          </p:txBody>
        </p:sp>
        <p:sp>
          <p:nvSpPr>
            <p:cNvPr id="81" name="Shape">
              <a:extLst>
                <a:ext uri="{FF2B5EF4-FFF2-40B4-BE49-F238E27FC236}">
                  <a16:creationId xmlns:a16="http://schemas.microsoft.com/office/drawing/2014/main" id="{334CDF15-4A10-F4FF-43E7-C20D7D5FE2B2}"/>
                </a:ext>
              </a:extLst>
            </p:cNvPr>
            <p:cNvSpPr/>
            <p:nvPr/>
          </p:nvSpPr>
          <p:spPr>
            <a:xfrm>
              <a:off x="5875887" y="670379"/>
              <a:ext cx="223524" cy="700210"/>
            </a:xfrm>
            <a:custGeom>
              <a:avLst/>
              <a:gdLst/>
              <a:ahLst/>
              <a:cxnLst>
                <a:cxn ang="0">
                  <a:pos x="wd2" y="hd2"/>
                </a:cxn>
                <a:cxn ang="5400000">
                  <a:pos x="wd2" y="hd2"/>
                </a:cxn>
                <a:cxn ang="10800000">
                  <a:pos x="wd2" y="hd2"/>
                </a:cxn>
                <a:cxn ang="16200000">
                  <a:pos x="wd2" y="hd2"/>
                </a:cxn>
              </a:cxnLst>
              <a:rect l="0" t="0" r="r" b="b"/>
              <a:pathLst>
                <a:path w="21600" h="21308" extrusionOk="0">
                  <a:moveTo>
                    <a:pt x="11047" y="17570"/>
                  </a:moveTo>
                  <a:lnTo>
                    <a:pt x="21600" y="21308"/>
                  </a:lnTo>
                  <a:lnTo>
                    <a:pt x="21600" y="6198"/>
                  </a:lnTo>
                  <a:lnTo>
                    <a:pt x="4617" y="279"/>
                  </a:lnTo>
                  <a:cubicBezTo>
                    <a:pt x="2968" y="-292"/>
                    <a:pt x="0" y="72"/>
                    <a:pt x="0" y="850"/>
                  </a:cubicBezTo>
                  <a:lnTo>
                    <a:pt x="0" y="8587"/>
                  </a:lnTo>
                  <a:cubicBezTo>
                    <a:pt x="0" y="11858"/>
                    <a:pt x="3957" y="15077"/>
                    <a:pt x="11047" y="17570"/>
                  </a:cubicBezTo>
                  <a:close/>
                </a:path>
              </a:pathLst>
            </a:custGeom>
            <a:solidFill>
              <a:srgbClr val="929497"/>
            </a:solidFill>
            <a:ln w="12700">
              <a:miter lim="400000"/>
            </a:ln>
          </p:spPr>
          <p:txBody>
            <a:bodyPr lIns="38100" tIns="38100" rIns="38100" bIns="38100" anchor="ctr"/>
            <a:lstStyle/>
            <a:p>
              <a:pPr>
                <a:defRPr sz="3000">
                  <a:solidFill>
                    <a:srgbClr val="FFFFFF"/>
                  </a:solidFill>
                </a:defRPr>
              </a:pPr>
              <a:endParaRPr/>
            </a:p>
          </p:txBody>
        </p:sp>
        <p:sp>
          <p:nvSpPr>
            <p:cNvPr id="82" name="Shape">
              <a:extLst>
                <a:ext uri="{FF2B5EF4-FFF2-40B4-BE49-F238E27FC236}">
                  <a16:creationId xmlns:a16="http://schemas.microsoft.com/office/drawing/2014/main" id="{B73C2924-DA4C-D758-B80E-4669AE148509}"/>
                </a:ext>
              </a:extLst>
            </p:cNvPr>
            <p:cNvSpPr/>
            <p:nvPr/>
          </p:nvSpPr>
          <p:spPr>
            <a:xfrm>
              <a:off x="6063580" y="738630"/>
              <a:ext cx="61426" cy="2550889"/>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4400" y="332"/>
                  </a:lnTo>
                  <a:lnTo>
                    <a:pt x="7200" y="332"/>
                  </a:lnTo>
                  <a:lnTo>
                    <a:pt x="7200" y="0"/>
                  </a:lnTo>
                  <a:lnTo>
                    <a:pt x="0" y="0"/>
                  </a:lnTo>
                  <a:lnTo>
                    <a:pt x="0" y="21340"/>
                  </a:lnTo>
                  <a:cubicBezTo>
                    <a:pt x="0" y="21484"/>
                    <a:pt x="4800" y="21600"/>
                    <a:pt x="10800" y="21600"/>
                  </a:cubicBezTo>
                  <a:lnTo>
                    <a:pt x="10800" y="21600"/>
                  </a:lnTo>
                  <a:cubicBezTo>
                    <a:pt x="16800" y="21600"/>
                    <a:pt x="21600" y="21484"/>
                    <a:pt x="21600" y="21340"/>
                  </a:cubicBezTo>
                  <a:lnTo>
                    <a:pt x="21600" y="0"/>
                  </a:lnTo>
                  <a:lnTo>
                    <a:pt x="14400" y="0"/>
                  </a:lnTo>
                  <a:close/>
                </a:path>
              </a:pathLst>
            </a:custGeom>
            <a:solidFill>
              <a:srgbClr val="C8CACB"/>
            </a:solidFill>
            <a:ln w="12700">
              <a:miter lim="400000"/>
            </a:ln>
          </p:spPr>
          <p:txBody>
            <a:bodyPr lIns="38100" tIns="38100" rIns="38100" bIns="38100" anchor="ctr"/>
            <a:lstStyle/>
            <a:p>
              <a:pPr>
                <a:defRPr sz="3000">
                  <a:solidFill>
                    <a:srgbClr val="FFFFFF"/>
                  </a:solidFill>
                </a:defRPr>
              </a:pPr>
              <a:endParaRPr/>
            </a:p>
          </p:txBody>
        </p:sp>
        <p:sp>
          <p:nvSpPr>
            <p:cNvPr id="83" name="Shape">
              <a:extLst>
                <a:ext uri="{FF2B5EF4-FFF2-40B4-BE49-F238E27FC236}">
                  <a16:creationId xmlns:a16="http://schemas.microsoft.com/office/drawing/2014/main" id="{F43DE68F-353B-46EF-B7FD-15484D93EB77}"/>
                </a:ext>
              </a:extLst>
            </p:cNvPr>
            <p:cNvSpPr/>
            <p:nvPr/>
          </p:nvSpPr>
          <p:spPr>
            <a:xfrm>
              <a:off x="5637009" y="1642960"/>
              <a:ext cx="495564" cy="1647301"/>
            </a:xfrm>
            <a:custGeom>
              <a:avLst/>
              <a:gdLst/>
              <a:ahLst/>
              <a:cxnLst>
                <a:cxn ang="0">
                  <a:pos x="wd2" y="hd2"/>
                </a:cxn>
                <a:cxn ang="5400000">
                  <a:pos x="wd2" y="hd2"/>
                </a:cxn>
                <a:cxn ang="10800000">
                  <a:pos x="wd2" y="hd2"/>
                </a:cxn>
                <a:cxn ang="16200000">
                  <a:pos x="wd2" y="hd2"/>
                </a:cxn>
              </a:cxnLst>
              <a:rect l="0" t="0" r="r" b="b"/>
              <a:pathLst>
                <a:path w="21484" h="21565" extrusionOk="0">
                  <a:moveTo>
                    <a:pt x="21452" y="21064"/>
                  </a:moveTo>
                  <a:lnTo>
                    <a:pt x="2589" y="0"/>
                  </a:lnTo>
                  <a:cubicBezTo>
                    <a:pt x="1701" y="67"/>
                    <a:pt x="888" y="134"/>
                    <a:pt x="0" y="201"/>
                  </a:cubicBezTo>
                  <a:lnTo>
                    <a:pt x="18863" y="21265"/>
                  </a:lnTo>
                  <a:cubicBezTo>
                    <a:pt x="19085" y="21488"/>
                    <a:pt x="19751" y="21600"/>
                    <a:pt x="20490" y="21555"/>
                  </a:cubicBezTo>
                  <a:cubicBezTo>
                    <a:pt x="21230" y="21511"/>
                    <a:pt x="21600" y="21287"/>
                    <a:pt x="21452" y="21064"/>
                  </a:cubicBezTo>
                  <a:close/>
                </a:path>
              </a:pathLst>
            </a:custGeom>
            <a:solidFill>
              <a:schemeClr val="tx1">
                <a:lumMod val="75000"/>
                <a:lumOff val="25000"/>
                <a:alpha val="16000"/>
              </a:schemeClr>
            </a:solidFill>
            <a:ln w="12700">
              <a:miter lim="400000"/>
            </a:ln>
          </p:spPr>
          <p:txBody>
            <a:bodyPr wrap="square" lIns="38100" tIns="38100" rIns="38100" bIns="38100" anchor="ctr">
              <a:noAutofit/>
            </a:bodyPr>
            <a:lstStyle/>
            <a:p>
              <a:endParaRPr sz="3000">
                <a:solidFill>
                  <a:srgbClr val="FFFFFF"/>
                </a:solidFill>
              </a:endParaRPr>
            </a:p>
          </p:txBody>
        </p:sp>
      </p:grpSp>
      <p:sp>
        <p:nvSpPr>
          <p:cNvPr id="100" name="CaixaDeTexto 99">
            <a:extLst>
              <a:ext uri="{FF2B5EF4-FFF2-40B4-BE49-F238E27FC236}">
                <a16:creationId xmlns:a16="http://schemas.microsoft.com/office/drawing/2014/main" id="{E21EF861-F05E-CA68-2617-756A47FE3F53}"/>
              </a:ext>
            </a:extLst>
          </p:cNvPr>
          <p:cNvSpPr txBox="1"/>
          <p:nvPr/>
        </p:nvSpPr>
        <p:spPr>
          <a:xfrm>
            <a:off x="7581540" y="3861840"/>
            <a:ext cx="3045898" cy="2097816"/>
          </a:xfrm>
          <a:prstGeom prst="rect">
            <a:avLst/>
          </a:prstGeom>
          <a:noFill/>
        </p:spPr>
        <p:txBody>
          <a:bodyPr wrap="square" rtlCol="0">
            <a:noAutofit/>
          </a:bodyPr>
          <a:lstStyle/>
          <a:p>
            <a:pPr algn="just">
              <a:lnSpc>
                <a:spcPct val="150000"/>
              </a:lnSpc>
              <a:spcAft>
                <a:spcPts val="800"/>
              </a:spcAft>
            </a:pPr>
            <a:r>
              <a:rPr lang="pt-BR" sz="1200" i="1" dirty="0">
                <a:latin typeface="Montserrat" pitchFamily="2" charset="0"/>
              </a:rPr>
              <a:t>"O que está se reclamando por parte de algumas empresas é que está havendo uma espécie de </a:t>
            </a:r>
            <a:r>
              <a:rPr lang="pt-BR" sz="1200" b="1" i="1" dirty="0">
                <a:solidFill>
                  <a:srgbClr val="2F5597"/>
                </a:solidFill>
                <a:latin typeface="Montserrat" pitchFamily="2" charset="0"/>
              </a:rPr>
              <a:t>concorrência desleal </a:t>
            </a:r>
            <a:r>
              <a:rPr lang="pt-BR" sz="1200" i="1" dirty="0">
                <a:latin typeface="Montserrat" pitchFamily="2" charset="0"/>
              </a:rPr>
              <a:t>[...] Está sendo investigado e será coibido. </a:t>
            </a:r>
            <a:r>
              <a:rPr lang="pt-BR" sz="1200" b="1" i="1" dirty="0">
                <a:solidFill>
                  <a:srgbClr val="2F5597"/>
                </a:solidFill>
                <a:latin typeface="Montserrat" pitchFamily="2" charset="0"/>
              </a:rPr>
              <a:t>Melhor que pode acontecer ao consumidor e economia brasileira é uma isonomia na concorrência</a:t>
            </a:r>
            <a:r>
              <a:rPr lang="pt-BR" sz="1200" i="1" dirty="0">
                <a:latin typeface="Montserrat" pitchFamily="2" charset="0"/>
              </a:rPr>
              <a:t>"</a:t>
            </a:r>
            <a:endParaRPr lang="pt-BR" sz="1200" b="1" i="1" dirty="0">
              <a:solidFill>
                <a:srgbClr val="E7564F"/>
              </a:solidFill>
              <a:latin typeface="Montserrat" pitchFamily="2" charset="0"/>
            </a:endParaRPr>
          </a:p>
        </p:txBody>
      </p:sp>
      <p:sp>
        <p:nvSpPr>
          <p:cNvPr id="101" name="CaixaDeTexto 100">
            <a:extLst>
              <a:ext uri="{FF2B5EF4-FFF2-40B4-BE49-F238E27FC236}">
                <a16:creationId xmlns:a16="http://schemas.microsoft.com/office/drawing/2014/main" id="{5347CFB6-B58C-1A13-6BEE-0DDF16C2E1C3}"/>
              </a:ext>
            </a:extLst>
          </p:cNvPr>
          <p:cNvSpPr txBox="1"/>
          <p:nvPr/>
        </p:nvSpPr>
        <p:spPr>
          <a:xfrm>
            <a:off x="7615830" y="2912389"/>
            <a:ext cx="2892207" cy="727678"/>
          </a:xfrm>
          <a:prstGeom prst="rect">
            <a:avLst/>
          </a:prstGeom>
          <a:noFill/>
        </p:spPr>
        <p:txBody>
          <a:bodyPr wrap="square" rtlCol="0">
            <a:noAutofit/>
          </a:bodyPr>
          <a:lstStyle/>
          <a:p>
            <a:pPr algn="just">
              <a:lnSpc>
                <a:spcPct val="150000"/>
              </a:lnSpc>
              <a:spcAft>
                <a:spcPts val="800"/>
              </a:spcAft>
            </a:pPr>
            <a:r>
              <a:rPr lang="pt-BR" sz="1200" i="1" dirty="0">
                <a:latin typeface="Montserrat" pitchFamily="2" charset="0"/>
              </a:rPr>
              <a:t>“A reforma tributária é para </a:t>
            </a:r>
            <a:r>
              <a:rPr lang="pt-BR" sz="1200" b="1" i="1" dirty="0">
                <a:solidFill>
                  <a:srgbClr val="548235"/>
                </a:solidFill>
                <a:latin typeface="Montserrat" pitchFamily="2" charset="0"/>
              </a:rPr>
              <a:t>buscar</a:t>
            </a:r>
            <a:r>
              <a:rPr lang="pt-BR" sz="1200" i="1" dirty="0">
                <a:latin typeface="Montserrat" pitchFamily="2" charset="0"/>
              </a:rPr>
              <a:t> </a:t>
            </a:r>
            <a:r>
              <a:rPr lang="pt-BR" sz="1200" b="1" i="1" dirty="0">
                <a:solidFill>
                  <a:srgbClr val="548235"/>
                </a:solidFill>
                <a:latin typeface="Montserrat" pitchFamily="2" charset="0"/>
              </a:rPr>
              <a:t>justiça</a:t>
            </a:r>
            <a:r>
              <a:rPr lang="pt-BR" sz="1200" i="1" dirty="0">
                <a:latin typeface="Montserrat" pitchFamily="2" charset="0"/>
              </a:rPr>
              <a:t>, não é para buscar mais arrecadação”</a:t>
            </a:r>
          </a:p>
        </p:txBody>
      </p:sp>
      <p:sp>
        <p:nvSpPr>
          <p:cNvPr id="102" name="CaixaDeTexto 101">
            <a:extLst>
              <a:ext uri="{FF2B5EF4-FFF2-40B4-BE49-F238E27FC236}">
                <a16:creationId xmlns:a16="http://schemas.microsoft.com/office/drawing/2014/main" id="{FCDCAF26-96B0-20EB-6AEC-E0E32E2A8AB0}"/>
              </a:ext>
            </a:extLst>
          </p:cNvPr>
          <p:cNvSpPr txBox="1"/>
          <p:nvPr/>
        </p:nvSpPr>
        <p:spPr>
          <a:xfrm>
            <a:off x="7611062" y="878968"/>
            <a:ext cx="3045898" cy="2097816"/>
          </a:xfrm>
          <a:prstGeom prst="rect">
            <a:avLst/>
          </a:prstGeom>
          <a:noFill/>
        </p:spPr>
        <p:txBody>
          <a:bodyPr wrap="square" rtlCol="0">
            <a:noAutofit/>
          </a:bodyPr>
          <a:lstStyle/>
          <a:p>
            <a:pPr algn="just">
              <a:lnSpc>
                <a:spcPct val="150000"/>
              </a:lnSpc>
              <a:spcAft>
                <a:spcPts val="800"/>
              </a:spcAft>
            </a:pPr>
            <a:r>
              <a:rPr lang="pt-BR" sz="1200" i="1" dirty="0">
                <a:latin typeface="Montserrat" pitchFamily="2" charset="0"/>
              </a:rPr>
              <a:t>"Ninguém acha que vai ser </a:t>
            </a:r>
            <a:r>
              <a:rPr lang="pt-BR" sz="1200" b="1" i="1" dirty="0">
                <a:solidFill>
                  <a:srgbClr val="FFC000"/>
                </a:solidFill>
                <a:latin typeface="Montserrat" pitchFamily="2" charset="0"/>
              </a:rPr>
              <a:t>bom para a economia brasileira contrabando, carga roubada </a:t>
            </a:r>
            <a:r>
              <a:rPr lang="pt-BR" sz="1200" i="1" dirty="0">
                <a:latin typeface="Montserrat" pitchFamily="2" charset="0"/>
              </a:rPr>
              <a:t>[...] Nada disso vai ser bom ao Brasil, e a maneira de garantir isso é </a:t>
            </a:r>
            <a:r>
              <a:rPr lang="pt-BR" sz="1200" b="1" i="1" dirty="0">
                <a:solidFill>
                  <a:schemeClr val="accent4"/>
                </a:solidFill>
                <a:latin typeface="Montserrat" pitchFamily="2" charset="0"/>
              </a:rPr>
              <a:t>concorrência igual para todo mundo"</a:t>
            </a:r>
          </a:p>
        </p:txBody>
      </p:sp>
      <p:sp>
        <p:nvSpPr>
          <p:cNvPr id="103" name="CaixaDeTexto 102">
            <a:extLst>
              <a:ext uri="{FF2B5EF4-FFF2-40B4-BE49-F238E27FC236}">
                <a16:creationId xmlns:a16="http://schemas.microsoft.com/office/drawing/2014/main" id="{BB504A7F-3226-5899-5C38-95A99F469441}"/>
              </a:ext>
            </a:extLst>
          </p:cNvPr>
          <p:cNvSpPr txBox="1"/>
          <p:nvPr/>
        </p:nvSpPr>
        <p:spPr>
          <a:xfrm>
            <a:off x="7587924" y="6117084"/>
            <a:ext cx="2892207" cy="317487"/>
          </a:xfrm>
          <a:prstGeom prst="rect">
            <a:avLst/>
          </a:prstGeom>
          <a:noFill/>
        </p:spPr>
        <p:txBody>
          <a:bodyPr wrap="square" rtlCol="0">
            <a:noAutofit/>
          </a:bodyPr>
          <a:lstStyle/>
          <a:p>
            <a:pPr algn="just">
              <a:lnSpc>
                <a:spcPct val="150000"/>
              </a:lnSpc>
              <a:spcAft>
                <a:spcPts val="800"/>
              </a:spcAft>
            </a:pPr>
            <a:r>
              <a:rPr lang="pt-BR" sz="1200" b="1" i="1" dirty="0">
                <a:solidFill>
                  <a:srgbClr val="4466A2"/>
                </a:solidFill>
                <a:latin typeface="Montserrat" pitchFamily="2" charset="0"/>
              </a:rPr>
              <a:t>Ministro Fernando Haddad</a:t>
            </a:r>
          </a:p>
        </p:txBody>
      </p:sp>
    </p:spTree>
    <p:extLst>
      <p:ext uri="{BB962C8B-B14F-4D97-AF65-F5344CB8AC3E}">
        <p14:creationId xmlns:p14="http://schemas.microsoft.com/office/powerpoint/2010/main" val="56705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a:extLst>
              <a:ext uri="{FF2B5EF4-FFF2-40B4-BE49-F238E27FC236}">
                <a16:creationId xmlns:a16="http://schemas.microsoft.com/office/drawing/2014/main" id="{641C4CDE-A270-B01B-0593-F063F407374B}"/>
              </a:ext>
            </a:extLst>
          </p:cNvPr>
          <p:cNvSpPr>
            <a:spLocks noGrp="1" noRot="1" noMove="1" noResize="1" noEditPoints="1" noAdjustHandles="1" noChangeArrowheads="1" noChangeShapeType="1"/>
          </p:cNvSpPr>
          <p:nvPr/>
        </p:nvSpPr>
        <p:spPr>
          <a:xfrm>
            <a:off x="0" y="1"/>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a:p>
        </p:txBody>
      </p:sp>
      <p:sp>
        <p:nvSpPr>
          <p:cNvPr id="3" name="CaixaDeTexto 2">
            <a:extLst>
              <a:ext uri="{FF2B5EF4-FFF2-40B4-BE49-F238E27FC236}">
                <a16:creationId xmlns:a16="http://schemas.microsoft.com/office/drawing/2014/main" id="{751C2A49-7E81-5951-82C7-4700F5A5208B}"/>
              </a:ext>
            </a:extLst>
          </p:cNvPr>
          <p:cNvSpPr txBox="1"/>
          <p:nvPr/>
        </p:nvSpPr>
        <p:spPr>
          <a:xfrm>
            <a:off x="824347" y="433605"/>
            <a:ext cx="7607770" cy="461665"/>
          </a:xfrm>
          <a:prstGeom prst="rect">
            <a:avLst/>
          </a:prstGeom>
        </p:spPr>
        <p:txBody>
          <a:bodyPr vert="horz" lIns="91440" tIns="45720" rIns="91440" bIns="45720" rtlCol="0">
            <a:noAutofit/>
          </a:bodyPr>
          <a:lstStyle/>
          <a:p>
            <a:pPr>
              <a:lnSpc>
                <a:spcPct val="90000"/>
              </a:lnSpc>
              <a:spcAft>
                <a:spcPts val="600"/>
              </a:spcAft>
            </a:pPr>
            <a:r>
              <a:rPr lang="pt-BR" sz="3600">
                <a:solidFill>
                  <a:schemeClr val="tx1">
                    <a:lumMod val="75000"/>
                    <a:lumOff val="25000"/>
                  </a:schemeClr>
                </a:solidFill>
                <a:latin typeface="Montserrat Bold" panose="00000800000000000000" pitchFamily="2" charset="0"/>
              </a:rPr>
              <a:t>PROBLEMA</a:t>
            </a:r>
          </a:p>
        </p:txBody>
      </p:sp>
      <p:cxnSp>
        <p:nvCxnSpPr>
          <p:cNvPr id="4" name="Conector Reto 2">
            <a:extLst>
              <a:ext uri="{FF2B5EF4-FFF2-40B4-BE49-F238E27FC236}">
                <a16:creationId xmlns:a16="http://schemas.microsoft.com/office/drawing/2014/main" id="{427263A8-4B10-B67F-D510-181227E9C416}"/>
              </a:ext>
            </a:extLst>
          </p:cNvPr>
          <p:cNvCxnSpPr/>
          <p:nvPr/>
        </p:nvCxnSpPr>
        <p:spPr>
          <a:xfrm>
            <a:off x="778027" y="981241"/>
            <a:ext cx="632377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Group 40">
            <a:extLst>
              <a:ext uri="{FF2B5EF4-FFF2-40B4-BE49-F238E27FC236}">
                <a16:creationId xmlns:a16="http://schemas.microsoft.com/office/drawing/2014/main" id="{E08B1347-AD05-41AD-B6D0-8AE5A6A6448A}"/>
              </a:ext>
            </a:extLst>
          </p:cNvPr>
          <p:cNvGrpSpPr/>
          <p:nvPr/>
        </p:nvGrpSpPr>
        <p:grpSpPr>
          <a:xfrm>
            <a:off x="8797224" y="4043105"/>
            <a:ext cx="3203559" cy="2213483"/>
            <a:chOff x="8921977" y="3704054"/>
            <a:chExt cx="2926080" cy="2213483"/>
          </a:xfrm>
        </p:grpSpPr>
        <p:sp>
          <p:nvSpPr>
            <p:cNvPr id="17" name="TextBox 41">
              <a:extLst>
                <a:ext uri="{FF2B5EF4-FFF2-40B4-BE49-F238E27FC236}">
                  <a16:creationId xmlns:a16="http://schemas.microsoft.com/office/drawing/2014/main" id="{CE5FC38F-ADD5-41AC-8ABA-F448ABCEDAB2}"/>
                </a:ext>
              </a:extLst>
            </p:cNvPr>
            <p:cNvSpPr txBox="1"/>
            <p:nvPr/>
          </p:nvSpPr>
          <p:spPr>
            <a:xfrm>
              <a:off x="8921977" y="3704054"/>
              <a:ext cx="2926080" cy="83099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noProof="1">
                  <a:solidFill>
                    <a:schemeClr val="accent5"/>
                  </a:solidFill>
                  <a:latin typeface="Montserrat" pitchFamily="2" charset="0"/>
                </a:rPr>
                <a:t>Concorrência Desleal</a:t>
              </a:r>
            </a:p>
          </p:txBody>
        </p:sp>
        <p:sp>
          <p:nvSpPr>
            <p:cNvPr id="18" name="TextBox 42">
              <a:extLst>
                <a:ext uri="{FF2B5EF4-FFF2-40B4-BE49-F238E27FC236}">
                  <a16:creationId xmlns:a16="http://schemas.microsoft.com/office/drawing/2014/main" id="{5A507814-A536-4DDA-975C-4B299AA0A6B3}"/>
                </a:ext>
              </a:extLst>
            </p:cNvPr>
            <p:cNvSpPr txBox="1"/>
            <p:nvPr/>
          </p:nvSpPr>
          <p:spPr>
            <a:xfrm>
              <a:off x="8921977" y="4532542"/>
              <a:ext cx="2926080" cy="138499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1200" noProof="1">
                  <a:solidFill>
                    <a:schemeClr val="tx1">
                      <a:lumMod val="65000"/>
                      <a:lumOff val="35000"/>
                    </a:schemeClr>
                  </a:solidFill>
                  <a:latin typeface="Montserrat" pitchFamily="2" charset="0"/>
                </a:rPr>
                <a:t>“a inadimplência do devedor é </a:t>
              </a:r>
              <a:r>
                <a:rPr lang="pt-BR" sz="1200" b="1" noProof="1">
                  <a:solidFill>
                    <a:schemeClr val="tx1">
                      <a:lumMod val="65000"/>
                      <a:lumOff val="35000"/>
                    </a:schemeClr>
                  </a:solidFill>
                  <a:latin typeface="Montserrat" pitchFamily="2" charset="0"/>
                </a:rPr>
                <a:t>reiterada, sistemática, contumaz</a:t>
              </a:r>
              <a:r>
                <a:rPr lang="pt-BR" sz="1200" noProof="1">
                  <a:solidFill>
                    <a:schemeClr val="tx1">
                      <a:lumMod val="65000"/>
                      <a:lumOff val="35000"/>
                    </a:schemeClr>
                  </a:solidFill>
                  <a:latin typeface="Montserrat" pitchFamily="2" charset="0"/>
                </a:rPr>
                <a:t>, verdadeiro </a:t>
              </a:r>
              <a:r>
                <a:rPr lang="pt-BR" sz="1200" b="1" noProof="1">
                  <a:solidFill>
                    <a:srgbClr val="FF0000"/>
                  </a:solidFill>
                  <a:latin typeface="Montserrat" pitchFamily="2" charset="0"/>
                </a:rPr>
                <a:t>modelo negocial do empresário</a:t>
              </a:r>
              <a:r>
                <a:rPr lang="pt-BR" sz="1200" noProof="1">
                  <a:solidFill>
                    <a:schemeClr val="tx1">
                      <a:lumMod val="65000"/>
                      <a:lumOff val="35000"/>
                    </a:schemeClr>
                  </a:solidFill>
                  <a:latin typeface="Montserrat" pitchFamily="2" charset="0"/>
                </a:rPr>
                <a:t>, seja para enriquecimento ilícito, </a:t>
              </a:r>
              <a:r>
                <a:rPr lang="pt-BR" sz="1200" b="1" noProof="1">
                  <a:solidFill>
                    <a:srgbClr val="FF0000"/>
                  </a:solidFill>
                  <a:latin typeface="Montserrat" pitchFamily="2" charset="0"/>
                </a:rPr>
                <a:t>para lesar a concorrência</a:t>
              </a:r>
              <a:r>
                <a:rPr lang="pt-BR" sz="1200" noProof="1">
                  <a:solidFill>
                    <a:schemeClr val="tx1">
                      <a:lumMod val="65000"/>
                      <a:lumOff val="35000"/>
                    </a:schemeClr>
                  </a:solidFill>
                  <a:latin typeface="Montserrat" pitchFamily="2" charset="0"/>
                </a:rPr>
                <a:t> ou para financiar as próprias atividades” </a:t>
              </a:r>
            </a:p>
            <a:p>
              <a:pPr algn="just"/>
              <a:r>
                <a:rPr lang="pt-BR" sz="1200" noProof="1">
                  <a:solidFill>
                    <a:schemeClr val="tx1">
                      <a:lumMod val="65000"/>
                      <a:lumOff val="35000"/>
                    </a:schemeClr>
                  </a:solidFill>
                  <a:latin typeface="Montserrat" pitchFamily="2" charset="0"/>
                </a:rPr>
                <a:t>(Min. Luis Roberto Barroso., RHC 163.334)</a:t>
              </a:r>
              <a:r>
                <a:rPr lang="en-US" sz="1200" noProof="1">
                  <a:solidFill>
                    <a:schemeClr val="tx1">
                      <a:lumMod val="65000"/>
                      <a:lumOff val="35000"/>
                    </a:schemeClr>
                  </a:solidFill>
                  <a:latin typeface="Montserrat" pitchFamily="2" charset="0"/>
                </a:rPr>
                <a:t>. </a:t>
              </a:r>
            </a:p>
          </p:txBody>
        </p:sp>
      </p:grpSp>
      <p:grpSp>
        <p:nvGrpSpPr>
          <p:cNvPr id="11" name="Group 43">
            <a:extLst>
              <a:ext uri="{FF2B5EF4-FFF2-40B4-BE49-F238E27FC236}">
                <a16:creationId xmlns:a16="http://schemas.microsoft.com/office/drawing/2014/main" id="{8E758685-862C-4F79-9775-C3B4E94A69FE}"/>
              </a:ext>
            </a:extLst>
          </p:cNvPr>
          <p:cNvGrpSpPr/>
          <p:nvPr/>
        </p:nvGrpSpPr>
        <p:grpSpPr>
          <a:xfrm>
            <a:off x="7815234" y="1220596"/>
            <a:ext cx="3939414" cy="1228597"/>
            <a:chOff x="8921977" y="1466725"/>
            <a:chExt cx="2926080" cy="1228597"/>
          </a:xfrm>
        </p:grpSpPr>
        <p:sp>
          <p:nvSpPr>
            <p:cNvPr id="15" name="TextBox 44">
              <a:extLst>
                <a:ext uri="{FF2B5EF4-FFF2-40B4-BE49-F238E27FC236}">
                  <a16:creationId xmlns:a16="http://schemas.microsoft.com/office/drawing/2014/main" id="{0265F79F-CC6E-4991-B475-C9B80A89C497}"/>
                </a:ext>
              </a:extLst>
            </p:cNvPr>
            <p:cNvSpPr txBox="1"/>
            <p:nvPr/>
          </p:nvSpPr>
          <p:spPr>
            <a:xfrm>
              <a:off x="8921977" y="1466725"/>
              <a:ext cx="2926080"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noProof="1">
                  <a:solidFill>
                    <a:schemeClr val="accent4">
                      <a:lumMod val="50000"/>
                    </a:schemeClr>
                  </a:solidFill>
                  <a:latin typeface="Montserrat" pitchFamily="2" charset="0"/>
                </a:rPr>
                <a:t>Perda de Arrecadação</a:t>
              </a:r>
            </a:p>
          </p:txBody>
        </p:sp>
        <p:sp>
          <p:nvSpPr>
            <p:cNvPr id="16" name="TextBox 45">
              <a:extLst>
                <a:ext uri="{FF2B5EF4-FFF2-40B4-BE49-F238E27FC236}">
                  <a16:creationId xmlns:a16="http://schemas.microsoft.com/office/drawing/2014/main" id="{416B41A0-F160-48A4-8415-A188E1176E96}"/>
                </a:ext>
              </a:extLst>
            </p:cNvPr>
            <p:cNvSpPr txBox="1"/>
            <p:nvPr/>
          </p:nvSpPr>
          <p:spPr>
            <a:xfrm>
              <a:off x="8921977" y="1925881"/>
              <a:ext cx="2926080" cy="76944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1200" noProof="1">
                  <a:solidFill>
                    <a:schemeClr val="tx1">
                      <a:lumMod val="65000"/>
                      <a:lumOff val="35000"/>
                    </a:schemeClr>
                  </a:solidFill>
                  <a:latin typeface="Montserrat" pitchFamily="2" charset="0"/>
                </a:rPr>
                <a:t>Estudo da FGV* de 2021 estima perdas de </a:t>
              </a:r>
            </a:p>
            <a:p>
              <a:pPr algn="just"/>
              <a:r>
                <a:rPr lang="pt-BR" sz="2000" b="1" noProof="1">
                  <a:solidFill>
                    <a:srgbClr val="FF0000"/>
                  </a:solidFill>
                  <a:latin typeface="Montserrat" pitchFamily="2" charset="0"/>
                </a:rPr>
                <a:t>R$ 14 bilhões </a:t>
              </a:r>
              <a:r>
                <a:rPr lang="pt-BR" sz="1200" noProof="1">
                  <a:solidFill>
                    <a:schemeClr val="tx1">
                      <a:lumMod val="65000"/>
                      <a:lumOff val="35000"/>
                    </a:schemeClr>
                  </a:solidFill>
                  <a:latin typeface="Montserrat" pitchFamily="2" charset="0"/>
                </a:rPr>
                <a:t>ao ano aos cofres da União e Estados</a:t>
              </a:r>
            </a:p>
          </p:txBody>
        </p:sp>
      </p:grpSp>
      <p:grpSp>
        <p:nvGrpSpPr>
          <p:cNvPr id="12" name="Group 46">
            <a:extLst>
              <a:ext uri="{FF2B5EF4-FFF2-40B4-BE49-F238E27FC236}">
                <a16:creationId xmlns:a16="http://schemas.microsoft.com/office/drawing/2014/main" id="{DA9F215A-1410-4776-BDA9-70C8D3A8A1F2}"/>
              </a:ext>
            </a:extLst>
          </p:cNvPr>
          <p:cNvGrpSpPr/>
          <p:nvPr/>
        </p:nvGrpSpPr>
        <p:grpSpPr>
          <a:xfrm>
            <a:off x="338440" y="2433347"/>
            <a:ext cx="2926080" cy="1105487"/>
            <a:chOff x="332936" y="4652338"/>
            <a:chExt cx="2926080" cy="1105487"/>
          </a:xfrm>
        </p:grpSpPr>
        <p:sp>
          <p:nvSpPr>
            <p:cNvPr id="13" name="TextBox 47">
              <a:extLst>
                <a:ext uri="{FF2B5EF4-FFF2-40B4-BE49-F238E27FC236}">
                  <a16:creationId xmlns:a16="http://schemas.microsoft.com/office/drawing/2014/main" id="{A82D61A4-736F-44A0-8273-57C2781386EB}"/>
                </a:ext>
              </a:extLst>
            </p:cNvPr>
            <p:cNvSpPr txBox="1"/>
            <p:nvPr/>
          </p:nvSpPr>
          <p:spPr>
            <a:xfrm>
              <a:off x="332936" y="4652338"/>
              <a:ext cx="2926080"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b="1" noProof="1">
                  <a:solidFill>
                    <a:schemeClr val="accent6">
                      <a:lumMod val="75000"/>
                    </a:schemeClr>
                  </a:solidFill>
                  <a:latin typeface="Montserrat" pitchFamily="2" charset="0"/>
                </a:rPr>
                <a:t>Crime Organizado</a:t>
              </a:r>
            </a:p>
          </p:txBody>
        </p:sp>
        <p:sp>
          <p:nvSpPr>
            <p:cNvPr id="14" name="TextBox 48">
              <a:extLst>
                <a:ext uri="{FF2B5EF4-FFF2-40B4-BE49-F238E27FC236}">
                  <a16:creationId xmlns:a16="http://schemas.microsoft.com/office/drawing/2014/main" id="{A793AA78-54E2-4C72-959C-7A7054A0759B}"/>
                </a:ext>
              </a:extLst>
            </p:cNvPr>
            <p:cNvSpPr txBox="1"/>
            <p:nvPr/>
          </p:nvSpPr>
          <p:spPr>
            <a:xfrm>
              <a:off x="332936" y="5111494"/>
              <a:ext cx="2926080" cy="64633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1200" noProof="1">
                  <a:solidFill>
                    <a:schemeClr val="tx1">
                      <a:lumMod val="65000"/>
                      <a:lumOff val="35000"/>
                    </a:schemeClr>
                  </a:solidFill>
                  <a:latin typeface="Montserrat" pitchFamily="2" charset="0"/>
                </a:rPr>
                <a:t>Facilita operações de lavagem de dinheiro e </a:t>
              </a:r>
              <a:r>
                <a:rPr lang="pt-BR" sz="1200" b="1" noProof="1">
                  <a:solidFill>
                    <a:srgbClr val="FF0000"/>
                  </a:solidFill>
                  <a:latin typeface="Montserrat" pitchFamily="2" charset="0"/>
                </a:rPr>
                <a:t>enraizamento do crime organizado</a:t>
              </a:r>
              <a:r>
                <a:rPr lang="pt-BR" sz="1200" noProof="1">
                  <a:solidFill>
                    <a:srgbClr val="FF0000"/>
                  </a:solidFill>
                  <a:latin typeface="Montserrat" pitchFamily="2" charset="0"/>
                </a:rPr>
                <a:t> </a:t>
              </a:r>
              <a:r>
                <a:rPr lang="pt-BR" sz="1200" noProof="1">
                  <a:solidFill>
                    <a:schemeClr val="tx1">
                      <a:lumMod val="65000"/>
                      <a:lumOff val="35000"/>
                    </a:schemeClr>
                  </a:solidFill>
                  <a:latin typeface="Montserrat" pitchFamily="2" charset="0"/>
                </a:rPr>
                <a:t>nessas atividades</a:t>
              </a:r>
            </a:p>
          </p:txBody>
        </p:sp>
      </p:grpSp>
      <p:grpSp>
        <p:nvGrpSpPr>
          <p:cNvPr id="6" name="Group 2">
            <a:extLst>
              <a:ext uri="{FF2B5EF4-FFF2-40B4-BE49-F238E27FC236}">
                <a16:creationId xmlns:a16="http://schemas.microsoft.com/office/drawing/2014/main" id="{868DFA46-467D-4DB6-B688-DC6B421D1DFF}"/>
              </a:ext>
            </a:extLst>
          </p:cNvPr>
          <p:cNvGrpSpPr/>
          <p:nvPr/>
        </p:nvGrpSpPr>
        <p:grpSpPr>
          <a:xfrm>
            <a:off x="3346268" y="1148236"/>
            <a:ext cx="5303678" cy="5295632"/>
            <a:chOff x="3899612" y="1237256"/>
            <a:chExt cx="4392776" cy="4386112"/>
          </a:xfrm>
        </p:grpSpPr>
        <p:sp>
          <p:nvSpPr>
            <p:cNvPr id="19" name="Shape">
              <a:extLst>
                <a:ext uri="{FF2B5EF4-FFF2-40B4-BE49-F238E27FC236}">
                  <a16:creationId xmlns:a16="http://schemas.microsoft.com/office/drawing/2014/main" id="{A4D48708-515D-40D7-BC8D-3D342A5C4D8E}"/>
                </a:ext>
              </a:extLst>
            </p:cNvPr>
            <p:cNvSpPr/>
            <p:nvPr/>
          </p:nvSpPr>
          <p:spPr>
            <a:xfrm>
              <a:off x="4337879" y="2930148"/>
              <a:ext cx="1682889" cy="2493769"/>
            </a:xfrm>
            <a:custGeom>
              <a:avLst/>
              <a:gdLst/>
              <a:ahLst/>
              <a:cxnLst>
                <a:cxn ang="0">
                  <a:pos x="wd2" y="hd2"/>
                </a:cxn>
                <a:cxn ang="5400000">
                  <a:pos x="wd2" y="hd2"/>
                </a:cxn>
                <a:cxn ang="10800000">
                  <a:pos x="wd2" y="hd2"/>
                </a:cxn>
                <a:cxn ang="16200000">
                  <a:pos x="wd2" y="hd2"/>
                </a:cxn>
              </a:cxnLst>
              <a:rect l="0" t="0" r="r" b="b"/>
              <a:pathLst>
                <a:path w="21600" h="21410" extrusionOk="0">
                  <a:moveTo>
                    <a:pt x="11643" y="6302"/>
                  </a:moveTo>
                  <a:cubicBezTo>
                    <a:pt x="11643" y="5574"/>
                    <a:pt x="11806" y="4864"/>
                    <a:pt x="12106" y="4209"/>
                  </a:cubicBezTo>
                  <a:cubicBezTo>
                    <a:pt x="12269" y="3827"/>
                    <a:pt x="12051" y="3408"/>
                    <a:pt x="11534" y="3208"/>
                  </a:cubicBezTo>
                  <a:lnTo>
                    <a:pt x="3537" y="115"/>
                  </a:lnTo>
                  <a:cubicBezTo>
                    <a:pt x="2856" y="-140"/>
                    <a:pt x="2013" y="42"/>
                    <a:pt x="1714" y="533"/>
                  </a:cubicBezTo>
                  <a:cubicBezTo>
                    <a:pt x="626" y="2317"/>
                    <a:pt x="0" y="4264"/>
                    <a:pt x="0" y="6320"/>
                  </a:cubicBezTo>
                  <a:cubicBezTo>
                    <a:pt x="0" y="14145"/>
                    <a:pt x="8841" y="20568"/>
                    <a:pt x="20185" y="21405"/>
                  </a:cubicBezTo>
                  <a:cubicBezTo>
                    <a:pt x="20947" y="21460"/>
                    <a:pt x="21600" y="21060"/>
                    <a:pt x="21600" y="20550"/>
                  </a:cubicBezTo>
                  <a:lnTo>
                    <a:pt x="21600" y="14418"/>
                  </a:lnTo>
                  <a:cubicBezTo>
                    <a:pt x="21600" y="13999"/>
                    <a:pt x="21165" y="13635"/>
                    <a:pt x="20566" y="13562"/>
                  </a:cubicBezTo>
                  <a:cubicBezTo>
                    <a:pt x="15479" y="12889"/>
                    <a:pt x="11643" y="9887"/>
                    <a:pt x="11643" y="6302"/>
                  </a:cubicBezTo>
                  <a:close/>
                </a:path>
              </a:pathLst>
            </a:custGeom>
            <a:solidFill>
              <a:schemeClr val="accent6">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latin typeface="Montserrat Black" pitchFamily="2" charset="0"/>
              </a:endParaRPr>
            </a:p>
          </p:txBody>
        </p:sp>
        <p:sp>
          <p:nvSpPr>
            <p:cNvPr id="20" name="Shape">
              <a:extLst>
                <a:ext uri="{FF2B5EF4-FFF2-40B4-BE49-F238E27FC236}">
                  <a16:creationId xmlns:a16="http://schemas.microsoft.com/office/drawing/2014/main" id="{C67C98BA-5C1C-4797-B2E3-0419069EC8AA}"/>
                </a:ext>
              </a:extLst>
            </p:cNvPr>
            <p:cNvSpPr/>
            <p:nvPr/>
          </p:nvSpPr>
          <p:spPr>
            <a:xfrm>
              <a:off x="6181838" y="2930148"/>
              <a:ext cx="1682889" cy="2493364"/>
            </a:xfrm>
            <a:custGeom>
              <a:avLst/>
              <a:gdLst/>
              <a:ahLst/>
              <a:cxnLst>
                <a:cxn ang="0">
                  <a:pos x="wd2" y="hd2"/>
                </a:cxn>
                <a:cxn ang="5400000">
                  <a:pos x="wd2" y="hd2"/>
                </a:cxn>
                <a:cxn ang="10800000">
                  <a:pos x="wd2" y="hd2"/>
                </a:cxn>
                <a:cxn ang="16200000">
                  <a:pos x="wd2" y="hd2"/>
                </a:cxn>
              </a:cxnLst>
              <a:rect l="0" t="0" r="r" b="b"/>
              <a:pathLst>
                <a:path w="21600" h="21407" extrusionOk="0">
                  <a:moveTo>
                    <a:pt x="9957" y="6317"/>
                  </a:moveTo>
                  <a:cubicBezTo>
                    <a:pt x="9957" y="9902"/>
                    <a:pt x="6121" y="12904"/>
                    <a:pt x="1034" y="13559"/>
                  </a:cubicBezTo>
                  <a:cubicBezTo>
                    <a:pt x="435" y="13632"/>
                    <a:pt x="0" y="13996"/>
                    <a:pt x="0" y="14415"/>
                  </a:cubicBezTo>
                  <a:lnTo>
                    <a:pt x="0" y="20547"/>
                  </a:lnTo>
                  <a:cubicBezTo>
                    <a:pt x="0" y="21057"/>
                    <a:pt x="653" y="21457"/>
                    <a:pt x="1415" y="21402"/>
                  </a:cubicBezTo>
                  <a:cubicBezTo>
                    <a:pt x="12759" y="20565"/>
                    <a:pt x="21600" y="14142"/>
                    <a:pt x="21600" y="6317"/>
                  </a:cubicBezTo>
                  <a:cubicBezTo>
                    <a:pt x="21600" y="4261"/>
                    <a:pt x="21001" y="2314"/>
                    <a:pt x="19886" y="530"/>
                  </a:cubicBezTo>
                  <a:cubicBezTo>
                    <a:pt x="19587" y="57"/>
                    <a:pt x="18716" y="-143"/>
                    <a:pt x="18063" y="112"/>
                  </a:cubicBezTo>
                  <a:lnTo>
                    <a:pt x="10066" y="3205"/>
                  </a:lnTo>
                  <a:cubicBezTo>
                    <a:pt x="9549" y="3405"/>
                    <a:pt x="9304" y="3824"/>
                    <a:pt x="9494" y="4206"/>
                  </a:cubicBezTo>
                  <a:cubicBezTo>
                    <a:pt x="9793" y="4879"/>
                    <a:pt x="9957" y="5589"/>
                    <a:pt x="9957" y="6317"/>
                  </a:cubicBezTo>
                  <a:close/>
                </a:path>
              </a:pathLst>
            </a:custGeom>
            <a:solidFill>
              <a:schemeClr val="accent5">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latin typeface="Montserrat Black" pitchFamily="2" charset="0"/>
              </a:endParaRPr>
            </a:p>
          </p:txBody>
        </p:sp>
        <p:sp>
          <p:nvSpPr>
            <p:cNvPr id="21" name="Shape">
              <a:extLst>
                <a:ext uri="{FF2B5EF4-FFF2-40B4-BE49-F238E27FC236}">
                  <a16:creationId xmlns:a16="http://schemas.microsoft.com/office/drawing/2014/main" id="{E7EE5346-49F4-474D-B66F-19C4E4EF8A6B}"/>
                </a:ext>
              </a:extLst>
            </p:cNvPr>
            <p:cNvSpPr/>
            <p:nvPr/>
          </p:nvSpPr>
          <p:spPr>
            <a:xfrm>
              <a:off x="4634608" y="1877950"/>
              <a:ext cx="2931760" cy="1266486"/>
            </a:xfrm>
            <a:custGeom>
              <a:avLst/>
              <a:gdLst/>
              <a:ahLst/>
              <a:cxnLst>
                <a:cxn ang="0">
                  <a:pos x="wd2" y="hd2"/>
                </a:cxn>
                <a:cxn ang="5400000">
                  <a:pos x="wd2" y="hd2"/>
                </a:cxn>
                <a:cxn ang="10800000">
                  <a:pos x="wd2" y="hd2"/>
                </a:cxn>
                <a:cxn ang="16200000">
                  <a:pos x="wd2" y="hd2"/>
                </a:cxn>
              </a:cxnLst>
              <a:rect l="0" t="0" r="r" b="b"/>
              <a:pathLst>
                <a:path w="21372" h="21404" extrusionOk="0">
                  <a:moveTo>
                    <a:pt x="10701" y="15331"/>
                  </a:moveTo>
                  <a:cubicBezTo>
                    <a:pt x="12679" y="15331"/>
                    <a:pt x="14440" y="17445"/>
                    <a:pt x="15584" y="20776"/>
                  </a:cubicBezTo>
                  <a:cubicBezTo>
                    <a:pt x="15816" y="21421"/>
                    <a:pt x="16202" y="21564"/>
                    <a:pt x="16511" y="21170"/>
                  </a:cubicBezTo>
                  <a:lnTo>
                    <a:pt x="21007" y="15152"/>
                  </a:lnTo>
                  <a:cubicBezTo>
                    <a:pt x="21378" y="14651"/>
                    <a:pt x="21486" y="13540"/>
                    <a:pt x="21239" y="12716"/>
                  </a:cubicBezTo>
                  <a:cubicBezTo>
                    <a:pt x="18906" y="5015"/>
                    <a:pt x="15059" y="0"/>
                    <a:pt x="10686" y="0"/>
                  </a:cubicBezTo>
                  <a:cubicBezTo>
                    <a:pt x="6313" y="0"/>
                    <a:pt x="2466" y="5015"/>
                    <a:pt x="133" y="12716"/>
                  </a:cubicBezTo>
                  <a:cubicBezTo>
                    <a:pt x="-114" y="13540"/>
                    <a:pt x="-6" y="14651"/>
                    <a:pt x="365" y="15152"/>
                  </a:cubicBezTo>
                  <a:lnTo>
                    <a:pt x="4861" y="21170"/>
                  </a:lnTo>
                  <a:cubicBezTo>
                    <a:pt x="5170" y="21600"/>
                    <a:pt x="5572" y="21421"/>
                    <a:pt x="5788" y="20776"/>
                  </a:cubicBezTo>
                  <a:cubicBezTo>
                    <a:pt x="6962" y="17481"/>
                    <a:pt x="8724" y="15331"/>
                    <a:pt x="10701" y="15331"/>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latin typeface="Montserrat Black" pitchFamily="2" charset="0"/>
              </a:endParaRPr>
            </a:p>
          </p:txBody>
        </p:sp>
        <p:sp>
          <p:nvSpPr>
            <p:cNvPr id="22" name="Freeform: Shape 23">
              <a:extLst>
                <a:ext uri="{FF2B5EF4-FFF2-40B4-BE49-F238E27FC236}">
                  <a16:creationId xmlns:a16="http://schemas.microsoft.com/office/drawing/2014/main" id="{87D48A8F-92F8-4EC8-BC17-E7556FB2A50D}"/>
                </a:ext>
              </a:extLst>
            </p:cNvPr>
            <p:cNvSpPr/>
            <p:nvPr/>
          </p:nvSpPr>
          <p:spPr>
            <a:xfrm>
              <a:off x="4440874" y="1237256"/>
              <a:ext cx="3310252" cy="1471180"/>
            </a:xfrm>
            <a:custGeom>
              <a:avLst/>
              <a:gdLst>
                <a:gd name="connsiteX0" fmla="*/ 1655126 w 3310252"/>
                <a:gd name="connsiteY0" fmla="*/ 0 h 1471180"/>
                <a:gd name="connsiteX1" fmla="*/ 1983641 w 3310252"/>
                <a:gd name="connsiteY1" fmla="*/ 328487 h 1471180"/>
                <a:gd name="connsiteX2" fmla="*/ 1951824 w 3310252"/>
                <a:gd name="connsiteY2" fmla="*/ 468438 h 1471180"/>
                <a:gd name="connsiteX3" fmla="*/ 3295691 w 3310252"/>
                <a:gd name="connsiteY3" fmla="*/ 1318347 h 1471180"/>
                <a:gd name="connsiteX4" fmla="*/ 3268044 w 3310252"/>
                <a:gd name="connsiteY4" fmla="*/ 1439201 h 1471180"/>
                <a:gd name="connsiteX5" fmla="*/ 3232058 w 3310252"/>
                <a:gd name="connsiteY5" fmla="*/ 1460358 h 1471180"/>
                <a:gd name="connsiteX6" fmla="*/ 3119773 w 3310252"/>
                <a:gd name="connsiteY6" fmla="*/ 1434895 h 1471180"/>
                <a:gd name="connsiteX7" fmla="*/ 1655126 w 3310252"/>
                <a:gd name="connsiteY7" fmla="*/ 657067 h 1471180"/>
                <a:gd name="connsiteX8" fmla="*/ 190480 w 3310252"/>
                <a:gd name="connsiteY8" fmla="*/ 1434895 h 1471180"/>
                <a:gd name="connsiteX9" fmla="*/ 78195 w 3310252"/>
                <a:gd name="connsiteY9" fmla="*/ 1460358 h 1471180"/>
                <a:gd name="connsiteX10" fmla="*/ 42208 w 3310252"/>
                <a:gd name="connsiteY10" fmla="*/ 1439201 h 1471180"/>
                <a:gd name="connsiteX11" fmla="*/ 14562 w 3310252"/>
                <a:gd name="connsiteY11" fmla="*/ 1318347 h 1471180"/>
                <a:gd name="connsiteX12" fmla="*/ 1358428 w 3310252"/>
                <a:gd name="connsiteY12" fmla="*/ 468438 h 1471180"/>
                <a:gd name="connsiteX13" fmla="*/ 1326612 w 3310252"/>
                <a:gd name="connsiteY13" fmla="*/ 328487 h 1471180"/>
                <a:gd name="connsiteX14" fmla="*/ 1655126 w 3310252"/>
                <a:gd name="connsiteY14" fmla="*/ 0 h 147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0252" h="1471180">
                  <a:moveTo>
                    <a:pt x="1655126" y="0"/>
                  </a:moveTo>
                  <a:cubicBezTo>
                    <a:pt x="1837377" y="0"/>
                    <a:pt x="1983641" y="148376"/>
                    <a:pt x="1983641" y="328487"/>
                  </a:cubicBezTo>
                  <a:cubicBezTo>
                    <a:pt x="1983641" y="379412"/>
                    <a:pt x="1970976" y="426031"/>
                    <a:pt x="1951824" y="468438"/>
                  </a:cubicBezTo>
                  <a:cubicBezTo>
                    <a:pt x="2509233" y="553157"/>
                    <a:pt x="2992506" y="869007"/>
                    <a:pt x="3295691" y="1318347"/>
                  </a:cubicBezTo>
                  <a:cubicBezTo>
                    <a:pt x="3323183" y="1358601"/>
                    <a:pt x="3310518" y="1413739"/>
                    <a:pt x="3268044" y="1439201"/>
                  </a:cubicBezTo>
                  <a:lnTo>
                    <a:pt x="3232058" y="1460358"/>
                  </a:lnTo>
                  <a:cubicBezTo>
                    <a:pt x="3193908" y="1481514"/>
                    <a:pt x="3145102" y="1470936"/>
                    <a:pt x="3119773" y="1434895"/>
                  </a:cubicBezTo>
                  <a:cubicBezTo>
                    <a:pt x="2801761" y="966551"/>
                    <a:pt x="2265511" y="657067"/>
                    <a:pt x="1655126" y="657067"/>
                  </a:cubicBezTo>
                  <a:cubicBezTo>
                    <a:pt x="1044741" y="657067"/>
                    <a:pt x="508492" y="966551"/>
                    <a:pt x="190480" y="1434895"/>
                  </a:cubicBezTo>
                  <a:cubicBezTo>
                    <a:pt x="165150" y="1470936"/>
                    <a:pt x="116344" y="1481514"/>
                    <a:pt x="78195" y="1460358"/>
                  </a:cubicBezTo>
                  <a:lnTo>
                    <a:pt x="42208" y="1439201"/>
                  </a:lnTo>
                  <a:cubicBezTo>
                    <a:pt x="-266" y="1413739"/>
                    <a:pt x="-12931" y="1358601"/>
                    <a:pt x="14562" y="1318347"/>
                  </a:cubicBezTo>
                  <a:cubicBezTo>
                    <a:pt x="317746" y="869007"/>
                    <a:pt x="798857" y="553157"/>
                    <a:pt x="1358428" y="468438"/>
                  </a:cubicBezTo>
                  <a:cubicBezTo>
                    <a:pt x="1337269" y="426031"/>
                    <a:pt x="1326612" y="377259"/>
                    <a:pt x="1326612" y="328487"/>
                  </a:cubicBezTo>
                  <a:cubicBezTo>
                    <a:pt x="1326612" y="146223"/>
                    <a:pt x="1472876" y="0"/>
                    <a:pt x="165512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ontserrat Black" pitchFamily="2" charset="0"/>
              </a:endParaRPr>
            </a:p>
          </p:txBody>
        </p:sp>
        <p:sp>
          <p:nvSpPr>
            <p:cNvPr id="23" name="Freeform: Shape 22">
              <a:extLst>
                <a:ext uri="{FF2B5EF4-FFF2-40B4-BE49-F238E27FC236}">
                  <a16:creationId xmlns:a16="http://schemas.microsoft.com/office/drawing/2014/main" id="{E34B35B2-BA70-457D-AC73-B60328C31004}"/>
                </a:ext>
              </a:extLst>
            </p:cNvPr>
            <p:cNvSpPr/>
            <p:nvPr/>
          </p:nvSpPr>
          <p:spPr>
            <a:xfrm>
              <a:off x="5415605" y="2771433"/>
              <a:ext cx="1360791" cy="447706"/>
            </a:xfrm>
            <a:custGeom>
              <a:avLst/>
              <a:gdLst>
                <a:gd name="connsiteX0" fmla="*/ 677438 w 1360791"/>
                <a:gd name="connsiteY0" fmla="*/ 0 h 447706"/>
                <a:gd name="connsiteX1" fmla="*/ 1340953 w 1360791"/>
                <a:gd name="connsiteY1" fmla="*/ 309484 h 447706"/>
                <a:gd name="connsiteX2" fmla="*/ 1317632 w 1360791"/>
                <a:gd name="connsiteY2" fmla="*/ 436704 h 447706"/>
                <a:gd name="connsiteX3" fmla="*/ 1209517 w 1360791"/>
                <a:gd name="connsiteY3" fmla="*/ 415453 h 447706"/>
                <a:gd name="connsiteX4" fmla="*/ 679600 w 1360791"/>
                <a:gd name="connsiteY4" fmla="*/ 167473 h 447706"/>
                <a:gd name="connsiteX5" fmla="*/ 149683 w 1360791"/>
                <a:gd name="connsiteY5" fmla="*/ 415453 h 447706"/>
                <a:gd name="connsiteX6" fmla="*/ 41723 w 1360791"/>
                <a:gd name="connsiteY6" fmla="*/ 436704 h 447706"/>
                <a:gd name="connsiteX7" fmla="*/ 18401 w 1360791"/>
                <a:gd name="connsiteY7" fmla="*/ 309484 h 447706"/>
                <a:gd name="connsiteX8" fmla="*/ 677438 w 1360791"/>
                <a:gd name="connsiteY8" fmla="*/ 0 h 44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0791" h="447706">
                  <a:moveTo>
                    <a:pt x="677438" y="0"/>
                  </a:moveTo>
                  <a:cubicBezTo>
                    <a:pt x="946643" y="0"/>
                    <a:pt x="1182025" y="120854"/>
                    <a:pt x="1340953" y="309484"/>
                  </a:cubicBezTo>
                  <a:cubicBezTo>
                    <a:pt x="1374778" y="349737"/>
                    <a:pt x="1364275" y="411241"/>
                    <a:pt x="1317632" y="436704"/>
                  </a:cubicBezTo>
                  <a:cubicBezTo>
                    <a:pt x="1281645" y="457860"/>
                    <a:pt x="1237009" y="447282"/>
                    <a:pt x="1209517" y="415453"/>
                  </a:cubicBezTo>
                  <a:cubicBezTo>
                    <a:pt x="1082405" y="265018"/>
                    <a:pt x="893667" y="167473"/>
                    <a:pt x="679600" y="167473"/>
                  </a:cubicBezTo>
                  <a:cubicBezTo>
                    <a:pt x="467695" y="167473"/>
                    <a:pt x="276950" y="262865"/>
                    <a:pt x="149683" y="415453"/>
                  </a:cubicBezTo>
                  <a:cubicBezTo>
                    <a:pt x="122191" y="447282"/>
                    <a:pt x="77709" y="455707"/>
                    <a:pt x="41723" y="436704"/>
                  </a:cubicBezTo>
                  <a:cubicBezTo>
                    <a:pt x="-2913" y="411241"/>
                    <a:pt x="-13416" y="349737"/>
                    <a:pt x="18401" y="309484"/>
                  </a:cubicBezTo>
                  <a:cubicBezTo>
                    <a:pt x="175167" y="120854"/>
                    <a:pt x="412556" y="0"/>
                    <a:pt x="677438"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ontserrat Black" pitchFamily="2" charset="0"/>
              </a:endParaRPr>
            </a:p>
          </p:txBody>
        </p:sp>
        <p:sp>
          <p:nvSpPr>
            <p:cNvPr id="24" name="Freeform: Shape 21">
              <a:extLst>
                <a:ext uri="{FF2B5EF4-FFF2-40B4-BE49-F238E27FC236}">
                  <a16:creationId xmlns:a16="http://schemas.microsoft.com/office/drawing/2014/main" id="{3151D736-E1BC-49D3-8993-A8F22922D0A4}"/>
                </a:ext>
              </a:extLst>
            </p:cNvPr>
            <p:cNvSpPr/>
            <p:nvPr/>
          </p:nvSpPr>
          <p:spPr>
            <a:xfrm>
              <a:off x="3899612" y="2802977"/>
              <a:ext cx="2125901" cy="2820100"/>
            </a:xfrm>
            <a:custGeom>
              <a:avLst/>
              <a:gdLst>
                <a:gd name="connsiteX0" fmla="*/ 486715 w 2125901"/>
                <a:gd name="connsiteY0" fmla="*/ 370 h 2820100"/>
                <a:gd name="connsiteX1" fmla="*/ 521353 w 2125901"/>
                <a:gd name="connsiteY1" fmla="*/ 11434 h 2820100"/>
                <a:gd name="connsiteX2" fmla="*/ 557410 w 2125901"/>
                <a:gd name="connsiteY2" fmla="*/ 32588 h 2820100"/>
                <a:gd name="connsiteX3" fmla="*/ 593467 w 2125901"/>
                <a:gd name="connsiteY3" fmla="*/ 138489 h 2820100"/>
                <a:gd name="connsiteX4" fmla="*/ 445101 w 2125901"/>
                <a:gd name="connsiteY4" fmla="*/ 848526 h 2820100"/>
                <a:gd name="connsiteX5" fmla="*/ 2051619 w 2125901"/>
                <a:gd name="connsiteY5" fmla="*/ 2609952 h 2820100"/>
                <a:gd name="connsiteX6" fmla="*/ 2125803 w 2125901"/>
                <a:gd name="connsiteY6" fmla="*/ 2694699 h 2820100"/>
                <a:gd name="connsiteX7" fmla="*/ 2125803 w 2125901"/>
                <a:gd name="connsiteY7" fmla="*/ 2734905 h 2820100"/>
                <a:gd name="connsiteX8" fmla="*/ 2032606 w 2125901"/>
                <a:gd name="connsiteY8" fmla="*/ 2819783 h 2820100"/>
                <a:gd name="connsiteX9" fmla="*/ 601940 w 2125901"/>
                <a:gd name="connsiteY9" fmla="*/ 1999510 h 2820100"/>
                <a:gd name="connsiteX10" fmla="*/ 328555 w 2125901"/>
                <a:gd name="connsiteY10" fmla="*/ 2147850 h 2820100"/>
                <a:gd name="connsiteX11" fmla="*/ 0 w 2125901"/>
                <a:gd name="connsiteY11" fmla="*/ 1819373 h 2820100"/>
                <a:gd name="connsiteX12" fmla="*/ 328555 w 2125901"/>
                <a:gd name="connsiteY12" fmla="*/ 1490764 h 2820100"/>
                <a:gd name="connsiteX13" fmla="*/ 341264 w 2125901"/>
                <a:gd name="connsiteY13" fmla="*/ 1490764 h 2820100"/>
                <a:gd name="connsiteX14" fmla="*/ 233190 w 2125901"/>
                <a:gd name="connsiteY14" fmla="*/ 846423 h 2820100"/>
                <a:gd name="connsiteX15" fmla="*/ 400571 w 2125901"/>
                <a:gd name="connsiteY15" fmla="*/ 49537 h 2820100"/>
                <a:gd name="connsiteX16" fmla="*/ 486715 w 2125901"/>
                <a:gd name="connsiteY16" fmla="*/ 370 h 282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5901" h="2820100">
                  <a:moveTo>
                    <a:pt x="486715" y="370"/>
                  </a:moveTo>
                  <a:cubicBezTo>
                    <a:pt x="498467" y="1473"/>
                    <a:pt x="510245" y="5062"/>
                    <a:pt x="521353" y="11434"/>
                  </a:cubicBezTo>
                  <a:lnTo>
                    <a:pt x="557410" y="32588"/>
                  </a:lnTo>
                  <a:cubicBezTo>
                    <a:pt x="595635" y="53742"/>
                    <a:pt x="610412" y="100386"/>
                    <a:pt x="593467" y="138489"/>
                  </a:cubicBezTo>
                  <a:cubicBezTo>
                    <a:pt x="498103" y="356861"/>
                    <a:pt x="445101" y="596386"/>
                    <a:pt x="445101" y="848526"/>
                  </a:cubicBezTo>
                  <a:cubicBezTo>
                    <a:pt x="445101" y="1770627"/>
                    <a:pt x="1150877" y="2529409"/>
                    <a:pt x="2051619" y="2609952"/>
                  </a:cubicBezTo>
                  <a:cubicBezTo>
                    <a:pt x="2094080" y="2612054"/>
                    <a:pt x="2127970" y="2650158"/>
                    <a:pt x="2125803" y="2694699"/>
                  </a:cubicBezTo>
                  <a:lnTo>
                    <a:pt x="2125803" y="2734905"/>
                  </a:lnTo>
                  <a:cubicBezTo>
                    <a:pt x="2125803" y="2785884"/>
                    <a:pt x="2081372" y="2823988"/>
                    <a:pt x="2032606" y="2819783"/>
                  </a:cubicBezTo>
                  <a:cubicBezTo>
                    <a:pt x="1443375" y="2766701"/>
                    <a:pt x="928327" y="2455174"/>
                    <a:pt x="601940" y="1999510"/>
                  </a:cubicBezTo>
                  <a:cubicBezTo>
                    <a:pt x="544701" y="2088462"/>
                    <a:pt x="442933" y="2147850"/>
                    <a:pt x="328555" y="2147850"/>
                  </a:cubicBezTo>
                  <a:cubicBezTo>
                    <a:pt x="146200" y="2147850"/>
                    <a:pt x="0" y="1999510"/>
                    <a:pt x="0" y="1819373"/>
                  </a:cubicBezTo>
                  <a:cubicBezTo>
                    <a:pt x="0" y="1637002"/>
                    <a:pt x="148367" y="1490764"/>
                    <a:pt x="328555" y="1490764"/>
                  </a:cubicBezTo>
                  <a:cubicBezTo>
                    <a:pt x="332791" y="1490764"/>
                    <a:pt x="337027" y="1490764"/>
                    <a:pt x="341264" y="1490764"/>
                  </a:cubicBezTo>
                  <a:cubicBezTo>
                    <a:pt x="271316" y="1289474"/>
                    <a:pt x="233190" y="1073204"/>
                    <a:pt x="233190" y="846423"/>
                  </a:cubicBezTo>
                  <a:cubicBezTo>
                    <a:pt x="233190" y="562488"/>
                    <a:pt x="292497" y="293268"/>
                    <a:pt x="400571" y="49537"/>
                  </a:cubicBezTo>
                  <a:cubicBezTo>
                    <a:pt x="416457" y="16131"/>
                    <a:pt x="451462" y="-2937"/>
                    <a:pt x="486715" y="37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ontserrat Black" pitchFamily="2" charset="0"/>
              </a:endParaRPr>
            </a:p>
          </p:txBody>
        </p:sp>
        <p:sp>
          <p:nvSpPr>
            <p:cNvPr id="25" name="Freeform: Shape 20">
              <a:extLst>
                <a:ext uri="{FF2B5EF4-FFF2-40B4-BE49-F238E27FC236}">
                  <a16:creationId xmlns:a16="http://schemas.microsoft.com/office/drawing/2014/main" id="{D468D7FE-E3B4-4692-AD9F-7FF5AE09241D}"/>
                </a:ext>
              </a:extLst>
            </p:cNvPr>
            <p:cNvSpPr/>
            <p:nvPr/>
          </p:nvSpPr>
          <p:spPr>
            <a:xfrm>
              <a:off x="6175016" y="2802952"/>
              <a:ext cx="2117372" cy="2820416"/>
            </a:xfrm>
            <a:custGeom>
              <a:avLst/>
              <a:gdLst>
                <a:gd name="connsiteX0" fmla="*/ 1641239 w 2117372"/>
                <a:gd name="connsiteY0" fmla="*/ 494 h 2820416"/>
                <a:gd name="connsiteX1" fmla="*/ 1727423 w 2117372"/>
                <a:gd name="connsiteY1" fmla="*/ 49955 h 2820416"/>
                <a:gd name="connsiteX2" fmla="*/ 1894852 w 2117372"/>
                <a:gd name="connsiteY2" fmla="*/ 846811 h 2820416"/>
                <a:gd name="connsiteX3" fmla="*/ 1786729 w 2117372"/>
                <a:gd name="connsiteY3" fmla="*/ 1491129 h 2820416"/>
                <a:gd name="connsiteX4" fmla="*/ 1788885 w 2117372"/>
                <a:gd name="connsiteY4" fmla="*/ 1491129 h 2820416"/>
                <a:gd name="connsiteX5" fmla="*/ 2117372 w 2117372"/>
                <a:gd name="connsiteY5" fmla="*/ 1821828 h 2820416"/>
                <a:gd name="connsiteX6" fmla="*/ 1788885 w 2117372"/>
                <a:gd name="connsiteY6" fmla="*/ 2150293 h 2820416"/>
                <a:gd name="connsiteX7" fmla="*/ 1519705 w 2117372"/>
                <a:gd name="connsiteY7" fmla="*/ 2008264 h 2820416"/>
                <a:gd name="connsiteX8" fmla="*/ 93223 w 2117372"/>
                <a:gd name="connsiteY8" fmla="*/ 2820099 h 2820416"/>
                <a:gd name="connsiteX9" fmla="*/ 0 w 2117372"/>
                <a:gd name="connsiteY9" fmla="*/ 2735224 h 2820416"/>
                <a:gd name="connsiteX10" fmla="*/ 0 w 2117372"/>
                <a:gd name="connsiteY10" fmla="*/ 2695019 h 2820416"/>
                <a:gd name="connsiteX11" fmla="*/ 76265 w 2117372"/>
                <a:gd name="connsiteY11" fmla="*/ 2610275 h 2820416"/>
                <a:gd name="connsiteX12" fmla="*/ 1682919 w 2117372"/>
                <a:gd name="connsiteY12" fmla="*/ 848914 h 2820416"/>
                <a:gd name="connsiteX13" fmla="*/ 1534507 w 2117372"/>
                <a:gd name="connsiteY13" fmla="*/ 138903 h 2820416"/>
                <a:gd name="connsiteX14" fmla="*/ 1570580 w 2117372"/>
                <a:gd name="connsiteY14" fmla="*/ 33006 h 2820416"/>
                <a:gd name="connsiteX15" fmla="*/ 1606556 w 2117372"/>
                <a:gd name="connsiteY15" fmla="*/ 11853 h 2820416"/>
                <a:gd name="connsiteX16" fmla="*/ 1641239 w 2117372"/>
                <a:gd name="connsiteY16" fmla="*/ 494 h 282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17372" h="2820416">
                  <a:moveTo>
                    <a:pt x="1641239" y="494"/>
                  </a:moveTo>
                  <a:cubicBezTo>
                    <a:pt x="1676529" y="-3306"/>
                    <a:pt x="1711543" y="14974"/>
                    <a:pt x="1727423" y="49955"/>
                  </a:cubicBezTo>
                  <a:cubicBezTo>
                    <a:pt x="1835448" y="293676"/>
                    <a:pt x="1894852" y="562886"/>
                    <a:pt x="1894852" y="846811"/>
                  </a:cubicBezTo>
                  <a:cubicBezTo>
                    <a:pt x="1894852" y="1071482"/>
                    <a:pt x="1856720" y="1289845"/>
                    <a:pt x="1786729" y="1491129"/>
                  </a:cubicBezTo>
                  <a:cubicBezTo>
                    <a:pt x="1786729" y="1491129"/>
                    <a:pt x="1788885" y="1491129"/>
                    <a:pt x="1788885" y="1491129"/>
                  </a:cubicBezTo>
                  <a:cubicBezTo>
                    <a:pt x="1969058" y="1491129"/>
                    <a:pt x="2115216" y="1637362"/>
                    <a:pt x="2117372" y="1821828"/>
                  </a:cubicBezTo>
                  <a:cubicBezTo>
                    <a:pt x="2117372" y="2004060"/>
                    <a:pt x="1968960" y="2150293"/>
                    <a:pt x="1788885" y="2150293"/>
                  </a:cubicBezTo>
                  <a:cubicBezTo>
                    <a:pt x="1676547" y="2150293"/>
                    <a:pt x="1579011" y="2093140"/>
                    <a:pt x="1519705" y="2008264"/>
                  </a:cubicBezTo>
                  <a:cubicBezTo>
                    <a:pt x="1193277" y="2459707"/>
                    <a:pt x="680402" y="2767019"/>
                    <a:pt x="93223" y="2820099"/>
                  </a:cubicBezTo>
                  <a:cubicBezTo>
                    <a:pt x="42348" y="2824303"/>
                    <a:pt x="0" y="2786201"/>
                    <a:pt x="0" y="2735224"/>
                  </a:cubicBezTo>
                  <a:lnTo>
                    <a:pt x="0" y="2695019"/>
                  </a:lnTo>
                  <a:cubicBezTo>
                    <a:pt x="0" y="2650480"/>
                    <a:pt x="31761" y="2614480"/>
                    <a:pt x="76265" y="2610275"/>
                  </a:cubicBezTo>
                  <a:cubicBezTo>
                    <a:pt x="977128" y="2527634"/>
                    <a:pt x="1682919" y="1770981"/>
                    <a:pt x="1682919" y="848914"/>
                  </a:cubicBezTo>
                  <a:cubicBezTo>
                    <a:pt x="1682919" y="596784"/>
                    <a:pt x="1629886" y="355165"/>
                    <a:pt x="1534507" y="138903"/>
                  </a:cubicBezTo>
                  <a:cubicBezTo>
                    <a:pt x="1517548" y="100801"/>
                    <a:pt x="1534507" y="54159"/>
                    <a:pt x="1570580" y="33006"/>
                  </a:cubicBezTo>
                  <a:lnTo>
                    <a:pt x="1606556" y="11853"/>
                  </a:lnTo>
                  <a:cubicBezTo>
                    <a:pt x="1617682" y="5481"/>
                    <a:pt x="1629476" y="1761"/>
                    <a:pt x="1641239" y="4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ontserrat Black" pitchFamily="2" charset="0"/>
              </a:endParaRPr>
            </a:p>
          </p:txBody>
        </p:sp>
        <p:sp>
          <p:nvSpPr>
            <p:cNvPr id="26" name="Freeform: Shape 19">
              <a:extLst>
                <a:ext uri="{FF2B5EF4-FFF2-40B4-BE49-F238E27FC236}">
                  <a16:creationId xmlns:a16="http://schemas.microsoft.com/office/drawing/2014/main" id="{3477D416-3B25-4174-B754-FE379DC852E1}"/>
                </a:ext>
              </a:extLst>
            </p:cNvPr>
            <p:cNvSpPr/>
            <p:nvPr/>
          </p:nvSpPr>
          <p:spPr>
            <a:xfrm>
              <a:off x="6188665" y="3394517"/>
              <a:ext cx="773625" cy="1119242"/>
            </a:xfrm>
            <a:custGeom>
              <a:avLst/>
              <a:gdLst>
                <a:gd name="connsiteX0" fmla="*/ 659055 w 773625"/>
                <a:gd name="connsiteY0" fmla="*/ 114 h 1119242"/>
                <a:gd name="connsiteX1" fmla="*/ 746080 w 773625"/>
                <a:gd name="connsiteY1" fmla="*/ 62101 h 1119242"/>
                <a:gd name="connsiteX2" fmla="*/ 773625 w 773625"/>
                <a:gd name="connsiteY2" fmla="*/ 278231 h 1119242"/>
                <a:gd name="connsiteX3" fmla="*/ 101752 w 773625"/>
                <a:gd name="connsiteY3" fmla="*/ 1117526 h 1119242"/>
                <a:gd name="connsiteX4" fmla="*/ 0 w 773625"/>
                <a:gd name="connsiteY4" fmla="*/ 1034884 h 1119242"/>
                <a:gd name="connsiteX5" fmla="*/ 67835 w 773625"/>
                <a:gd name="connsiteY5" fmla="*/ 952242 h 1119242"/>
                <a:gd name="connsiteX6" fmla="*/ 241636 w 773625"/>
                <a:gd name="connsiteY6" fmla="*/ 886549 h 1119242"/>
                <a:gd name="connsiteX7" fmla="*/ 243792 w 773625"/>
                <a:gd name="connsiteY7" fmla="*/ 884447 h 1119242"/>
                <a:gd name="connsiteX8" fmla="*/ 604039 w 773625"/>
                <a:gd name="connsiteY8" fmla="*/ 278231 h 1119242"/>
                <a:gd name="connsiteX9" fmla="*/ 580807 w 773625"/>
                <a:gd name="connsiteY9" fmla="*/ 106641 h 1119242"/>
                <a:gd name="connsiteX10" fmla="*/ 620998 w 773625"/>
                <a:gd name="connsiteY10" fmla="*/ 11255 h 1119242"/>
                <a:gd name="connsiteX11" fmla="*/ 659055 w 773625"/>
                <a:gd name="connsiteY11" fmla="*/ 114 h 111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625" h="1119242">
                  <a:moveTo>
                    <a:pt x="659055" y="114"/>
                  </a:moveTo>
                  <a:cubicBezTo>
                    <a:pt x="697630" y="-1875"/>
                    <a:pt x="734979" y="22390"/>
                    <a:pt x="746080" y="62101"/>
                  </a:cubicBezTo>
                  <a:cubicBezTo>
                    <a:pt x="765195" y="131999"/>
                    <a:pt x="773625" y="204130"/>
                    <a:pt x="773625" y="278231"/>
                  </a:cubicBezTo>
                  <a:cubicBezTo>
                    <a:pt x="773625" y="687368"/>
                    <a:pt x="485329" y="1030680"/>
                    <a:pt x="101752" y="1117526"/>
                  </a:cubicBezTo>
                  <a:cubicBezTo>
                    <a:pt x="48719" y="1128168"/>
                    <a:pt x="0" y="1087964"/>
                    <a:pt x="0" y="1034884"/>
                  </a:cubicBezTo>
                  <a:cubicBezTo>
                    <a:pt x="0" y="994680"/>
                    <a:pt x="27546" y="960782"/>
                    <a:pt x="67835" y="952242"/>
                  </a:cubicBezTo>
                  <a:cubicBezTo>
                    <a:pt x="129297" y="937395"/>
                    <a:pt x="188701" y="916242"/>
                    <a:pt x="241636" y="886549"/>
                  </a:cubicBezTo>
                  <a:cubicBezTo>
                    <a:pt x="241636" y="886549"/>
                    <a:pt x="243792" y="886549"/>
                    <a:pt x="243792" y="884447"/>
                  </a:cubicBezTo>
                  <a:cubicBezTo>
                    <a:pt x="459940" y="767907"/>
                    <a:pt x="604039" y="539033"/>
                    <a:pt x="604039" y="278231"/>
                  </a:cubicBezTo>
                  <a:cubicBezTo>
                    <a:pt x="604039" y="218976"/>
                    <a:pt x="595609" y="161692"/>
                    <a:pt x="580807" y="106641"/>
                  </a:cubicBezTo>
                  <a:cubicBezTo>
                    <a:pt x="570122" y="68408"/>
                    <a:pt x="587081" y="30306"/>
                    <a:pt x="620998" y="11255"/>
                  </a:cubicBezTo>
                  <a:cubicBezTo>
                    <a:pt x="633202" y="4357"/>
                    <a:pt x="646197" y="777"/>
                    <a:pt x="659055" y="114"/>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ontserrat Black" pitchFamily="2" charset="0"/>
              </a:endParaRPr>
            </a:p>
          </p:txBody>
        </p:sp>
        <p:sp>
          <p:nvSpPr>
            <p:cNvPr id="27" name="Freeform: Shape 18">
              <a:extLst>
                <a:ext uri="{FF2B5EF4-FFF2-40B4-BE49-F238E27FC236}">
                  <a16:creationId xmlns:a16="http://schemas.microsoft.com/office/drawing/2014/main" id="{12AB13A7-0F17-4734-A02F-2D0C6DBB0E7C}"/>
                </a:ext>
              </a:extLst>
            </p:cNvPr>
            <p:cNvSpPr/>
            <p:nvPr/>
          </p:nvSpPr>
          <p:spPr>
            <a:xfrm>
              <a:off x="5238209" y="3393733"/>
              <a:ext cx="775724" cy="1120026"/>
            </a:xfrm>
            <a:custGeom>
              <a:avLst/>
              <a:gdLst>
                <a:gd name="connsiteX0" fmla="*/ 114574 w 775724"/>
                <a:gd name="connsiteY0" fmla="*/ 114 h 1120026"/>
                <a:gd name="connsiteX1" fmla="*/ 152603 w 775724"/>
                <a:gd name="connsiteY1" fmla="*/ 11255 h 1120026"/>
                <a:gd name="connsiteX2" fmla="*/ 192897 w 775724"/>
                <a:gd name="connsiteY2" fmla="*/ 106645 h 1120026"/>
                <a:gd name="connsiteX3" fmla="*/ 169548 w 775724"/>
                <a:gd name="connsiteY3" fmla="*/ 278242 h 1120026"/>
                <a:gd name="connsiteX4" fmla="*/ 707846 w 775724"/>
                <a:gd name="connsiteY4" fmla="*/ 952277 h 1120026"/>
                <a:gd name="connsiteX5" fmla="*/ 775724 w 775724"/>
                <a:gd name="connsiteY5" fmla="*/ 1034922 h 1120026"/>
                <a:gd name="connsiteX6" fmla="*/ 671887 w 775724"/>
                <a:gd name="connsiteY6" fmla="*/ 1117698 h 1120026"/>
                <a:gd name="connsiteX7" fmla="*/ 0 w 775724"/>
                <a:gd name="connsiteY7" fmla="*/ 278242 h 1120026"/>
                <a:gd name="connsiteX8" fmla="*/ 27585 w 775724"/>
                <a:gd name="connsiteY8" fmla="*/ 62104 h 1120026"/>
                <a:gd name="connsiteX9" fmla="*/ 114574 w 775724"/>
                <a:gd name="connsiteY9" fmla="*/ 114 h 112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724" h="1120026">
                  <a:moveTo>
                    <a:pt x="114574" y="114"/>
                  </a:moveTo>
                  <a:cubicBezTo>
                    <a:pt x="127426" y="777"/>
                    <a:pt x="140412" y="4357"/>
                    <a:pt x="152603" y="11255"/>
                  </a:cubicBezTo>
                  <a:cubicBezTo>
                    <a:pt x="186493" y="30307"/>
                    <a:pt x="201369" y="70644"/>
                    <a:pt x="192897" y="106645"/>
                  </a:cubicBezTo>
                  <a:cubicBezTo>
                    <a:pt x="178021" y="161698"/>
                    <a:pt x="169548" y="218984"/>
                    <a:pt x="169548" y="278242"/>
                  </a:cubicBezTo>
                  <a:cubicBezTo>
                    <a:pt x="169548" y="606850"/>
                    <a:pt x="400571" y="882377"/>
                    <a:pt x="707846" y="952277"/>
                  </a:cubicBezTo>
                  <a:cubicBezTo>
                    <a:pt x="748139" y="960817"/>
                    <a:pt x="775724" y="994716"/>
                    <a:pt x="775724" y="1034922"/>
                  </a:cubicBezTo>
                  <a:cubicBezTo>
                    <a:pt x="775724" y="1090106"/>
                    <a:pt x="724889" y="1130312"/>
                    <a:pt x="671887" y="1117698"/>
                  </a:cubicBezTo>
                  <a:cubicBezTo>
                    <a:pt x="288261" y="1030717"/>
                    <a:pt x="0" y="687393"/>
                    <a:pt x="0" y="278242"/>
                  </a:cubicBezTo>
                  <a:cubicBezTo>
                    <a:pt x="0" y="204137"/>
                    <a:pt x="10542" y="129901"/>
                    <a:pt x="27585" y="62104"/>
                  </a:cubicBezTo>
                  <a:cubicBezTo>
                    <a:pt x="38669" y="22391"/>
                    <a:pt x="76019" y="-1876"/>
                    <a:pt x="114574" y="11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Montserrat Black" pitchFamily="2" charset="0"/>
              </a:endParaRPr>
            </a:p>
          </p:txBody>
        </p:sp>
        <p:sp>
          <p:nvSpPr>
            <p:cNvPr id="28" name="TextBox 66">
              <a:extLst>
                <a:ext uri="{FF2B5EF4-FFF2-40B4-BE49-F238E27FC236}">
                  <a16:creationId xmlns:a16="http://schemas.microsoft.com/office/drawing/2014/main" id="{FA85447C-6F34-3D4C-A579-998AFF03E9B3}"/>
                </a:ext>
              </a:extLst>
            </p:cNvPr>
            <p:cNvSpPr txBox="1"/>
            <p:nvPr/>
          </p:nvSpPr>
          <p:spPr>
            <a:xfrm>
              <a:off x="7674336" y="4427199"/>
              <a:ext cx="595618" cy="3313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Montserrat Black" pitchFamily="2" charset="0"/>
                </a:rPr>
                <a:t>02</a:t>
              </a:r>
            </a:p>
          </p:txBody>
        </p:sp>
        <p:sp>
          <p:nvSpPr>
            <p:cNvPr id="29" name="TextBox 65">
              <a:extLst>
                <a:ext uri="{FF2B5EF4-FFF2-40B4-BE49-F238E27FC236}">
                  <a16:creationId xmlns:a16="http://schemas.microsoft.com/office/drawing/2014/main" id="{4841D76D-4817-1F40-9CC9-9804650E47A4}"/>
                </a:ext>
              </a:extLst>
            </p:cNvPr>
            <p:cNvSpPr txBox="1"/>
            <p:nvPr/>
          </p:nvSpPr>
          <p:spPr>
            <a:xfrm>
              <a:off x="5801129" y="1366327"/>
              <a:ext cx="595618" cy="3313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latin typeface="Montserrat Black" pitchFamily="2" charset="0"/>
                </a:rPr>
                <a:t>01</a:t>
              </a:r>
            </a:p>
          </p:txBody>
        </p:sp>
        <p:sp>
          <p:nvSpPr>
            <p:cNvPr id="30" name="TextBox 67">
              <a:extLst>
                <a:ext uri="{FF2B5EF4-FFF2-40B4-BE49-F238E27FC236}">
                  <a16:creationId xmlns:a16="http://schemas.microsoft.com/office/drawing/2014/main" id="{AE6F9A06-87B3-F447-9AE2-66B8B0500D69}"/>
                </a:ext>
              </a:extLst>
            </p:cNvPr>
            <p:cNvSpPr txBox="1"/>
            <p:nvPr/>
          </p:nvSpPr>
          <p:spPr>
            <a:xfrm>
              <a:off x="3922044" y="4427198"/>
              <a:ext cx="595618" cy="3313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latin typeface="Montserrat Black" pitchFamily="2" charset="0"/>
                </a:rPr>
                <a:t>03</a:t>
              </a:r>
            </a:p>
          </p:txBody>
        </p:sp>
      </p:grpSp>
      <p:pic>
        <p:nvPicPr>
          <p:cNvPr id="34" name="Imagem 33">
            <a:extLst>
              <a:ext uri="{FF2B5EF4-FFF2-40B4-BE49-F238E27FC236}">
                <a16:creationId xmlns:a16="http://schemas.microsoft.com/office/drawing/2014/main" id="{BB175B46-F4FD-FEDA-3768-6564F0BE64F7}"/>
              </a:ext>
            </a:extLst>
          </p:cNvPr>
          <p:cNvPicPr>
            <a:picLocks noChangeAspect="1"/>
          </p:cNvPicPr>
          <p:nvPr/>
        </p:nvPicPr>
        <p:blipFill>
          <a:blip r:embed="rId2"/>
          <a:stretch>
            <a:fillRect/>
          </a:stretch>
        </p:blipFill>
        <p:spPr>
          <a:xfrm>
            <a:off x="5559791" y="3500775"/>
            <a:ext cx="883211" cy="883211"/>
          </a:xfrm>
          <a:prstGeom prst="rect">
            <a:avLst/>
          </a:prstGeom>
        </p:spPr>
      </p:pic>
      <p:sp>
        <p:nvSpPr>
          <p:cNvPr id="35" name="CaixaDeTexto 34">
            <a:extLst>
              <a:ext uri="{FF2B5EF4-FFF2-40B4-BE49-F238E27FC236}">
                <a16:creationId xmlns:a16="http://schemas.microsoft.com/office/drawing/2014/main" id="{3938371E-CCE8-8406-43EE-5E7E72563765}"/>
              </a:ext>
            </a:extLst>
          </p:cNvPr>
          <p:cNvSpPr txBox="1"/>
          <p:nvPr/>
        </p:nvSpPr>
        <p:spPr>
          <a:xfrm>
            <a:off x="4973416" y="4425752"/>
            <a:ext cx="2038274" cy="276999"/>
          </a:xfrm>
          <a:prstGeom prst="rect">
            <a:avLst/>
          </a:prstGeom>
          <a:noFill/>
        </p:spPr>
        <p:txBody>
          <a:bodyPr wrap="square" rtlCol="0">
            <a:spAutoFit/>
          </a:bodyPr>
          <a:lstStyle/>
          <a:p>
            <a:pPr algn="ctr"/>
            <a:r>
              <a:rPr lang="pt-BR" sz="1200">
                <a:solidFill>
                  <a:srgbClr val="FF0000"/>
                </a:solidFill>
                <a:latin typeface="Montserrat Black" pitchFamily="2" charset="0"/>
              </a:rPr>
              <a:t>SONEGAÇÃO</a:t>
            </a:r>
          </a:p>
        </p:txBody>
      </p:sp>
      <p:pic>
        <p:nvPicPr>
          <p:cNvPr id="40" name="Imagem 39">
            <a:extLst>
              <a:ext uri="{FF2B5EF4-FFF2-40B4-BE49-F238E27FC236}">
                <a16:creationId xmlns:a16="http://schemas.microsoft.com/office/drawing/2014/main" id="{2CBA00DF-DA44-CFCA-BC02-AB57BBC319B0}"/>
              </a:ext>
            </a:extLst>
          </p:cNvPr>
          <p:cNvPicPr>
            <a:picLocks noChangeAspect="1"/>
          </p:cNvPicPr>
          <p:nvPr/>
        </p:nvPicPr>
        <p:blipFill>
          <a:blip r:embed="rId3"/>
          <a:stretch>
            <a:fillRect/>
          </a:stretch>
        </p:blipFill>
        <p:spPr>
          <a:xfrm rot="18269339">
            <a:off x="7004309" y="4494616"/>
            <a:ext cx="769065" cy="769065"/>
          </a:xfrm>
          <a:prstGeom prst="rect">
            <a:avLst/>
          </a:prstGeom>
        </p:spPr>
      </p:pic>
      <p:pic>
        <p:nvPicPr>
          <p:cNvPr id="42" name="Imagem 41">
            <a:extLst>
              <a:ext uri="{FF2B5EF4-FFF2-40B4-BE49-F238E27FC236}">
                <a16:creationId xmlns:a16="http://schemas.microsoft.com/office/drawing/2014/main" id="{A5F24D35-888B-64B7-DD43-A2BBAA7DB1F3}"/>
              </a:ext>
            </a:extLst>
          </p:cNvPr>
          <p:cNvPicPr>
            <a:picLocks noChangeAspect="1"/>
          </p:cNvPicPr>
          <p:nvPr/>
        </p:nvPicPr>
        <p:blipFill>
          <a:blip r:embed="rId4"/>
          <a:stretch>
            <a:fillRect/>
          </a:stretch>
        </p:blipFill>
        <p:spPr>
          <a:xfrm>
            <a:off x="5640202" y="2093281"/>
            <a:ext cx="768505" cy="768505"/>
          </a:xfrm>
          <a:prstGeom prst="rect">
            <a:avLst/>
          </a:prstGeom>
        </p:spPr>
      </p:pic>
      <p:sp>
        <p:nvSpPr>
          <p:cNvPr id="43" name="CaixaDeTexto 42">
            <a:extLst>
              <a:ext uri="{FF2B5EF4-FFF2-40B4-BE49-F238E27FC236}">
                <a16:creationId xmlns:a16="http://schemas.microsoft.com/office/drawing/2014/main" id="{E836FDFF-F72D-3D20-E1D3-BB2774C57041}"/>
              </a:ext>
            </a:extLst>
          </p:cNvPr>
          <p:cNvSpPr txBox="1"/>
          <p:nvPr/>
        </p:nvSpPr>
        <p:spPr>
          <a:xfrm>
            <a:off x="95128" y="6662419"/>
            <a:ext cx="6096000" cy="215444"/>
          </a:xfrm>
          <a:prstGeom prst="rect">
            <a:avLst/>
          </a:prstGeom>
          <a:noFill/>
        </p:spPr>
        <p:txBody>
          <a:bodyPr wrap="square">
            <a:spAutoFit/>
          </a:bodyPr>
          <a:lstStyle/>
          <a:p>
            <a:pPr marL="0" indent="0" algn="just">
              <a:buNone/>
            </a:pPr>
            <a:r>
              <a:rPr lang="pt-BR" sz="800">
                <a:latin typeface="Montserrat Light"/>
              </a:rPr>
              <a:t>*Fonte: </a:t>
            </a:r>
            <a:r>
              <a:rPr lang="pt-BR" sz="800">
                <a:latin typeface="Montserrat Light"/>
                <a:hlinkClick r:id="rId5"/>
              </a:rPr>
              <a:t>https://institutocombustivellegal.org.br/wp-content/uploads/2021/07/Relatorio_FGV_ICL.pdf</a:t>
            </a:r>
            <a:endParaRPr lang="pt-BR" sz="800">
              <a:latin typeface="Montserrat Light"/>
            </a:endParaRPr>
          </a:p>
        </p:txBody>
      </p:sp>
      <p:pic>
        <p:nvPicPr>
          <p:cNvPr id="44" name="Imagem 43">
            <a:extLst>
              <a:ext uri="{FF2B5EF4-FFF2-40B4-BE49-F238E27FC236}">
                <a16:creationId xmlns:a16="http://schemas.microsoft.com/office/drawing/2014/main" id="{570F096A-11A1-0995-C261-23E361BC7901}"/>
              </a:ext>
            </a:extLst>
          </p:cNvPr>
          <p:cNvPicPr>
            <a:picLocks noChangeAspect="1"/>
          </p:cNvPicPr>
          <p:nvPr/>
        </p:nvPicPr>
        <p:blipFill>
          <a:blip r:embed="rId6"/>
          <a:stretch>
            <a:fillRect/>
          </a:stretch>
        </p:blipFill>
        <p:spPr>
          <a:xfrm>
            <a:off x="330187" y="3672015"/>
            <a:ext cx="1369770" cy="1328120"/>
          </a:xfrm>
          <a:prstGeom prst="rect">
            <a:avLst/>
          </a:prstGeom>
        </p:spPr>
      </p:pic>
      <p:pic>
        <p:nvPicPr>
          <p:cNvPr id="45" name="Imagem 44">
            <a:extLst>
              <a:ext uri="{FF2B5EF4-FFF2-40B4-BE49-F238E27FC236}">
                <a16:creationId xmlns:a16="http://schemas.microsoft.com/office/drawing/2014/main" id="{78ACA4C1-0C77-948C-6536-6891203EA5D4}"/>
              </a:ext>
            </a:extLst>
          </p:cNvPr>
          <p:cNvPicPr>
            <a:picLocks noChangeAspect="1"/>
          </p:cNvPicPr>
          <p:nvPr/>
        </p:nvPicPr>
        <p:blipFill rotWithShape="1">
          <a:blip r:embed="rId7"/>
          <a:srcRect b="23175"/>
          <a:stretch/>
        </p:blipFill>
        <p:spPr>
          <a:xfrm>
            <a:off x="330187" y="5077494"/>
            <a:ext cx="2790065" cy="982113"/>
          </a:xfrm>
          <a:prstGeom prst="rect">
            <a:avLst/>
          </a:prstGeom>
        </p:spPr>
      </p:pic>
      <p:pic>
        <p:nvPicPr>
          <p:cNvPr id="50" name="Imagem 49">
            <a:extLst>
              <a:ext uri="{FF2B5EF4-FFF2-40B4-BE49-F238E27FC236}">
                <a16:creationId xmlns:a16="http://schemas.microsoft.com/office/drawing/2014/main" id="{76779DDA-88E0-1923-26AF-DFAABEDA0B6B}"/>
              </a:ext>
            </a:extLst>
          </p:cNvPr>
          <p:cNvPicPr>
            <a:picLocks noChangeAspect="1"/>
          </p:cNvPicPr>
          <p:nvPr/>
        </p:nvPicPr>
        <p:blipFill rotWithShape="1">
          <a:blip r:embed="rId8"/>
          <a:srcRect b="6742"/>
          <a:stretch/>
        </p:blipFill>
        <p:spPr>
          <a:xfrm>
            <a:off x="1766230" y="3665834"/>
            <a:ext cx="1354022" cy="1328120"/>
          </a:xfrm>
          <a:prstGeom prst="rect">
            <a:avLst/>
          </a:prstGeom>
        </p:spPr>
      </p:pic>
      <p:pic>
        <p:nvPicPr>
          <p:cNvPr id="52" name="Imagem 51">
            <a:extLst>
              <a:ext uri="{FF2B5EF4-FFF2-40B4-BE49-F238E27FC236}">
                <a16:creationId xmlns:a16="http://schemas.microsoft.com/office/drawing/2014/main" id="{F98EDB2E-14F8-76E1-1BE2-8AD9C7733675}"/>
              </a:ext>
            </a:extLst>
          </p:cNvPr>
          <p:cNvPicPr>
            <a:picLocks noChangeAspect="1"/>
          </p:cNvPicPr>
          <p:nvPr/>
        </p:nvPicPr>
        <p:blipFill>
          <a:blip r:embed="rId9"/>
          <a:stretch>
            <a:fillRect/>
          </a:stretch>
        </p:blipFill>
        <p:spPr>
          <a:xfrm rot="3456125">
            <a:off x="4282446" y="4453352"/>
            <a:ext cx="712139" cy="712139"/>
          </a:xfrm>
          <a:prstGeom prst="rect">
            <a:avLst/>
          </a:prstGeom>
        </p:spPr>
      </p:pic>
      <p:pic>
        <p:nvPicPr>
          <p:cNvPr id="53" name="Picture 2" descr="D:\OneDrive - mtegovbr\Materiais de uso comum\ID Visual Novo Governo - 2023\Marca dos Ministérios\Logo Ministérios -_Horizontal - MF e Gov.png">
            <a:extLst>
              <a:ext uri="{FF2B5EF4-FFF2-40B4-BE49-F238E27FC236}">
                <a16:creationId xmlns:a16="http://schemas.microsoft.com/office/drawing/2014/main" id="{1AE97BAE-2C6F-110D-A66C-61FC4F47F89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23863" y="6231364"/>
            <a:ext cx="1909954" cy="560606"/>
          </a:xfrm>
          <a:prstGeom prst="rect">
            <a:avLst/>
          </a:prstGeom>
          <a:noFill/>
          <a:extLst>
            <a:ext uri="{909E8E84-426E-40DD-AFC4-6F175D3DCCD1}">
              <a14:hiddenFill xmlns:a14="http://schemas.microsoft.com/office/drawing/2010/main">
                <a:solidFill>
                  <a:srgbClr val="FFFFFF"/>
                </a:solidFill>
              </a14:hiddenFill>
            </a:ext>
          </a:extLst>
        </p:spPr>
      </p:pic>
      <p:sp>
        <p:nvSpPr>
          <p:cNvPr id="9" name="Forma Livre: Forma 8">
            <a:extLst>
              <a:ext uri="{FF2B5EF4-FFF2-40B4-BE49-F238E27FC236}">
                <a16:creationId xmlns:a16="http://schemas.microsoft.com/office/drawing/2014/main" id="{0B403F9B-78B2-95EC-CDA9-8ACAE2D59894}"/>
              </a:ext>
            </a:extLst>
          </p:cNvPr>
          <p:cNvSpPr/>
          <p:nvPr/>
        </p:nvSpPr>
        <p:spPr>
          <a:xfrm>
            <a:off x="219399" y="1096207"/>
            <a:ext cx="11610109" cy="5551054"/>
          </a:xfrm>
          <a:custGeom>
            <a:avLst/>
            <a:gdLst>
              <a:gd name="connsiteX0" fmla="*/ 5754255 w 11610109"/>
              <a:gd name="connsiteY0" fmla="*/ 5477163 h 5477163"/>
              <a:gd name="connsiteX1" fmla="*/ 5717309 w 11610109"/>
              <a:gd name="connsiteY1" fmla="*/ 3592945 h 5477163"/>
              <a:gd name="connsiteX2" fmla="*/ 5181600 w 11610109"/>
              <a:gd name="connsiteY2" fmla="*/ 3334327 h 5477163"/>
              <a:gd name="connsiteX3" fmla="*/ 5163127 w 11610109"/>
              <a:gd name="connsiteY3" fmla="*/ 2235200 h 5477163"/>
              <a:gd name="connsiteX4" fmla="*/ 5735782 w 11610109"/>
              <a:gd name="connsiteY4" fmla="*/ 1985818 h 5477163"/>
              <a:gd name="connsiteX5" fmla="*/ 6465455 w 11610109"/>
              <a:gd name="connsiteY5" fmla="*/ 2327563 h 5477163"/>
              <a:gd name="connsiteX6" fmla="*/ 8691418 w 11610109"/>
              <a:gd name="connsiteY6" fmla="*/ 1154545 h 5477163"/>
              <a:gd name="connsiteX7" fmla="*/ 11610109 w 11610109"/>
              <a:gd name="connsiteY7" fmla="*/ 1154545 h 5477163"/>
              <a:gd name="connsiteX8" fmla="*/ 11591636 w 11610109"/>
              <a:gd name="connsiteY8" fmla="*/ 0 h 5477163"/>
              <a:gd name="connsiteX9" fmla="*/ 0 w 11610109"/>
              <a:gd name="connsiteY9" fmla="*/ 27709 h 5477163"/>
              <a:gd name="connsiteX10" fmla="*/ 36946 w 11610109"/>
              <a:gd name="connsiteY10" fmla="*/ 5329381 h 5477163"/>
              <a:gd name="connsiteX11" fmla="*/ 5754255 w 11610109"/>
              <a:gd name="connsiteY11" fmla="*/ 5347854 h 5477163"/>
              <a:gd name="connsiteX12" fmla="*/ 5754255 w 11610109"/>
              <a:gd name="connsiteY12" fmla="*/ 5477163 h 5477163"/>
              <a:gd name="connsiteX0" fmla="*/ 5754255 w 11610109"/>
              <a:gd name="connsiteY0" fmla="*/ 5329381 h 5347854"/>
              <a:gd name="connsiteX1" fmla="*/ 5717309 w 11610109"/>
              <a:gd name="connsiteY1" fmla="*/ 3592945 h 5347854"/>
              <a:gd name="connsiteX2" fmla="*/ 5181600 w 11610109"/>
              <a:gd name="connsiteY2" fmla="*/ 3334327 h 5347854"/>
              <a:gd name="connsiteX3" fmla="*/ 5163127 w 11610109"/>
              <a:gd name="connsiteY3" fmla="*/ 2235200 h 5347854"/>
              <a:gd name="connsiteX4" fmla="*/ 5735782 w 11610109"/>
              <a:gd name="connsiteY4" fmla="*/ 1985818 h 5347854"/>
              <a:gd name="connsiteX5" fmla="*/ 6465455 w 11610109"/>
              <a:gd name="connsiteY5" fmla="*/ 2327563 h 5347854"/>
              <a:gd name="connsiteX6" fmla="*/ 8691418 w 11610109"/>
              <a:gd name="connsiteY6" fmla="*/ 1154545 h 5347854"/>
              <a:gd name="connsiteX7" fmla="*/ 11610109 w 11610109"/>
              <a:gd name="connsiteY7" fmla="*/ 1154545 h 5347854"/>
              <a:gd name="connsiteX8" fmla="*/ 11591636 w 11610109"/>
              <a:gd name="connsiteY8" fmla="*/ 0 h 5347854"/>
              <a:gd name="connsiteX9" fmla="*/ 0 w 11610109"/>
              <a:gd name="connsiteY9" fmla="*/ 27709 h 5347854"/>
              <a:gd name="connsiteX10" fmla="*/ 36946 w 11610109"/>
              <a:gd name="connsiteY10" fmla="*/ 5329381 h 5347854"/>
              <a:gd name="connsiteX11" fmla="*/ 5754255 w 11610109"/>
              <a:gd name="connsiteY11" fmla="*/ 5347854 h 5347854"/>
              <a:gd name="connsiteX12" fmla="*/ 5754255 w 11610109"/>
              <a:gd name="connsiteY12" fmla="*/ 5329381 h 5347854"/>
              <a:gd name="connsiteX0" fmla="*/ 5754255 w 11610109"/>
              <a:gd name="connsiteY0" fmla="*/ 5514108 h 5532581"/>
              <a:gd name="connsiteX1" fmla="*/ 5717309 w 11610109"/>
              <a:gd name="connsiteY1" fmla="*/ 3777672 h 5532581"/>
              <a:gd name="connsiteX2" fmla="*/ 5181600 w 11610109"/>
              <a:gd name="connsiteY2" fmla="*/ 3519054 h 5532581"/>
              <a:gd name="connsiteX3" fmla="*/ 5163127 w 11610109"/>
              <a:gd name="connsiteY3" fmla="*/ 2419927 h 5532581"/>
              <a:gd name="connsiteX4" fmla="*/ 5735782 w 11610109"/>
              <a:gd name="connsiteY4" fmla="*/ 2170545 h 5532581"/>
              <a:gd name="connsiteX5" fmla="*/ 6465455 w 11610109"/>
              <a:gd name="connsiteY5" fmla="*/ 2512290 h 5532581"/>
              <a:gd name="connsiteX6" fmla="*/ 8691418 w 11610109"/>
              <a:gd name="connsiteY6" fmla="*/ 1339272 h 5532581"/>
              <a:gd name="connsiteX7" fmla="*/ 11610109 w 11610109"/>
              <a:gd name="connsiteY7" fmla="*/ 1339272 h 5532581"/>
              <a:gd name="connsiteX8" fmla="*/ 11591636 w 11610109"/>
              <a:gd name="connsiteY8" fmla="*/ 184727 h 5532581"/>
              <a:gd name="connsiteX9" fmla="*/ 0 w 11610109"/>
              <a:gd name="connsiteY9" fmla="*/ 0 h 5532581"/>
              <a:gd name="connsiteX10" fmla="*/ 36946 w 11610109"/>
              <a:gd name="connsiteY10" fmla="*/ 5514108 h 5532581"/>
              <a:gd name="connsiteX11" fmla="*/ 5754255 w 11610109"/>
              <a:gd name="connsiteY11" fmla="*/ 5532581 h 5532581"/>
              <a:gd name="connsiteX12" fmla="*/ 5754255 w 11610109"/>
              <a:gd name="connsiteY12" fmla="*/ 5514108 h 5532581"/>
              <a:gd name="connsiteX0" fmla="*/ 5754255 w 11610109"/>
              <a:gd name="connsiteY0" fmla="*/ 5532581 h 5551054"/>
              <a:gd name="connsiteX1" fmla="*/ 5717309 w 11610109"/>
              <a:gd name="connsiteY1" fmla="*/ 3796145 h 5551054"/>
              <a:gd name="connsiteX2" fmla="*/ 5181600 w 11610109"/>
              <a:gd name="connsiteY2" fmla="*/ 3537527 h 5551054"/>
              <a:gd name="connsiteX3" fmla="*/ 5163127 w 11610109"/>
              <a:gd name="connsiteY3" fmla="*/ 2438400 h 5551054"/>
              <a:gd name="connsiteX4" fmla="*/ 5735782 w 11610109"/>
              <a:gd name="connsiteY4" fmla="*/ 2189018 h 5551054"/>
              <a:gd name="connsiteX5" fmla="*/ 6465455 w 11610109"/>
              <a:gd name="connsiteY5" fmla="*/ 2530763 h 5551054"/>
              <a:gd name="connsiteX6" fmla="*/ 8691418 w 11610109"/>
              <a:gd name="connsiteY6" fmla="*/ 1357745 h 5551054"/>
              <a:gd name="connsiteX7" fmla="*/ 11610109 w 11610109"/>
              <a:gd name="connsiteY7" fmla="*/ 1357745 h 5551054"/>
              <a:gd name="connsiteX8" fmla="*/ 11600873 w 11610109"/>
              <a:gd name="connsiteY8" fmla="*/ 0 h 5551054"/>
              <a:gd name="connsiteX9" fmla="*/ 0 w 11610109"/>
              <a:gd name="connsiteY9" fmla="*/ 18473 h 5551054"/>
              <a:gd name="connsiteX10" fmla="*/ 36946 w 11610109"/>
              <a:gd name="connsiteY10" fmla="*/ 5532581 h 5551054"/>
              <a:gd name="connsiteX11" fmla="*/ 5754255 w 11610109"/>
              <a:gd name="connsiteY11" fmla="*/ 5551054 h 5551054"/>
              <a:gd name="connsiteX12" fmla="*/ 5754255 w 11610109"/>
              <a:gd name="connsiteY12" fmla="*/ 5532581 h 55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10109" h="5551054">
                <a:moveTo>
                  <a:pt x="5754255" y="5532581"/>
                </a:moveTo>
                <a:lnTo>
                  <a:pt x="5717309" y="3796145"/>
                </a:lnTo>
                <a:lnTo>
                  <a:pt x="5181600" y="3537527"/>
                </a:lnTo>
                <a:lnTo>
                  <a:pt x="5163127" y="2438400"/>
                </a:lnTo>
                <a:lnTo>
                  <a:pt x="5735782" y="2189018"/>
                </a:lnTo>
                <a:lnTo>
                  <a:pt x="6465455" y="2530763"/>
                </a:lnTo>
                <a:lnTo>
                  <a:pt x="8691418" y="1357745"/>
                </a:lnTo>
                <a:lnTo>
                  <a:pt x="11610109" y="1357745"/>
                </a:lnTo>
                <a:cubicBezTo>
                  <a:pt x="11607030" y="905163"/>
                  <a:pt x="11603952" y="452582"/>
                  <a:pt x="11600873" y="0"/>
                </a:cubicBezTo>
                <a:lnTo>
                  <a:pt x="0" y="18473"/>
                </a:lnTo>
                <a:lnTo>
                  <a:pt x="36946" y="5532581"/>
                </a:lnTo>
                <a:lnTo>
                  <a:pt x="5754255" y="5551054"/>
                </a:lnTo>
                <a:lnTo>
                  <a:pt x="5754255" y="5532581"/>
                </a:lnTo>
                <a:close/>
              </a:path>
            </a:pathLst>
          </a:cu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28181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a:extLst>
              <a:ext uri="{FF2B5EF4-FFF2-40B4-BE49-F238E27FC236}">
                <a16:creationId xmlns:a16="http://schemas.microsoft.com/office/drawing/2014/main" id="{641C4CDE-A270-B01B-0593-F063F407374B}"/>
              </a:ext>
            </a:extLst>
          </p:cNvPr>
          <p:cNvSpPr>
            <a:spLocks noGrp="1" noRot="1" noMove="1" noResize="1" noEditPoints="1" noAdjustHandles="1" noChangeArrowheads="1" noChangeShapeType="1"/>
          </p:cNvSpPr>
          <p:nvPr/>
        </p:nvSpPr>
        <p:spPr>
          <a:xfrm>
            <a:off x="0" y="1"/>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a:p>
        </p:txBody>
      </p:sp>
      <p:sp>
        <p:nvSpPr>
          <p:cNvPr id="3" name="CaixaDeTexto 2">
            <a:extLst>
              <a:ext uri="{FF2B5EF4-FFF2-40B4-BE49-F238E27FC236}">
                <a16:creationId xmlns:a16="http://schemas.microsoft.com/office/drawing/2014/main" id="{751C2A49-7E81-5951-82C7-4700F5A5208B}"/>
              </a:ext>
            </a:extLst>
          </p:cNvPr>
          <p:cNvSpPr txBox="1"/>
          <p:nvPr/>
        </p:nvSpPr>
        <p:spPr>
          <a:xfrm>
            <a:off x="824347" y="433605"/>
            <a:ext cx="7607770" cy="461665"/>
          </a:xfrm>
          <a:prstGeom prst="rect">
            <a:avLst/>
          </a:prstGeom>
        </p:spPr>
        <p:txBody>
          <a:bodyPr vert="horz" lIns="91440" tIns="45720" rIns="91440" bIns="45720" rtlCol="0">
            <a:noAutofit/>
          </a:bodyPr>
          <a:lstStyle/>
          <a:p>
            <a:pPr>
              <a:lnSpc>
                <a:spcPct val="90000"/>
              </a:lnSpc>
              <a:spcAft>
                <a:spcPts val="600"/>
              </a:spcAft>
            </a:pPr>
            <a:r>
              <a:rPr lang="pt-BR" sz="3600" dirty="0">
                <a:solidFill>
                  <a:schemeClr val="tx1">
                    <a:lumMod val="75000"/>
                    <a:lumOff val="25000"/>
                  </a:schemeClr>
                </a:solidFill>
                <a:latin typeface="Montserrat Bold" panose="00000800000000000000" pitchFamily="2" charset="0"/>
              </a:rPr>
              <a:t>PREMISSA</a:t>
            </a:r>
          </a:p>
        </p:txBody>
      </p:sp>
      <p:cxnSp>
        <p:nvCxnSpPr>
          <p:cNvPr id="4" name="Conector Reto 2">
            <a:extLst>
              <a:ext uri="{FF2B5EF4-FFF2-40B4-BE49-F238E27FC236}">
                <a16:creationId xmlns:a16="http://schemas.microsoft.com/office/drawing/2014/main" id="{427263A8-4B10-B67F-D510-181227E9C416}"/>
              </a:ext>
            </a:extLst>
          </p:cNvPr>
          <p:cNvCxnSpPr/>
          <p:nvPr/>
        </p:nvCxnSpPr>
        <p:spPr>
          <a:xfrm>
            <a:off x="778027" y="981241"/>
            <a:ext cx="632377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2" descr="D:\OneDrive - mtegovbr\Materiais de uso comum\ID Visual Novo Governo - 2023\Marca dos Ministérios\Logo Ministérios -_Horizontal - MF e Gov.png">
            <a:extLst>
              <a:ext uri="{FF2B5EF4-FFF2-40B4-BE49-F238E27FC236}">
                <a16:creationId xmlns:a16="http://schemas.microsoft.com/office/drawing/2014/main" id="{1AE97BAE-2C6F-110D-A66C-61FC4F47F8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3863" y="6231364"/>
            <a:ext cx="1909954" cy="56060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1">
            <a:extLst>
              <a:ext uri="{FF2B5EF4-FFF2-40B4-BE49-F238E27FC236}">
                <a16:creationId xmlns:a16="http://schemas.microsoft.com/office/drawing/2014/main" id="{C932A58F-7965-CD16-37AE-D5857E57175A}"/>
              </a:ext>
            </a:extLst>
          </p:cNvPr>
          <p:cNvGrpSpPr/>
          <p:nvPr/>
        </p:nvGrpSpPr>
        <p:grpSpPr>
          <a:xfrm>
            <a:off x="822417" y="3251190"/>
            <a:ext cx="10319137" cy="2914144"/>
            <a:chOff x="1396999" y="8013699"/>
            <a:chExt cx="5746624" cy="1630175"/>
          </a:xfrm>
        </p:grpSpPr>
        <p:sp>
          <p:nvSpPr>
            <p:cNvPr id="8" name="Rectangle">
              <a:extLst>
                <a:ext uri="{FF2B5EF4-FFF2-40B4-BE49-F238E27FC236}">
                  <a16:creationId xmlns:a16="http://schemas.microsoft.com/office/drawing/2014/main" id="{947B4130-8E08-B297-E09A-EE6A895F95BE}"/>
                </a:ext>
              </a:extLst>
            </p:cNvPr>
            <p:cNvSpPr/>
            <p:nvPr/>
          </p:nvSpPr>
          <p:spPr>
            <a:xfrm>
              <a:off x="1397000" y="9466328"/>
              <a:ext cx="5746623" cy="177546"/>
            </a:xfrm>
            <a:prstGeom prst="rect">
              <a:avLst/>
            </a:prstGeom>
            <a:solidFill>
              <a:srgbClr val="2F764E"/>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33" name="Shape">
              <a:extLst>
                <a:ext uri="{FF2B5EF4-FFF2-40B4-BE49-F238E27FC236}">
                  <a16:creationId xmlns:a16="http://schemas.microsoft.com/office/drawing/2014/main" id="{BAE584E8-11F3-DED0-059D-03A52E4A5707}"/>
                </a:ext>
              </a:extLst>
            </p:cNvPr>
            <p:cNvSpPr/>
            <p:nvPr/>
          </p:nvSpPr>
          <p:spPr>
            <a:xfrm>
              <a:off x="1396999" y="8648699"/>
              <a:ext cx="5746624" cy="8190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780" y="0"/>
                  </a:lnTo>
                  <a:lnTo>
                    <a:pt x="17819" y="0"/>
                  </a:lnTo>
                  <a:lnTo>
                    <a:pt x="21600" y="21600"/>
                  </a:lnTo>
                  <a:close/>
                </a:path>
              </a:pathLst>
            </a:custGeom>
            <a:solidFill>
              <a:srgbClr val="6FA15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36" name="Shape">
              <a:extLst>
                <a:ext uri="{FF2B5EF4-FFF2-40B4-BE49-F238E27FC236}">
                  <a16:creationId xmlns:a16="http://schemas.microsoft.com/office/drawing/2014/main" id="{927F633E-8C52-F3CA-4996-381CA942259E}"/>
                </a:ext>
              </a:extLst>
            </p:cNvPr>
            <p:cNvSpPr/>
            <p:nvPr/>
          </p:nvSpPr>
          <p:spPr>
            <a:xfrm>
              <a:off x="1396999" y="8648699"/>
              <a:ext cx="5746624" cy="819025"/>
            </a:xfrm>
            <a:custGeom>
              <a:avLst/>
              <a:gdLst/>
              <a:ahLst/>
              <a:cxnLst>
                <a:cxn ang="0">
                  <a:pos x="wd2" y="hd2"/>
                </a:cxn>
                <a:cxn ang="5400000">
                  <a:pos x="wd2" y="hd2"/>
                </a:cxn>
                <a:cxn ang="10800000">
                  <a:pos x="wd2" y="hd2"/>
                </a:cxn>
                <a:cxn ang="16200000">
                  <a:pos x="wd2" y="hd2"/>
                </a:cxn>
              </a:cxnLst>
              <a:rect l="0" t="0" r="r" b="b"/>
              <a:pathLst>
                <a:path w="21600" h="21600" extrusionOk="0">
                  <a:moveTo>
                    <a:pt x="3781" y="0"/>
                  </a:moveTo>
                  <a:lnTo>
                    <a:pt x="0" y="21600"/>
                  </a:lnTo>
                  <a:lnTo>
                    <a:pt x="21600" y="21600"/>
                  </a:lnTo>
                  <a:lnTo>
                    <a:pt x="17819" y="0"/>
                  </a:lnTo>
                  <a:lnTo>
                    <a:pt x="3781" y="0"/>
                  </a:lnTo>
                  <a:close/>
                  <a:moveTo>
                    <a:pt x="3398" y="20223"/>
                  </a:moveTo>
                  <a:lnTo>
                    <a:pt x="2576" y="20223"/>
                  </a:lnTo>
                  <a:lnTo>
                    <a:pt x="5345" y="583"/>
                  </a:lnTo>
                  <a:lnTo>
                    <a:pt x="5891" y="583"/>
                  </a:lnTo>
                  <a:lnTo>
                    <a:pt x="3398" y="20223"/>
                  </a:lnTo>
                  <a:close/>
                  <a:moveTo>
                    <a:pt x="5043" y="20223"/>
                  </a:moveTo>
                  <a:lnTo>
                    <a:pt x="4221" y="20223"/>
                  </a:lnTo>
                  <a:lnTo>
                    <a:pt x="6436" y="583"/>
                  </a:lnTo>
                  <a:lnTo>
                    <a:pt x="6981" y="583"/>
                  </a:lnTo>
                  <a:lnTo>
                    <a:pt x="5043" y="20223"/>
                  </a:lnTo>
                  <a:close/>
                  <a:moveTo>
                    <a:pt x="6688" y="20223"/>
                  </a:moveTo>
                  <a:lnTo>
                    <a:pt x="5866" y="20223"/>
                  </a:lnTo>
                  <a:lnTo>
                    <a:pt x="7527" y="583"/>
                  </a:lnTo>
                  <a:lnTo>
                    <a:pt x="8073" y="583"/>
                  </a:lnTo>
                  <a:lnTo>
                    <a:pt x="6688" y="20223"/>
                  </a:lnTo>
                  <a:close/>
                  <a:moveTo>
                    <a:pt x="8333" y="20223"/>
                  </a:moveTo>
                  <a:lnTo>
                    <a:pt x="7510" y="20223"/>
                  </a:lnTo>
                  <a:lnTo>
                    <a:pt x="8618" y="583"/>
                  </a:lnTo>
                  <a:lnTo>
                    <a:pt x="9163" y="583"/>
                  </a:lnTo>
                  <a:lnTo>
                    <a:pt x="8333" y="20223"/>
                  </a:lnTo>
                  <a:close/>
                  <a:moveTo>
                    <a:pt x="9978" y="20223"/>
                  </a:moveTo>
                  <a:lnTo>
                    <a:pt x="9155" y="20223"/>
                  </a:lnTo>
                  <a:lnTo>
                    <a:pt x="9709" y="583"/>
                  </a:lnTo>
                  <a:lnTo>
                    <a:pt x="10255" y="583"/>
                  </a:lnTo>
                  <a:lnTo>
                    <a:pt x="9978" y="20223"/>
                  </a:lnTo>
                  <a:close/>
                  <a:moveTo>
                    <a:pt x="11623" y="20223"/>
                  </a:moveTo>
                  <a:lnTo>
                    <a:pt x="10800" y="20223"/>
                  </a:lnTo>
                  <a:lnTo>
                    <a:pt x="10800" y="583"/>
                  </a:lnTo>
                  <a:lnTo>
                    <a:pt x="11346" y="583"/>
                  </a:lnTo>
                  <a:lnTo>
                    <a:pt x="11623" y="20223"/>
                  </a:lnTo>
                  <a:close/>
                  <a:moveTo>
                    <a:pt x="13268" y="20223"/>
                  </a:moveTo>
                  <a:lnTo>
                    <a:pt x="12445" y="20223"/>
                  </a:lnTo>
                  <a:lnTo>
                    <a:pt x="11891" y="583"/>
                  </a:lnTo>
                  <a:lnTo>
                    <a:pt x="12437" y="583"/>
                  </a:lnTo>
                  <a:lnTo>
                    <a:pt x="13268" y="20223"/>
                  </a:lnTo>
                  <a:close/>
                  <a:moveTo>
                    <a:pt x="14913" y="20223"/>
                  </a:moveTo>
                  <a:lnTo>
                    <a:pt x="14090" y="20223"/>
                  </a:lnTo>
                  <a:lnTo>
                    <a:pt x="12983" y="583"/>
                  </a:lnTo>
                  <a:lnTo>
                    <a:pt x="13528" y="583"/>
                  </a:lnTo>
                  <a:lnTo>
                    <a:pt x="14913" y="20223"/>
                  </a:lnTo>
                  <a:close/>
                  <a:moveTo>
                    <a:pt x="16558" y="20223"/>
                  </a:moveTo>
                  <a:lnTo>
                    <a:pt x="15735" y="20223"/>
                  </a:lnTo>
                  <a:lnTo>
                    <a:pt x="14074" y="583"/>
                  </a:lnTo>
                  <a:lnTo>
                    <a:pt x="14620" y="583"/>
                  </a:lnTo>
                  <a:lnTo>
                    <a:pt x="16558" y="20223"/>
                  </a:lnTo>
                  <a:close/>
                  <a:moveTo>
                    <a:pt x="18203" y="20223"/>
                  </a:moveTo>
                  <a:lnTo>
                    <a:pt x="17380" y="20223"/>
                  </a:lnTo>
                  <a:lnTo>
                    <a:pt x="15165" y="583"/>
                  </a:lnTo>
                  <a:lnTo>
                    <a:pt x="15711" y="583"/>
                  </a:lnTo>
                  <a:lnTo>
                    <a:pt x="18203" y="20223"/>
                  </a:lnTo>
                  <a:close/>
                </a:path>
              </a:pathLst>
            </a:custGeom>
            <a:solidFill>
              <a:srgbClr val="499F5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37" name="Shape">
              <a:extLst>
                <a:ext uri="{FF2B5EF4-FFF2-40B4-BE49-F238E27FC236}">
                  <a16:creationId xmlns:a16="http://schemas.microsoft.com/office/drawing/2014/main" id="{06E85042-DAD4-E000-85CE-593C2A311739}"/>
                </a:ext>
              </a:extLst>
            </p:cNvPr>
            <p:cNvSpPr/>
            <p:nvPr/>
          </p:nvSpPr>
          <p:spPr>
            <a:xfrm>
              <a:off x="3390900" y="8674099"/>
              <a:ext cx="439928" cy="744729"/>
            </a:xfrm>
            <a:custGeom>
              <a:avLst/>
              <a:gdLst/>
              <a:ahLst/>
              <a:cxnLst>
                <a:cxn ang="0">
                  <a:pos x="wd2" y="hd2"/>
                </a:cxn>
                <a:cxn ang="5400000">
                  <a:pos x="wd2" y="hd2"/>
                </a:cxn>
                <a:cxn ang="10800000">
                  <a:pos x="wd2" y="hd2"/>
                </a:cxn>
                <a:cxn ang="16200000">
                  <a:pos x="wd2" y="hd2"/>
                </a:cxn>
              </a:cxnLst>
              <a:rect l="0" t="0" r="r" b="b"/>
              <a:pathLst>
                <a:path w="21600" h="21600" extrusionOk="0">
                  <a:moveTo>
                    <a:pt x="14473" y="0"/>
                  </a:moveTo>
                  <a:lnTo>
                    <a:pt x="0" y="21600"/>
                  </a:lnTo>
                  <a:lnTo>
                    <a:pt x="10744" y="21600"/>
                  </a:lnTo>
                  <a:lnTo>
                    <a:pt x="21600" y="0"/>
                  </a:lnTo>
                  <a:close/>
                </a:path>
              </a:pathLst>
            </a:custGeom>
            <a:solidFill>
              <a:srgbClr val="6DBB6A"/>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38" name="Shape">
              <a:extLst>
                <a:ext uri="{FF2B5EF4-FFF2-40B4-BE49-F238E27FC236}">
                  <a16:creationId xmlns:a16="http://schemas.microsoft.com/office/drawing/2014/main" id="{0CF4B7D2-AF42-779B-6576-B8DFD44F1EB0}"/>
                </a:ext>
              </a:extLst>
            </p:cNvPr>
            <p:cNvSpPr/>
            <p:nvPr/>
          </p:nvSpPr>
          <p:spPr>
            <a:xfrm>
              <a:off x="3822699" y="8674099"/>
              <a:ext cx="292482" cy="744729"/>
            </a:xfrm>
            <a:custGeom>
              <a:avLst/>
              <a:gdLst/>
              <a:ahLst/>
              <a:cxnLst>
                <a:cxn ang="0">
                  <a:pos x="wd2" y="hd2"/>
                </a:cxn>
                <a:cxn ang="5400000">
                  <a:pos x="wd2" y="hd2"/>
                </a:cxn>
                <a:cxn ang="10800000">
                  <a:pos x="wd2" y="hd2"/>
                </a:cxn>
                <a:cxn ang="16200000">
                  <a:pos x="wd2" y="hd2"/>
                </a:cxn>
              </a:cxnLst>
              <a:rect l="0" t="0" r="r" b="b"/>
              <a:pathLst>
                <a:path w="21600" h="21600" extrusionOk="0">
                  <a:moveTo>
                    <a:pt x="10880" y="0"/>
                  </a:moveTo>
                  <a:lnTo>
                    <a:pt x="0" y="21600"/>
                  </a:lnTo>
                  <a:lnTo>
                    <a:pt x="16160" y="21600"/>
                  </a:lnTo>
                  <a:lnTo>
                    <a:pt x="21600" y="0"/>
                  </a:lnTo>
                  <a:close/>
                </a:path>
              </a:pathLst>
            </a:custGeom>
            <a:solidFill>
              <a:srgbClr val="6DBB6A"/>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39" name="Shape">
              <a:extLst>
                <a:ext uri="{FF2B5EF4-FFF2-40B4-BE49-F238E27FC236}">
                  <a16:creationId xmlns:a16="http://schemas.microsoft.com/office/drawing/2014/main" id="{336DB77C-8915-0B66-3E6D-745371870BF0}"/>
                </a:ext>
              </a:extLst>
            </p:cNvPr>
            <p:cNvSpPr/>
            <p:nvPr/>
          </p:nvSpPr>
          <p:spPr>
            <a:xfrm>
              <a:off x="2082800" y="8674099"/>
              <a:ext cx="881762" cy="744729"/>
            </a:xfrm>
            <a:custGeom>
              <a:avLst/>
              <a:gdLst/>
              <a:ahLst/>
              <a:cxnLst>
                <a:cxn ang="0">
                  <a:pos x="wd2" y="hd2"/>
                </a:cxn>
                <a:cxn ang="5400000">
                  <a:pos x="wd2" y="hd2"/>
                </a:cxn>
                <a:cxn ang="10800000">
                  <a:pos x="wd2" y="hd2"/>
                </a:cxn>
                <a:cxn ang="16200000">
                  <a:pos x="wd2" y="hd2"/>
                </a:cxn>
              </a:cxnLst>
              <a:rect l="0" t="0" r="r" b="b"/>
              <a:pathLst>
                <a:path w="21600" h="21600" extrusionOk="0">
                  <a:moveTo>
                    <a:pt x="18044" y="0"/>
                  </a:moveTo>
                  <a:lnTo>
                    <a:pt x="0" y="21600"/>
                  </a:lnTo>
                  <a:lnTo>
                    <a:pt x="5360" y="21600"/>
                  </a:lnTo>
                  <a:lnTo>
                    <a:pt x="21600" y="0"/>
                  </a:lnTo>
                  <a:close/>
                </a:path>
              </a:pathLst>
            </a:custGeom>
            <a:solidFill>
              <a:srgbClr val="6DBB6A"/>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41" name="Shape">
              <a:extLst>
                <a:ext uri="{FF2B5EF4-FFF2-40B4-BE49-F238E27FC236}">
                  <a16:creationId xmlns:a16="http://schemas.microsoft.com/office/drawing/2014/main" id="{12D6342D-B12B-03C0-694B-0C22A91DB1D4}"/>
                </a:ext>
              </a:extLst>
            </p:cNvPr>
            <p:cNvSpPr/>
            <p:nvPr/>
          </p:nvSpPr>
          <p:spPr>
            <a:xfrm>
              <a:off x="2946399" y="8674099"/>
              <a:ext cx="587122" cy="744729"/>
            </a:xfrm>
            <a:custGeom>
              <a:avLst/>
              <a:gdLst/>
              <a:ahLst/>
              <a:cxnLst>
                <a:cxn ang="0">
                  <a:pos x="wd2" y="hd2"/>
                </a:cxn>
                <a:cxn ang="5400000">
                  <a:pos x="wd2" y="hd2"/>
                </a:cxn>
                <a:cxn ang="10800000">
                  <a:pos x="wd2" y="hd2"/>
                </a:cxn>
                <a:cxn ang="16200000">
                  <a:pos x="wd2" y="hd2"/>
                </a:cxn>
              </a:cxnLst>
              <a:rect l="0" t="0" r="r" b="b"/>
              <a:pathLst>
                <a:path w="21600" h="21600" extrusionOk="0">
                  <a:moveTo>
                    <a:pt x="16260" y="0"/>
                  </a:moveTo>
                  <a:lnTo>
                    <a:pt x="0" y="21600"/>
                  </a:lnTo>
                  <a:lnTo>
                    <a:pt x="8050" y="21600"/>
                  </a:lnTo>
                  <a:lnTo>
                    <a:pt x="21600" y="0"/>
                  </a:lnTo>
                  <a:close/>
                </a:path>
              </a:pathLst>
            </a:custGeom>
            <a:solidFill>
              <a:srgbClr val="6DBB6A"/>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46" name="Shape">
              <a:extLst>
                <a:ext uri="{FF2B5EF4-FFF2-40B4-BE49-F238E27FC236}">
                  <a16:creationId xmlns:a16="http://schemas.microsoft.com/office/drawing/2014/main" id="{AF49981B-F96B-D77E-E08B-DE9122868739}"/>
                </a:ext>
              </a:extLst>
            </p:cNvPr>
            <p:cNvSpPr/>
            <p:nvPr/>
          </p:nvSpPr>
          <p:spPr>
            <a:xfrm>
              <a:off x="2514600" y="8674099"/>
              <a:ext cx="734442" cy="744729"/>
            </a:xfrm>
            <a:custGeom>
              <a:avLst/>
              <a:gdLst/>
              <a:ahLst/>
              <a:cxnLst>
                <a:cxn ang="0">
                  <a:pos x="wd2" y="hd2"/>
                </a:cxn>
                <a:cxn ang="5400000">
                  <a:pos x="wd2" y="hd2"/>
                </a:cxn>
                <a:cxn ang="10800000">
                  <a:pos x="wd2" y="hd2"/>
                </a:cxn>
                <a:cxn ang="16200000">
                  <a:pos x="wd2" y="hd2"/>
                </a:cxn>
              </a:cxnLst>
              <a:rect l="0" t="0" r="r" b="b"/>
              <a:pathLst>
                <a:path w="21600" h="21600" extrusionOk="0">
                  <a:moveTo>
                    <a:pt x="17331" y="0"/>
                  </a:moveTo>
                  <a:lnTo>
                    <a:pt x="0" y="21600"/>
                  </a:lnTo>
                  <a:lnTo>
                    <a:pt x="6436" y="21600"/>
                  </a:lnTo>
                  <a:lnTo>
                    <a:pt x="21600" y="0"/>
                  </a:lnTo>
                  <a:close/>
                </a:path>
              </a:pathLst>
            </a:custGeom>
            <a:solidFill>
              <a:srgbClr val="6DBB6A"/>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47" name="Shape">
              <a:extLst>
                <a:ext uri="{FF2B5EF4-FFF2-40B4-BE49-F238E27FC236}">
                  <a16:creationId xmlns:a16="http://schemas.microsoft.com/office/drawing/2014/main" id="{6F9900A4-E667-FAFC-F978-A320B8C42847}"/>
                </a:ext>
              </a:extLst>
            </p:cNvPr>
            <p:cNvSpPr/>
            <p:nvPr/>
          </p:nvSpPr>
          <p:spPr>
            <a:xfrm>
              <a:off x="4267199" y="8674099"/>
              <a:ext cx="218822" cy="7447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4329" y="0"/>
                  </a:lnTo>
                  <a:close/>
                </a:path>
              </a:pathLst>
            </a:custGeom>
            <a:solidFill>
              <a:srgbClr val="6DBB6A"/>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48" name="Shape">
              <a:extLst>
                <a:ext uri="{FF2B5EF4-FFF2-40B4-BE49-F238E27FC236}">
                  <a16:creationId xmlns:a16="http://schemas.microsoft.com/office/drawing/2014/main" id="{9043F574-D3BA-BBFA-62DA-E32448F0A0FB}"/>
                </a:ext>
              </a:extLst>
            </p:cNvPr>
            <p:cNvSpPr/>
            <p:nvPr/>
          </p:nvSpPr>
          <p:spPr>
            <a:xfrm>
              <a:off x="5422900" y="8674099"/>
              <a:ext cx="808228" cy="7447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752" y="21600"/>
                  </a:lnTo>
                  <a:lnTo>
                    <a:pt x="21600" y="21600"/>
                  </a:lnTo>
                  <a:lnTo>
                    <a:pt x="3879" y="0"/>
                  </a:lnTo>
                  <a:close/>
                </a:path>
              </a:pathLst>
            </a:custGeom>
            <a:solidFill>
              <a:srgbClr val="6DBB6A"/>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49" name="Shape">
              <a:extLst>
                <a:ext uri="{FF2B5EF4-FFF2-40B4-BE49-F238E27FC236}">
                  <a16:creationId xmlns:a16="http://schemas.microsoft.com/office/drawing/2014/main" id="{902D15A5-B764-914D-4BC2-27F5CF568D7B}"/>
                </a:ext>
              </a:extLst>
            </p:cNvPr>
            <p:cNvSpPr/>
            <p:nvPr/>
          </p:nvSpPr>
          <p:spPr>
            <a:xfrm>
              <a:off x="5130799" y="8674099"/>
              <a:ext cx="660909" cy="7447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448" y="21600"/>
                  </a:lnTo>
                  <a:lnTo>
                    <a:pt x="21600" y="21600"/>
                  </a:lnTo>
                  <a:lnTo>
                    <a:pt x="4744" y="0"/>
                  </a:lnTo>
                  <a:close/>
                </a:path>
              </a:pathLst>
            </a:custGeom>
            <a:solidFill>
              <a:srgbClr val="6DBB6A"/>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1" name="Shape">
              <a:extLst>
                <a:ext uri="{FF2B5EF4-FFF2-40B4-BE49-F238E27FC236}">
                  <a16:creationId xmlns:a16="http://schemas.microsoft.com/office/drawing/2014/main" id="{8E50BECB-2672-03A4-EF70-3C626AEBEA28}"/>
                </a:ext>
              </a:extLst>
            </p:cNvPr>
            <p:cNvSpPr/>
            <p:nvPr/>
          </p:nvSpPr>
          <p:spPr>
            <a:xfrm>
              <a:off x="4559300" y="8674099"/>
              <a:ext cx="366142" cy="7447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691" y="21600"/>
                  </a:lnTo>
                  <a:lnTo>
                    <a:pt x="21600" y="21600"/>
                  </a:lnTo>
                  <a:lnTo>
                    <a:pt x="8564" y="0"/>
                  </a:lnTo>
                  <a:close/>
                </a:path>
              </a:pathLst>
            </a:custGeom>
            <a:solidFill>
              <a:srgbClr val="6DBB6A"/>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4" name="Shape">
              <a:extLst>
                <a:ext uri="{FF2B5EF4-FFF2-40B4-BE49-F238E27FC236}">
                  <a16:creationId xmlns:a16="http://schemas.microsoft.com/office/drawing/2014/main" id="{ACDFD6B7-514B-BAB7-E321-50BBEAC019FE}"/>
                </a:ext>
              </a:extLst>
            </p:cNvPr>
            <p:cNvSpPr/>
            <p:nvPr/>
          </p:nvSpPr>
          <p:spPr>
            <a:xfrm>
              <a:off x="4851399" y="8674099"/>
              <a:ext cx="513463" cy="7447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95" y="21600"/>
                  </a:lnTo>
                  <a:lnTo>
                    <a:pt x="21600" y="21600"/>
                  </a:lnTo>
                  <a:lnTo>
                    <a:pt x="6107" y="0"/>
                  </a:lnTo>
                  <a:close/>
                </a:path>
              </a:pathLst>
            </a:custGeom>
            <a:solidFill>
              <a:srgbClr val="6DBB6A"/>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5" name="Triangle">
              <a:extLst>
                <a:ext uri="{FF2B5EF4-FFF2-40B4-BE49-F238E27FC236}">
                  <a16:creationId xmlns:a16="http://schemas.microsoft.com/office/drawing/2014/main" id="{9B9E4A2D-F431-CD9E-880A-71E36D88EB56}"/>
                </a:ext>
              </a:extLst>
            </p:cNvPr>
            <p:cNvSpPr/>
            <p:nvPr/>
          </p:nvSpPr>
          <p:spPr>
            <a:xfrm>
              <a:off x="4673599" y="8762999"/>
              <a:ext cx="19940" cy="10288"/>
            </a:xfrm>
            <a:custGeom>
              <a:avLst/>
              <a:gdLst/>
              <a:ahLst/>
              <a:cxnLst>
                <a:cxn ang="0">
                  <a:pos x="wd2" y="hd2"/>
                </a:cxn>
                <a:cxn ang="5400000">
                  <a:pos x="wd2" y="hd2"/>
                </a:cxn>
                <a:cxn ang="10800000">
                  <a:pos x="wd2" y="hd2"/>
                </a:cxn>
                <a:cxn ang="16200000">
                  <a:pos x="wd2" y="hd2"/>
                </a:cxn>
              </a:cxnLst>
              <a:rect l="0" t="0" r="r" b="b"/>
              <a:pathLst>
                <a:path w="21600" h="21600" extrusionOk="0">
                  <a:moveTo>
                    <a:pt x="21600" y="10666"/>
                  </a:moveTo>
                  <a:lnTo>
                    <a:pt x="0" y="0"/>
                  </a:lnTo>
                  <a:lnTo>
                    <a:pt x="3027"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6" name="Triangle">
              <a:extLst>
                <a:ext uri="{FF2B5EF4-FFF2-40B4-BE49-F238E27FC236}">
                  <a16:creationId xmlns:a16="http://schemas.microsoft.com/office/drawing/2014/main" id="{2008AAB2-96C2-AEF9-5055-BFB001AA6799}"/>
                </a:ext>
              </a:extLst>
            </p:cNvPr>
            <p:cNvSpPr/>
            <p:nvPr/>
          </p:nvSpPr>
          <p:spPr>
            <a:xfrm>
              <a:off x="4978399" y="8762999"/>
              <a:ext cx="20956" cy="10288"/>
            </a:xfrm>
            <a:custGeom>
              <a:avLst/>
              <a:gdLst/>
              <a:ahLst/>
              <a:cxnLst>
                <a:cxn ang="0">
                  <a:pos x="wd2" y="hd2"/>
                </a:cxn>
                <a:cxn ang="5400000">
                  <a:pos x="wd2" y="hd2"/>
                </a:cxn>
                <a:cxn ang="10800000">
                  <a:pos x="wd2" y="hd2"/>
                </a:cxn>
                <a:cxn ang="16200000">
                  <a:pos x="wd2" y="hd2"/>
                </a:cxn>
              </a:cxnLst>
              <a:rect l="0" t="0" r="r" b="b"/>
              <a:pathLst>
                <a:path w="21600" h="21600" extrusionOk="0">
                  <a:moveTo>
                    <a:pt x="21600" y="10666"/>
                  </a:moveTo>
                  <a:lnTo>
                    <a:pt x="0" y="0"/>
                  </a:lnTo>
                  <a:lnTo>
                    <a:pt x="4975"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7" name="Triangle">
              <a:extLst>
                <a:ext uri="{FF2B5EF4-FFF2-40B4-BE49-F238E27FC236}">
                  <a16:creationId xmlns:a16="http://schemas.microsoft.com/office/drawing/2014/main" id="{4ECCB457-572C-B53F-07E4-5E4622A12D82}"/>
                </a:ext>
              </a:extLst>
            </p:cNvPr>
            <p:cNvSpPr/>
            <p:nvPr/>
          </p:nvSpPr>
          <p:spPr>
            <a:xfrm>
              <a:off x="5283199" y="8762999"/>
              <a:ext cx="21973" cy="10288"/>
            </a:xfrm>
            <a:custGeom>
              <a:avLst/>
              <a:gdLst/>
              <a:ahLst/>
              <a:cxnLst>
                <a:cxn ang="0">
                  <a:pos x="wd2" y="hd2"/>
                </a:cxn>
                <a:cxn ang="5400000">
                  <a:pos x="wd2" y="hd2"/>
                </a:cxn>
                <a:cxn ang="10800000">
                  <a:pos x="wd2" y="hd2"/>
                </a:cxn>
                <a:cxn ang="16200000">
                  <a:pos x="wd2" y="hd2"/>
                </a:cxn>
              </a:cxnLst>
              <a:rect l="0" t="0" r="r" b="b"/>
              <a:pathLst>
                <a:path w="21600" h="21600" extrusionOk="0">
                  <a:moveTo>
                    <a:pt x="21600" y="10666"/>
                  </a:moveTo>
                  <a:lnTo>
                    <a:pt x="0" y="0"/>
                  </a:lnTo>
                  <a:lnTo>
                    <a:pt x="6742"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8" name="Triangle">
              <a:extLst>
                <a:ext uri="{FF2B5EF4-FFF2-40B4-BE49-F238E27FC236}">
                  <a16:creationId xmlns:a16="http://schemas.microsoft.com/office/drawing/2014/main" id="{35045889-7911-1140-DE03-1874E30A6080}"/>
                </a:ext>
              </a:extLst>
            </p:cNvPr>
            <p:cNvSpPr/>
            <p:nvPr/>
          </p:nvSpPr>
          <p:spPr>
            <a:xfrm>
              <a:off x="5575299" y="8762999"/>
              <a:ext cx="22989" cy="10288"/>
            </a:xfrm>
            <a:custGeom>
              <a:avLst/>
              <a:gdLst/>
              <a:ahLst/>
              <a:cxnLst>
                <a:cxn ang="0">
                  <a:pos x="wd2" y="hd2"/>
                </a:cxn>
                <a:cxn ang="5400000">
                  <a:pos x="wd2" y="hd2"/>
                </a:cxn>
                <a:cxn ang="10800000">
                  <a:pos x="wd2" y="hd2"/>
                </a:cxn>
                <a:cxn ang="16200000">
                  <a:pos x="wd2" y="hd2"/>
                </a:cxn>
              </a:cxnLst>
              <a:rect l="0" t="0" r="r" b="b"/>
              <a:pathLst>
                <a:path w="21600" h="21600" extrusionOk="0">
                  <a:moveTo>
                    <a:pt x="21600" y="10666"/>
                  </a:moveTo>
                  <a:lnTo>
                    <a:pt x="0" y="0"/>
                  </a:lnTo>
                  <a:lnTo>
                    <a:pt x="8234"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9" name="Triangle">
              <a:extLst>
                <a:ext uri="{FF2B5EF4-FFF2-40B4-BE49-F238E27FC236}">
                  <a16:creationId xmlns:a16="http://schemas.microsoft.com/office/drawing/2014/main" id="{460DAA5A-C5D0-1AB6-DE62-304BCFA641DD}"/>
                </a:ext>
              </a:extLst>
            </p:cNvPr>
            <p:cNvSpPr/>
            <p:nvPr/>
          </p:nvSpPr>
          <p:spPr>
            <a:xfrm>
              <a:off x="3835399" y="8762999"/>
              <a:ext cx="19940" cy="10288"/>
            </a:xfrm>
            <a:custGeom>
              <a:avLst/>
              <a:gdLst/>
              <a:ahLst/>
              <a:cxnLst>
                <a:cxn ang="0">
                  <a:pos x="wd2" y="hd2"/>
                </a:cxn>
                <a:cxn ang="5400000">
                  <a:pos x="wd2" y="hd2"/>
                </a:cxn>
                <a:cxn ang="10800000">
                  <a:pos x="wd2" y="hd2"/>
                </a:cxn>
                <a:cxn ang="16200000">
                  <a:pos x="wd2" y="hd2"/>
                </a:cxn>
              </a:cxnLst>
              <a:rect l="0" t="0" r="r" b="b"/>
              <a:pathLst>
                <a:path w="21600" h="21600" extrusionOk="0">
                  <a:moveTo>
                    <a:pt x="0" y="10666"/>
                  </a:moveTo>
                  <a:lnTo>
                    <a:pt x="21600" y="0"/>
                  </a:lnTo>
                  <a:lnTo>
                    <a:pt x="18711"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0" name="Triangle">
              <a:extLst>
                <a:ext uri="{FF2B5EF4-FFF2-40B4-BE49-F238E27FC236}">
                  <a16:creationId xmlns:a16="http://schemas.microsoft.com/office/drawing/2014/main" id="{F6C2E6D8-1652-23D3-36B1-31F28A3D506E}"/>
                </a:ext>
              </a:extLst>
            </p:cNvPr>
            <p:cNvSpPr/>
            <p:nvPr/>
          </p:nvSpPr>
          <p:spPr>
            <a:xfrm>
              <a:off x="3530599" y="8762999"/>
              <a:ext cx="20956" cy="10288"/>
            </a:xfrm>
            <a:custGeom>
              <a:avLst/>
              <a:gdLst/>
              <a:ahLst/>
              <a:cxnLst>
                <a:cxn ang="0">
                  <a:pos x="wd2" y="hd2"/>
                </a:cxn>
                <a:cxn ang="5400000">
                  <a:pos x="wd2" y="hd2"/>
                </a:cxn>
                <a:cxn ang="10800000">
                  <a:pos x="wd2" y="hd2"/>
                </a:cxn>
                <a:cxn ang="16200000">
                  <a:pos x="wd2" y="hd2"/>
                </a:cxn>
              </a:cxnLst>
              <a:rect l="0" t="0" r="r" b="b"/>
              <a:pathLst>
                <a:path w="21600" h="21600" extrusionOk="0">
                  <a:moveTo>
                    <a:pt x="0" y="10666"/>
                  </a:moveTo>
                  <a:lnTo>
                    <a:pt x="21600" y="0"/>
                  </a:lnTo>
                  <a:lnTo>
                    <a:pt x="16625"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1" name="Triangle">
              <a:extLst>
                <a:ext uri="{FF2B5EF4-FFF2-40B4-BE49-F238E27FC236}">
                  <a16:creationId xmlns:a16="http://schemas.microsoft.com/office/drawing/2014/main" id="{EEA0E58F-9C46-1E71-8BCA-744C40275475}"/>
                </a:ext>
              </a:extLst>
            </p:cNvPr>
            <p:cNvSpPr/>
            <p:nvPr/>
          </p:nvSpPr>
          <p:spPr>
            <a:xfrm>
              <a:off x="3225799" y="8762999"/>
              <a:ext cx="21973" cy="10288"/>
            </a:xfrm>
            <a:custGeom>
              <a:avLst/>
              <a:gdLst/>
              <a:ahLst/>
              <a:cxnLst>
                <a:cxn ang="0">
                  <a:pos x="wd2" y="hd2"/>
                </a:cxn>
                <a:cxn ang="5400000">
                  <a:pos x="wd2" y="hd2"/>
                </a:cxn>
                <a:cxn ang="10800000">
                  <a:pos x="wd2" y="hd2"/>
                </a:cxn>
                <a:cxn ang="16200000">
                  <a:pos x="wd2" y="hd2"/>
                </a:cxn>
              </a:cxnLst>
              <a:rect l="0" t="0" r="r" b="b"/>
              <a:pathLst>
                <a:path w="21600" h="21600" extrusionOk="0">
                  <a:moveTo>
                    <a:pt x="0" y="10666"/>
                  </a:moveTo>
                  <a:lnTo>
                    <a:pt x="21600" y="0"/>
                  </a:lnTo>
                  <a:lnTo>
                    <a:pt x="14858"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2" name="Triangle">
              <a:extLst>
                <a:ext uri="{FF2B5EF4-FFF2-40B4-BE49-F238E27FC236}">
                  <a16:creationId xmlns:a16="http://schemas.microsoft.com/office/drawing/2014/main" id="{1DB445DD-C284-19E3-1EFA-2F51CC05E3B0}"/>
                </a:ext>
              </a:extLst>
            </p:cNvPr>
            <p:cNvSpPr/>
            <p:nvPr/>
          </p:nvSpPr>
          <p:spPr>
            <a:xfrm>
              <a:off x="2920999" y="8762999"/>
              <a:ext cx="22989" cy="10288"/>
            </a:xfrm>
            <a:custGeom>
              <a:avLst/>
              <a:gdLst/>
              <a:ahLst/>
              <a:cxnLst>
                <a:cxn ang="0">
                  <a:pos x="wd2" y="hd2"/>
                </a:cxn>
                <a:cxn ang="5400000">
                  <a:pos x="wd2" y="hd2"/>
                </a:cxn>
                <a:cxn ang="10800000">
                  <a:pos x="wd2" y="hd2"/>
                </a:cxn>
                <a:cxn ang="16200000">
                  <a:pos x="wd2" y="hd2"/>
                </a:cxn>
              </a:cxnLst>
              <a:rect l="0" t="0" r="r" b="b"/>
              <a:pathLst>
                <a:path w="21600" h="21600" extrusionOk="0">
                  <a:moveTo>
                    <a:pt x="0" y="10666"/>
                  </a:moveTo>
                  <a:lnTo>
                    <a:pt x="21600" y="0"/>
                  </a:lnTo>
                  <a:lnTo>
                    <a:pt x="13366"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3" name="Shape">
              <a:extLst>
                <a:ext uri="{FF2B5EF4-FFF2-40B4-BE49-F238E27FC236}">
                  <a16:creationId xmlns:a16="http://schemas.microsoft.com/office/drawing/2014/main" id="{75B1A4A5-5B43-8C24-4964-485F7172C8B0}"/>
                </a:ext>
              </a:extLst>
            </p:cNvPr>
            <p:cNvSpPr/>
            <p:nvPr/>
          </p:nvSpPr>
          <p:spPr>
            <a:xfrm>
              <a:off x="5511799" y="8750299"/>
              <a:ext cx="58803" cy="274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718" y="0"/>
                  </a:lnTo>
                  <a:lnTo>
                    <a:pt x="12596" y="15400"/>
                  </a:lnTo>
                  <a:cubicBezTo>
                    <a:pt x="14556" y="14000"/>
                    <a:pt x="17075" y="12900"/>
                    <a:pt x="20154" y="12300"/>
                  </a:cubicBezTo>
                  <a:lnTo>
                    <a:pt x="21600" y="16100"/>
                  </a:lnTo>
                  <a:cubicBezTo>
                    <a:pt x="19967" y="16500"/>
                    <a:pt x="18288" y="17100"/>
                    <a:pt x="16562" y="18100"/>
                  </a:cubicBezTo>
                  <a:cubicBezTo>
                    <a:pt x="14836" y="19100"/>
                    <a:pt x="13856" y="20300"/>
                    <a:pt x="13576" y="21600"/>
                  </a:cubicBezTo>
                  <a:lnTo>
                    <a:pt x="8024" y="21600"/>
                  </a:lnTo>
                  <a:lnTo>
                    <a:pt x="0" y="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4" name="Shape">
              <a:extLst>
                <a:ext uri="{FF2B5EF4-FFF2-40B4-BE49-F238E27FC236}">
                  <a16:creationId xmlns:a16="http://schemas.microsoft.com/office/drawing/2014/main" id="{79071280-97B3-AF12-4165-D36388EAEF98}"/>
                </a:ext>
              </a:extLst>
            </p:cNvPr>
            <p:cNvSpPr/>
            <p:nvPr/>
          </p:nvSpPr>
          <p:spPr>
            <a:xfrm>
              <a:off x="5410200" y="8750300"/>
              <a:ext cx="68053" cy="27941"/>
            </a:xfrm>
            <a:custGeom>
              <a:avLst/>
              <a:gdLst/>
              <a:ahLst/>
              <a:cxnLst>
                <a:cxn ang="0">
                  <a:pos x="wd2" y="hd2"/>
                </a:cxn>
                <a:cxn ang="5400000">
                  <a:pos x="wd2" y="hd2"/>
                </a:cxn>
                <a:cxn ang="10800000">
                  <a:pos x="wd2" y="hd2"/>
                </a:cxn>
                <a:cxn ang="16200000">
                  <a:pos x="wd2" y="hd2"/>
                </a:cxn>
              </a:cxnLst>
              <a:rect l="0" t="0" r="r" b="b"/>
              <a:pathLst>
                <a:path w="20855" h="21600" extrusionOk="0">
                  <a:moveTo>
                    <a:pt x="13675" y="21600"/>
                  </a:moveTo>
                  <a:cubicBezTo>
                    <a:pt x="10795" y="21600"/>
                    <a:pt x="8304" y="20814"/>
                    <a:pt x="6241" y="19342"/>
                  </a:cubicBezTo>
                  <a:cubicBezTo>
                    <a:pt x="3789" y="17575"/>
                    <a:pt x="1999" y="14728"/>
                    <a:pt x="793" y="10702"/>
                  </a:cubicBezTo>
                  <a:cubicBezTo>
                    <a:pt x="-375" y="6774"/>
                    <a:pt x="-258" y="3927"/>
                    <a:pt x="1182" y="2160"/>
                  </a:cubicBezTo>
                  <a:cubicBezTo>
                    <a:pt x="2349" y="785"/>
                    <a:pt x="4334" y="0"/>
                    <a:pt x="7175" y="0"/>
                  </a:cubicBezTo>
                  <a:cubicBezTo>
                    <a:pt x="10016" y="0"/>
                    <a:pt x="12546" y="786"/>
                    <a:pt x="14764" y="2356"/>
                  </a:cubicBezTo>
                  <a:cubicBezTo>
                    <a:pt x="16983" y="3927"/>
                    <a:pt x="18734" y="6676"/>
                    <a:pt x="19980" y="10702"/>
                  </a:cubicBezTo>
                  <a:cubicBezTo>
                    <a:pt x="21225" y="14727"/>
                    <a:pt x="21147" y="17575"/>
                    <a:pt x="19707" y="19342"/>
                  </a:cubicBezTo>
                  <a:cubicBezTo>
                    <a:pt x="18578" y="20815"/>
                    <a:pt x="16555" y="21600"/>
                    <a:pt x="13675" y="21600"/>
                  </a:cubicBezTo>
                  <a:close/>
                  <a:moveTo>
                    <a:pt x="12624" y="18164"/>
                  </a:moveTo>
                  <a:cubicBezTo>
                    <a:pt x="13324" y="18164"/>
                    <a:pt x="13869" y="17967"/>
                    <a:pt x="14336" y="17673"/>
                  </a:cubicBezTo>
                  <a:cubicBezTo>
                    <a:pt x="14764" y="17378"/>
                    <a:pt x="15037" y="16789"/>
                    <a:pt x="15076" y="16004"/>
                  </a:cubicBezTo>
                  <a:cubicBezTo>
                    <a:pt x="15153" y="14924"/>
                    <a:pt x="14803" y="13157"/>
                    <a:pt x="14064" y="10702"/>
                  </a:cubicBezTo>
                  <a:cubicBezTo>
                    <a:pt x="13324" y="8248"/>
                    <a:pt x="12624" y="6579"/>
                    <a:pt x="12001" y="5597"/>
                  </a:cubicBezTo>
                  <a:cubicBezTo>
                    <a:pt x="11378" y="4713"/>
                    <a:pt x="10756" y="4026"/>
                    <a:pt x="10133" y="3731"/>
                  </a:cubicBezTo>
                  <a:cubicBezTo>
                    <a:pt x="9510" y="3436"/>
                    <a:pt x="8849" y="3240"/>
                    <a:pt x="8187" y="3240"/>
                  </a:cubicBezTo>
                  <a:cubicBezTo>
                    <a:pt x="7525" y="3240"/>
                    <a:pt x="6942" y="3437"/>
                    <a:pt x="6513" y="3731"/>
                  </a:cubicBezTo>
                  <a:cubicBezTo>
                    <a:pt x="6085" y="4026"/>
                    <a:pt x="5813" y="4615"/>
                    <a:pt x="5774" y="5400"/>
                  </a:cubicBezTo>
                  <a:cubicBezTo>
                    <a:pt x="5696" y="6382"/>
                    <a:pt x="6008" y="8149"/>
                    <a:pt x="6747" y="10604"/>
                  </a:cubicBezTo>
                  <a:cubicBezTo>
                    <a:pt x="7486" y="13059"/>
                    <a:pt x="8187" y="14826"/>
                    <a:pt x="8810" y="15710"/>
                  </a:cubicBezTo>
                  <a:cubicBezTo>
                    <a:pt x="9432" y="16691"/>
                    <a:pt x="10055" y="17280"/>
                    <a:pt x="10678" y="17575"/>
                  </a:cubicBezTo>
                  <a:cubicBezTo>
                    <a:pt x="11301" y="18066"/>
                    <a:pt x="11962" y="18164"/>
                    <a:pt x="12624" y="18164"/>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5" name="Shape">
              <a:extLst>
                <a:ext uri="{FF2B5EF4-FFF2-40B4-BE49-F238E27FC236}">
                  <a16:creationId xmlns:a16="http://schemas.microsoft.com/office/drawing/2014/main" id="{26F7CEC6-B9D9-AACF-275E-112184A93BD2}"/>
                </a:ext>
              </a:extLst>
            </p:cNvPr>
            <p:cNvSpPr/>
            <p:nvPr/>
          </p:nvSpPr>
          <p:spPr>
            <a:xfrm>
              <a:off x="5206999" y="8750300"/>
              <a:ext cx="74573" cy="27179"/>
            </a:xfrm>
            <a:custGeom>
              <a:avLst/>
              <a:gdLst/>
              <a:ahLst/>
              <a:cxnLst>
                <a:cxn ang="0">
                  <a:pos x="wd2" y="hd2"/>
                </a:cxn>
                <a:cxn ang="5400000">
                  <a:pos x="wd2" y="hd2"/>
                </a:cxn>
                <a:cxn ang="10800000">
                  <a:pos x="wd2" y="hd2"/>
                </a:cxn>
                <a:cxn ang="16200000">
                  <a:pos x="wd2" y="hd2"/>
                </a:cxn>
              </a:cxnLst>
              <a:rect l="0" t="0" r="r" b="b"/>
              <a:pathLst>
                <a:path w="21424" h="21600" extrusionOk="0">
                  <a:moveTo>
                    <a:pt x="839" y="3836"/>
                  </a:moveTo>
                  <a:lnTo>
                    <a:pt x="0" y="0"/>
                  </a:lnTo>
                  <a:lnTo>
                    <a:pt x="18426" y="0"/>
                  </a:lnTo>
                  <a:cubicBezTo>
                    <a:pt x="18572" y="1413"/>
                    <a:pt x="18280" y="2827"/>
                    <a:pt x="17586" y="4138"/>
                  </a:cubicBezTo>
                  <a:cubicBezTo>
                    <a:pt x="16893" y="5450"/>
                    <a:pt x="15288" y="7166"/>
                    <a:pt x="12843" y="9286"/>
                  </a:cubicBezTo>
                  <a:cubicBezTo>
                    <a:pt x="10837" y="11002"/>
                    <a:pt x="9632" y="12213"/>
                    <a:pt x="9231" y="12819"/>
                  </a:cubicBezTo>
                  <a:cubicBezTo>
                    <a:pt x="8684" y="13727"/>
                    <a:pt x="8501" y="14534"/>
                    <a:pt x="8720" y="15342"/>
                  </a:cubicBezTo>
                  <a:cubicBezTo>
                    <a:pt x="8939" y="16251"/>
                    <a:pt x="9413" y="16957"/>
                    <a:pt x="10143" y="17462"/>
                  </a:cubicBezTo>
                  <a:cubicBezTo>
                    <a:pt x="10909" y="17966"/>
                    <a:pt x="11822" y="18168"/>
                    <a:pt x="12953" y="18168"/>
                  </a:cubicBezTo>
                  <a:cubicBezTo>
                    <a:pt x="14084" y="18168"/>
                    <a:pt x="14886" y="17865"/>
                    <a:pt x="15434" y="17361"/>
                  </a:cubicBezTo>
                  <a:cubicBezTo>
                    <a:pt x="15981" y="16856"/>
                    <a:pt x="16164" y="15948"/>
                    <a:pt x="15981" y="14736"/>
                  </a:cubicBezTo>
                  <a:lnTo>
                    <a:pt x="21381" y="15140"/>
                  </a:lnTo>
                  <a:cubicBezTo>
                    <a:pt x="21600" y="17461"/>
                    <a:pt x="20980" y="19077"/>
                    <a:pt x="19557" y="20086"/>
                  </a:cubicBezTo>
                  <a:cubicBezTo>
                    <a:pt x="18134" y="21095"/>
                    <a:pt x="16127" y="21600"/>
                    <a:pt x="13609" y="21600"/>
                  </a:cubicBezTo>
                  <a:cubicBezTo>
                    <a:pt x="10873" y="21600"/>
                    <a:pt x="8574" y="20994"/>
                    <a:pt x="6713" y="19884"/>
                  </a:cubicBezTo>
                  <a:cubicBezTo>
                    <a:pt x="4889" y="18673"/>
                    <a:pt x="3795" y="17260"/>
                    <a:pt x="3393" y="15544"/>
                  </a:cubicBezTo>
                  <a:cubicBezTo>
                    <a:pt x="3174" y="14535"/>
                    <a:pt x="3211" y="13626"/>
                    <a:pt x="3466" y="12718"/>
                  </a:cubicBezTo>
                  <a:cubicBezTo>
                    <a:pt x="3721" y="11809"/>
                    <a:pt x="4232" y="10901"/>
                    <a:pt x="4962" y="9891"/>
                  </a:cubicBezTo>
                  <a:cubicBezTo>
                    <a:pt x="5473" y="9285"/>
                    <a:pt x="6421" y="8377"/>
                    <a:pt x="7808" y="7165"/>
                  </a:cubicBezTo>
                  <a:cubicBezTo>
                    <a:pt x="9194" y="5954"/>
                    <a:pt x="10070" y="5147"/>
                    <a:pt x="10435" y="4743"/>
                  </a:cubicBezTo>
                  <a:cubicBezTo>
                    <a:pt x="10800" y="4340"/>
                    <a:pt x="11055" y="3935"/>
                    <a:pt x="11238" y="3633"/>
                  </a:cubicBezTo>
                  <a:lnTo>
                    <a:pt x="839" y="3633"/>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6" name="Shape">
              <a:extLst>
                <a:ext uri="{FF2B5EF4-FFF2-40B4-BE49-F238E27FC236}">
                  <a16:creationId xmlns:a16="http://schemas.microsoft.com/office/drawing/2014/main" id="{3B4F112B-5A69-32EA-B5A2-306315DF6B09}"/>
                </a:ext>
              </a:extLst>
            </p:cNvPr>
            <p:cNvSpPr/>
            <p:nvPr/>
          </p:nvSpPr>
          <p:spPr>
            <a:xfrm>
              <a:off x="5105399" y="8750300"/>
              <a:ext cx="65687" cy="27941"/>
            </a:xfrm>
            <a:custGeom>
              <a:avLst/>
              <a:gdLst/>
              <a:ahLst/>
              <a:cxnLst>
                <a:cxn ang="0">
                  <a:pos x="wd2" y="hd2"/>
                </a:cxn>
                <a:cxn ang="5400000">
                  <a:pos x="wd2" y="hd2"/>
                </a:cxn>
                <a:cxn ang="10800000">
                  <a:pos x="wd2" y="hd2"/>
                </a:cxn>
                <a:cxn ang="16200000">
                  <a:pos x="wd2" y="hd2"/>
                </a:cxn>
              </a:cxnLst>
              <a:rect l="0" t="0" r="r" b="b"/>
              <a:pathLst>
                <a:path w="20765" h="21600" extrusionOk="0">
                  <a:moveTo>
                    <a:pt x="12836" y="21600"/>
                  </a:moveTo>
                  <a:cubicBezTo>
                    <a:pt x="9865" y="21600"/>
                    <a:pt x="7376" y="20814"/>
                    <a:pt x="5368" y="19342"/>
                  </a:cubicBezTo>
                  <a:cubicBezTo>
                    <a:pt x="3000" y="17575"/>
                    <a:pt x="1354" y="14728"/>
                    <a:pt x="470" y="10702"/>
                  </a:cubicBezTo>
                  <a:cubicBezTo>
                    <a:pt x="-413" y="6774"/>
                    <a:pt x="-52" y="3927"/>
                    <a:pt x="1554" y="2160"/>
                  </a:cubicBezTo>
                  <a:cubicBezTo>
                    <a:pt x="2879" y="785"/>
                    <a:pt x="5007" y="0"/>
                    <a:pt x="7898" y="0"/>
                  </a:cubicBezTo>
                  <a:cubicBezTo>
                    <a:pt x="10829" y="0"/>
                    <a:pt x="13398" y="786"/>
                    <a:pt x="15526" y="2356"/>
                  </a:cubicBezTo>
                  <a:cubicBezTo>
                    <a:pt x="17694" y="3927"/>
                    <a:pt x="19260" y="6676"/>
                    <a:pt x="20223" y="10702"/>
                  </a:cubicBezTo>
                  <a:cubicBezTo>
                    <a:pt x="21187" y="14727"/>
                    <a:pt x="20866" y="17575"/>
                    <a:pt x="19260" y="19342"/>
                  </a:cubicBezTo>
                  <a:cubicBezTo>
                    <a:pt x="17975" y="20815"/>
                    <a:pt x="15807" y="21600"/>
                    <a:pt x="12836" y="21600"/>
                  </a:cubicBezTo>
                  <a:close/>
                  <a:moveTo>
                    <a:pt x="12073" y="18164"/>
                  </a:moveTo>
                  <a:cubicBezTo>
                    <a:pt x="12796" y="18164"/>
                    <a:pt x="13398" y="17967"/>
                    <a:pt x="13880" y="17673"/>
                  </a:cubicBezTo>
                  <a:cubicBezTo>
                    <a:pt x="14362" y="17378"/>
                    <a:pt x="14683" y="16789"/>
                    <a:pt x="14763" y="16004"/>
                  </a:cubicBezTo>
                  <a:cubicBezTo>
                    <a:pt x="14924" y="14924"/>
                    <a:pt x="14723" y="13157"/>
                    <a:pt x="14121" y="10702"/>
                  </a:cubicBezTo>
                  <a:cubicBezTo>
                    <a:pt x="13559" y="8248"/>
                    <a:pt x="12957" y="6579"/>
                    <a:pt x="12395" y="5597"/>
                  </a:cubicBezTo>
                  <a:cubicBezTo>
                    <a:pt x="11832" y="4713"/>
                    <a:pt x="11230" y="4026"/>
                    <a:pt x="10628" y="3731"/>
                  </a:cubicBezTo>
                  <a:cubicBezTo>
                    <a:pt x="10026" y="3436"/>
                    <a:pt x="9343" y="3240"/>
                    <a:pt x="8661" y="3240"/>
                  </a:cubicBezTo>
                  <a:cubicBezTo>
                    <a:pt x="7978" y="3240"/>
                    <a:pt x="7376" y="3437"/>
                    <a:pt x="6894" y="3731"/>
                  </a:cubicBezTo>
                  <a:cubicBezTo>
                    <a:pt x="6412" y="4026"/>
                    <a:pt x="6131" y="4615"/>
                    <a:pt x="5971" y="5400"/>
                  </a:cubicBezTo>
                  <a:cubicBezTo>
                    <a:pt x="5810" y="6382"/>
                    <a:pt x="6011" y="8149"/>
                    <a:pt x="6573" y="10604"/>
                  </a:cubicBezTo>
                  <a:cubicBezTo>
                    <a:pt x="7135" y="13059"/>
                    <a:pt x="7697" y="14826"/>
                    <a:pt x="8259" y="15710"/>
                  </a:cubicBezTo>
                  <a:cubicBezTo>
                    <a:pt x="8821" y="16691"/>
                    <a:pt x="9424" y="17280"/>
                    <a:pt x="10066" y="17575"/>
                  </a:cubicBezTo>
                  <a:cubicBezTo>
                    <a:pt x="10668" y="18066"/>
                    <a:pt x="11351" y="18164"/>
                    <a:pt x="12073" y="18164"/>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7" name="Shape">
              <a:extLst>
                <a:ext uri="{FF2B5EF4-FFF2-40B4-BE49-F238E27FC236}">
                  <a16:creationId xmlns:a16="http://schemas.microsoft.com/office/drawing/2014/main" id="{E16A99EE-2D62-A72A-C93D-BCD3343AB057}"/>
                </a:ext>
              </a:extLst>
            </p:cNvPr>
            <p:cNvSpPr/>
            <p:nvPr/>
          </p:nvSpPr>
          <p:spPr>
            <a:xfrm>
              <a:off x="4902199" y="8750300"/>
              <a:ext cx="68054" cy="27941"/>
            </a:xfrm>
            <a:custGeom>
              <a:avLst/>
              <a:gdLst/>
              <a:ahLst/>
              <a:cxnLst>
                <a:cxn ang="0">
                  <a:pos x="wd2" y="hd2"/>
                </a:cxn>
                <a:cxn ang="5400000">
                  <a:pos x="wd2" y="hd2"/>
                </a:cxn>
                <a:cxn ang="10800000">
                  <a:pos x="wd2" y="hd2"/>
                </a:cxn>
                <a:cxn ang="16200000">
                  <a:pos x="wd2" y="hd2"/>
                </a:cxn>
              </a:cxnLst>
              <a:rect l="0" t="0" r="r" b="b"/>
              <a:pathLst>
                <a:path w="21355" h="21600" extrusionOk="0">
                  <a:moveTo>
                    <a:pt x="19960" y="5792"/>
                  </a:moveTo>
                  <a:lnTo>
                    <a:pt x="14460" y="6283"/>
                  </a:lnTo>
                  <a:cubicBezTo>
                    <a:pt x="14102" y="5302"/>
                    <a:pt x="13504" y="4516"/>
                    <a:pt x="12627" y="4025"/>
                  </a:cubicBezTo>
                  <a:cubicBezTo>
                    <a:pt x="11750" y="3534"/>
                    <a:pt x="10754" y="3240"/>
                    <a:pt x="9678" y="3240"/>
                  </a:cubicBezTo>
                  <a:cubicBezTo>
                    <a:pt x="8483" y="3240"/>
                    <a:pt x="7526" y="3534"/>
                    <a:pt x="6849" y="4221"/>
                  </a:cubicBezTo>
                  <a:cubicBezTo>
                    <a:pt x="6131" y="4810"/>
                    <a:pt x="5892" y="5694"/>
                    <a:pt x="6052" y="6774"/>
                  </a:cubicBezTo>
                  <a:cubicBezTo>
                    <a:pt x="6211" y="7756"/>
                    <a:pt x="6769" y="8541"/>
                    <a:pt x="7646" y="9130"/>
                  </a:cubicBezTo>
                  <a:cubicBezTo>
                    <a:pt x="8522" y="9719"/>
                    <a:pt x="9519" y="10014"/>
                    <a:pt x="10674" y="10014"/>
                  </a:cubicBezTo>
                  <a:cubicBezTo>
                    <a:pt x="11432" y="10014"/>
                    <a:pt x="12269" y="9916"/>
                    <a:pt x="13265" y="9719"/>
                  </a:cubicBezTo>
                  <a:lnTo>
                    <a:pt x="13145" y="13058"/>
                  </a:lnTo>
                  <a:cubicBezTo>
                    <a:pt x="11551" y="13058"/>
                    <a:pt x="10395" y="13254"/>
                    <a:pt x="9678" y="13745"/>
                  </a:cubicBezTo>
                  <a:cubicBezTo>
                    <a:pt x="8921" y="14236"/>
                    <a:pt x="8642" y="14923"/>
                    <a:pt x="8801" y="15807"/>
                  </a:cubicBezTo>
                  <a:cubicBezTo>
                    <a:pt x="8921" y="16494"/>
                    <a:pt x="9320" y="17083"/>
                    <a:pt x="9997" y="17476"/>
                  </a:cubicBezTo>
                  <a:cubicBezTo>
                    <a:pt x="10674" y="17868"/>
                    <a:pt x="11511" y="18163"/>
                    <a:pt x="12548" y="18163"/>
                  </a:cubicBezTo>
                  <a:cubicBezTo>
                    <a:pt x="13544" y="18163"/>
                    <a:pt x="14341" y="17967"/>
                    <a:pt x="14979" y="17476"/>
                  </a:cubicBezTo>
                  <a:cubicBezTo>
                    <a:pt x="15616" y="16985"/>
                    <a:pt x="15895" y="16298"/>
                    <a:pt x="15895" y="15316"/>
                  </a:cubicBezTo>
                  <a:lnTo>
                    <a:pt x="21355" y="16004"/>
                  </a:lnTo>
                  <a:cubicBezTo>
                    <a:pt x="21235" y="17280"/>
                    <a:pt x="20837" y="18360"/>
                    <a:pt x="20239" y="19047"/>
                  </a:cubicBezTo>
                  <a:cubicBezTo>
                    <a:pt x="19641" y="19833"/>
                    <a:pt x="18685" y="20422"/>
                    <a:pt x="17410" y="20913"/>
                  </a:cubicBezTo>
                  <a:cubicBezTo>
                    <a:pt x="16134" y="21403"/>
                    <a:pt x="14660" y="21600"/>
                    <a:pt x="12986" y="21600"/>
                  </a:cubicBezTo>
                  <a:cubicBezTo>
                    <a:pt x="10117" y="21600"/>
                    <a:pt x="7725" y="20913"/>
                    <a:pt x="5773" y="19636"/>
                  </a:cubicBezTo>
                  <a:cubicBezTo>
                    <a:pt x="4179" y="18556"/>
                    <a:pt x="3262" y="17378"/>
                    <a:pt x="3023" y="16102"/>
                  </a:cubicBezTo>
                  <a:cubicBezTo>
                    <a:pt x="2704" y="14236"/>
                    <a:pt x="3900" y="12763"/>
                    <a:pt x="6649" y="11684"/>
                  </a:cubicBezTo>
                  <a:cubicBezTo>
                    <a:pt x="4856" y="11389"/>
                    <a:pt x="3381" y="10800"/>
                    <a:pt x="2186" y="9916"/>
                  </a:cubicBezTo>
                  <a:cubicBezTo>
                    <a:pt x="990" y="9033"/>
                    <a:pt x="313" y="7953"/>
                    <a:pt x="74" y="6676"/>
                  </a:cubicBezTo>
                  <a:cubicBezTo>
                    <a:pt x="-245" y="4811"/>
                    <a:pt x="472" y="3240"/>
                    <a:pt x="2186" y="1964"/>
                  </a:cubicBezTo>
                  <a:cubicBezTo>
                    <a:pt x="3900" y="687"/>
                    <a:pt x="6171" y="0"/>
                    <a:pt x="9041" y="0"/>
                  </a:cubicBezTo>
                  <a:cubicBezTo>
                    <a:pt x="11751" y="0"/>
                    <a:pt x="14102" y="491"/>
                    <a:pt x="16055" y="1571"/>
                  </a:cubicBezTo>
                  <a:cubicBezTo>
                    <a:pt x="18047" y="2650"/>
                    <a:pt x="19322" y="4123"/>
                    <a:pt x="19960" y="579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8" name="Shape">
              <a:extLst>
                <a:ext uri="{FF2B5EF4-FFF2-40B4-BE49-F238E27FC236}">
                  <a16:creationId xmlns:a16="http://schemas.microsoft.com/office/drawing/2014/main" id="{F1469D65-6A94-D7E1-3892-D37A407E7FBA}"/>
                </a:ext>
              </a:extLst>
            </p:cNvPr>
            <p:cNvSpPr/>
            <p:nvPr/>
          </p:nvSpPr>
          <p:spPr>
            <a:xfrm>
              <a:off x="4800599" y="8750300"/>
              <a:ext cx="64073" cy="27941"/>
            </a:xfrm>
            <a:custGeom>
              <a:avLst/>
              <a:gdLst/>
              <a:ahLst/>
              <a:cxnLst>
                <a:cxn ang="0">
                  <a:pos x="wd2" y="hd2"/>
                </a:cxn>
                <a:cxn ang="5400000">
                  <a:pos x="wd2" y="hd2"/>
                </a:cxn>
                <a:cxn ang="10800000">
                  <a:pos x="wd2" y="hd2"/>
                </a:cxn>
                <a:cxn ang="16200000">
                  <a:pos x="wd2" y="hd2"/>
                </a:cxn>
              </a:cxnLst>
              <a:rect l="0" t="0" r="r" b="b"/>
              <a:pathLst>
                <a:path w="20836" h="21600" extrusionOk="0">
                  <a:moveTo>
                    <a:pt x="12063" y="21600"/>
                  </a:moveTo>
                  <a:cubicBezTo>
                    <a:pt x="9007" y="21600"/>
                    <a:pt x="6488" y="20814"/>
                    <a:pt x="4547" y="19342"/>
                  </a:cubicBezTo>
                  <a:cubicBezTo>
                    <a:pt x="2234" y="17575"/>
                    <a:pt x="788" y="14728"/>
                    <a:pt x="210" y="10702"/>
                  </a:cubicBezTo>
                  <a:cubicBezTo>
                    <a:pt x="-368" y="6774"/>
                    <a:pt x="252" y="3927"/>
                    <a:pt x="2027" y="2160"/>
                  </a:cubicBezTo>
                  <a:cubicBezTo>
                    <a:pt x="3514" y="785"/>
                    <a:pt x="5744" y="0"/>
                    <a:pt x="8759" y="0"/>
                  </a:cubicBezTo>
                  <a:cubicBezTo>
                    <a:pt x="11774" y="0"/>
                    <a:pt x="14335" y="786"/>
                    <a:pt x="16441" y="2356"/>
                  </a:cubicBezTo>
                  <a:cubicBezTo>
                    <a:pt x="18548" y="3927"/>
                    <a:pt x="19910" y="6676"/>
                    <a:pt x="20571" y="10702"/>
                  </a:cubicBezTo>
                  <a:cubicBezTo>
                    <a:pt x="21232" y="14727"/>
                    <a:pt x="20654" y="17575"/>
                    <a:pt x="18878" y="19342"/>
                  </a:cubicBezTo>
                  <a:cubicBezTo>
                    <a:pt x="17391" y="20815"/>
                    <a:pt x="15120" y="21600"/>
                    <a:pt x="12063" y="21600"/>
                  </a:cubicBezTo>
                  <a:close/>
                  <a:moveTo>
                    <a:pt x="11568" y="18164"/>
                  </a:moveTo>
                  <a:cubicBezTo>
                    <a:pt x="12311" y="18164"/>
                    <a:pt x="12931" y="17967"/>
                    <a:pt x="13468" y="17673"/>
                  </a:cubicBezTo>
                  <a:cubicBezTo>
                    <a:pt x="14004" y="17378"/>
                    <a:pt x="14335" y="16789"/>
                    <a:pt x="14541" y="16004"/>
                  </a:cubicBezTo>
                  <a:cubicBezTo>
                    <a:pt x="14789" y="14924"/>
                    <a:pt x="14707" y="13157"/>
                    <a:pt x="14335" y="10702"/>
                  </a:cubicBezTo>
                  <a:cubicBezTo>
                    <a:pt x="13963" y="8248"/>
                    <a:pt x="13509" y="6579"/>
                    <a:pt x="12972" y="5597"/>
                  </a:cubicBezTo>
                  <a:cubicBezTo>
                    <a:pt x="12477" y="4713"/>
                    <a:pt x="11898" y="4026"/>
                    <a:pt x="11279" y="3731"/>
                  </a:cubicBezTo>
                  <a:cubicBezTo>
                    <a:pt x="10659" y="3436"/>
                    <a:pt x="9998" y="3240"/>
                    <a:pt x="9296" y="3240"/>
                  </a:cubicBezTo>
                  <a:cubicBezTo>
                    <a:pt x="8594" y="3240"/>
                    <a:pt x="7933" y="3437"/>
                    <a:pt x="7438" y="3731"/>
                  </a:cubicBezTo>
                  <a:cubicBezTo>
                    <a:pt x="6901" y="4026"/>
                    <a:pt x="6571" y="4615"/>
                    <a:pt x="6364" y="5400"/>
                  </a:cubicBezTo>
                  <a:cubicBezTo>
                    <a:pt x="6116" y="6382"/>
                    <a:pt x="6157" y="8149"/>
                    <a:pt x="6529" y="10604"/>
                  </a:cubicBezTo>
                  <a:cubicBezTo>
                    <a:pt x="6901" y="13059"/>
                    <a:pt x="7355" y="14826"/>
                    <a:pt x="7851" y="15710"/>
                  </a:cubicBezTo>
                  <a:cubicBezTo>
                    <a:pt x="8346" y="16691"/>
                    <a:pt x="8925" y="17280"/>
                    <a:pt x="9544" y="17575"/>
                  </a:cubicBezTo>
                  <a:cubicBezTo>
                    <a:pt x="10164" y="18066"/>
                    <a:pt x="10824" y="18164"/>
                    <a:pt x="11568" y="18164"/>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9" name="Shape">
              <a:extLst>
                <a:ext uri="{FF2B5EF4-FFF2-40B4-BE49-F238E27FC236}">
                  <a16:creationId xmlns:a16="http://schemas.microsoft.com/office/drawing/2014/main" id="{1AE22F19-5A36-70D6-BFC0-CD7768D51B90}"/>
                </a:ext>
              </a:extLst>
            </p:cNvPr>
            <p:cNvSpPr/>
            <p:nvPr/>
          </p:nvSpPr>
          <p:spPr>
            <a:xfrm>
              <a:off x="4584700" y="8750299"/>
              <a:ext cx="70104" cy="27433"/>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lnTo>
                    <a:pt x="9157" y="4300"/>
                  </a:lnTo>
                  <a:lnTo>
                    <a:pt x="21248" y="4300"/>
                  </a:lnTo>
                  <a:lnTo>
                    <a:pt x="21600" y="7900"/>
                  </a:lnTo>
                  <a:lnTo>
                    <a:pt x="9978" y="21600"/>
                  </a:lnTo>
                  <a:lnTo>
                    <a:pt x="5165" y="21600"/>
                  </a:lnTo>
                  <a:lnTo>
                    <a:pt x="3991" y="7900"/>
                  </a:lnTo>
                  <a:lnTo>
                    <a:pt x="313" y="7900"/>
                  </a:lnTo>
                  <a:lnTo>
                    <a:pt x="0" y="4300"/>
                  </a:lnTo>
                  <a:lnTo>
                    <a:pt x="3678" y="4300"/>
                  </a:lnTo>
                  <a:lnTo>
                    <a:pt x="3326" y="0"/>
                  </a:lnTo>
                  <a:lnTo>
                    <a:pt x="8765" y="0"/>
                  </a:lnTo>
                  <a:close/>
                  <a:moveTo>
                    <a:pt x="9470" y="7900"/>
                  </a:moveTo>
                  <a:lnTo>
                    <a:pt x="10135" y="15300"/>
                  </a:lnTo>
                  <a:lnTo>
                    <a:pt x="16278" y="7900"/>
                  </a:lnTo>
                  <a:lnTo>
                    <a:pt x="9470" y="79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0" name="Shape">
              <a:extLst>
                <a:ext uri="{FF2B5EF4-FFF2-40B4-BE49-F238E27FC236}">
                  <a16:creationId xmlns:a16="http://schemas.microsoft.com/office/drawing/2014/main" id="{5D875A1A-3FC2-ED04-8840-5699F17D4890}"/>
                </a:ext>
              </a:extLst>
            </p:cNvPr>
            <p:cNvSpPr/>
            <p:nvPr/>
          </p:nvSpPr>
          <p:spPr>
            <a:xfrm>
              <a:off x="4495799" y="8750300"/>
              <a:ext cx="62831" cy="27941"/>
            </a:xfrm>
            <a:custGeom>
              <a:avLst/>
              <a:gdLst/>
              <a:ahLst/>
              <a:cxnLst>
                <a:cxn ang="0">
                  <a:pos x="wd2" y="hd2"/>
                </a:cxn>
                <a:cxn ang="5400000">
                  <a:pos x="wd2" y="hd2"/>
                </a:cxn>
                <a:cxn ang="10800000">
                  <a:pos x="wd2" y="hd2"/>
                </a:cxn>
                <a:cxn ang="16200000">
                  <a:pos x="wd2" y="hd2"/>
                </a:cxn>
              </a:cxnLst>
              <a:rect l="0" t="0" r="r" b="b"/>
              <a:pathLst>
                <a:path w="21119" h="21600" extrusionOk="0">
                  <a:moveTo>
                    <a:pt x="11313" y="21600"/>
                  </a:moveTo>
                  <a:cubicBezTo>
                    <a:pt x="8154" y="21600"/>
                    <a:pt x="5635" y="20814"/>
                    <a:pt x="3757" y="19342"/>
                  </a:cubicBezTo>
                  <a:cubicBezTo>
                    <a:pt x="1537" y="17575"/>
                    <a:pt x="299" y="14728"/>
                    <a:pt x="43" y="10702"/>
                  </a:cubicBezTo>
                  <a:cubicBezTo>
                    <a:pt x="-213" y="6774"/>
                    <a:pt x="683" y="3927"/>
                    <a:pt x="2647" y="2160"/>
                  </a:cubicBezTo>
                  <a:cubicBezTo>
                    <a:pt x="4312" y="785"/>
                    <a:pt x="6660" y="0"/>
                    <a:pt x="9776" y="0"/>
                  </a:cubicBezTo>
                  <a:cubicBezTo>
                    <a:pt x="12892" y="0"/>
                    <a:pt x="15453" y="786"/>
                    <a:pt x="17503" y="2356"/>
                  </a:cubicBezTo>
                  <a:cubicBezTo>
                    <a:pt x="19552" y="3927"/>
                    <a:pt x="20704" y="6676"/>
                    <a:pt x="21046" y="10702"/>
                  </a:cubicBezTo>
                  <a:cubicBezTo>
                    <a:pt x="21387" y="14727"/>
                    <a:pt x="20533" y="17575"/>
                    <a:pt x="18527" y="19342"/>
                  </a:cubicBezTo>
                  <a:cubicBezTo>
                    <a:pt x="16862" y="20815"/>
                    <a:pt x="14472" y="21600"/>
                    <a:pt x="11313" y="21600"/>
                  </a:cubicBezTo>
                  <a:close/>
                  <a:moveTo>
                    <a:pt x="11057" y="18164"/>
                  </a:moveTo>
                  <a:cubicBezTo>
                    <a:pt x="11825" y="18164"/>
                    <a:pt x="12465" y="17967"/>
                    <a:pt x="13063" y="17673"/>
                  </a:cubicBezTo>
                  <a:cubicBezTo>
                    <a:pt x="13618" y="17378"/>
                    <a:pt x="14045" y="16789"/>
                    <a:pt x="14301" y="16004"/>
                  </a:cubicBezTo>
                  <a:cubicBezTo>
                    <a:pt x="14642" y="14924"/>
                    <a:pt x="14728" y="13157"/>
                    <a:pt x="14557" y="10702"/>
                  </a:cubicBezTo>
                  <a:cubicBezTo>
                    <a:pt x="14386" y="8248"/>
                    <a:pt x="14045" y="6579"/>
                    <a:pt x="13618" y="5597"/>
                  </a:cubicBezTo>
                  <a:cubicBezTo>
                    <a:pt x="13148" y="4713"/>
                    <a:pt x="12636" y="4026"/>
                    <a:pt x="12038" y="3731"/>
                  </a:cubicBezTo>
                  <a:cubicBezTo>
                    <a:pt x="11441" y="3436"/>
                    <a:pt x="10758" y="3240"/>
                    <a:pt x="10032" y="3240"/>
                  </a:cubicBezTo>
                  <a:cubicBezTo>
                    <a:pt x="9306" y="3240"/>
                    <a:pt x="8623" y="3437"/>
                    <a:pt x="8068" y="3731"/>
                  </a:cubicBezTo>
                  <a:cubicBezTo>
                    <a:pt x="7514" y="4026"/>
                    <a:pt x="7087" y="4615"/>
                    <a:pt x="6830" y="5400"/>
                  </a:cubicBezTo>
                  <a:cubicBezTo>
                    <a:pt x="6489" y="6382"/>
                    <a:pt x="6404" y="8149"/>
                    <a:pt x="6532" y="10604"/>
                  </a:cubicBezTo>
                  <a:cubicBezTo>
                    <a:pt x="6702" y="13059"/>
                    <a:pt x="7001" y="14826"/>
                    <a:pt x="7471" y="15710"/>
                  </a:cubicBezTo>
                  <a:cubicBezTo>
                    <a:pt x="7940" y="16691"/>
                    <a:pt x="8453" y="17280"/>
                    <a:pt x="9050" y="17575"/>
                  </a:cubicBezTo>
                  <a:cubicBezTo>
                    <a:pt x="9605" y="18066"/>
                    <a:pt x="10288" y="18164"/>
                    <a:pt x="11057" y="18164"/>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1" name="Shape">
              <a:extLst>
                <a:ext uri="{FF2B5EF4-FFF2-40B4-BE49-F238E27FC236}">
                  <a16:creationId xmlns:a16="http://schemas.microsoft.com/office/drawing/2014/main" id="{A8420D56-9A11-B760-D535-61303F0927B9}"/>
                </a:ext>
              </a:extLst>
            </p:cNvPr>
            <p:cNvSpPr/>
            <p:nvPr/>
          </p:nvSpPr>
          <p:spPr>
            <a:xfrm>
              <a:off x="4279900" y="8750300"/>
              <a:ext cx="64390" cy="27433"/>
            </a:xfrm>
            <a:custGeom>
              <a:avLst/>
              <a:gdLst/>
              <a:ahLst/>
              <a:cxnLst>
                <a:cxn ang="0">
                  <a:pos x="wd2" y="hd2"/>
                </a:cxn>
                <a:cxn ang="5400000">
                  <a:pos x="wd2" y="hd2"/>
                </a:cxn>
                <a:cxn ang="10800000">
                  <a:pos x="wd2" y="hd2"/>
                </a:cxn>
                <a:cxn ang="16200000">
                  <a:pos x="wd2" y="hd2"/>
                </a:cxn>
              </a:cxnLst>
              <a:rect l="0" t="0" r="r" b="b"/>
              <a:pathLst>
                <a:path w="21600" h="21600" extrusionOk="0">
                  <a:moveTo>
                    <a:pt x="21600" y="5901"/>
                  </a:moveTo>
                  <a:lnTo>
                    <a:pt x="15465" y="6301"/>
                  </a:lnTo>
                  <a:cubicBezTo>
                    <a:pt x="15252" y="5400"/>
                    <a:pt x="14741" y="4701"/>
                    <a:pt x="13889" y="4101"/>
                  </a:cubicBezTo>
                  <a:cubicBezTo>
                    <a:pt x="13037" y="3601"/>
                    <a:pt x="12014" y="3301"/>
                    <a:pt x="10906" y="3301"/>
                  </a:cubicBezTo>
                  <a:cubicBezTo>
                    <a:pt x="9628" y="3301"/>
                    <a:pt x="8521" y="3601"/>
                    <a:pt x="7669" y="4300"/>
                  </a:cubicBezTo>
                  <a:cubicBezTo>
                    <a:pt x="6774" y="5001"/>
                    <a:pt x="6348" y="6000"/>
                    <a:pt x="6348" y="7400"/>
                  </a:cubicBezTo>
                  <a:cubicBezTo>
                    <a:pt x="6348" y="8700"/>
                    <a:pt x="6816" y="9700"/>
                    <a:pt x="7711" y="10400"/>
                  </a:cubicBezTo>
                  <a:cubicBezTo>
                    <a:pt x="8606" y="11100"/>
                    <a:pt x="9756" y="11400"/>
                    <a:pt x="11205" y="11400"/>
                  </a:cubicBezTo>
                  <a:cubicBezTo>
                    <a:pt x="12994" y="11400"/>
                    <a:pt x="14570" y="10900"/>
                    <a:pt x="15976" y="9800"/>
                  </a:cubicBezTo>
                  <a:lnTo>
                    <a:pt x="21003" y="10300"/>
                  </a:lnTo>
                  <a:lnTo>
                    <a:pt x="18064" y="21600"/>
                  </a:lnTo>
                  <a:lnTo>
                    <a:pt x="1534" y="21600"/>
                  </a:lnTo>
                  <a:lnTo>
                    <a:pt x="1491" y="17700"/>
                  </a:lnTo>
                  <a:lnTo>
                    <a:pt x="13250" y="17700"/>
                  </a:lnTo>
                  <a:lnTo>
                    <a:pt x="14144" y="14000"/>
                  </a:lnTo>
                  <a:cubicBezTo>
                    <a:pt x="12781" y="14500"/>
                    <a:pt x="11375" y="14700"/>
                    <a:pt x="9927" y="14700"/>
                  </a:cubicBezTo>
                  <a:cubicBezTo>
                    <a:pt x="7157" y="14700"/>
                    <a:pt x="4814" y="14000"/>
                    <a:pt x="2897" y="12700"/>
                  </a:cubicBezTo>
                  <a:cubicBezTo>
                    <a:pt x="980" y="11400"/>
                    <a:pt x="0" y="9600"/>
                    <a:pt x="0" y="7500"/>
                  </a:cubicBezTo>
                  <a:cubicBezTo>
                    <a:pt x="0" y="5700"/>
                    <a:pt x="767" y="4200"/>
                    <a:pt x="2258" y="2800"/>
                  </a:cubicBezTo>
                  <a:cubicBezTo>
                    <a:pt x="4346" y="900"/>
                    <a:pt x="7200" y="0"/>
                    <a:pt x="10906" y="0"/>
                  </a:cubicBezTo>
                  <a:cubicBezTo>
                    <a:pt x="13846" y="0"/>
                    <a:pt x="16275" y="500"/>
                    <a:pt x="18149" y="1600"/>
                  </a:cubicBezTo>
                  <a:cubicBezTo>
                    <a:pt x="20066" y="2701"/>
                    <a:pt x="21217" y="4101"/>
                    <a:pt x="21600" y="5901"/>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2" name="Shape">
              <a:extLst>
                <a:ext uri="{FF2B5EF4-FFF2-40B4-BE49-F238E27FC236}">
                  <a16:creationId xmlns:a16="http://schemas.microsoft.com/office/drawing/2014/main" id="{B5ACF721-B5C4-DD8A-303C-3E7498BC73FD}"/>
                </a:ext>
              </a:extLst>
            </p:cNvPr>
            <p:cNvSpPr/>
            <p:nvPr/>
          </p:nvSpPr>
          <p:spPr>
            <a:xfrm>
              <a:off x="4178299" y="8750300"/>
              <a:ext cx="62505" cy="27941"/>
            </a:xfrm>
            <a:custGeom>
              <a:avLst/>
              <a:gdLst/>
              <a:ahLst/>
              <a:cxnLst>
                <a:cxn ang="0">
                  <a:pos x="wd2" y="hd2"/>
                </a:cxn>
                <a:cxn ang="5400000">
                  <a:pos x="wd2" y="hd2"/>
                </a:cxn>
                <a:cxn ang="10800000">
                  <a:pos x="wd2" y="hd2"/>
                </a:cxn>
                <a:cxn ang="16200000">
                  <a:pos x="wd2" y="hd2"/>
                </a:cxn>
              </a:cxnLst>
              <a:rect l="0" t="0" r="r" b="b"/>
              <a:pathLst>
                <a:path w="21476" h="21600" extrusionOk="0">
                  <a:moveTo>
                    <a:pt x="10609" y="21600"/>
                  </a:moveTo>
                  <a:cubicBezTo>
                    <a:pt x="7380" y="21600"/>
                    <a:pt x="4849" y="20814"/>
                    <a:pt x="3060" y="19342"/>
                  </a:cubicBezTo>
                  <a:cubicBezTo>
                    <a:pt x="922" y="17575"/>
                    <a:pt x="-82" y="14728"/>
                    <a:pt x="5" y="10702"/>
                  </a:cubicBezTo>
                  <a:cubicBezTo>
                    <a:pt x="92" y="6774"/>
                    <a:pt x="1227" y="3927"/>
                    <a:pt x="3453" y="2160"/>
                  </a:cubicBezTo>
                  <a:cubicBezTo>
                    <a:pt x="5242" y="785"/>
                    <a:pt x="7729" y="0"/>
                    <a:pt x="10914" y="0"/>
                  </a:cubicBezTo>
                  <a:cubicBezTo>
                    <a:pt x="14100" y="0"/>
                    <a:pt x="16674" y="786"/>
                    <a:pt x="18594" y="2356"/>
                  </a:cubicBezTo>
                  <a:cubicBezTo>
                    <a:pt x="20558" y="3927"/>
                    <a:pt x="21518" y="6676"/>
                    <a:pt x="21474" y="10702"/>
                  </a:cubicBezTo>
                  <a:cubicBezTo>
                    <a:pt x="21431" y="14727"/>
                    <a:pt x="20340" y="17575"/>
                    <a:pt x="18158" y="19342"/>
                  </a:cubicBezTo>
                  <a:cubicBezTo>
                    <a:pt x="16369" y="20815"/>
                    <a:pt x="13838" y="21600"/>
                    <a:pt x="10609" y="21600"/>
                  </a:cubicBezTo>
                  <a:close/>
                  <a:moveTo>
                    <a:pt x="10653" y="18164"/>
                  </a:moveTo>
                  <a:cubicBezTo>
                    <a:pt x="11438" y="18164"/>
                    <a:pt x="12136" y="17967"/>
                    <a:pt x="12704" y="17673"/>
                  </a:cubicBezTo>
                  <a:cubicBezTo>
                    <a:pt x="13314" y="17378"/>
                    <a:pt x="13794" y="16789"/>
                    <a:pt x="14143" y="16004"/>
                  </a:cubicBezTo>
                  <a:cubicBezTo>
                    <a:pt x="14580" y="14924"/>
                    <a:pt x="14842" y="13157"/>
                    <a:pt x="14842" y="10702"/>
                  </a:cubicBezTo>
                  <a:cubicBezTo>
                    <a:pt x="14885" y="8248"/>
                    <a:pt x="14711" y="6579"/>
                    <a:pt x="14318" y="5597"/>
                  </a:cubicBezTo>
                  <a:cubicBezTo>
                    <a:pt x="13925" y="4713"/>
                    <a:pt x="13445" y="4026"/>
                    <a:pt x="12878" y="3731"/>
                  </a:cubicBezTo>
                  <a:cubicBezTo>
                    <a:pt x="12311" y="3436"/>
                    <a:pt x="11613" y="3240"/>
                    <a:pt x="10871" y="3240"/>
                  </a:cubicBezTo>
                  <a:cubicBezTo>
                    <a:pt x="10129" y="3240"/>
                    <a:pt x="9431" y="3437"/>
                    <a:pt x="8820" y="3731"/>
                  </a:cubicBezTo>
                  <a:cubicBezTo>
                    <a:pt x="8209" y="4026"/>
                    <a:pt x="7729" y="4615"/>
                    <a:pt x="7380" y="5400"/>
                  </a:cubicBezTo>
                  <a:cubicBezTo>
                    <a:pt x="6944" y="6382"/>
                    <a:pt x="6682" y="8149"/>
                    <a:pt x="6638" y="10604"/>
                  </a:cubicBezTo>
                  <a:cubicBezTo>
                    <a:pt x="6594" y="13059"/>
                    <a:pt x="6769" y="14826"/>
                    <a:pt x="7118" y="15710"/>
                  </a:cubicBezTo>
                  <a:cubicBezTo>
                    <a:pt x="7511" y="16691"/>
                    <a:pt x="7991" y="17280"/>
                    <a:pt x="8558" y="17575"/>
                  </a:cubicBezTo>
                  <a:cubicBezTo>
                    <a:pt x="9169" y="18066"/>
                    <a:pt x="9867" y="18164"/>
                    <a:pt x="10653" y="18164"/>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3" name="Shape">
              <a:extLst>
                <a:ext uri="{FF2B5EF4-FFF2-40B4-BE49-F238E27FC236}">
                  <a16:creationId xmlns:a16="http://schemas.microsoft.com/office/drawing/2014/main" id="{5E1A241B-2653-2E66-F5EE-CD64F59CD83B}"/>
                </a:ext>
              </a:extLst>
            </p:cNvPr>
            <p:cNvSpPr/>
            <p:nvPr/>
          </p:nvSpPr>
          <p:spPr>
            <a:xfrm>
              <a:off x="3975100" y="8750299"/>
              <a:ext cx="69597" cy="27433"/>
            </a:xfrm>
            <a:custGeom>
              <a:avLst/>
              <a:gdLst/>
              <a:ahLst/>
              <a:cxnLst>
                <a:cxn ang="0">
                  <a:pos x="wd2" y="hd2"/>
                </a:cxn>
                <a:cxn ang="5400000">
                  <a:pos x="wd2" y="hd2"/>
                </a:cxn>
                <a:cxn ang="10800000">
                  <a:pos x="wd2" y="hd2"/>
                </a:cxn>
                <a:cxn ang="16200000">
                  <a:pos x="wd2" y="hd2"/>
                </a:cxn>
              </a:cxnLst>
              <a:rect l="0" t="0" r="r" b="b"/>
              <a:pathLst>
                <a:path w="21600" h="21600" extrusionOk="0">
                  <a:moveTo>
                    <a:pt x="9696" y="0"/>
                  </a:moveTo>
                  <a:lnTo>
                    <a:pt x="9420" y="4300"/>
                  </a:lnTo>
                  <a:lnTo>
                    <a:pt x="21600" y="4300"/>
                  </a:lnTo>
                  <a:lnTo>
                    <a:pt x="21403" y="7900"/>
                  </a:lnTo>
                  <a:lnTo>
                    <a:pt x="7568" y="21600"/>
                  </a:lnTo>
                  <a:lnTo>
                    <a:pt x="2720" y="21600"/>
                  </a:lnTo>
                  <a:lnTo>
                    <a:pt x="3705" y="7900"/>
                  </a:lnTo>
                  <a:lnTo>
                    <a:pt x="0" y="7900"/>
                  </a:lnTo>
                  <a:lnTo>
                    <a:pt x="276" y="4300"/>
                  </a:lnTo>
                  <a:lnTo>
                    <a:pt x="3981" y="4300"/>
                  </a:lnTo>
                  <a:lnTo>
                    <a:pt x="4218" y="0"/>
                  </a:lnTo>
                  <a:lnTo>
                    <a:pt x="9696" y="0"/>
                  </a:lnTo>
                  <a:close/>
                  <a:moveTo>
                    <a:pt x="9184" y="7900"/>
                  </a:moveTo>
                  <a:lnTo>
                    <a:pt x="8711" y="15300"/>
                  </a:lnTo>
                  <a:lnTo>
                    <a:pt x="16042" y="7900"/>
                  </a:lnTo>
                  <a:lnTo>
                    <a:pt x="9184" y="79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4" name="Shape">
              <a:extLst>
                <a:ext uri="{FF2B5EF4-FFF2-40B4-BE49-F238E27FC236}">
                  <a16:creationId xmlns:a16="http://schemas.microsoft.com/office/drawing/2014/main" id="{FEE5B7F2-050B-C883-776D-771720BF70E2}"/>
                </a:ext>
              </a:extLst>
            </p:cNvPr>
            <p:cNvSpPr/>
            <p:nvPr/>
          </p:nvSpPr>
          <p:spPr>
            <a:xfrm>
              <a:off x="3873500" y="8750300"/>
              <a:ext cx="63182" cy="27941"/>
            </a:xfrm>
            <a:custGeom>
              <a:avLst/>
              <a:gdLst/>
              <a:ahLst/>
              <a:cxnLst>
                <a:cxn ang="0">
                  <a:pos x="wd2" y="hd2"/>
                </a:cxn>
                <a:cxn ang="5400000">
                  <a:pos x="wd2" y="hd2"/>
                </a:cxn>
                <a:cxn ang="10800000">
                  <a:pos x="wd2" y="hd2"/>
                </a:cxn>
                <a:cxn ang="16200000">
                  <a:pos x="wd2" y="hd2"/>
                </a:cxn>
              </a:cxnLst>
              <a:rect l="0" t="0" r="r" b="b"/>
              <a:pathLst>
                <a:path w="20988" h="21600" extrusionOk="0">
                  <a:moveTo>
                    <a:pt x="9414" y="21600"/>
                  </a:moveTo>
                  <a:cubicBezTo>
                    <a:pt x="6292" y="21600"/>
                    <a:pt x="3930" y="20814"/>
                    <a:pt x="2327" y="19342"/>
                  </a:cubicBezTo>
                  <a:cubicBezTo>
                    <a:pt x="428" y="17575"/>
                    <a:pt x="-331" y="14728"/>
                    <a:pt x="133" y="10702"/>
                  </a:cubicBezTo>
                  <a:cubicBezTo>
                    <a:pt x="555" y="6774"/>
                    <a:pt x="1905" y="3927"/>
                    <a:pt x="4183" y="2160"/>
                  </a:cubicBezTo>
                  <a:cubicBezTo>
                    <a:pt x="6039" y="785"/>
                    <a:pt x="8528" y="0"/>
                    <a:pt x="11566" y="0"/>
                  </a:cubicBezTo>
                  <a:cubicBezTo>
                    <a:pt x="14646" y="0"/>
                    <a:pt x="17050" y="786"/>
                    <a:pt x="18822" y="2356"/>
                  </a:cubicBezTo>
                  <a:cubicBezTo>
                    <a:pt x="20552" y="3927"/>
                    <a:pt x="21269" y="6676"/>
                    <a:pt x="20889" y="10702"/>
                  </a:cubicBezTo>
                  <a:cubicBezTo>
                    <a:pt x="20510" y="14727"/>
                    <a:pt x="19202" y="17575"/>
                    <a:pt x="16924" y="19342"/>
                  </a:cubicBezTo>
                  <a:cubicBezTo>
                    <a:pt x="15025" y="20815"/>
                    <a:pt x="12536" y="21600"/>
                    <a:pt x="9414" y="21600"/>
                  </a:cubicBezTo>
                  <a:close/>
                  <a:moveTo>
                    <a:pt x="9752" y="18164"/>
                  </a:moveTo>
                  <a:cubicBezTo>
                    <a:pt x="10511" y="18164"/>
                    <a:pt x="11186" y="17967"/>
                    <a:pt x="11777" y="17673"/>
                  </a:cubicBezTo>
                  <a:cubicBezTo>
                    <a:pt x="12410" y="17378"/>
                    <a:pt x="12916" y="16789"/>
                    <a:pt x="13295" y="16004"/>
                  </a:cubicBezTo>
                  <a:cubicBezTo>
                    <a:pt x="13802" y="14924"/>
                    <a:pt x="14181" y="13157"/>
                    <a:pt x="14435" y="10702"/>
                  </a:cubicBezTo>
                  <a:cubicBezTo>
                    <a:pt x="14688" y="8248"/>
                    <a:pt x="14645" y="6579"/>
                    <a:pt x="14350" y="5597"/>
                  </a:cubicBezTo>
                  <a:cubicBezTo>
                    <a:pt x="14055" y="4713"/>
                    <a:pt x="13633" y="4026"/>
                    <a:pt x="13085" y="3731"/>
                  </a:cubicBezTo>
                  <a:cubicBezTo>
                    <a:pt x="12536" y="3436"/>
                    <a:pt x="11903" y="3240"/>
                    <a:pt x="11186" y="3240"/>
                  </a:cubicBezTo>
                  <a:cubicBezTo>
                    <a:pt x="10469" y="3240"/>
                    <a:pt x="9794" y="3437"/>
                    <a:pt x="9161" y="3731"/>
                  </a:cubicBezTo>
                  <a:cubicBezTo>
                    <a:pt x="8570" y="4026"/>
                    <a:pt x="8064" y="4615"/>
                    <a:pt x="7642" y="5400"/>
                  </a:cubicBezTo>
                  <a:cubicBezTo>
                    <a:pt x="7136" y="6382"/>
                    <a:pt x="6714" y="8149"/>
                    <a:pt x="6461" y="10604"/>
                  </a:cubicBezTo>
                  <a:cubicBezTo>
                    <a:pt x="6208" y="13059"/>
                    <a:pt x="6208" y="14826"/>
                    <a:pt x="6503" y="15710"/>
                  </a:cubicBezTo>
                  <a:cubicBezTo>
                    <a:pt x="6799" y="16691"/>
                    <a:pt x="7221" y="17280"/>
                    <a:pt x="7769" y="17575"/>
                  </a:cubicBezTo>
                  <a:cubicBezTo>
                    <a:pt x="8360" y="18066"/>
                    <a:pt x="8992" y="18164"/>
                    <a:pt x="9752" y="18164"/>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5" name="Shape">
              <a:extLst>
                <a:ext uri="{FF2B5EF4-FFF2-40B4-BE49-F238E27FC236}">
                  <a16:creationId xmlns:a16="http://schemas.microsoft.com/office/drawing/2014/main" id="{435A7A4F-9D2B-6DEF-D63B-3D970F4DD277}"/>
                </a:ext>
              </a:extLst>
            </p:cNvPr>
            <p:cNvSpPr/>
            <p:nvPr/>
          </p:nvSpPr>
          <p:spPr>
            <a:xfrm>
              <a:off x="3670299" y="8750300"/>
              <a:ext cx="64650" cy="27941"/>
            </a:xfrm>
            <a:custGeom>
              <a:avLst/>
              <a:gdLst/>
              <a:ahLst/>
              <a:cxnLst>
                <a:cxn ang="0">
                  <a:pos x="wd2" y="hd2"/>
                </a:cxn>
                <a:cxn ang="5400000">
                  <a:pos x="wd2" y="hd2"/>
                </a:cxn>
                <a:cxn ang="10800000">
                  <a:pos x="wd2" y="hd2"/>
                </a:cxn>
                <a:cxn ang="16200000">
                  <a:pos x="wd2" y="hd2"/>
                </a:cxn>
              </a:cxnLst>
              <a:rect l="0" t="0" r="r" b="b"/>
              <a:pathLst>
                <a:path w="21433" h="21600" extrusionOk="0">
                  <a:moveTo>
                    <a:pt x="21433" y="5792"/>
                  </a:moveTo>
                  <a:lnTo>
                    <a:pt x="15454" y="6283"/>
                  </a:lnTo>
                  <a:cubicBezTo>
                    <a:pt x="15412" y="5302"/>
                    <a:pt x="15033" y="4516"/>
                    <a:pt x="14275" y="4025"/>
                  </a:cubicBezTo>
                  <a:cubicBezTo>
                    <a:pt x="13517" y="3534"/>
                    <a:pt x="12591" y="3240"/>
                    <a:pt x="11412" y="3240"/>
                  </a:cubicBezTo>
                  <a:cubicBezTo>
                    <a:pt x="10149" y="3240"/>
                    <a:pt x="9054" y="3534"/>
                    <a:pt x="8086" y="4221"/>
                  </a:cubicBezTo>
                  <a:cubicBezTo>
                    <a:pt x="7117" y="4810"/>
                    <a:pt x="6570" y="5694"/>
                    <a:pt x="6401" y="6774"/>
                  </a:cubicBezTo>
                  <a:cubicBezTo>
                    <a:pt x="6233" y="7756"/>
                    <a:pt x="6528" y="8541"/>
                    <a:pt x="7244" y="9130"/>
                  </a:cubicBezTo>
                  <a:cubicBezTo>
                    <a:pt x="7959" y="9719"/>
                    <a:pt x="8928" y="10014"/>
                    <a:pt x="10149" y="10014"/>
                  </a:cubicBezTo>
                  <a:cubicBezTo>
                    <a:pt x="10949" y="10014"/>
                    <a:pt x="11875" y="9916"/>
                    <a:pt x="13012" y="9719"/>
                  </a:cubicBezTo>
                  <a:lnTo>
                    <a:pt x="11833" y="13058"/>
                  </a:lnTo>
                  <a:cubicBezTo>
                    <a:pt x="10191" y="13058"/>
                    <a:pt x="8886" y="13254"/>
                    <a:pt x="7917" y="13745"/>
                  </a:cubicBezTo>
                  <a:cubicBezTo>
                    <a:pt x="6949" y="14236"/>
                    <a:pt x="6402" y="14923"/>
                    <a:pt x="6275" y="15807"/>
                  </a:cubicBezTo>
                  <a:cubicBezTo>
                    <a:pt x="6149" y="16494"/>
                    <a:pt x="6401" y="17083"/>
                    <a:pt x="6949" y="17476"/>
                  </a:cubicBezTo>
                  <a:cubicBezTo>
                    <a:pt x="7538" y="17868"/>
                    <a:pt x="8338" y="18163"/>
                    <a:pt x="9391" y="18163"/>
                  </a:cubicBezTo>
                  <a:cubicBezTo>
                    <a:pt x="10443" y="18163"/>
                    <a:pt x="11370" y="17967"/>
                    <a:pt x="12212" y="17476"/>
                  </a:cubicBezTo>
                  <a:cubicBezTo>
                    <a:pt x="13012" y="16985"/>
                    <a:pt x="13601" y="16298"/>
                    <a:pt x="13896" y="15316"/>
                  </a:cubicBezTo>
                  <a:lnTo>
                    <a:pt x="19454" y="16004"/>
                  </a:lnTo>
                  <a:cubicBezTo>
                    <a:pt x="18865" y="17280"/>
                    <a:pt x="18107" y="18360"/>
                    <a:pt x="17222" y="19047"/>
                  </a:cubicBezTo>
                  <a:cubicBezTo>
                    <a:pt x="16296" y="19833"/>
                    <a:pt x="15117" y="20422"/>
                    <a:pt x="13601" y="20913"/>
                  </a:cubicBezTo>
                  <a:cubicBezTo>
                    <a:pt x="12086" y="21403"/>
                    <a:pt x="10486" y="21600"/>
                    <a:pt x="8717" y="21600"/>
                  </a:cubicBezTo>
                  <a:cubicBezTo>
                    <a:pt x="5686" y="21600"/>
                    <a:pt x="3370" y="20913"/>
                    <a:pt x="1728" y="19636"/>
                  </a:cubicBezTo>
                  <a:cubicBezTo>
                    <a:pt x="380" y="18556"/>
                    <a:pt x="-167" y="17378"/>
                    <a:pt x="44" y="16102"/>
                  </a:cubicBezTo>
                  <a:cubicBezTo>
                    <a:pt x="338" y="14236"/>
                    <a:pt x="2107" y="12763"/>
                    <a:pt x="5349" y="11684"/>
                  </a:cubicBezTo>
                  <a:cubicBezTo>
                    <a:pt x="3580" y="11389"/>
                    <a:pt x="2191" y="10800"/>
                    <a:pt x="1223" y="9916"/>
                  </a:cubicBezTo>
                  <a:cubicBezTo>
                    <a:pt x="254" y="9033"/>
                    <a:pt x="-83" y="7953"/>
                    <a:pt x="128" y="6676"/>
                  </a:cubicBezTo>
                  <a:cubicBezTo>
                    <a:pt x="423" y="4811"/>
                    <a:pt x="1686" y="3240"/>
                    <a:pt x="3959" y="1964"/>
                  </a:cubicBezTo>
                  <a:cubicBezTo>
                    <a:pt x="6191" y="687"/>
                    <a:pt x="8844" y="0"/>
                    <a:pt x="11833" y="0"/>
                  </a:cubicBezTo>
                  <a:cubicBezTo>
                    <a:pt x="14696" y="0"/>
                    <a:pt x="16970" y="491"/>
                    <a:pt x="18696" y="1571"/>
                  </a:cubicBezTo>
                  <a:cubicBezTo>
                    <a:pt x="20507" y="2650"/>
                    <a:pt x="21391" y="4123"/>
                    <a:pt x="21433" y="579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6" name="Shape">
              <a:extLst>
                <a:ext uri="{FF2B5EF4-FFF2-40B4-BE49-F238E27FC236}">
                  <a16:creationId xmlns:a16="http://schemas.microsoft.com/office/drawing/2014/main" id="{60158F07-3F91-9DCF-0DD0-93A33E6E2D1A}"/>
                </a:ext>
              </a:extLst>
            </p:cNvPr>
            <p:cNvSpPr/>
            <p:nvPr/>
          </p:nvSpPr>
          <p:spPr>
            <a:xfrm>
              <a:off x="3568700" y="8750300"/>
              <a:ext cx="64528" cy="27941"/>
            </a:xfrm>
            <a:custGeom>
              <a:avLst/>
              <a:gdLst/>
              <a:ahLst/>
              <a:cxnLst>
                <a:cxn ang="0">
                  <a:pos x="wd2" y="hd2"/>
                </a:cxn>
                <a:cxn ang="5400000">
                  <a:pos x="wd2" y="hd2"/>
                </a:cxn>
                <a:cxn ang="10800000">
                  <a:pos x="wd2" y="hd2"/>
                </a:cxn>
                <a:cxn ang="16200000">
                  <a:pos x="wd2" y="hd2"/>
                </a:cxn>
              </a:cxnLst>
              <a:rect l="0" t="0" r="r" b="b"/>
              <a:pathLst>
                <a:path w="20825" h="21600" extrusionOk="0">
                  <a:moveTo>
                    <a:pt x="8497" y="21600"/>
                  </a:moveTo>
                  <a:cubicBezTo>
                    <a:pt x="5464" y="21600"/>
                    <a:pt x="3210" y="20814"/>
                    <a:pt x="1775" y="19342"/>
                  </a:cubicBezTo>
                  <a:cubicBezTo>
                    <a:pt x="54" y="17575"/>
                    <a:pt x="-397" y="14728"/>
                    <a:pt x="341" y="10702"/>
                  </a:cubicBezTo>
                  <a:cubicBezTo>
                    <a:pt x="1078" y="6774"/>
                    <a:pt x="2636" y="3927"/>
                    <a:pt x="4972" y="2160"/>
                  </a:cubicBezTo>
                  <a:cubicBezTo>
                    <a:pt x="6899" y="785"/>
                    <a:pt x="9358" y="0"/>
                    <a:pt x="12350" y="0"/>
                  </a:cubicBezTo>
                  <a:cubicBezTo>
                    <a:pt x="15342" y="0"/>
                    <a:pt x="17637" y="786"/>
                    <a:pt x="19195" y="2356"/>
                  </a:cubicBezTo>
                  <a:cubicBezTo>
                    <a:pt x="20752" y="3927"/>
                    <a:pt x="21203" y="6676"/>
                    <a:pt x="20506" y="10702"/>
                  </a:cubicBezTo>
                  <a:cubicBezTo>
                    <a:pt x="19809" y="14727"/>
                    <a:pt x="18334" y="17575"/>
                    <a:pt x="15957" y="19342"/>
                  </a:cubicBezTo>
                  <a:cubicBezTo>
                    <a:pt x="14030" y="20815"/>
                    <a:pt x="11530" y="21600"/>
                    <a:pt x="8497" y="21600"/>
                  </a:cubicBezTo>
                  <a:close/>
                  <a:moveTo>
                    <a:pt x="9112" y="18164"/>
                  </a:moveTo>
                  <a:cubicBezTo>
                    <a:pt x="9850" y="18164"/>
                    <a:pt x="10506" y="17967"/>
                    <a:pt x="11120" y="17673"/>
                  </a:cubicBezTo>
                  <a:cubicBezTo>
                    <a:pt x="11735" y="17378"/>
                    <a:pt x="12268" y="16789"/>
                    <a:pt x="12760" y="16004"/>
                  </a:cubicBezTo>
                  <a:cubicBezTo>
                    <a:pt x="13375" y="14924"/>
                    <a:pt x="13866" y="13157"/>
                    <a:pt x="14317" y="10702"/>
                  </a:cubicBezTo>
                  <a:cubicBezTo>
                    <a:pt x="14768" y="8248"/>
                    <a:pt x="14850" y="6579"/>
                    <a:pt x="14645" y="5597"/>
                  </a:cubicBezTo>
                  <a:cubicBezTo>
                    <a:pt x="14440" y="4614"/>
                    <a:pt x="14071" y="4026"/>
                    <a:pt x="13579" y="3731"/>
                  </a:cubicBezTo>
                  <a:cubicBezTo>
                    <a:pt x="13088" y="3436"/>
                    <a:pt x="12473" y="3240"/>
                    <a:pt x="11735" y="3240"/>
                  </a:cubicBezTo>
                  <a:cubicBezTo>
                    <a:pt x="10997" y="3240"/>
                    <a:pt x="10341" y="3437"/>
                    <a:pt x="9727" y="3731"/>
                  </a:cubicBezTo>
                  <a:cubicBezTo>
                    <a:pt x="9112" y="4026"/>
                    <a:pt x="8579" y="4615"/>
                    <a:pt x="8128" y="5400"/>
                  </a:cubicBezTo>
                  <a:cubicBezTo>
                    <a:pt x="7513" y="6382"/>
                    <a:pt x="7021" y="8149"/>
                    <a:pt x="6571" y="10604"/>
                  </a:cubicBezTo>
                  <a:cubicBezTo>
                    <a:pt x="6120" y="13059"/>
                    <a:pt x="5997" y="14826"/>
                    <a:pt x="6202" y="15710"/>
                  </a:cubicBezTo>
                  <a:cubicBezTo>
                    <a:pt x="6407" y="16691"/>
                    <a:pt x="6735" y="17280"/>
                    <a:pt x="7267" y="17575"/>
                  </a:cubicBezTo>
                  <a:cubicBezTo>
                    <a:pt x="7759" y="18066"/>
                    <a:pt x="8374" y="18164"/>
                    <a:pt x="9112" y="18164"/>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7" name="Shape">
              <a:extLst>
                <a:ext uri="{FF2B5EF4-FFF2-40B4-BE49-F238E27FC236}">
                  <a16:creationId xmlns:a16="http://schemas.microsoft.com/office/drawing/2014/main" id="{71589A4D-DBAE-1CE5-F5A8-1EE257B1FFA7}"/>
                </a:ext>
              </a:extLst>
            </p:cNvPr>
            <p:cNvSpPr/>
            <p:nvPr/>
          </p:nvSpPr>
          <p:spPr>
            <a:xfrm>
              <a:off x="3352799" y="8750300"/>
              <a:ext cx="75966" cy="27179"/>
            </a:xfrm>
            <a:custGeom>
              <a:avLst/>
              <a:gdLst/>
              <a:ahLst/>
              <a:cxnLst>
                <a:cxn ang="0">
                  <a:pos x="wd2" y="hd2"/>
                </a:cxn>
                <a:cxn ang="5400000">
                  <a:pos x="wd2" y="hd2"/>
                </a:cxn>
                <a:cxn ang="10800000">
                  <a:pos x="wd2" y="hd2"/>
                </a:cxn>
                <a:cxn ang="16200000">
                  <a:pos x="wd2" y="hd2"/>
                </a:cxn>
              </a:cxnLst>
              <a:rect l="0" t="0" r="r" b="b"/>
              <a:pathLst>
                <a:path w="21355" h="21600" extrusionOk="0">
                  <a:moveTo>
                    <a:pt x="2540" y="3836"/>
                  </a:moveTo>
                  <a:lnTo>
                    <a:pt x="3325" y="0"/>
                  </a:lnTo>
                  <a:lnTo>
                    <a:pt x="21355" y="0"/>
                  </a:lnTo>
                  <a:cubicBezTo>
                    <a:pt x="20891" y="1413"/>
                    <a:pt x="20034" y="2827"/>
                    <a:pt x="18820" y="4138"/>
                  </a:cubicBezTo>
                  <a:cubicBezTo>
                    <a:pt x="17606" y="5450"/>
                    <a:pt x="15321" y="7166"/>
                    <a:pt x="12001" y="9286"/>
                  </a:cubicBezTo>
                  <a:cubicBezTo>
                    <a:pt x="9323" y="11002"/>
                    <a:pt x="7645" y="12213"/>
                    <a:pt x="7003" y="12819"/>
                  </a:cubicBezTo>
                  <a:cubicBezTo>
                    <a:pt x="6110" y="13727"/>
                    <a:pt x="5575" y="14534"/>
                    <a:pt x="5432" y="15342"/>
                  </a:cubicBezTo>
                  <a:cubicBezTo>
                    <a:pt x="5253" y="16251"/>
                    <a:pt x="5396" y="16957"/>
                    <a:pt x="5932" y="17462"/>
                  </a:cubicBezTo>
                  <a:cubicBezTo>
                    <a:pt x="6467" y="17966"/>
                    <a:pt x="7253" y="18168"/>
                    <a:pt x="8359" y="18168"/>
                  </a:cubicBezTo>
                  <a:cubicBezTo>
                    <a:pt x="9466" y="18168"/>
                    <a:pt x="10359" y="17865"/>
                    <a:pt x="11108" y="17361"/>
                  </a:cubicBezTo>
                  <a:cubicBezTo>
                    <a:pt x="11858" y="16856"/>
                    <a:pt x="12394" y="15948"/>
                    <a:pt x="12751" y="14736"/>
                  </a:cubicBezTo>
                  <a:lnTo>
                    <a:pt x="17856" y="15140"/>
                  </a:lnTo>
                  <a:cubicBezTo>
                    <a:pt x="17106" y="17461"/>
                    <a:pt x="15821" y="19077"/>
                    <a:pt x="13965" y="20086"/>
                  </a:cubicBezTo>
                  <a:cubicBezTo>
                    <a:pt x="12144" y="21095"/>
                    <a:pt x="9966" y="21600"/>
                    <a:pt x="7538" y="21600"/>
                  </a:cubicBezTo>
                  <a:cubicBezTo>
                    <a:pt x="4860" y="21600"/>
                    <a:pt x="2861" y="20994"/>
                    <a:pt x="1540" y="19884"/>
                  </a:cubicBezTo>
                  <a:cubicBezTo>
                    <a:pt x="255" y="18673"/>
                    <a:pt x="-245" y="17260"/>
                    <a:pt x="112" y="15544"/>
                  </a:cubicBezTo>
                  <a:cubicBezTo>
                    <a:pt x="326" y="14535"/>
                    <a:pt x="719" y="13626"/>
                    <a:pt x="1362" y="12718"/>
                  </a:cubicBezTo>
                  <a:cubicBezTo>
                    <a:pt x="1969" y="11809"/>
                    <a:pt x="2861" y="10901"/>
                    <a:pt x="4004" y="9891"/>
                  </a:cubicBezTo>
                  <a:cubicBezTo>
                    <a:pt x="4753" y="9285"/>
                    <a:pt x="6074" y="8377"/>
                    <a:pt x="7967" y="7165"/>
                  </a:cubicBezTo>
                  <a:cubicBezTo>
                    <a:pt x="9823" y="5954"/>
                    <a:pt x="11037" y="5147"/>
                    <a:pt x="11537" y="4743"/>
                  </a:cubicBezTo>
                  <a:cubicBezTo>
                    <a:pt x="12037" y="4340"/>
                    <a:pt x="12465" y="3935"/>
                    <a:pt x="12822" y="3633"/>
                  </a:cubicBezTo>
                  <a:lnTo>
                    <a:pt x="2540" y="3633"/>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8" name="Shape">
              <a:extLst>
                <a:ext uri="{FF2B5EF4-FFF2-40B4-BE49-F238E27FC236}">
                  <a16:creationId xmlns:a16="http://schemas.microsoft.com/office/drawing/2014/main" id="{BCEDF1E4-714D-F2CF-82DC-4E86D96C4465}"/>
                </a:ext>
              </a:extLst>
            </p:cNvPr>
            <p:cNvSpPr/>
            <p:nvPr/>
          </p:nvSpPr>
          <p:spPr>
            <a:xfrm>
              <a:off x="3251199" y="8750300"/>
              <a:ext cx="66381" cy="27941"/>
            </a:xfrm>
            <a:custGeom>
              <a:avLst/>
              <a:gdLst/>
              <a:ahLst/>
              <a:cxnLst>
                <a:cxn ang="0">
                  <a:pos x="wd2" y="hd2"/>
                </a:cxn>
                <a:cxn ang="5400000">
                  <a:pos x="wd2" y="hd2"/>
                </a:cxn>
                <a:cxn ang="10800000">
                  <a:pos x="wd2" y="hd2"/>
                </a:cxn>
                <a:cxn ang="16200000">
                  <a:pos x="wd2" y="hd2"/>
                </a:cxn>
              </a:cxnLst>
              <a:rect l="0" t="0" r="r" b="b"/>
              <a:pathLst>
                <a:path w="20830" h="21600" extrusionOk="0">
                  <a:moveTo>
                    <a:pt x="7685" y="21600"/>
                  </a:moveTo>
                  <a:cubicBezTo>
                    <a:pt x="4736" y="21600"/>
                    <a:pt x="2624" y="20814"/>
                    <a:pt x="1349" y="19342"/>
                  </a:cubicBezTo>
                  <a:cubicBezTo>
                    <a:pt x="-166" y="17575"/>
                    <a:pt x="-405" y="14728"/>
                    <a:pt x="631" y="10702"/>
                  </a:cubicBezTo>
                  <a:cubicBezTo>
                    <a:pt x="1667" y="6774"/>
                    <a:pt x="3421" y="3927"/>
                    <a:pt x="5812" y="2160"/>
                  </a:cubicBezTo>
                  <a:cubicBezTo>
                    <a:pt x="7805" y="785"/>
                    <a:pt x="10236" y="0"/>
                    <a:pt x="13145" y="0"/>
                  </a:cubicBezTo>
                  <a:cubicBezTo>
                    <a:pt x="16054" y="0"/>
                    <a:pt x="18206" y="786"/>
                    <a:pt x="19601" y="2356"/>
                  </a:cubicBezTo>
                  <a:cubicBezTo>
                    <a:pt x="20996" y="3927"/>
                    <a:pt x="21195" y="6676"/>
                    <a:pt x="20239" y="10702"/>
                  </a:cubicBezTo>
                  <a:cubicBezTo>
                    <a:pt x="19242" y="14727"/>
                    <a:pt x="17568" y="17575"/>
                    <a:pt x="15137" y="19342"/>
                  </a:cubicBezTo>
                  <a:cubicBezTo>
                    <a:pt x="13105" y="20815"/>
                    <a:pt x="10634" y="21600"/>
                    <a:pt x="7685" y="21600"/>
                  </a:cubicBezTo>
                  <a:close/>
                  <a:moveTo>
                    <a:pt x="8522" y="18164"/>
                  </a:moveTo>
                  <a:cubicBezTo>
                    <a:pt x="9239" y="18164"/>
                    <a:pt x="9877" y="17967"/>
                    <a:pt x="10515" y="17673"/>
                  </a:cubicBezTo>
                  <a:cubicBezTo>
                    <a:pt x="11152" y="17378"/>
                    <a:pt x="11710" y="16789"/>
                    <a:pt x="12228" y="16004"/>
                  </a:cubicBezTo>
                  <a:cubicBezTo>
                    <a:pt x="12906" y="14924"/>
                    <a:pt x="13543" y="13157"/>
                    <a:pt x="14141" y="10702"/>
                  </a:cubicBezTo>
                  <a:cubicBezTo>
                    <a:pt x="14779" y="8248"/>
                    <a:pt x="15018" y="6579"/>
                    <a:pt x="14898" y="5597"/>
                  </a:cubicBezTo>
                  <a:cubicBezTo>
                    <a:pt x="14779" y="4713"/>
                    <a:pt x="14460" y="4026"/>
                    <a:pt x="14022" y="3731"/>
                  </a:cubicBezTo>
                  <a:cubicBezTo>
                    <a:pt x="13543" y="3436"/>
                    <a:pt x="12985" y="3240"/>
                    <a:pt x="12268" y="3240"/>
                  </a:cubicBezTo>
                  <a:cubicBezTo>
                    <a:pt x="11591" y="3240"/>
                    <a:pt x="10913" y="3437"/>
                    <a:pt x="10275" y="3731"/>
                  </a:cubicBezTo>
                  <a:cubicBezTo>
                    <a:pt x="9638" y="4026"/>
                    <a:pt x="9080" y="4615"/>
                    <a:pt x="8562" y="5400"/>
                  </a:cubicBezTo>
                  <a:cubicBezTo>
                    <a:pt x="7884" y="6382"/>
                    <a:pt x="7247" y="8149"/>
                    <a:pt x="6609" y="10604"/>
                  </a:cubicBezTo>
                  <a:cubicBezTo>
                    <a:pt x="5971" y="13059"/>
                    <a:pt x="5692" y="14826"/>
                    <a:pt x="5812" y="15710"/>
                  </a:cubicBezTo>
                  <a:cubicBezTo>
                    <a:pt x="5932" y="16691"/>
                    <a:pt x="6211" y="17280"/>
                    <a:pt x="6689" y="17575"/>
                  </a:cubicBezTo>
                  <a:cubicBezTo>
                    <a:pt x="7247" y="18066"/>
                    <a:pt x="7845" y="18164"/>
                    <a:pt x="8522" y="18164"/>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9" name="Shape">
              <a:extLst>
                <a:ext uri="{FF2B5EF4-FFF2-40B4-BE49-F238E27FC236}">
                  <a16:creationId xmlns:a16="http://schemas.microsoft.com/office/drawing/2014/main" id="{3AEA9D0F-B2F3-44BC-4845-BA6A1D3BB80C}"/>
                </a:ext>
              </a:extLst>
            </p:cNvPr>
            <p:cNvSpPr/>
            <p:nvPr/>
          </p:nvSpPr>
          <p:spPr>
            <a:xfrm>
              <a:off x="3035299" y="8750299"/>
              <a:ext cx="51564" cy="27433"/>
            </a:xfrm>
            <a:custGeom>
              <a:avLst/>
              <a:gdLst/>
              <a:ahLst/>
              <a:cxnLst>
                <a:cxn ang="0">
                  <a:pos x="wd2" y="hd2"/>
                </a:cxn>
                <a:cxn ang="5400000">
                  <a:pos x="wd2" y="hd2"/>
                </a:cxn>
                <a:cxn ang="10800000">
                  <a:pos x="wd2" y="hd2"/>
                </a:cxn>
                <a:cxn ang="16200000">
                  <a:pos x="wd2" y="hd2"/>
                </a:cxn>
              </a:cxnLst>
              <a:rect l="0" t="0" r="r" b="b"/>
              <a:pathLst>
                <a:path w="21600" h="21600" extrusionOk="0">
                  <a:moveTo>
                    <a:pt x="8991" y="0"/>
                  </a:moveTo>
                  <a:lnTo>
                    <a:pt x="16652" y="0"/>
                  </a:lnTo>
                  <a:lnTo>
                    <a:pt x="10321" y="15400"/>
                  </a:lnTo>
                  <a:cubicBezTo>
                    <a:pt x="13726" y="14000"/>
                    <a:pt x="17504" y="12900"/>
                    <a:pt x="21600" y="12300"/>
                  </a:cubicBezTo>
                  <a:lnTo>
                    <a:pt x="20110" y="16100"/>
                  </a:lnTo>
                  <a:cubicBezTo>
                    <a:pt x="17929" y="16500"/>
                    <a:pt x="15482" y="17100"/>
                    <a:pt x="12662" y="18100"/>
                  </a:cubicBezTo>
                  <a:cubicBezTo>
                    <a:pt x="9896" y="19100"/>
                    <a:pt x="7768" y="20300"/>
                    <a:pt x="6331" y="21600"/>
                  </a:cubicBezTo>
                  <a:lnTo>
                    <a:pt x="0" y="21600"/>
                  </a:lnTo>
                  <a:lnTo>
                    <a:pt x="8991" y="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0" name="Shape">
              <a:extLst>
                <a:ext uri="{FF2B5EF4-FFF2-40B4-BE49-F238E27FC236}">
                  <a16:creationId xmlns:a16="http://schemas.microsoft.com/office/drawing/2014/main" id="{9F6C6E2D-0005-E7D2-EA02-72FA9A97D58F}"/>
                </a:ext>
              </a:extLst>
            </p:cNvPr>
            <p:cNvSpPr/>
            <p:nvPr/>
          </p:nvSpPr>
          <p:spPr>
            <a:xfrm>
              <a:off x="2946399" y="8750300"/>
              <a:ext cx="68979" cy="27941"/>
            </a:xfrm>
            <a:custGeom>
              <a:avLst/>
              <a:gdLst/>
              <a:ahLst/>
              <a:cxnLst>
                <a:cxn ang="0">
                  <a:pos x="wd2" y="hd2"/>
                </a:cxn>
                <a:cxn ang="5400000">
                  <a:pos x="wd2" y="hd2"/>
                </a:cxn>
                <a:cxn ang="10800000">
                  <a:pos x="wd2" y="hd2"/>
                </a:cxn>
                <a:cxn ang="16200000">
                  <a:pos x="wd2" y="hd2"/>
                </a:cxn>
              </a:cxnLst>
              <a:rect l="0" t="0" r="r" b="b"/>
              <a:pathLst>
                <a:path w="20949" h="21600" extrusionOk="0">
                  <a:moveTo>
                    <a:pt x="6991" y="21600"/>
                  </a:moveTo>
                  <a:cubicBezTo>
                    <a:pt x="4136" y="21600"/>
                    <a:pt x="2131" y="20814"/>
                    <a:pt x="1012" y="19342"/>
                  </a:cubicBezTo>
                  <a:cubicBezTo>
                    <a:pt x="-338" y="17575"/>
                    <a:pt x="-338" y="14728"/>
                    <a:pt x="1012" y="10702"/>
                  </a:cubicBezTo>
                  <a:cubicBezTo>
                    <a:pt x="2323" y="6774"/>
                    <a:pt x="4213" y="3927"/>
                    <a:pt x="6682" y="2160"/>
                  </a:cubicBezTo>
                  <a:cubicBezTo>
                    <a:pt x="8726" y="785"/>
                    <a:pt x="11118" y="0"/>
                    <a:pt x="13933" y="0"/>
                  </a:cubicBezTo>
                  <a:cubicBezTo>
                    <a:pt x="16749" y="0"/>
                    <a:pt x="18793" y="786"/>
                    <a:pt x="20028" y="2356"/>
                  </a:cubicBezTo>
                  <a:cubicBezTo>
                    <a:pt x="21262" y="3927"/>
                    <a:pt x="21262" y="6676"/>
                    <a:pt x="19989" y="10702"/>
                  </a:cubicBezTo>
                  <a:cubicBezTo>
                    <a:pt x="18716" y="14727"/>
                    <a:pt x="16865" y="17575"/>
                    <a:pt x="14358" y="19342"/>
                  </a:cubicBezTo>
                  <a:cubicBezTo>
                    <a:pt x="12313" y="20815"/>
                    <a:pt x="9845" y="21600"/>
                    <a:pt x="6991" y="21600"/>
                  </a:cubicBezTo>
                  <a:close/>
                  <a:moveTo>
                    <a:pt x="8071" y="18164"/>
                  </a:moveTo>
                  <a:cubicBezTo>
                    <a:pt x="8765" y="18164"/>
                    <a:pt x="9421" y="17967"/>
                    <a:pt x="10038" y="17673"/>
                  </a:cubicBezTo>
                  <a:cubicBezTo>
                    <a:pt x="10655" y="17378"/>
                    <a:pt x="11272" y="16789"/>
                    <a:pt x="11812" y="16004"/>
                  </a:cubicBezTo>
                  <a:cubicBezTo>
                    <a:pt x="12545" y="14924"/>
                    <a:pt x="13316" y="13157"/>
                    <a:pt x="14088" y="10702"/>
                  </a:cubicBezTo>
                  <a:cubicBezTo>
                    <a:pt x="14898" y="8248"/>
                    <a:pt x="15245" y="6579"/>
                    <a:pt x="15206" y="5597"/>
                  </a:cubicBezTo>
                  <a:cubicBezTo>
                    <a:pt x="15168" y="4713"/>
                    <a:pt x="14936" y="4026"/>
                    <a:pt x="14512" y="3731"/>
                  </a:cubicBezTo>
                  <a:cubicBezTo>
                    <a:pt x="14088" y="3436"/>
                    <a:pt x="13548" y="3240"/>
                    <a:pt x="12853" y="3240"/>
                  </a:cubicBezTo>
                  <a:cubicBezTo>
                    <a:pt x="12198" y="3240"/>
                    <a:pt x="11542" y="3437"/>
                    <a:pt x="10886" y="3731"/>
                  </a:cubicBezTo>
                  <a:cubicBezTo>
                    <a:pt x="10269" y="4026"/>
                    <a:pt x="9652" y="4615"/>
                    <a:pt x="9112" y="5400"/>
                  </a:cubicBezTo>
                  <a:cubicBezTo>
                    <a:pt x="8379" y="6382"/>
                    <a:pt x="7646" y="8149"/>
                    <a:pt x="6836" y="10604"/>
                  </a:cubicBezTo>
                  <a:cubicBezTo>
                    <a:pt x="6026" y="13059"/>
                    <a:pt x="5641" y="14826"/>
                    <a:pt x="5679" y="15710"/>
                  </a:cubicBezTo>
                  <a:cubicBezTo>
                    <a:pt x="5718" y="16691"/>
                    <a:pt x="5949" y="17280"/>
                    <a:pt x="6373" y="17575"/>
                  </a:cubicBezTo>
                  <a:cubicBezTo>
                    <a:pt x="6836" y="18066"/>
                    <a:pt x="7415" y="18164"/>
                    <a:pt x="8071" y="18164"/>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1" name="Triangle">
              <a:extLst>
                <a:ext uri="{FF2B5EF4-FFF2-40B4-BE49-F238E27FC236}">
                  <a16:creationId xmlns:a16="http://schemas.microsoft.com/office/drawing/2014/main" id="{119FA01D-A431-3DFB-6FEB-6EDBED120E49}"/>
                </a:ext>
              </a:extLst>
            </p:cNvPr>
            <p:cNvSpPr/>
            <p:nvPr/>
          </p:nvSpPr>
          <p:spPr>
            <a:xfrm>
              <a:off x="4787899" y="9220200"/>
              <a:ext cx="26544" cy="17653"/>
            </a:xfrm>
            <a:custGeom>
              <a:avLst/>
              <a:gdLst/>
              <a:ahLst/>
              <a:cxnLst>
                <a:cxn ang="0">
                  <a:pos x="wd2" y="hd2"/>
                </a:cxn>
                <a:cxn ang="5400000">
                  <a:pos x="wd2" y="hd2"/>
                </a:cxn>
                <a:cxn ang="10800000">
                  <a:pos x="wd2" y="hd2"/>
                </a:cxn>
                <a:cxn ang="16200000">
                  <a:pos x="wd2" y="hd2"/>
                </a:cxn>
              </a:cxnLst>
              <a:rect l="0" t="0" r="r" b="b"/>
              <a:pathLst>
                <a:path w="21600" h="21600" extrusionOk="0">
                  <a:moveTo>
                    <a:pt x="21600" y="10722"/>
                  </a:moveTo>
                  <a:lnTo>
                    <a:pt x="0" y="0"/>
                  </a:lnTo>
                  <a:lnTo>
                    <a:pt x="3720"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2" name="Triangle">
              <a:extLst>
                <a:ext uri="{FF2B5EF4-FFF2-40B4-BE49-F238E27FC236}">
                  <a16:creationId xmlns:a16="http://schemas.microsoft.com/office/drawing/2014/main" id="{2D4A8004-E4FD-F383-F859-BC104E9582BB}"/>
                </a:ext>
              </a:extLst>
            </p:cNvPr>
            <p:cNvSpPr/>
            <p:nvPr/>
          </p:nvSpPr>
          <p:spPr>
            <a:xfrm>
              <a:off x="5194300" y="9220200"/>
              <a:ext cx="28195" cy="17653"/>
            </a:xfrm>
            <a:custGeom>
              <a:avLst/>
              <a:gdLst/>
              <a:ahLst/>
              <a:cxnLst>
                <a:cxn ang="0">
                  <a:pos x="wd2" y="hd2"/>
                </a:cxn>
                <a:cxn ang="5400000">
                  <a:pos x="wd2" y="hd2"/>
                </a:cxn>
                <a:cxn ang="10800000">
                  <a:pos x="wd2" y="hd2"/>
                </a:cxn>
                <a:cxn ang="16200000">
                  <a:pos x="wd2" y="hd2"/>
                </a:cxn>
              </a:cxnLst>
              <a:rect l="0" t="0" r="r" b="b"/>
              <a:pathLst>
                <a:path w="21600" h="21600" extrusionOk="0">
                  <a:moveTo>
                    <a:pt x="21600" y="10722"/>
                  </a:moveTo>
                  <a:lnTo>
                    <a:pt x="0" y="0"/>
                  </a:lnTo>
                  <a:lnTo>
                    <a:pt x="6227"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3" name="Triangle">
              <a:extLst>
                <a:ext uri="{FF2B5EF4-FFF2-40B4-BE49-F238E27FC236}">
                  <a16:creationId xmlns:a16="http://schemas.microsoft.com/office/drawing/2014/main" id="{B6ED5102-FF34-49BB-DFAA-03524BA51520}"/>
                </a:ext>
              </a:extLst>
            </p:cNvPr>
            <p:cNvSpPr/>
            <p:nvPr/>
          </p:nvSpPr>
          <p:spPr>
            <a:xfrm>
              <a:off x="5588000" y="9220200"/>
              <a:ext cx="29973" cy="17653"/>
            </a:xfrm>
            <a:custGeom>
              <a:avLst/>
              <a:gdLst/>
              <a:ahLst/>
              <a:cxnLst>
                <a:cxn ang="0">
                  <a:pos x="wd2" y="hd2"/>
                </a:cxn>
                <a:cxn ang="5400000">
                  <a:pos x="wd2" y="hd2"/>
                </a:cxn>
                <a:cxn ang="10800000">
                  <a:pos x="wd2" y="hd2"/>
                </a:cxn>
                <a:cxn ang="16200000">
                  <a:pos x="wd2" y="hd2"/>
                </a:cxn>
              </a:cxnLst>
              <a:rect l="0" t="0" r="r" b="b"/>
              <a:pathLst>
                <a:path w="21600" h="21600" extrusionOk="0">
                  <a:moveTo>
                    <a:pt x="21600" y="10722"/>
                  </a:moveTo>
                  <a:lnTo>
                    <a:pt x="0" y="0"/>
                  </a:lnTo>
                  <a:lnTo>
                    <a:pt x="8329"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4" name="Triangle">
              <a:extLst>
                <a:ext uri="{FF2B5EF4-FFF2-40B4-BE49-F238E27FC236}">
                  <a16:creationId xmlns:a16="http://schemas.microsoft.com/office/drawing/2014/main" id="{31BBA9E2-C99B-145F-00BC-38957A2C9DB5}"/>
                </a:ext>
              </a:extLst>
            </p:cNvPr>
            <p:cNvSpPr/>
            <p:nvPr/>
          </p:nvSpPr>
          <p:spPr>
            <a:xfrm>
              <a:off x="5994399" y="9220200"/>
              <a:ext cx="31625" cy="17653"/>
            </a:xfrm>
            <a:custGeom>
              <a:avLst/>
              <a:gdLst/>
              <a:ahLst/>
              <a:cxnLst>
                <a:cxn ang="0">
                  <a:pos x="wd2" y="hd2"/>
                </a:cxn>
                <a:cxn ang="5400000">
                  <a:pos x="wd2" y="hd2"/>
                </a:cxn>
                <a:cxn ang="10800000">
                  <a:pos x="wd2" y="hd2"/>
                </a:cxn>
                <a:cxn ang="16200000">
                  <a:pos x="wd2" y="hd2"/>
                </a:cxn>
              </a:cxnLst>
              <a:rect l="0" t="0" r="r" b="b"/>
              <a:pathLst>
                <a:path w="21600" h="21600" extrusionOk="0">
                  <a:moveTo>
                    <a:pt x="21600" y="10722"/>
                  </a:moveTo>
                  <a:lnTo>
                    <a:pt x="0" y="0"/>
                  </a:lnTo>
                  <a:lnTo>
                    <a:pt x="10236"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5" name="Triangle">
              <a:extLst>
                <a:ext uri="{FF2B5EF4-FFF2-40B4-BE49-F238E27FC236}">
                  <a16:creationId xmlns:a16="http://schemas.microsoft.com/office/drawing/2014/main" id="{CCA269A7-6964-8AF1-4C76-429068E996AA}"/>
                </a:ext>
              </a:extLst>
            </p:cNvPr>
            <p:cNvSpPr/>
            <p:nvPr/>
          </p:nvSpPr>
          <p:spPr>
            <a:xfrm>
              <a:off x="3708399" y="9220200"/>
              <a:ext cx="26544" cy="17653"/>
            </a:xfrm>
            <a:custGeom>
              <a:avLst/>
              <a:gdLst/>
              <a:ahLst/>
              <a:cxnLst>
                <a:cxn ang="0">
                  <a:pos x="wd2" y="hd2"/>
                </a:cxn>
                <a:cxn ang="5400000">
                  <a:pos x="wd2" y="hd2"/>
                </a:cxn>
                <a:cxn ang="10800000">
                  <a:pos x="wd2" y="hd2"/>
                </a:cxn>
                <a:cxn ang="16200000">
                  <a:pos x="wd2" y="hd2"/>
                </a:cxn>
              </a:cxnLst>
              <a:rect l="0" t="0" r="r" b="b"/>
              <a:pathLst>
                <a:path w="21600" h="21600" extrusionOk="0">
                  <a:moveTo>
                    <a:pt x="0" y="10722"/>
                  </a:moveTo>
                  <a:lnTo>
                    <a:pt x="21600" y="0"/>
                  </a:lnTo>
                  <a:lnTo>
                    <a:pt x="17776"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6" name="Triangle">
              <a:extLst>
                <a:ext uri="{FF2B5EF4-FFF2-40B4-BE49-F238E27FC236}">
                  <a16:creationId xmlns:a16="http://schemas.microsoft.com/office/drawing/2014/main" id="{1E836EB4-62AB-C23A-90E9-DC3B36F60314}"/>
                </a:ext>
              </a:extLst>
            </p:cNvPr>
            <p:cNvSpPr/>
            <p:nvPr/>
          </p:nvSpPr>
          <p:spPr>
            <a:xfrm>
              <a:off x="3314700" y="9220200"/>
              <a:ext cx="28195" cy="17653"/>
            </a:xfrm>
            <a:custGeom>
              <a:avLst/>
              <a:gdLst/>
              <a:ahLst/>
              <a:cxnLst>
                <a:cxn ang="0">
                  <a:pos x="wd2" y="hd2"/>
                </a:cxn>
                <a:cxn ang="5400000">
                  <a:pos x="wd2" y="hd2"/>
                </a:cxn>
                <a:cxn ang="10800000">
                  <a:pos x="wd2" y="hd2"/>
                </a:cxn>
                <a:cxn ang="16200000">
                  <a:pos x="wd2" y="hd2"/>
                </a:cxn>
              </a:cxnLst>
              <a:rect l="0" t="0" r="r" b="b"/>
              <a:pathLst>
                <a:path w="21600" h="21600" extrusionOk="0">
                  <a:moveTo>
                    <a:pt x="0" y="10722"/>
                  </a:moveTo>
                  <a:lnTo>
                    <a:pt x="21600" y="0"/>
                  </a:lnTo>
                  <a:lnTo>
                    <a:pt x="15470"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7" name="Triangle">
              <a:extLst>
                <a:ext uri="{FF2B5EF4-FFF2-40B4-BE49-F238E27FC236}">
                  <a16:creationId xmlns:a16="http://schemas.microsoft.com/office/drawing/2014/main" id="{D7DB7AC9-C576-2127-CD62-18A09C70513A}"/>
                </a:ext>
              </a:extLst>
            </p:cNvPr>
            <p:cNvSpPr/>
            <p:nvPr/>
          </p:nvSpPr>
          <p:spPr>
            <a:xfrm>
              <a:off x="2908300" y="9220200"/>
              <a:ext cx="29973" cy="17653"/>
            </a:xfrm>
            <a:custGeom>
              <a:avLst/>
              <a:gdLst/>
              <a:ahLst/>
              <a:cxnLst>
                <a:cxn ang="0">
                  <a:pos x="wd2" y="hd2"/>
                </a:cxn>
                <a:cxn ang="5400000">
                  <a:pos x="wd2" y="hd2"/>
                </a:cxn>
                <a:cxn ang="10800000">
                  <a:pos x="wd2" y="hd2"/>
                </a:cxn>
                <a:cxn ang="16200000">
                  <a:pos x="wd2" y="hd2"/>
                </a:cxn>
              </a:cxnLst>
              <a:rect l="0" t="0" r="r" b="b"/>
              <a:pathLst>
                <a:path w="21600" h="21600" extrusionOk="0">
                  <a:moveTo>
                    <a:pt x="0" y="10722"/>
                  </a:moveTo>
                  <a:lnTo>
                    <a:pt x="21600" y="0"/>
                  </a:lnTo>
                  <a:lnTo>
                    <a:pt x="13271"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8" name="Triangle">
              <a:extLst>
                <a:ext uri="{FF2B5EF4-FFF2-40B4-BE49-F238E27FC236}">
                  <a16:creationId xmlns:a16="http://schemas.microsoft.com/office/drawing/2014/main" id="{8FC23C5B-BA0D-71B9-2382-85093A249559}"/>
                </a:ext>
              </a:extLst>
            </p:cNvPr>
            <p:cNvSpPr/>
            <p:nvPr/>
          </p:nvSpPr>
          <p:spPr>
            <a:xfrm>
              <a:off x="2539999" y="9220200"/>
              <a:ext cx="31498" cy="17653"/>
            </a:xfrm>
            <a:custGeom>
              <a:avLst/>
              <a:gdLst/>
              <a:ahLst/>
              <a:cxnLst>
                <a:cxn ang="0">
                  <a:pos x="wd2" y="hd2"/>
                </a:cxn>
                <a:cxn ang="5400000">
                  <a:pos x="wd2" y="hd2"/>
                </a:cxn>
                <a:cxn ang="10800000">
                  <a:pos x="wd2" y="hd2"/>
                </a:cxn>
                <a:cxn ang="16200000">
                  <a:pos x="wd2" y="hd2"/>
                </a:cxn>
              </a:cxnLst>
              <a:rect l="0" t="0" r="r" b="b"/>
              <a:pathLst>
                <a:path w="21600" h="21600" extrusionOk="0">
                  <a:moveTo>
                    <a:pt x="0" y="10722"/>
                  </a:moveTo>
                  <a:lnTo>
                    <a:pt x="21600" y="0"/>
                  </a:lnTo>
                  <a:lnTo>
                    <a:pt x="11497"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9" name="Shape">
              <a:extLst>
                <a:ext uri="{FF2B5EF4-FFF2-40B4-BE49-F238E27FC236}">
                  <a16:creationId xmlns:a16="http://schemas.microsoft.com/office/drawing/2014/main" id="{E37A13C2-B258-7F1E-2666-1DB9064BF197}"/>
                </a:ext>
              </a:extLst>
            </p:cNvPr>
            <p:cNvSpPr/>
            <p:nvPr/>
          </p:nvSpPr>
          <p:spPr>
            <a:xfrm>
              <a:off x="2578100" y="9207499"/>
              <a:ext cx="70612" cy="46356"/>
            </a:xfrm>
            <a:custGeom>
              <a:avLst/>
              <a:gdLst/>
              <a:ahLst/>
              <a:cxnLst>
                <a:cxn ang="0">
                  <a:pos x="wd2" y="hd2"/>
                </a:cxn>
                <a:cxn ang="5400000">
                  <a:pos x="wd2" y="hd2"/>
                </a:cxn>
                <a:cxn ang="10800000">
                  <a:pos x="wd2" y="hd2"/>
                </a:cxn>
                <a:cxn ang="16200000">
                  <a:pos x="wd2" y="hd2"/>
                </a:cxn>
              </a:cxnLst>
              <a:rect l="0" t="0" r="r" b="b"/>
              <a:pathLst>
                <a:path w="21600" h="21600" extrusionOk="0">
                  <a:moveTo>
                    <a:pt x="10178" y="21600"/>
                  </a:moveTo>
                  <a:lnTo>
                    <a:pt x="2758" y="21600"/>
                  </a:lnTo>
                  <a:lnTo>
                    <a:pt x="11150" y="5918"/>
                  </a:lnTo>
                  <a:cubicBezTo>
                    <a:pt x="7731" y="7338"/>
                    <a:pt x="4001" y="8344"/>
                    <a:pt x="0" y="9054"/>
                  </a:cubicBezTo>
                  <a:lnTo>
                    <a:pt x="2020" y="5326"/>
                  </a:lnTo>
                  <a:cubicBezTo>
                    <a:pt x="4118" y="4971"/>
                    <a:pt x="6527" y="4320"/>
                    <a:pt x="9285" y="3373"/>
                  </a:cubicBezTo>
                  <a:cubicBezTo>
                    <a:pt x="12043" y="2426"/>
                    <a:pt x="14180" y="1302"/>
                    <a:pt x="15695" y="0"/>
                  </a:cubicBezTo>
                  <a:lnTo>
                    <a:pt x="21600" y="0"/>
                  </a:lnTo>
                  <a:lnTo>
                    <a:pt x="10178"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0" name="Shape">
              <a:extLst>
                <a:ext uri="{FF2B5EF4-FFF2-40B4-BE49-F238E27FC236}">
                  <a16:creationId xmlns:a16="http://schemas.microsoft.com/office/drawing/2014/main" id="{9BD03A47-B122-C66F-ABAB-D22CD512850D}"/>
                </a:ext>
              </a:extLst>
            </p:cNvPr>
            <p:cNvSpPr/>
            <p:nvPr/>
          </p:nvSpPr>
          <p:spPr>
            <a:xfrm>
              <a:off x="2679699" y="9207500"/>
              <a:ext cx="92937" cy="47245"/>
            </a:xfrm>
            <a:custGeom>
              <a:avLst/>
              <a:gdLst/>
              <a:ahLst/>
              <a:cxnLst>
                <a:cxn ang="0">
                  <a:pos x="wd2" y="hd2"/>
                </a:cxn>
                <a:cxn ang="5400000">
                  <a:pos x="wd2" y="hd2"/>
                </a:cxn>
                <a:cxn ang="10800000">
                  <a:pos x="wd2" y="hd2"/>
                </a:cxn>
                <a:cxn ang="16200000">
                  <a:pos x="wd2" y="hd2"/>
                </a:cxn>
              </a:cxnLst>
              <a:rect l="0" t="0" r="r" b="b"/>
              <a:pathLst>
                <a:path w="20798" h="21600" extrusionOk="0">
                  <a:moveTo>
                    <a:pt x="14470" y="0"/>
                  </a:moveTo>
                  <a:cubicBezTo>
                    <a:pt x="17170" y="0"/>
                    <a:pt x="18989" y="697"/>
                    <a:pt x="19983" y="2148"/>
                  </a:cubicBezTo>
                  <a:cubicBezTo>
                    <a:pt x="21177" y="3832"/>
                    <a:pt x="21063" y="6678"/>
                    <a:pt x="19614" y="10684"/>
                  </a:cubicBezTo>
                  <a:cubicBezTo>
                    <a:pt x="18164" y="14690"/>
                    <a:pt x="16175" y="17594"/>
                    <a:pt x="13674" y="19394"/>
                  </a:cubicBezTo>
                  <a:cubicBezTo>
                    <a:pt x="11599" y="20845"/>
                    <a:pt x="9183" y="21600"/>
                    <a:pt x="6426" y="21600"/>
                  </a:cubicBezTo>
                  <a:cubicBezTo>
                    <a:pt x="3670" y="21600"/>
                    <a:pt x="1737" y="20787"/>
                    <a:pt x="657" y="19161"/>
                  </a:cubicBezTo>
                  <a:cubicBezTo>
                    <a:pt x="-423" y="17535"/>
                    <a:pt x="-167" y="14690"/>
                    <a:pt x="1396" y="10626"/>
                  </a:cubicBezTo>
                  <a:cubicBezTo>
                    <a:pt x="2902" y="6678"/>
                    <a:pt x="4892" y="3832"/>
                    <a:pt x="7364" y="2091"/>
                  </a:cubicBezTo>
                  <a:cubicBezTo>
                    <a:pt x="9439" y="697"/>
                    <a:pt x="11798" y="0"/>
                    <a:pt x="14470" y="0"/>
                  </a:cubicBezTo>
                  <a:close/>
                  <a:moveTo>
                    <a:pt x="13248" y="3252"/>
                  </a:moveTo>
                  <a:cubicBezTo>
                    <a:pt x="12594" y="3252"/>
                    <a:pt x="11969" y="3426"/>
                    <a:pt x="11343" y="3716"/>
                  </a:cubicBezTo>
                  <a:cubicBezTo>
                    <a:pt x="10718" y="4006"/>
                    <a:pt x="10121" y="4587"/>
                    <a:pt x="9553" y="5400"/>
                  </a:cubicBezTo>
                  <a:cubicBezTo>
                    <a:pt x="8785" y="6445"/>
                    <a:pt x="7961" y="8187"/>
                    <a:pt x="7023" y="10684"/>
                  </a:cubicBezTo>
                  <a:cubicBezTo>
                    <a:pt x="6085" y="13181"/>
                    <a:pt x="5602" y="14864"/>
                    <a:pt x="5602" y="15852"/>
                  </a:cubicBezTo>
                  <a:cubicBezTo>
                    <a:pt x="5574" y="16781"/>
                    <a:pt x="5773" y="17419"/>
                    <a:pt x="6171" y="17710"/>
                  </a:cubicBezTo>
                  <a:cubicBezTo>
                    <a:pt x="6569" y="18000"/>
                    <a:pt x="7080" y="18174"/>
                    <a:pt x="7734" y="18174"/>
                  </a:cubicBezTo>
                  <a:cubicBezTo>
                    <a:pt x="8388" y="18174"/>
                    <a:pt x="9041" y="18000"/>
                    <a:pt x="9666" y="17710"/>
                  </a:cubicBezTo>
                  <a:cubicBezTo>
                    <a:pt x="10292" y="17419"/>
                    <a:pt x="10917" y="16839"/>
                    <a:pt x="11485" y="16026"/>
                  </a:cubicBezTo>
                  <a:cubicBezTo>
                    <a:pt x="12253" y="14981"/>
                    <a:pt x="13077" y="13181"/>
                    <a:pt x="13986" y="10742"/>
                  </a:cubicBezTo>
                  <a:cubicBezTo>
                    <a:pt x="14896" y="8245"/>
                    <a:pt x="15351" y="6562"/>
                    <a:pt x="15351" y="5632"/>
                  </a:cubicBezTo>
                  <a:cubicBezTo>
                    <a:pt x="15351" y="4704"/>
                    <a:pt x="15180" y="4123"/>
                    <a:pt x="14782" y="3774"/>
                  </a:cubicBezTo>
                  <a:cubicBezTo>
                    <a:pt x="14413" y="3426"/>
                    <a:pt x="13901" y="3252"/>
                    <a:pt x="13248" y="325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1" name="Shape">
              <a:extLst>
                <a:ext uri="{FF2B5EF4-FFF2-40B4-BE49-F238E27FC236}">
                  <a16:creationId xmlns:a16="http://schemas.microsoft.com/office/drawing/2014/main" id="{2D52E4D3-A69D-D0A5-D2C8-0058088F78DF}"/>
                </a:ext>
              </a:extLst>
            </p:cNvPr>
            <p:cNvSpPr/>
            <p:nvPr/>
          </p:nvSpPr>
          <p:spPr>
            <a:xfrm>
              <a:off x="2933699" y="9207500"/>
              <a:ext cx="106453" cy="46482"/>
            </a:xfrm>
            <a:custGeom>
              <a:avLst/>
              <a:gdLst/>
              <a:ahLst/>
              <a:cxnLst>
                <a:cxn ang="0">
                  <a:pos x="wd2" y="hd2"/>
                </a:cxn>
                <a:cxn ang="5400000">
                  <a:pos x="wd2" y="hd2"/>
                </a:cxn>
                <a:cxn ang="10800000">
                  <a:pos x="wd2" y="hd2"/>
                </a:cxn>
                <a:cxn ang="16200000">
                  <a:pos x="wd2" y="hd2"/>
                </a:cxn>
              </a:cxnLst>
              <a:rect l="0" t="0" r="r" b="b"/>
              <a:pathLst>
                <a:path w="21350" h="21600" extrusionOk="0">
                  <a:moveTo>
                    <a:pt x="18110" y="17705"/>
                  </a:moveTo>
                  <a:lnTo>
                    <a:pt x="17091" y="21600"/>
                  </a:lnTo>
                  <a:lnTo>
                    <a:pt x="0" y="21600"/>
                  </a:lnTo>
                  <a:cubicBezTo>
                    <a:pt x="586" y="20125"/>
                    <a:pt x="1528" y="18708"/>
                    <a:pt x="2827" y="17410"/>
                  </a:cubicBezTo>
                  <a:cubicBezTo>
                    <a:pt x="4101" y="16111"/>
                    <a:pt x="6393" y="14341"/>
                    <a:pt x="9705" y="12216"/>
                  </a:cubicBezTo>
                  <a:cubicBezTo>
                    <a:pt x="12354" y="10505"/>
                    <a:pt x="13984" y="9324"/>
                    <a:pt x="14646" y="8675"/>
                  </a:cubicBezTo>
                  <a:cubicBezTo>
                    <a:pt x="15538" y="7849"/>
                    <a:pt x="16098" y="7023"/>
                    <a:pt x="16302" y="6197"/>
                  </a:cubicBezTo>
                  <a:cubicBezTo>
                    <a:pt x="16557" y="5311"/>
                    <a:pt x="16455" y="4603"/>
                    <a:pt x="15996" y="4131"/>
                  </a:cubicBezTo>
                  <a:cubicBezTo>
                    <a:pt x="15563" y="3659"/>
                    <a:pt x="14824" y="3423"/>
                    <a:pt x="13806" y="3423"/>
                  </a:cubicBezTo>
                  <a:cubicBezTo>
                    <a:pt x="12812" y="3423"/>
                    <a:pt x="11946" y="3659"/>
                    <a:pt x="11207" y="4190"/>
                  </a:cubicBezTo>
                  <a:cubicBezTo>
                    <a:pt x="10469" y="4722"/>
                    <a:pt x="9908" y="5548"/>
                    <a:pt x="9475" y="6728"/>
                  </a:cubicBezTo>
                  <a:lnTo>
                    <a:pt x="4814" y="6315"/>
                  </a:lnTo>
                  <a:cubicBezTo>
                    <a:pt x="5731" y="4072"/>
                    <a:pt x="7056" y="2479"/>
                    <a:pt x="8813" y="1475"/>
                  </a:cubicBezTo>
                  <a:cubicBezTo>
                    <a:pt x="10571" y="531"/>
                    <a:pt x="12583" y="0"/>
                    <a:pt x="14799" y="0"/>
                  </a:cubicBezTo>
                  <a:cubicBezTo>
                    <a:pt x="17244" y="0"/>
                    <a:pt x="19027" y="531"/>
                    <a:pt x="20148" y="1653"/>
                  </a:cubicBezTo>
                  <a:cubicBezTo>
                    <a:pt x="21269" y="2774"/>
                    <a:pt x="21600" y="4190"/>
                    <a:pt x="21167" y="5843"/>
                  </a:cubicBezTo>
                  <a:cubicBezTo>
                    <a:pt x="20912" y="6787"/>
                    <a:pt x="20479" y="7732"/>
                    <a:pt x="19842" y="8558"/>
                  </a:cubicBezTo>
                  <a:cubicBezTo>
                    <a:pt x="19206" y="9443"/>
                    <a:pt x="18314" y="10328"/>
                    <a:pt x="17193" y="11273"/>
                  </a:cubicBezTo>
                  <a:cubicBezTo>
                    <a:pt x="16429" y="11922"/>
                    <a:pt x="15156" y="12807"/>
                    <a:pt x="13296" y="14046"/>
                  </a:cubicBezTo>
                  <a:cubicBezTo>
                    <a:pt x="11437" y="15227"/>
                    <a:pt x="10265" y="16053"/>
                    <a:pt x="9756" y="16466"/>
                  </a:cubicBezTo>
                  <a:cubicBezTo>
                    <a:pt x="9246" y="16879"/>
                    <a:pt x="8813" y="17233"/>
                    <a:pt x="8457" y="17646"/>
                  </a:cubicBezTo>
                  <a:lnTo>
                    <a:pt x="18110" y="17646"/>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2" name="Shape">
              <a:extLst>
                <a:ext uri="{FF2B5EF4-FFF2-40B4-BE49-F238E27FC236}">
                  <a16:creationId xmlns:a16="http://schemas.microsoft.com/office/drawing/2014/main" id="{C28EAD88-FF5C-A09E-9F62-F327027BF7F3}"/>
                </a:ext>
              </a:extLst>
            </p:cNvPr>
            <p:cNvSpPr/>
            <p:nvPr/>
          </p:nvSpPr>
          <p:spPr>
            <a:xfrm>
              <a:off x="3086099" y="9207500"/>
              <a:ext cx="88205" cy="47245"/>
            </a:xfrm>
            <a:custGeom>
              <a:avLst/>
              <a:gdLst/>
              <a:ahLst/>
              <a:cxnLst>
                <a:cxn ang="0">
                  <a:pos x="wd2" y="hd2"/>
                </a:cxn>
                <a:cxn ang="5400000">
                  <a:pos x="wd2" y="hd2"/>
                </a:cxn>
                <a:cxn ang="10800000">
                  <a:pos x="wd2" y="hd2"/>
                </a:cxn>
                <a:cxn ang="16200000">
                  <a:pos x="wd2" y="hd2"/>
                </a:cxn>
              </a:cxnLst>
              <a:rect l="0" t="0" r="r" b="b"/>
              <a:pathLst>
                <a:path w="20893" h="21600" extrusionOk="0">
                  <a:moveTo>
                    <a:pt x="13633" y="0"/>
                  </a:moveTo>
                  <a:cubicBezTo>
                    <a:pt x="16491" y="0"/>
                    <a:pt x="18506" y="697"/>
                    <a:pt x="19680" y="2148"/>
                  </a:cubicBezTo>
                  <a:cubicBezTo>
                    <a:pt x="21124" y="3832"/>
                    <a:pt x="21274" y="6678"/>
                    <a:pt x="20161" y="10684"/>
                  </a:cubicBezTo>
                  <a:cubicBezTo>
                    <a:pt x="19048" y="14690"/>
                    <a:pt x="17243" y="17594"/>
                    <a:pt x="14776" y="19394"/>
                  </a:cubicBezTo>
                  <a:cubicBezTo>
                    <a:pt x="12730" y="20845"/>
                    <a:pt x="10263" y="21600"/>
                    <a:pt x="7345" y="21600"/>
                  </a:cubicBezTo>
                  <a:cubicBezTo>
                    <a:pt x="4427" y="21600"/>
                    <a:pt x="2291" y="20787"/>
                    <a:pt x="998" y="19161"/>
                  </a:cubicBezTo>
                  <a:cubicBezTo>
                    <a:pt x="-296" y="17535"/>
                    <a:pt x="-326" y="14690"/>
                    <a:pt x="877" y="10626"/>
                  </a:cubicBezTo>
                  <a:cubicBezTo>
                    <a:pt x="2081" y="6678"/>
                    <a:pt x="3886" y="3832"/>
                    <a:pt x="6322" y="2091"/>
                  </a:cubicBezTo>
                  <a:cubicBezTo>
                    <a:pt x="8368" y="697"/>
                    <a:pt x="10775" y="0"/>
                    <a:pt x="13633" y="0"/>
                  </a:cubicBezTo>
                  <a:close/>
                  <a:moveTo>
                    <a:pt x="12670" y="3252"/>
                  </a:moveTo>
                  <a:cubicBezTo>
                    <a:pt x="11978" y="3252"/>
                    <a:pt x="11346" y="3426"/>
                    <a:pt x="10715" y="3716"/>
                  </a:cubicBezTo>
                  <a:cubicBezTo>
                    <a:pt x="10083" y="4006"/>
                    <a:pt x="9511" y="4587"/>
                    <a:pt x="8970" y="5400"/>
                  </a:cubicBezTo>
                  <a:cubicBezTo>
                    <a:pt x="8278" y="6445"/>
                    <a:pt x="7556" y="8187"/>
                    <a:pt x="6834" y="10684"/>
                  </a:cubicBezTo>
                  <a:cubicBezTo>
                    <a:pt x="6112" y="13181"/>
                    <a:pt x="5781" y="14864"/>
                    <a:pt x="5841" y="15852"/>
                  </a:cubicBezTo>
                  <a:cubicBezTo>
                    <a:pt x="5931" y="16781"/>
                    <a:pt x="6172" y="17419"/>
                    <a:pt x="6623" y="17710"/>
                  </a:cubicBezTo>
                  <a:cubicBezTo>
                    <a:pt x="7074" y="18000"/>
                    <a:pt x="7646" y="18174"/>
                    <a:pt x="8338" y="18174"/>
                  </a:cubicBezTo>
                  <a:cubicBezTo>
                    <a:pt x="9030" y="18174"/>
                    <a:pt x="9692" y="18000"/>
                    <a:pt x="10324" y="17710"/>
                  </a:cubicBezTo>
                  <a:cubicBezTo>
                    <a:pt x="10955" y="17419"/>
                    <a:pt x="11557" y="16839"/>
                    <a:pt x="12068" y="16026"/>
                  </a:cubicBezTo>
                  <a:cubicBezTo>
                    <a:pt x="12760" y="14981"/>
                    <a:pt x="13482" y="13181"/>
                    <a:pt x="14174" y="10742"/>
                  </a:cubicBezTo>
                  <a:cubicBezTo>
                    <a:pt x="14896" y="8245"/>
                    <a:pt x="15197" y="6562"/>
                    <a:pt x="15107" y="5632"/>
                  </a:cubicBezTo>
                  <a:cubicBezTo>
                    <a:pt x="15017" y="4704"/>
                    <a:pt x="14746" y="4123"/>
                    <a:pt x="14325" y="3774"/>
                  </a:cubicBezTo>
                  <a:cubicBezTo>
                    <a:pt x="13904" y="3426"/>
                    <a:pt x="13362" y="3252"/>
                    <a:pt x="12670" y="325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3" name="Shape">
              <a:extLst>
                <a:ext uri="{FF2B5EF4-FFF2-40B4-BE49-F238E27FC236}">
                  <a16:creationId xmlns:a16="http://schemas.microsoft.com/office/drawing/2014/main" id="{8CEF3420-2CB5-CFB1-7478-BE9FA4E489E3}"/>
                </a:ext>
              </a:extLst>
            </p:cNvPr>
            <p:cNvSpPr/>
            <p:nvPr/>
          </p:nvSpPr>
          <p:spPr>
            <a:xfrm>
              <a:off x="3352799" y="9207500"/>
              <a:ext cx="87514" cy="47372"/>
            </a:xfrm>
            <a:custGeom>
              <a:avLst/>
              <a:gdLst/>
              <a:ahLst/>
              <a:cxnLst>
                <a:cxn ang="0">
                  <a:pos x="wd2" y="hd2"/>
                </a:cxn>
                <a:cxn ang="5400000">
                  <a:pos x="wd2" y="hd2"/>
                </a:cxn>
                <a:cxn ang="10800000">
                  <a:pos x="wd2" y="hd2"/>
                </a:cxn>
                <a:cxn ang="16200000">
                  <a:pos x="wd2" y="hd2"/>
                </a:cxn>
              </a:cxnLst>
              <a:rect l="0" t="0" r="r" b="b"/>
              <a:pathLst>
                <a:path w="21293" h="21600" extrusionOk="0">
                  <a:moveTo>
                    <a:pt x="14" y="15462"/>
                  </a:moveTo>
                  <a:lnTo>
                    <a:pt x="5823" y="14998"/>
                  </a:lnTo>
                  <a:cubicBezTo>
                    <a:pt x="5761" y="15983"/>
                    <a:pt x="6070" y="16793"/>
                    <a:pt x="6750" y="17315"/>
                  </a:cubicBezTo>
                  <a:cubicBezTo>
                    <a:pt x="7430" y="17836"/>
                    <a:pt x="8326" y="18126"/>
                    <a:pt x="9469" y="18126"/>
                  </a:cubicBezTo>
                  <a:cubicBezTo>
                    <a:pt x="10675" y="18126"/>
                    <a:pt x="11787" y="17778"/>
                    <a:pt x="12745" y="17141"/>
                  </a:cubicBezTo>
                  <a:cubicBezTo>
                    <a:pt x="13734" y="16504"/>
                    <a:pt x="14321" y="15636"/>
                    <a:pt x="14568" y="14535"/>
                  </a:cubicBezTo>
                  <a:cubicBezTo>
                    <a:pt x="14785" y="13493"/>
                    <a:pt x="14568" y="12682"/>
                    <a:pt x="13919" y="12103"/>
                  </a:cubicBezTo>
                  <a:cubicBezTo>
                    <a:pt x="13270" y="11524"/>
                    <a:pt x="12374" y="11234"/>
                    <a:pt x="11231" y="11234"/>
                  </a:cubicBezTo>
                  <a:cubicBezTo>
                    <a:pt x="10489" y="11234"/>
                    <a:pt x="9562" y="11350"/>
                    <a:pt x="8481" y="11524"/>
                  </a:cubicBezTo>
                  <a:lnTo>
                    <a:pt x="9871" y="8223"/>
                  </a:lnTo>
                  <a:cubicBezTo>
                    <a:pt x="11447" y="8223"/>
                    <a:pt x="12714" y="7991"/>
                    <a:pt x="13641" y="7528"/>
                  </a:cubicBezTo>
                  <a:cubicBezTo>
                    <a:pt x="14599" y="7007"/>
                    <a:pt x="15155" y="6370"/>
                    <a:pt x="15341" y="5559"/>
                  </a:cubicBezTo>
                  <a:cubicBezTo>
                    <a:pt x="15495" y="4864"/>
                    <a:pt x="15310" y="4285"/>
                    <a:pt x="14815" y="3880"/>
                  </a:cubicBezTo>
                  <a:cubicBezTo>
                    <a:pt x="14290" y="3474"/>
                    <a:pt x="13548" y="3243"/>
                    <a:pt x="12529" y="3243"/>
                  </a:cubicBezTo>
                  <a:cubicBezTo>
                    <a:pt x="11540" y="3243"/>
                    <a:pt x="10644" y="3474"/>
                    <a:pt x="9809" y="3938"/>
                  </a:cubicBezTo>
                  <a:cubicBezTo>
                    <a:pt x="9006" y="4401"/>
                    <a:pt x="8419" y="5096"/>
                    <a:pt x="8048" y="6022"/>
                  </a:cubicBezTo>
                  <a:lnTo>
                    <a:pt x="2826" y="5386"/>
                  </a:lnTo>
                  <a:cubicBezTo>
                    <a:pt x="3505" y="4112"/>
                    <a:pt x="4309" y="3127"/>
                    <a:pt x="5236" y="2374"/>
                  </a:cubicBezTo>
                  <a:cubicBezTo>
                    <a:pt x="6163" y="1621"/>
                    <a:pt x="7337" y="1042"/>
                    <a:pt x="8790" y="637"/>
                  </a:cubicBezTo>
                  <a:cubicBezTo>
                    <a:pt x="10242" y="232"/>
                    <a:pt x="11787" y="0"/>
                    <a:pt x="13425" y="0"/>
                  </a:cubicBezTo>
                  <a:cubicBezTo>
                    <a:pt x="16268" y="0"/>
                    <a:pt x="18400" y="637"/>
                    <a:pt x="19852" y="1853"/>
                  </a:cubicBezTo>
                  <a:cubicBezTo>
                    <a:pt x="21057" y="2895"/>
                    <a:pt x="21490" y="3996"/>
                    <a:pt x="21212" y="5328"/>
                  </a:cubicBezTo>
                  <a:cubicBezTo>
                    <a:pt x="20810" y="7181"/>
                    <a:pt x="19018" y="8628"/>
                    <a:pt x="15866" y="9729"/>
                  </a:cubicBezTo>
                  <a:cubicBezTo>
                    <a:pt x="17565" y="9960"/>
                    <a:pt x="18832" y="10540"/>
                    <a:pt x="19667" y="11466"/>
                  </a:cubicBezTo>
                  <a:cubicBezTo>
                    <a:pt x="20532" y="12392"/>
                    <a:pt x="20810" y="13435"/>
                    <a:pt x="20532" y="14767"/>
                  </a:cubicBezTo>
                  <a:cubicBezTo>
                    <a:pt x="20130" y="16620"/>
                    <a:pt x="18802" y="18241"/>
                    <a:pt x="16515" y="19573"/>
                  </a:cubicBezTo>
                  <a:cubicBezTo>
                    <a:pt x="14228" y="20905"/>
                    <a:pt x="11633" y="21600"/>
                    <a:pt x="8697" y="21600"/>
                  </a:cubicBezTo>
                  <a:cubicBezTo>
                    <a:pt x="5916" y="21600"/>
                    <a:pt x="3722" y="21021"/>
                    <a:pt x="2146" y="19921"/>
                  </a:cubicBezTo>
                  <a:cubicBezTo>
                    <a:pt x="601" y="18705"/>
                    <a:pt x="-110" y="17257"/>
                    <a:pt x="14" y="1546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4" name="Shape">
              <a:extLst>
                <a:ext uri="{FF2B5EF4-FFF2-40B4-BE49-F238E27FC236}">
                  <a16:creationId xmlns:a16="http://schemas.microsoft.com/office/drawing/2014/main" id="{3E042651-2367-1DD5-C7D9-2F7C02F3DC6D}"/>
                </a:ext>
              </a:extLst>
            </p:cNvPr>
            <p:cNvSpPr/>
            <p:nvPr/>
          </p:nvSpPr>
          <p:spPr>
            <a:xfrm>
              <a:off x="3479800" y="9207500"/>
              <a:ext cx="84617" cy="47245"/>
            </a:xfrm>
            <a:custGeom>
              <a:avLst/>
              <a:gdLst/>
              <a:ahLst/>
              <a:cxnLst>
                <a:cxn ang="0">
                  <a:pos x="wd2" y="hd2"/>
                </a:cxn>
                <a:cxn ang="5400000">
                  <a:pos x="wd2" y="hd2"/>
                </a:cxn>
                <a:cxn ang="10800000">
                  <a:pos x="wd2" y="hd2"/>
                </a:cxn>
                <a:cxn ang="16200000">
                  <a:pos x="wd2" y="hd2"/>
                </a:cxn>
              </a:cxnLst>
              <a:rect l="0" t="0" r="r" b="b"/>
              <a:pathLst>
                <a:path w="20797" h="21600" extrusionOk="0">
                  <a:moveTo>
                    <a:pt x="12529" y="0"/>
                  </a:moveTo>
                  <a:cubicBezTo>
                    <a:pt x="15494" y="0"/>
                    <a:pt x="17648" y="697"/>
                    <a:pt x="19052" y="2148"/>
                  </a:cubicBezTo>
                  <a:cubicBezTo>
                    <a:pt x="20707" y="3832"/>
                    <a:pt x="21206" y="6678"/>
                    <a:pt x="20457" y="10684"/>
                  </a:cubicBezTo>
                  <a:cubicBezTo>
                    <a:pt x="19708" y="14690"/>
                    <a:pt x="18147" y="17594"/>
                    <a:pt x="15806" y="19394"/>
                  </a:cubicBezTo>
                  <a:cubicBezTo>
                    <a:pt x="13840" y="20845"/>
                    <a:pt x="11342" y="21600"/>
                    <a:pt x="8315" y="21600"/>
                  </a:cubicBezTo>
                  <a:cubicBezTo>
                    <a:pt x="5287" y="21600"/>
                    <a:pt x="3008" y="20787"/>
                    <a:pt x="1479" y="19161"/>
                  </a:cubicBezTo>
                  <a:cubicBezTo>
                    <a:pt x="-51" y="17535"/>
                    <a:pt x="-394" y="14690"/>
                    <a:pt x="449" y="10626"/>
                  </a:cubicBezTo>
                  <a:cubicBezTo>
                    <a:pt x="1260" y="6678"/>
                    <a:pt x="2852" y="3832"/>
                    <a:pt x="5193" y="2091"/>
                  </a:cubicBezTo>
                  <a:cubicBezTo>
                    <a:pt x="7160" y="697"/>
                    <a:pt x="9594" y="0"/>
                    <a:pt x="12529" y="0"/>
                  </a:cubicBezTo>
                  <a:close/>
                  <a:moveTo>
                    <a:pt x="11904" y="3252"/>
                  </a:moveTo>
                  <a:cubicBezTo>
                    <a:pt x="11186" y="3252"/>
                    <a:pt x="10531" y="3426"/>
                    <a:pt x="9906" y="3716"/>
                  </a:cubicBezTo>
                  <a:cubicBezTo>
                    <a:pt x="9282" y="4006"/>
                    <a:pt x="8752" y="4587"/>
                    <a:pt x="8283" y="5400"/>
                  </a:cubicBezTo>
                  <a:cubicBezTo>
                    <a:pt x="7659" y="6445"/>
                    <a:pt x="7128" y="8187"/>
                    <a:pt x="6629" y="10684"/>
                  </a:cubicBezTo>
                  <a:cubicBezTo>
                    <a:pt x="6130" y="13181"/>
                    <a:pt x="5974" y="14864"/>
                    <a:pt x="6161" y="15852"/>
                  </a:cubicBezTo>
                  <a:cubicBezTo>
                    <a:pt x="6348" y="16781"/>
                    <a:pt x="6692" y="17419"/>
                    <a:pt x="7160" y="17710"/>
                  </a:cubicBezTo>
                  <a:cubicBezTo>
                    <a:pt x="7659" y="18000"/>
                    <a:pt x="8252" y="18174"/>
                    <a:pt x="8970" y="18174"/>
                  </a:cubicBezTo>
                  <a:cubicBezTo>
                    <a:pt x="9688" y="18174"/>
                    <a:pt x="10375" y="18000"/>
                    <a:pt x="10999" y="17710"/>
                  </a:cubicBezTo>
                  <a:cubicBezTo>
                    <a:pt x="11623" y="17419"/>
                    <a:pt x="12185" y="16839"/>
                    <a:pt x="12653" y="16026"/>
                  </a:cubicBezTo>
                  <a:cubicBezTo>
                    <a:pt x="13278" y="14981"/>
                    <a:pt x="13808" y="13181"/>
                    <a:pt x="14276" y="10742"/>
                  </a:cubicBezTo>
                  <a:cubicBezTo>
                    <a:pt x="14745" y="8245"/>
                    <a:pt x="14901" y="6562"/>
                    <a:pt x="14713" y="5632"/>
                  </a:cubicBezTo>
                  <a:cubicBezTo>
                    <a:pt x="14526" y="4704"/>
                    <a:pt x="14183" y="4123"/>
                    <a:pt x="13715" y="3774"/>
                  </a:cubicBezTo>
                  <a:cubicBezTo>
                    <a:pt x="13215" y="3426"/>
                    <a:pt x="12622" y="3252"/>
                    <a:pt x="11904" y="325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5" name="Shape">
              <a:extLst>
                <a:ext uri="{FF2B5EF4-FFF2-40B4-BE49-F238E27FC236}">
                  <a16:creationId xmlns:a16="http://schemas.microsoft.com/office/drawing/2014/main" id="{E8D74296-D378-74CC-2DF0-F0B0C5FFDA33}"/>
                </a:ext>
              </a:extLst>
            </p:cNvPr>
            <p:cNvSpPr/>
            <p:nvPr/>
          </p:nvSpPr>
          <p:spPr>
            <a:xfrm>
              <a:off x="3746499" y="9207500"/>
              <a:ext cx="92458" cy="46482"/>
            </a:xfrm>
            <a:custGeom>
              <a:avLst/>
              <a:gdLst/>
              <a:ahLst/>
              <a:cxnLst>
                <a:cxn ang="0">
                  <a:pos x="wd2" y="hd2"/>
                </a:cxn>
                <a:cxn ang="5400000">
                  <a:pos x="wd2" y="hd2"/>
                </a:cxn>
                <a:cxn ang="10800000">
                  <a:pos x="wd2" y="hd2"/>
                </a:cxn>
                <a:cxn ang="16200000">
                  <a:pos x="wd2" y="hd2"/>
                </a:cxn>
              </a:cxnLst>
              <a:rect l="0" t="0" r="r" b="b"/>
              <a:pathLst>
                <a:path w="21600" h="21600" extrusionOk="0">
                  <a:moveTo>
                    <a:pt x="11571" y="21600"/>
                  </a:moveTo>
                  <a:lnTo>
                    <a:pt x="12076" y="17174"/>
                  </a:lnTo>
                  <a:lnTo>
                    <a:pt x="0" y="17174"/>
                  </a:lnTo>
                  <a:lnTo>
                    <a:pt x="475" y="13515"/>
                  </a:lnTo>
                  <a:lnTo>
                    <a:pt x="14776" y="0"/>
                  </a:lnTo>
                  <a:lnTo>
                    <a:pt x="19434" y="0"/>
                  </a:lnTo>
                  <a:lnTo>
                    <a:pt x="17951" y="13515"/>
                  </a:lnTo>
                  <a:lnTo>
                    <a:pt x="21600" y="13515"/>
                  </a:lnTo>
                  <a:lnTo>
                    <a:pt x="21214" y="17174"/>
                  </a:lnTo>
                  <a:lnTo>
                    <a:pt x="17565" y="17174"/>
                  </a:lnTo>
                  <a:lnTo>
                    <a:pt x="17090" y="21600"/>
                  </a:lnTo>
                  <a:lnTo>
                    <a:pt x="11571" y="21600"/>
                  </a:lnTo>
                  <a:close/>
                  <a:moveTo>
                    <a:pt x="12491" y="13574"/>
                  </a:moveTo>
                  <a:lnTo>
                    <a:pt x="13322" y="6256"/>
                  </a:lnTo>
                  <a:lnTo>
                    <a:pt x="5726" y="13574"/>
                  </a:lnTo>
                  <a:lnTo>
                    <a:pt x="12491" y="13574"/>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6" name="Shape">
              <a:extLst>
                <a:ext uri="{FF2B5EF4-FFF2-40B4-BE49-F238E27FC236}">
                  <a16:creationId xmlns:a16="http://schemas.microsoft.com/office/drawing/2014/main" id="{D26A37E5-73FD-999F-17BA-613D8A11D10C}"/>
                </a:ext>
              </a:extLst>
            </p:cNvPr>
            <p:cNvSpPr/>
            <p:nvPr/>
          </p:nvSpPr>
          <p:spPr>
            <a:xfrm>
              <a:off x="3886200" y="9207500"/>
              <a:ext cx="82281" cy="47245"/>
            </a:xfrm>
            <a:custGeom>
              <a:avLst/>
              <a:gdLst/>
              <a:ahLst/>
              <a:cxnLst>
                <a:cxn ang="0">
                  <a:pos x="wd2" y="hd2"/>
                </a:cxn>
                <a:cxn ang="5400000">
                  <a:pos x="wd2" y="hd2"/>
                </a:cxn>
                <a:cxn ang="10800000">
                  <a:pos x="wd2" y="hd2"/>
                </a:cxn>
                <a:cxn ang="16200000">
                  <a:pos x="wd2" y="hd2"/>
                </a:cxn>
              </a:cxnLst>
              <a:rect l="0" t="0" r="r" b="b"/>
              <a:pathLst>
                <a:path w="21044" h="21600" extrusionOk="0">
                  <a:moveTo>
                    <a:pt x="11555" y="0"/>
                  </a:moveTo>
                  <a:cubicBezTo>
                    <a:pt x="14640" y="0"/>
                    <a:pt x="16979" y="697"/>
                    <a:pt x="18571" y="2148"/>
                  </a:cubicBezTo>
                  <a:cubicBezTo>
                    <a:pt x="20487" y="3832"/>
                    <a:pt x="21299" y="6678"/>
                    <a:pt x="20974" y="10684"/>
                  </a:cubicBezTo>
                  <a:cubicBezTo>
                    <a:pt x="20649" y="14690"/>
                    <a:pt x="19350" y="17594"/>
                    <a:pt x="17076" y="19394"/>
                  </a:cubicBezTo>
                  <a:cubicBezTo>
                    <a:pt x="15193" y="20845"/>
                    <a:pt x="12691" y="21600"/>
                    <a:pt x="9541" y="21600"/>
                  </a:cubicBezTo>
                  <a:cubicBezTo>
                    <a:pt x="6390" y="21600"/>
                    <a:pt x="3922" y="20787"/>
                    <a:pt x="2135" y="19161"/>
                  </a:cubicBezTo>
                  <a:cubicBezTo>
                    <a:pt x="381" y="17535"/>
                    <a:pt x="-301" y="14690"/>
                    <a:pt x="121" y="10626"/>
                  </a:cubicBezTo>
                  <a:cubicBezTo>
                    <a:pt x="544" y="6678"/>
                    <a:pt x="1875" y="3832"/>
                    <a:pt x="4116" y="2091"/>
                  </a:cubicBezTo>
                  <a:cubicBezTo>
                    <a:pt x="6000" y="697"/>
                    <a:pt x="8469" y="0"/>
                    <a:pt x="11555" y="0"/>
                  </a:cubicBezTo>
                  <a:close/>
                  <a:moveTo>
                    <a:pt x="11230" y="3252"/>
                  </a:moveTo>
                  <a:cubicBezTo>
                    <a:pt x="10483" y="3252"/>
                    <a:pt x="9833" y="3426"/>
                    <a:pt x="9216" y="3716"/>
                  </a:cubicBezTo>
                  <a:cubicBezTo>
                    <a:pt x="8599" y="4006"/>
                    <a:pt x="8112" y="4587"/>
                    <a:pt x="7722" y="5400"/>
                  </a:cubicBezTo>
                  <a:cubicBezTo>
                    <a:pt x="7202" y="6445"/>
                    <a:pt x="6812" y="8187"/>
                    <a:pt x="6585" y="10684"/>
                  </a:cubicBezTo>
                  <a:cubicBezTo>
                    <a:pt x="6358" y="13181"/>
                    <a:pt x="6358" y="14864"/>
                    <a:pt x="6650" y="15852"/>
                  </a:cubicBezTo>
                  <a:cubicBezTo>
                    <a:pt x="6942" y="16781"/>
                    <a:pt x="7365" y="17419"/>
                    <a:pt x="7917" y="17710"/>
                  </a:cubicBezTo>
                  <a:cubicBezTo>
                    <a:pt x="8469" y="18000"/>
                    <a:pt x="9119" y="18174"/>
                    <a:pt x="9866" y="18174"/>
                  </a:cubicBezTo>
                  <a:cubicBezTo>
                    <a:pt x="10613" y="18174"/>
                    <a:pt x="11295" y="18000"/>
                    <a:pt x="11912" y="17710"/>
                  </a:cubicBezTo>
                  <a:cubicBezTo>
                    <a:pt x="12529" y="17419"/>
                    <a:pt x="13049" y="16839"/>
                    <a:pt x="13439" y="16026"/>
                  </a:cubicBezTo>
                  <a:cubicBezTo>
                    <a:pt x="13958" y="14981"/>
                    <a:pt x="14316" y="13181"/>
                    <a:pt x="14543" y="10742"/>
                  </a:cubicBezTo>
                  <a:cubicBezTo>
                    <a:pt x="14770" y="8245"/>
                    <a:pt x="14738" y="6562"/>
                    <a:pt x="14413" y="5632"/>
                  </a:cubicBezTo>
                  <a:cubicBezTo>
                    <a:pt x="14121" y="4704"/>
                    <a:pt x="13698" y="4123"/>
                    <a:pt x="13146" y="3774"/>
                  </a:cubicBezTo>
                  <a:cubicBezTo>
                    <a:pt x="12627" y="3426"/>
                    <a:pt x="11977" y="3252"/>
                    <a:pt x="11230" y="325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7" name="Shape">
              <a:extLst>
                <a:ext uri="{FF2B5EF4-FFF2-40B4-BE49-F238E27FC236}">
                  <a16:creationId xmlns:a16="http://schemas.microsoft.com/office/drawing/2014/main" id="{5C289737-81C2-B4CA-FF20-874EE8121362}"/>
                </a:ext>
              </a:extLst>
            </p:cNvPr>
            <p:cNvSpPr/>
            <p:nvPr/>
          </p:nvSpPr>
          <p:spPr>
            <a:xfrm>
              <a:off x="4152899" y="9207499"/>
              <a:ext cx="84968" cy="46356"/>
            </a:xfrm>
            <a:custGeom>
              <a:avLst/>
              <a:gdLst/>
              <a:ahLst/>
              <a:cxnLst>
                <a:cxn ang="0">
                  <a:pos x="wd2" y="hd2"/>
                </a:cxn>
                <a:cxn ang="5400000">
                  <a:pos x="wd2" y="hd2"/>
                </a:cxn>
                <a:cxn ang="10800000">
                  <a:pos x="wd2" y="hd2"/>
                </a:cxn>
                <a:cxn ang="16200000">
                  <a:pos x="wd2" y="hd2"/>
                </a:cxn>
              </a:cxnLst>
              <a:rect l="0" t="0" r="r" b="b"/>
              <a:pathLst>
                <a:path w="21569" h="21600" extrusionOk="0">
                  <a:moveTo>
                    <a:pt x="0" y="15623"/>
                  </a:moveTo>
                  <a:lnTo>
                    <a:pt x="6125" y="15208"/>
                  </a:lnTo>
                  <a:cubicBezTo>
                    <a:pt x="6287" y="16155"/>
                    <a:pt x="6770" y="16924"/>
                    <a:pt x="7641" y="17457"/>
                  </a:cubicBezTo>
                  <a:cubicBezTo>
                    <a:pt x="8479" y="17990"/>
                    <a:pt x="9478" y="18286"/>
                    <a:pt x="10607" y="18286"/>
                  </a:cubicBezTo>
                  <a:cubicBezTo>
                    <a:pt x="11896" y="18286"/>
                    <a:pt x="12992" y="17931"/>
                    <a:pt x="13895" y="17221"/>
                  </a:cubicBezTo>
                  <a:cubicBezTo>
                    <a:pt x="14798" y="16510"/>
                    <a:pt x="15249" y="15445"/>
                    <a:pt x="15281" y="14025"/>
                  </a:cubicBezTo>
                  <a:cubicBezTo>
                    <a:pt x="15313" y="12723"/>
                    <a:pt x="14862" y="11717"/>
                    <a:pt x="13992" y="11007"/>
                  </a:cubicBezTo>
                  <a:cubicBezTo>
                    <a:pt x="13121" y="10356"/>
                    <a:pt x="11993" y="10001"/>
                    <a:pt x="10574" y="10001"/>
                  </a:cubicBezTo>
                  <a:cubicBezTo>
                    <a:pt x="8833" y="10001"/>
                    <a:pt x="7254" y="10534"/>
                    <a:pt x="5835" y="11599"/>
                  </a:cubicBezTo>
                  <a:lnTo>
                    <a:pt x="903" y="11125"/>
                  </a:lnTo>
                  <a:lnTo>
                    <a:pt x="4320" y="0"/>
                  </a:lnTo>
                  <a:lnTo>
                    <a:pt x="20278" y="0"/>
                  </a:lnTo>
                  <a:lnTo>
                    <a:pt x="20246" y="3787"/>
                  </a:lnTo>
                  <a:lnTo>
                    <a:pt x="8833" y="3787"/>
                  </a:lnTo>
                  <a:lnTo>
                    <a:pt x="7802" y="7397"/>
                  </a:lnTo>
                  <a:cubicBezTo>
                    <a:pt x="9156" y="6924"/>
                    <a:pt x="10542" y="6687"/>
                    <a:pt x="11961" y="6687"/>
                  </a:cubicBezTo>
                  <a:cubicBezTo>
                    <a:pt x="14669" y="6687"/>
                    <a:pt x="16925" y="7338"/>
                    <a:pt x="18795" y="8699"/>
                  </a:cubicBezTo>
                  <a:cubicBezTo>
                    <a:pt x="20665" y="10001"/>
                    <a:pt x="21600" y="11777"/>
                    <a:pt x="21568" y="13907"/>
                  </a:cubicBezTo>
                  <a:cubicBezTo>
                    <a:pt x="21568" y="15682"/>
                    <a:pt x="20794" y="17280"/>
                    <a:pt x="19247" y="18700"/>
                  </a:cubicBezTo>
                  <a:cubicBezTo>
                    <a:pt x="17151" y="20653"/>
                    <a:pt x="14217" y="21600"/>
                    <a:pt x="10510" y="21600"/>
                  </a:cubicBezTo>
                  <a:cubicBezTo>
                    <a:pt x="7544" y="21600"/>
                    <a:pt x="5126" y="21067"/>
                    <a:pt x="3288" y="19943"/>
                  </a:cubicBezTo>
                  <a:cubicBezTo>
                    <a:pt x="1386" y="18878"/>
                    <a:pt x="322" y="17457"/>
                    <a:pt x="0" y="15623"/>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8" name="Shape">
              <a:extLst>
                <a:ext uri="{FF2B5EF4-FFF2-40B4-BE49-F238E27FC236}">
                  <a16:creationId xmlns:a16="http://schemas.microsoft.com/office/drawing/2014/main" id="{D1ED85B6-8014-5371-2761-FA4048FBEEFA}"/>
                </a:ext>
              </a:extLst>
            </p:cNvPr>
            <p:cNvSpPr/>
            <p:nvPr/>
          </p:nvSpPr>
          <p:spPr>
            <a:xfrm>
              <a:off x="4292599" y="9207500"/>
              <a:ext cx="81456" cy="47245"/>
            </a:xfrm>
            <a:custGeom>
              <a:avLst/>
              <a:gdLst/>
              <a:ahLst/>
              <a:cxnLst>
                <a:cxn ang="0">
                  <a:pos x="wd2" y="hd2"/>
                </a:cxn>
                <a:cxn ang="5400000">
                  <a:pos x="wd2" y="hd2"/>
                </a:cxn>
                <a:cxn ang="10800000">
                  <a:pos x="wd2" y="hd2"/>
                </a:cxn>
                <a:cxn ang="16200000">
                  <a:pos x="wd2" y="hd2"/>
                </a:cxn>
              </a:cxnLst>
              <a:rect l="0" t="0" r="r" b="b"/>
              <a:pathLst>
                <a:path w="21445" h="21600" extrusionOk="0">
                  <a:moveTo>
                    <a:pt x="10533" y="0"/>
                  </a:moveTo>
                  <a:cubicBezTo>
                    <a:pt x="13709" y="0"/>
                    <a:pt x="16184" y="697"/>
                    <a:pt x="17989" y="2148"/>
                  </a:cubicBezTo>
                  <a:cubicBezTo>
                    <a:pt x="20163" y="3832"/>
                    <a:pt x="21333" y="6678"/>
                    <a:pt x="21433" y="10684"/>
                  </a:cubicBezTo>
                  <a:cubicBezTo>
                    <a:pt x="21567" y="14690"/>
                    <a:pt x="20564" y="17594"/>
                    <a:pt x="18424" y="19394"/>
                  </a:cubicBezTo>
                  <a:cubicBezTo>
                    <a:pt x="16652" y="20845"/>
                    <a:pt x="14144" y="21600"/>
                    <a:pt x="10934" y="21600"/>
                  </a:cubicBezTo>
                  <a:cubicBezTo>
                    <a:pt x="7691" y="21600"/>
                    <a:pt x="5049" y="20787"/>
                    <a:pt x="3043" y="19161"/>
                  </a:cubicBezTo>
                  <a:cubicBezTo>
                    <a:pt x="1037" y="17535"/>
                    <a:pt x="34" y="14690"/>
                    <a:pt x="0" y="10626"/>
                  </a:cubicBezTo>
                  <a:cubicBezTo>
                    <a:pt x="-33" y="6678"/>
                    <a:pt x="1037" y="3832"/>
                    <a:pt x="3144" y="2091"/>
                  </a:cubicBezTo>
                  <a:cubicBezTo>
                    <a:pt x="4949" y="697"/>
                    <a:pt x="7390" y="0"/>
                    <a:pt x="10533" y="0"/>
                  </a:cubicBezTo>
                  <a:close/>
                  <a:moveTo>
                    <a:pt x="10600" y="3252"/>
                  </a:moveTo>
                  <a:cubicBezTo>
                    <a:pt x="9831" y="3252"/>
                    <a:pt x="9162" y="3426"/>
                    <a:pt x="8560" y="3716"/>
                  </a:cubicBezTo>
                  <a:cubicBezTo>
                    <a:pt x="7958" y="4006"/>
                    <a:pt x="7524" y="4587"/>
                    <a:pt x="7189" y="5400"/>
                  </a:cubicBezTo>
                  <a:cubicBezTo>
                    <a:pt x="6788" y="6445"/>
                    <a:pt x="6587" y="8187"/>
                    <a:pt x="6621" y="10684"/>
                  </a:cubicBezTo>
                  <a:cubicBezTo>
                    <a:pt x="6654" y="13181"/>
                    <a:pt x="6888" y="14864"/>
                    <a:pt x="7290" y="15852"/>
                  </a:cubicBezTo>
                  <a:cubicBezTo>
                    <a:pt x="7691" y="16781"/>
                    <a:pt x="8192" y="17419"/>
                    <a:pt x="8794" y="17710"/>
                  </a:cubicBezTo>
                  <a:cubicBezTo>
                    <a:pt x="9396" y="18000"/>
                    <a:pt x="10098" y="18174"/>
                    <a:pt x="10867" y="18174"/>
                  </a:cubicBezTo>
                  <a:cubicBezTo>
                    <a:pt x="11636" y="18174"/>
                    <a:pt x="12338" y="18000"/>
                    <a:pt x="12907" y="17710"/>
                  </a:cubicBezTo>
                  <a:cubicBezTo>
                    <a:pt x="13509" y="17419"/>
                    <a:pt x="13977" y="16839"/>
                    <a:pt x="14278" y="16026"/>
                  </a:cubicBezTo>
                  <a:cubicBezTo>
                    <a:pt x="14679" y="14981"/>
                    <a:pt x="14880" y="13181"/>
                    <a:pt x="14813" y="10742"/>
                  </a:cubicBezTo>
                  <a:cubicBezTo>
                    <a:pt x="14746" y="8245"/>
                    <a:pt x="14512" y="6562"/>
                    <a:pt x="14111" y="5632"/>
                  </a:cubicBezTo>
                  <a:cubicBezTo>
                    <a:pt x="13709" y="4704"/>
                    <a:pt x="13208" y="4123"/>
                    <a:pt x="12606" y="3774"/>
                  </a:cubicBezTo>
                  <a:cubicBezTo>
                    <a:pt x="12037" y="3426"/>
                    <a:pt x="11369" y="3252"/>
                    <a:pt x="10600" y="325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9" name="Shape">
              <a:extLst>
                <a:ext uri="{FF2B5EF4-FFF2-40B4-BE49-F238E27FC236}">
                  <a16:creationId xmlns:a16="http://schemas.microsoft.com/office/drawing/2014/main" id="{F8132D1D-D9C5-E5C8-F16B-CD857EA708A8}"/>
                </a:ext>
              </a:extLst>
            </p:cNvPr>
            <p:cNvSpPr/>
            <p:nvPr/>
          </p:nvSpPr>
          <p:spPr>
            <a:xfrm>
              <a:off x="4559299" y="9207500"/>
              <a:ext cx="91950" cy="46482"/>
            </a:xfrm>
            <a:custGeom>
              <a:avLst/>
              <a:gdLst/>
              <a:ahLst/>
              <a:cxnLst>
                <a:cxn ang="0">
                  <a:pos x="wd2" y="hd2"/>
                </a:cxn>
                <a:cxn ang="5400000">
                  <a:pos x="wd2" y="hd2"/>
                </a:cxn>
                <a:cxn ang="10800000">
                  <a:pos x="wd2" y="hd2"/>
                </a:cxn>
                <a:cxn ang="16200000">
                  <a:pos x="wd2" y="hd2"/>
                </a:cxn>
              </a:cxnLst>
              <a:rect l="0" t="0" r="r" b="b"/>
              <a:pathLst>
                <a:path w="21600" h="21600" extrusionOk="0">
                  <a:moveTo>
                    <a:pt x="12769" y="21600"/>
                  </a:moveTo>
                  <a:lnTo>
                    <a:pt x="12411" y="17174"/>
                  </a:lnTo>
                  <a:lnTo>
                    <a:pt x="268" y="17174"/>
                  </a:lnTo>
                  <a:lnTo>
                    <a:pt x="0" y="13515"/>
                  </a:lnTo>
                  <a:lnTo>
                    <a:pt x="11665" y="0"/>
                  </a:lnTo>
                  <a:lnTo>
                    <a:pt x="16349" y="0"/>
                  </a:lnTo>
                  <a:lnTo>
                    <a:pt x="17572" y="13515"/>
                  </a:lnTo>
                  <a:lnTo>
                    <a:pt x="21242" y="13515"/>
                  </a:lnTo>
                  <a:lnTo>
                    <a:pt x="21600" y="17174"/>
                  </a:lnTo>
                  <a:lnTo>
                    <a:pt x="17930" y="17174"/>
                  </a:lnTo>
                  <a:lnTo>
                    <a:pt x="18318" y="21600"/>
                  </a:lnTo>
                  <a:lnTo>
                    <a:pt x="12769" y="21600"/>
                  </a:lnTo>
                  <a:close/>
                  <a:moveTo>
                    <a:pt x="12113" y="13574"/>
                  </a:moveTo>
                  <a:lnTo>
                    <a:pt x="11486" y="6256"/>
                  </a:lnTo>
                  <a:lnTo>
                    <a:pt x="5310" y="13574"/>
                  </a:lnTo>
                  <a:lnTo>
                    <a:pt x="12113" y="13574"/>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0" name="Shape">
              <a:extLst>
                <a:ext uri="{FF2B5EF4-FFF2-40B4-BE49-F238E27FC236}">
                  <a16:creationId xmlns:a16="http://schemas.microsoft.com/office/drawing/2014/main" id="{506D89B1-B01D-5A71-2556-44F92BC092BB}"/>
                </a:ext>
              </a:extLst>
            </p:cNvPr>
            <p:cNvSpPr/>
            <p:nvPr/>
          </p:nvSpPr>
          <p:spPr>
            <a:xfrm>
              <a:off x="4686300" y="9207500"/>
              <a:ext cx="82683" cy="47245"/>
            </a:xfrm>
            <a:custGeom>
              <a:avLst/>
              <a:gdLst/>
              <a:ahLst/>
              <a:cxnLst>
                <a:cxn ang="0">
                  <a:pos x="wd2" y="hd2"/>
                </a:cxn>
                <a:cxn ang="5400000">
                  <a:pos x="wd2" y="hd2"/>
                </a:cxn>
                <a:cxn ang="10800000">
                  <a:pos x="wd2" y="hd2"/>
                </a:cxn>
                <a:cxn ang="16200000">
                  <a:pos x="wd2" y="hd2"/>
                </a:cxn>
              </a:cxnLst>
              <a:rect l="0" t="0" r="r" b="b"/>
              <a:pathLst>
                <a:path w="20926" h="21600" extrusionOk="0">
                  <a:moveTo>
                    <a:pt x="9070" y="0"/>
                  </a:moveTo>
                  <a:cubicBezTo>
                    <a:pt x="12123" y="0"/>
                    <a:pt x="14566" y="697"/>
                    <a:pt x="16495" y="2148"/>
                  </a:cubicBezTo>
                  <a:cubicBezTo>
                    <a:pt x="18777" y="3832"/>
                    <a:pt x="20191" y="6678"/>
                    <a:pt x="20738" y="10684"/>
                  </a:cubicBezTo>
                  <a:cubicBezTo>
                    <a:pt x="21284" y="14690"/>
                    <a:pt x="20641" y="17594"/>
                    <a:pt x="18809" y="19394"/>
                  </a:cubicBezTo>
                  <a:cubicBezTo>
                    <a:pt x="17266" y="20845"/>
                    <a:pt x="14952" y="21600"/>
                    <a:pt x="11834" y="21600"/>
                  </a:cubicBezTo>
                  <a:cubicBezTo>
                    <a:pt x="8716" y="21600"/>
                    <a:pt x="6080" y="20787"/>
                    <a:pt x="3991" y="19161"/>
                  </a:cubicBezTo>
                  <a:cubicBezTo>
                    <a:pt x="1902" y="17535"/>
                    <a:pt x="616" y="14690"/>
                    <a:pt x="134" y="10626"/>
                  </a:cubicBezTo>
                  <a:cubicBezTo>
                    <a:pt x="-316" y="6678"/>
                    <a:pt x="359" y="3832"/>
                    <a:pt x="2223" y="2091"/>
                  </a:cubicBezTo>
                  <a:cubicBezTo>
                    <a:pt x="3766" y="697"/>
                    <a:pt x="6048" y="0"/>
                    <a:pt x="9070" y="0"/>
                  </a:cubicBezTo>
                  <a:close/>
                  <a:moveTo>
                    <a:pt x="9520" y="3252"/>
                  </a:moveTo>
                  <a:cubicBezTo>
                    <a:pt x="8780" y="3252"/>
                    <a:pt x="8170" y="3426"/>
                    <a:pt x="7623" y="3716"/>
                  </a:cubicBezTo>
                  <a:cubicBezTo>
                    <a:pt x="7077" y="4006"/>
                    <a:pt x="6723" y="4587"/>
                    <a:pt x="6498" y="5400"/>
                  </a:cubicBezTo>
                  <a:cubicBezTo>
                    <a:pt x="6209" y="6445"/>
                    <a:pt x="6209" y="8187"/>
                    <a:pt x="6531" y="10684"/>
                  </a:cubicBezTo>
                  <a:cubicBezTo>
                    <a:pt x="6852" y="13181"/>
                    <a:pt x="7238" y="14864"/>
                    <a:pt x="7720" y="15852"/>
                  </a:cubicBezTo>
                  <a:cubicBezTo>
                    <a:pt x="8202" y="16781"/>
                    <a:pt x="8780" y="17419"/>
                    <a:pt x="9391" y="17710"/>
                  </a:cubicBezTo>
                  <a:cubicBezTo>
                    <a:pt x="10002" y="18000"/>
                    <a:pt x="10677" y="18174"/>
                    <a:pt x="11416" y="18174"/>
                  </a:cubicBezTo>
                  <a:cubicBezTo>
                    <a:pt x="12156" y="18174"/>
                    <a:pt x="12798" y="18000"/>
                    <a:pt x="13345" y="17710"/>
                  </a:cubicBezTo>
                  <a:cubicBezTo>
                    <a:pt x="13891" y="17419"/>
                    <a:pt x="14277" y="16839"/>
                    <a:pt x="14470" y="16026"/>
                  </a:cubicBezTo>
                  <a:cubicBezTo>
                    <a:pt x="14759" y="14981"/>
                    <a:pt x="14727" y="13181"/>
                    <a:pt x="14406" y="10742"/>
                  </a:cubicBezTo>
                  <a:cubicBezTo>
                    <a:pt x="14084" y="8245"/>
                    <a:pt x="13666" y="6562"/>
                    <a:pt x="13184" y="5632"/>
                  </a:cubicBezTo>
                  <a:cubicBezTo>
                    <a:pt x="12702" y="4704"/>
                    <a:pt x="12156" y="4123"/>
                    <a:pt x="11545" y="3774"/>
                  </a:cubicBezTo>
                  <a:cubicBezTo>
                    <a:pt x="10902" y="3426"/>
                    <a:pt x="10227" y="3252"/>
                    <a:pt x="9520" y="325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1" name="Shape">
              <a:extLst>
                <a:ext uri="{FF2B5EF4-FFF2-40B4-BE49-F238E27FC236}">
                  <a16:creationId xmlns:a16="http://schemas.microsoft.com/office/drawing/2014/main" id="{59F84520-EE8B-3A3A-4A91-CF36BD1E0C2F}"/>
                </a:ext>
              </a:extLst>
            </p:cNvPr>
            <p:cNvSpPr/>
            <p:nvPr/>
          </p:nvSpPr>
          <p:spPr>
            <a:xfrm>
              <a:off x="4952999" y="9207500"/>
              <a:ext cx="89443" cy="47372"/>
            </a:xfrm>
            <a:custGeom>
              <a:avLst/>
              <a:gdLst/>
              <a:ahLst/>
              <a:cxnLst>
                <a:cxn ang="0">
                  <a:pos x="wd2" y="hd2"/>
                </a:cxn>
                <a:cxn ang="5400000">
                  <a:pos x="wd2" y="hd2"/>
                </a:cxn>
                <a:cxn ang="10800000">
                  <a:pos x="wd2" y="hd2"/>
                </a:cxn>
                <a:cxn ang="16200000">
                  <a:pos x="wd2" y="hd2"/>
                </a:cxn>
              </a:cxnLst>
              <a:rect l="0" t="0" r="r" b="b"/>
              <a:pathLst>
                <a:path w="21335" h="21600" extrusionOk="0">
                  <a:moveTo>
                    <a:pt x="1333" y="15462"/>
                  </a:moveTo>
                  <a:lnTo>
                    <a:pt x="6816" y="14998"/>
                  </a:lnTo>
                  <a:cubicBezTo>
                    <a:pt x="7180" y="15983"/>
                    <a:pt x="7816" y="16793"/>
                    <a:pt x="8695" y="17315"/>
                  </a:cubicBezTo>
                  <a:cubicBezTo>
                    <a:pt x="9573" y="17836"/>
                    <a:pt x="10573" y="18126"/>
                    <a:pt x="11694" y="18126"/>
                  </a:cubicBezTo>
                  <a:cubicBezTo>
                    <a:pt x="12875" y="18126"/>
                    <a:pt x="13814" y="17778"/>
                    <a:pt x="14511" y="17141"/>
                  </a:cubicBezTo>
                  <a:cubicBezTo>
                    <a:pt x="15208" y="16504"/>
                    <a:pt x="15450" y="15636"/>
                    <a:pt x="15238" y="14535"/>
                  </a:cubicBezTo>
                  <a:cubicBezTo>
                    <a:pt x="15026" y="13493"/>
                    <a:pt x="14481" y="12682"/>
                    <a:pt x="13602" y="12103"/>
                  </a:cubicBezTo>
                  <a:cubicBezTo>
                    <a:pt x="12724" y="11524"/>
                    <a:pt x="11694" y="11234"/>
                    <a:pt x="10603" y="11234"/>
                  </a:cubicBezTo>
                  <a:cubicBezTo>
                    <a:pt x="9876" y="11234"/>
                    <a:pt x="8997" y="11350"/>
                    <a:pt x="8028" y="11524"/>
                  </a:cubicBezTo>
                  <a:lnTo>
                    <a:pt x="8058" y="8223"/>
                  </a:lnTo>
                  <a:cubicBezTo>
                    <a:pt x="9603" y="8223"/>
                    <a:pt x="10755" y="7991"/>
                    <a:pt x="11451" y="7528"/>
                  </a:cubicBezTo>
                  <a:cubicBezTo>
                    <a:pt x="12178" y="7007"/>
                    <a:pt x="12451" y="6370"/>
                    <a:pt x="12300" y="5559"/>
                  </a:cubicBezTo>
                  <a:cubicBezTo>
                    <a:pt x="12178" y="4864"/>
                    <a:pt x="11754" y="4285"/>
                    <a:pt x="11088" y="3880"/>
                  </a:cubicBezTo>
                  <a:cubicBezTo>
                    <a:pt x="10421" y="3474"/>
                    <a:pt x="9573" y="3243"/>
                    <a:pt x="8604" y="3243"/>
                  </a:cubicBezTo>
                  <a:cubicBezTo>
                    <a:pt x="7634" y="3243"/>
                    <a:pt x="6847" y="3474"/>
                    <a:pt x="6241" y="3938"/>
                  </a:cubicBezTo>
                  <a:cubicBezTo>
                    <a:pt x="5635" y="4401"/>
                    <a:pt x="5362" y="5096"/>
                    <a:pt x="5362" y="6022"/>
                  </a:cubicBezTo>
                  <a:lnTo>
                    <a:pt x="0" y="5386"/>
                  </a:lnTo>
                  <a:cubicBezTo>
                    <a:pt x="151" y="4112"/>
                    <a:pt x="515" y="3127"/>
                    <a:pt x="1121" y="2374"/>
                  </a:cubicBezTo>
                  <a:cubicBezTo>
                    <a:pt x="1727" y="1621"/>
                    <a:pt x="2636" y="1042"/>
                    <a:pt x="3878" y="637"/>
                  </a:cubicBezTo>
                  <a:cubicBezTo>
                    <a:pt x="5120" y="232"/>
                    <a:pt x="6544" y="0"/>
                    <a:pt x="8180" y="0"/>
                  </a:cubicBezTo>
                  <a:cubicBezTo>
                    <a:pt x="10967" y="0"/>
                    <a:pt x="13330" y="637"/>
                    <a:pt x="15238" y="1853"/>
                  </a:cubicBezTo>
                  <a:cubicBezTo>
                    <a:pt x="16813" y="2895"/>
                    <a:pt x="17753" y="3996"/>
                    <a:pt x="17995" y="5328"/>
                  </a:cubicBezTo>
                  <a:cubicBezTo>
                    <a:pt x="18358" y="7181"/>
                    <a:pt x="17207" y="8628"/>
                    <a:pt x="14572" y="9729"/>
                  </a:cubicBezTo>
                  <a:cubicBezTo>
                    <a:pt x="16329" y="9960"/>
                    <a:pt x="17813" y="10540"/>
                    <a:pt x="19025" y="11466"/>
                  </a:cubicBezTo>
                  <a:cubicBezTo>
                    <a:pt x="20237" y="12392"/>
                    <a:pt x="20964" y="13435"/>
                    <a:pt x="21236" y="14767"/>
                  </a:cubicBezTo>
                  <a:cubicBezTo>
                    <a:pt x="21600" y="16620"/>
                    <a:pt x="20964" y="18241"/>
                    <a:pt x="19298" y="19573"/>
                  </a:cubicBezTo>
                  <a:cubicBezTo>
                    <a:pt x="17631" y="20905"/>
                    <a:pt x="15329" y="21600"/>
                    <a:pt x="12451" y="21600"/>
                  </a:cubicBezTo>
                  <a:cubicBezTo>
                    <a:pt x="9725" y="21600"/>
                    <a:pt x="7331" y="21021"/>
                    <a:pt x="5332" y="19921"/>
                  </a:cubicBezTo>
                  <a:cubicBezTo>
                    <a:pt x="3242" y="18705"/>
                    <a:pt x="1939" y="17257"/>
                    <a:pt x="1333" y="1546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2" name="Shape">
              <a:extLst>
                <a:ext uri="{FF2B5EF4-FFF2-40B4-BE49-F238E27FC236}">
                  <a16:creationId xmlns:a16="http://schemas.microsoft.com/office/drawing/2014/main" id="{CB42A56A-CB11-5E75-E1E6-1B5B10EABDF3}"/>
                </a:ext>
              </a:extLst>
            </p:cNvPr>
            <p:cNvSpPr/>
            <p:nvPr/>
          </p:nvSpPr>
          <p:spPr>
            <a:xfrm>
              <a:off x="5092700" y="9207500"/>
              <a:ext cx="85500" cy="47245"/>
            </a:xfrm>
            <a:custGeom>
              <a:avLst/>
              <a:gdLst/>
              <a:ahLst/>
              <a:cxnLst>
                <a:cxn ang="0">
                  <a:pos x="wd2" y="hd2"/>
                </a:cxn>
                <a:cxn ang="5400000">
                  <a:pos x="wd2" y="hd2"/>
                </a:cxn>
                <a:cxn ang="10800000">
                  <a:pos x="wd2" y="hd2"/>
                </a:cxn>
                <a:cxn ang="16200000">
                  <a:pos x="wd2" y="hd2"/>
                </a:cxn>
              </a:cxnLst>
              <a:rect l="0" t="0" r="r" b="b"/>
              <a:pathLst>
                <a:path w="20774" h="21600" extrusionOk="0">
                  <a:moveTo>
                    <a:pt x="7921" y="0"/>
                  </a:moveTo>
                  <a:cubicBezTo>
                    <a:pt x="10853" y="0"/>
                    <a:pt x="13291" y="697"/>
                    <a:pt x="15265" y="2148"/>
                  </a:cubicBezTo>
                  <a:cubicBezTo>
                    <a:pt x="17641" y="3832"/>
                    <a:pt x="19277" y="6678"/>
                    <a:pt x="20233" y="10684"/>
                  </a:cubicBezTo>
                  <a:cubicBezTo>
                    <a:pt x="21190" y="14690"/>
                    <a:pt x="20881" y="17594"/>
                    <a:pt x="19277" y="19394"/>
                  </a:cubicBezTo>
                  <a:cubicBezTo>
                    <a:pt x="17950" y="20845"/>
                    <a:pt x="15790" y="21600"/>
                    <a:pt x="12828" y="21600"/>
                  </a:cubicBezTo>
                  <a:cubicBezTo>
                    <a:pt x="9835" y="21600"/>
                    <a:pt x="7243" y="20787"/>
                    <a:pt x="5052" y="19161"/>
                  </a:cubicBezTo>
                  <a:cubicBezTo>
                    <a:pt x="2861" y="17535"/>
                    <a:pt x="1349" y="14690"/>
                    <a:pt x="454" y="10626"/>
                  </a:cubicBezTo>
                  <a:cubicBezTo>
                    <a:pt x="-410" y="6678"/>
                    <a:pt x="-40" y="3832"/>
                    <a:pt x="1565" y="2091"/>
                  </a:cubicBezTo>
                  <a:cubicBezTo>
                    <a:pt x="2892" y="697"/>
                    <a:pt x="5021" y="0"/>
                    <a:pt x="7921" y="0"/>
                  </a:cubicBezTo>
                  <a:close/>
                  <a:moveTo>
                    <a:pt x="8693" y="3252"/>
                  </a:moveTo>
                  <a:cubicBezTo>
                    <a:pt x="7983" y="3252"/>
                    <a:pt x="7397" y="3426"/>
                    <a:pt x="6934" y="3716"/>
                  </a:cubicBezTo>
                  <a:cubicBezTo>
                    <a:pt x="6440" y="4006"/>
                    <a:pt x="6163" y="4587"/>
                    <a:pt x="6039" y="5400"/>
                  </a:cubicBezTo>
                  <a:cubicBezTo>
                    <a:pt x="5885" y="6445"/>
                    <a:pt x="6070" y="8187"/>
                    <a:pt x="6625" y="10684"/>
                  </a:cubicBezTo>
                  <a:cubicBezTo>
                    <a:pt x="7181" y="13181"/>
                    <a:pt x="7736" y="14864"/>
                    <a:pt x="8322" y="15852"/>
                  </a:cubicBezTo>
                  <a:cubicBezTo>
                    <a:pt x="8909" y="16781"/>
                    <a:pt x="9495" y="17419"/>
                    <a:pt x="10112" y="17710"/>
                  </a:cubicBezTo>
                  <a:cubicBezTo>
                    <a:pt x="10729" y="18000"/>
                    <a:pt x="11408" y="18174"/>
                    <a:pt x="12118" y="18174"/>
                  </a:cubicBezTo>
                  <a:cubicBezTo>
                    <a:pt x="12828" y="18174"/>
                    <a:pt x="13414" y="18000"/>
                    <a:pt x="13908" y="17710"/>
                  </a:cubicBezTo>
                  <a:cubicBezTo>
                    <a:pt x="14401" y="17419"/>
                    <a:pt x="14710" y="16839"/>
                    <a:pt x="14802" y="16026"/>
                  </a:cubicBezTo>
                  <a:cubicBezTo>
                    <a:pt x="14957" y="14981"/>
                    <a:pt x="14741" y="13181"/>
                    <a:pt x="14185" y="10742"/>
                  </a:cubicBezTo>
                  <a:cubicBezTo>
                    <a:pt x="13599" y="8245"/>
                    <a:pt x="13044" y="6562"/>
                    <a:pt x="12457" y="5632"/>
                  </a:cubicBezTo>
                  <a:cubicBezTo>
                    <a:pt x="11902" y="4704"/>
                    <a:pt x="11285" y="4123"/>
                    <a:pt x="10668" y="3774"/>
                  </a:cubicBezTo>
                  <a:cubicBezTo>
                    <a:pt x="10051" y="3426"/>
                    <a:pt x="9372" y="3252"/>
                    <a:pt x="8693" y="325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3" name="Shape">
              <a:extLst>
                <a:ext uri="{FF2B5EF4-FFF2-40B4-BE49-F238E27FC236}">
                  <a16:creationId xmlns:a16="http://schemas.microsoft.com/office/drawing/2014/main" id="{8ABD629A-3F58-9C19-E04B-DDD359A01F8F}"/>
                </a:ext>
              </a:extLst>
            </p:cNvPr>
            <p:cNvSpPr/>
            <p:nvPr/>
          </p:nvSpPr>
          <p:spPr>
            <a:xfrm>
              <a:off x="5359400" y="9207500"/>
              <a:ext cx="100342" cy="46482"/>
            </a:xfrm>
            <a:custGeom>
              <a:avLst/>
              <a:gdLst/>
              <a:ahLst/>
              <a:cxnLst>
                <a:cxn ang="0">
                  <a:pos x="wd2" y="hd2"/>
                </a:cxn>
                <a:cxn ang="5400000">
                  <a:pos x="wd2" y="hd2"/>
                </a:cxn>
                <a:cxn ang="10800000">
                  <a:pos x="wd2" y="hd2"/>
                </a:cxn>
                <a:cxn ang="16200000">
                  <a:pos x="wd2" y="hd2"/>
                </a:cxn>
              </a:cxnLst>
              <a:rect l="0" t="0" r="r" b="b"/>
              <a:pathLst>
                <a:path w="21413" h="21600" extrusionOk="0">
                  <a:moveTo>
                    <a:pt x="20383" y="17705"/>
                  </a:moveTo>
                  <a:lnTo>
                    <a:pt x="21413" y="21600"/>
                  </a:lnTo>
                  <a:lnTo>
                    <a:pt x="3228" y="21600"/>
                  </a:lnTo>
                  <a:cubicBezTo>
                    <a:pt x="3065" y="20125"/>
                    <a:pt x="3309" y="18708"/>
                    <a:pt x="3960" y="17410"/>
                  </a:cubicBezTo>
                  <a:cubicBezTo>
                    <a:pt x="4610" y="16111"/>
                    <a:pt x="6101" y="14341"/>
                    <a:pt x="8431" y="12216"/>
                  </a:cubicBezTo>
                  <a:cubicBezTo>
                    <a:pt x="10301" y="10505"/>
                    <a:pt x="11412" y="9324"/>
                    <a:pt x="11765" y="8675"/>
                  </a:cubicBezTo>
                  <a:cubicBezTo>
                    <a:pt x="12253" y="7849"/>
                    <a:pt x="12388" y="7023"/>
                    <a:pt x="12171" y="6197"/>
                  </a:cubicBezTo>
                  <a:cubicBezTo>
                    <a:pt x="11927" y="5311"/>
                    <a:pt x="11440" y="4603"/>
                    <a:pt x="10708" y="4131"/>
                  </a:cubicBezTo>
                  <a:cubicBezTo>
                    <a:pt x="9976" y="3659"/>
                    <a:pt x="9055" y="3423"/>
                    <a:pt x="7998" y="3423"/>
                  </a:cubicBezTo>
                  <a:cubicBezTo>
                    <a:pt x="6941" y="3423"/>
                    <a:pt x="6155" y="3659"/>
                    <a:pt x="5667" y="4190"/>
                  </a:cubicBezTo>
                  <a:cubicBezTo>
                    <a:pt x="5179" y="4722"/>
                    <a:pt x="5017" y="5548"/>
                    <a:pt x="5233" y="6728"/>
                  </a:cubicBezTo>
                  <a:lnTo>
                    <a:pt x="57" y="6315"/>
                  </a:lnTo>
                  <a:cubicBezTo>
                    <a:pt x="-187" y="4072"/>
                    <a:pt x="355" y="2479"/>
                    <a:pt x="1710" y="1475"/>
                  </a:cubicBezTo>
                  <a:cubicBezTo>
                    <a:pt x="3065" y="531"/>
                    <a:pt x="4908" y="0"/>
                    <a:pt x="7293" y="0"/>
                  </a:cubicBezTo>
                  <a:cubicBezTo>
                    <a:pt x="9895" y="0"/>
                    <a:pt x="12090" y="531"/>
                    <a:pt x="13879" y="1653"/>
                  </a:cubicBezTo>
                  <a:cubicBezTo>
                    <a:pt x="15667" y="2774"/>
                    <a:pt x="16806" y="4190"/>
                    <a:pt x="17239" y="5843"/>
                  </a:cubicBezTo>
                  <a:cubicBezTo>
                    <a:pt x="17483" y="6787"/>
                    <a:pt x="17510" y="7732"/>
                    <a:pt x="17321" y="8558"/>
                  </a:cubicBezTo>
                  <a:cubicBezTo>
                    <a:pt x="17131" y="9443"/>
                    <a:pt x="16670" y="10328"/>
                    <a:pt x="15993" y="11273"/>
                  </a:cubicBezTo>
                  <a:cubicBezTo>
                    <a:pt x="15532" y="11922"/>
                    <a:pt x="14665" y="12807"/>
                    <a:pt x="13337" y="14046"/>
                  </a:cubicBezTo>
                  <a:cubicBezTo>
                    <a:pt x="12036" y="15227"/>
                    <a:pt x="11196" y="16053"/>
                    <a:pt x="10870" y="16466"/>
                  </a:cubicBezTo>
                  <a:cubicBezTo>
                    <a:pt x="10545" y="16879"/>
                    <a:pt x="10274" y="17233"/>
                    <a:pt x="10112" y="17646"/>
                  </a:cubicBezTo>
                  <a:lnTo>
                    <a:pt x="20383" y="17646"/>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4" name="Shape">
              <a:extLst>
                <a:ext uri="{FF2B5EF4-FFF2-40B4-BE49-F238E27FC236}">
                  <a16:creationId xmlns:a16="http://schemas.microsoft.com/office/drawing/2014/main" id="{76A290CA-D773-2727-9B6D-95914801E5BF}"/>
                </a:ext>
              </a:extLst>
            </p:cNvPr>
            <p:cNvSpPr/>
            <p:nvPr/>
          </p:nvSpPr>
          <p:spPr>
            <a:xfrm>
              <a:off x="5486400" y="9207500"/>
              <a:ext cx="89468" cy="47245"/>
            </a:xfrm>
            <a:custGeom>
              <a:avLst/>
              <a:gdLst/>
              <a:ahLst/>
              <a:cxnLst>
                <a:cxn ang="0">
                  <a:pos x="wd2" y="hd2"/>
                </a:cxn>
                <a:cxn ang="5400000">
                  <a:pos x="wd2" y="hd2"/>
                </a:cxn>
                <a:cxn ang="10800000">
                  <a:pos x="wd2" y="hd2"/>
                </a:cxn>
                <a:cxn ang="16200000">
                  <a:pos x="wd2" y="hd2"/>
                </a:cxn>
              </a:cxnLst>
              <a:rect l="0" t="0" r="r" b="b"/>
              <a:pathLst>
                <a:path w="20902" h="21600" extrusionOk="0">
                  <a:moveTo>
                    <a:pt x="7008" y="0"/>
                  </a:moveTo>
                  <a:cubicBezTo>
                    <a:pt x="9827" y="0"/>
                    <a:pt x="12230" y="697"/>
                    <a:pt x="14277" y="2148"/>
                  </a:cubicBezTo>
                  <a:cubicBezTo>
                    <a:pt x="16710" y="3832"/>
                    <a:pt x="18609" y="6678"/>
                    <a:pt x="19915" y="10684"/>
                  </a:cubicBezTo>
                  <a:cubicBezTo>
                    <a:pt x="21250" y="14690"/>
                    <a:pt x="21220" y="17594"/>
                    <a:pt x="19885" y="19394"/>
                  </a:cubicBezTo>
                  <a:cubicBezTo>
                    <a:pt x="18758" y="20845"/>
                    <a:pt x="16770" y="21600"/>
                    <a:pt x="13892" y="21600"/>
                  </a:cubicBezTo>
                  <a:cubicBezTo>
                    <a:pt x="11014" y="21600"/>
                    <a:pt x="8432" y="20787"/>
                    <a:pt x="6148" y="19161"/>
                  </a:cubicBezTo>
                  <a:cubicBezTo>
                    <a:pt x="3893" y="17535"/>
                    <a:pt x="2113" y="14690"/>
                    <a:pt x="866" y="10626"/>
                  </a:cubicBezTo>
                  <a:cubicBezTo>
                    <a:pt x="-350" y="6678"/>
                    <a:pt x="-291" y="3832"/>
                    <a:pt x="1074" y="2091"/>
                  </a:cubicBezTo>
                  <a:cubicBezTo>
                    <a:pt x="2231" y="697"/>
                    <a:pt x="4189" y="0"/>
                    <a:pt x="7008" y="0"/>
                  </a:cubicBezTo>
                  <a:close/>
                  <a:moveTo>
                    <a:pt x="8047" y="3252"/>
                  </a:moveTo>
                  <a:cubicBezTo>
                    <a:pt x="7364" y="3252"/>
                    <a:pt x="6830" y="3426"/>
                    <a:pt x="6385" y="3716"/>
                  </a:cubicBezTo>
                  <a:cubicBezTo>
                    <a:pt x="5940" y="4006"/>
                    <a:pt x="5732" y="4587"/>
                    <a:pt x="5673" y="5400"/>
                  </a:cubicBezTo>
                  <a:cubicBezTo>
                    <a:pt x="5614" y="6445"/>
                    <a:pt x="5970" y="8187"/>
                    <a:pt x="6771" y="10684"/>
                  </a:cubicBezTo>
                  <a:cubicBezTo>
                    <a:pt x="7542" y="13181"/>
                    <a:pt x="8284" y="14864"/>
                    <a:pt x="8907" y="15852"/>
                  </a:cubicBezTo>
                  <a:cubicBezTo>
                    <a:pt x="9560" y="16781"/>
                    <a:pt x="10183" y="17419"/>
                    <a:pt x="10806" y="17710"/>
                  </a:cubicBezTo>
                  <a:cubicBezTo>
                    <a:pt x="11429" y="18000"/>
                    <a:pt x="12082" y="18174"/>
                    <a:pt x="12764" y="18174"/>
                  </a:cubicBezTo>
                  <a:cubicBezTo>
                    <a:pt x="13447" y="18174"/>
                    <a:pt x="14011" y="18000"/>
                    <a:pt x="14456" y="17710"/>
                  </a:cubicBezTo>
                  <a:cubicBezTo>
                    <a:pt x="14901" y="17419"/>
                    <a:pt x="15108" y="16839"/>
                    <a:pt x="15168" y="16026"/>
                  </a:cubicBezTo>
                  <a:cubicBezTo>
                    <a:pt x="15227" y="14981"/>
                    <a:pt x="14841" y="13181"/>
                    <a:pt x="14040" y="10742"/>
                  </a:cubicBezTo>
                  <a:cubicBezTo>
                    <a:pt x="13239" y="8245"/>
                    <a:pt x="12527" y="6562"/>
                    <a:pt x="11874" y="5632"/>
                  </a:cubicBezTo>
                  <a:cubicBezTo>
                    <a:pt x="11221" y="4704"/>
                    <a:pt x="10598" y="4123"/>
                    <a:pt x="9975" y="3774"/>
                  </a:cubicBezTo>
                  <a:cubicBezTo>
                    <a:pt x="9382" y="3426"/>
                    <a:pt x="8729" y="3252"/>
                    <a:pt x="8047" y="325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5" name="Shape">
              <a:extLst>
                <a:ext uri="{FF2B5EF4-FFF2-40B4-BE49-F238E27FC236}">
                  <a16:creationId xmlns:a16="http://schemas.microsoft.com/office/drawing/2014/main" id="{7FC82898-CC6E-B892-FF1F-39FC5A4BA7F6}"/>
                </a:ext>
              </a:extLst>
            </p:cNvPr>
            <p:cNvSpPr/>
            <p:nvPr/>
          </p:nvSpPr>
          <p:spPr>
            <a:xfrm>
              <a:off x="5791200" y="9207499"/>
              <a:ext cx="81915" cy="463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204" y="21600"/>
                  </a:lnTo>
                  <a:lnTo>
                    <a:pt x="8406" y="5918"/>
                  </a:lnTo>
                  <a:cubicBezTo>
                    <a:pt x="6698" y="7338"/>
                    <a:pt x="4420" y="8344"/>
                    <a:pt x="1574" y="9054"/>
                  </a:cubicBezTo>
                  <a:lnTo>
                    <a:pt x="0" y="5326"/>
                  </a:lnTo>
                  <a:cubicBezTo>
                    <a:pt x="1507" y="4971"/>
                    <a:pt x="2981" y="4320"/>
                    <a:pt x="4521" y="3373"/>
                  </a:cubicBezTo>
                  <a:cubicBezTo>
                    <a:pt x="6028" y="2426"/>
                    <a:pt x="6865" y="1302"/>
                    <a:pt x="6999" y="0"/>
                  </a:cubicBezTo>
                  <a:lnTo>
                    <a:pt x="12089" y="0"/>
                  </a:lnTo>
                  <a:lnTo>
                    <a:pt x="21600" y="21600"/>
                  </a:ln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6" name="Shape">
              <a:extLst>
                <a:ext uri="{FF2B5EF4-FFF2-40B4-BE49-F238E27FC236}">
                  <a16:creationId xmlns:a16="http://schemas.microsoft.com/office/drawing/2014/main" id="{E5D2C4E1-4ACB-9A02-3DB2-4D2C2A693C61}"/>
                </a:ext>
              </a:extLst>
            </p:cNvPr>
            <p:cNvSpPr/>
            <p:nvPr/>
          </p:nvSpPr>
          <p:spPr>
            <a:xfrm>
              <a:off x="5892800" y="9207500"/>
              <a:ext cx="94082" cy="47245"/>
            </a:xfrm>
            <a:custGeom>
              <a:avLst/>
              <a:gdLst/>
              <a:ahLst/>
              <a:cxnLst>
                <a:cxn ang="0">
                  <a:pos x="wd2" y="hd2"/>
                </a:cxn>
                <a:cxn ang="5400000">
                  <a:pos x="wd2" y="hd2"/>
                </a:cxn>
                <a:cxn ang="10800000">
                  <a:pos x="wd2" y="hd2"/>
                </a:cxn>
                <a:cxn ang="16200000">
                  <a:pos x="wd2" y="hd2"/>
                </a:cxn>
              </a:cxnLst>
              <a:rect l="0" t="0" r="r" b="b"/>
              <a:pathLst>
                <a:path w="20754" h="21600" extrusionOk="0">
                  <a:moveTo>
                    <a:pt x="6065" y="0"/>
                  </a:moveTo>
                  <a:cubicBezTo>
                    <a:pt x="8726" y="0"/>
                    <a:pt x="11079" y="697"/>
                    <a:pt x="13153" y="2148"/>
                  </a:cubicBezTo>
                  <a:cubicBezTo>
                    <a:pt x="15618" y="3832"/>
                    <a:pt x="17663" y="6678"/>
                    <a:pt x="19288" y="10684"/>
                  </a:cubicBezTo>
                  <a:cubicBezTo>
                    <a:pt x="20913" y="14690"/>
                    <a:pt x="21193" y="17594"/>
                    <a:pt x="20100" y="19394"/>
                  </a:cubicBezTo>
                  <a:cubicBezTo>
                    <a:pt x="19176" y="20845"/>
                    <a:pt x="17355" y="21600"/>
                    <a:pt x="14665" y="21600"/>
                  </a:cubicBezTo>
                  <a:cubicBezTo>
                    <a:pt x="11948" y="21600"/>
                    <a:pt x="9427" y="20787"/>
                    <a:pt x="7129" y="19161"/>
                  </a:cubicBezTo>
                  <a:cubicBezTo>
                    <a:pt x="4832" y="17535"/>
                    <a:pt x="2899" y="14690"/>
                    <a:pt x="1330" y="10626"/>
                  </a:cubicBezTo>
                  <a:cubicBezTo>
                    <a:pt x="-211" y="6678"/>
                    <a:pt x="-407" y="3832"/>
                    <a:pt x="714" y="2091"/>
                  </a:cubicBezTo>
                  <a:cubicBezTo>
                    <a:pt x="1638" y="697"/>
                    <a:pt x="3431" y="0"/>
                    <a:pt x="6065" y="0"/>
                  </a:cubicBezTo>
                  <a:close/>
                  <a:moveTo>
                    <a:pt x="7381" y="3252"/>
                  </a:moveTo>
                  <a:cubicBezTo>
                    <a:pt x="6737" y="3252"/>
                    <a:pt x="6233" y="3426"/>
                    <a:pt x="5868" y="3716"/>
                  </a:cubicBezTo>
                  <a:cubicBezTo>
                    <a:pt x="5504" y="4006"/>
                    <a:pt x="5308" y="4587"/>
                    <a:pt x="5364" y="5400"/>
                  </a:cubicBezTo>
                  <a:cubicBezTo>
                    <a:pt x="5420" y="6445"/>
                    <a:pt x="5925" y="8187"/>
                    <a:pt x="6905" y="10684"/>
                  </a:cubicBezTo>
                  <a:cubicBezTo>
                    <a:pt x="7886" y="13181"/>
                    <a:pt x="8726" y="14864"/>
                    <a:pt x="9426" y="15852"/>
                  </a:cubicBezTo>
                  <a:cubicBezTo>
                    <a:pt x="10127" y="16781"/>
                    <a:pt x="10799" y="17419"/>
                    <a:pt x="11415" y="17710"/>
                  </a:cubicBezTo>
                  <a:cubicBezTo>
                    <a:pt x="12032" y="18000"/>
                    <a:pt x="12676" y="18174"/>
                    <a:pt x="13321" y="18174"/>
                  </a:cubicBezTo>
                  <a:cubicBezTo>
                    <a:pt x="13965" y="18174"/>
                    <a:pt x="14469" y="18000"/>
                    <a:pt x="14861" y="17710"/>
                  </a:cubicBezTo>
                  <a:cubicBezTo>
                    <a:pt x="15254" y="17419"/>
                    <a:pt x="15394" y="16839"/>
                    <a:pt x="15366" y="16026"/>
                  </a:cubicBezTo>
                  <a:cubicBezTo>
                    <a:pt x="15310" y="14981"/>
                    <a:pt x="14777" y="13181"/>
                    <a:pt x="13797" y="10742"/>
                  </a:cubicBezTo>
                  <a:cubicBezTo>
                    <a:pt x="12816" y="8245"/>
                    <a:pt x="11976" y="6562"/>
                    <a:pt x="11275" y="5632"/>
                  </a:cubicBezTo>
                  <a:cubicBezTo>
                    <a:pt x="10575" y="4704"/>
                    <a:pt x="9931" y="4123"/>
                    <a:pt x="9314" y="3774"/>
                  </a:cubicBezTo>
                  <a:cubicBezTo>
                    <a:pt x="8642" y="3426"/>
                    <a:pt x="8026" y="3252"/>
                    <a:pt x="7381" y="3252"/>
                  </a:cubicBezTo>
                  <a:close/>
                </a:path>
              </a:pathLst>
            </a:custGeom>
            <a:solidFill>
              <a:srgbClr val="F5F5F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7" name="Shape">
              <a:extLst>
                <a:ext uri="{FF2B5EF4-FFF2-40B4-BE49-F238E27FC236}">
                  <a16:creationId xmlns:a16="http://schemas.microsoft.com/office/drawing/2014/main" id="{28406C02-EC23-F95D-F5E8-BDF2109BB356}"/>
                </a:ext>
              </a:extLst>
            </p:cNvPr>
            <p:cNvSpPr/>
            <p:nvPr/>
          </p:nvSpPr>
          <p:spPr>
            <a:xfrm>
              <a:off x="6184900" y="8013700"/>
              <a:ext cx="240793" cy="952122"/>
            </a:xfrm>
            <a:custGeom>
              <a:avLst/>
              <a:gdLst/>
              <a:ahLst/>
              <a:cxnLst>
                <a:cxn ang="0">
                  <a:pos x="wd2" y="hd2"/>
                </a:cxn>
                <a:cxn ang="5400000">
                  <a:pos x="wd2" y="hd2"/>
                </a:cxn>
                <a:cxn ang="10800000">
                  <a:pos x="wd2" y="hd2"/>
                </a:cxn>
                <a:cxn ang="16200000">
                  <a:pos x="wd2" y="hd2"/>
                </a:cxn>
              </a:cxnLst>
              <a:rect l="0" t="0" r="r" b="b"/>
              <a:pathLst>
                <a:path w="21600" h="21600" extrusionOk="0">
                  <a:moveTo>
                    <a:pt x="21577" y="17474"/>
                  </a:moveTo>
                  <a:cubicBezTo>
                    <a:pt x="21577" y="17474"/>
                    <a:pt x="21577" y="17477"/>
                    <a:pt x="21577" y="17477"/>
                  </a:cubicBezTo>
                  <a:cubicBezTo>
                    <a:pt x="21600" y="17419"/>
                    <a:pt x="21201" y="17365"/>
                    <a:pt x="20518" y="17339"/>
                  </a:cubicBezTo>
                  <a:cubicBezTo>
                    <a:pt x="20449" y="17336"/>
                    <a:pt x="20381" y="17336"/>
                    <a:pt x="20324" y="17336"/>
                  </a:cubicBezTo>
                  <a:lnTo>
                    <a:pt x="20324" y="16201"/>
                  </a:lnTo>
                  <a:cubicBezTo>
                    <a:pt x="20324" y="16134"/>
                    <a:pt x="20301" y="16068"/>
                    <a:pt x="20256" y="16005"/>
                  </a:cubicBezTo>
                  <a:cubicBezTo>
                    <a:pt x="20233" y="15979"/>
                    <a:pt x="20210" y="15956"/>
                    <a:pt x="20176" y="15933"/>
                  </a:cubicBezTo>
                  <a:cubicBezTo>
                    <a:pt x="20142" y="15895"/>
                    <a:pt x="20108" y="15861"/>
                    <a:pt x="20062" y="15826"/>
                  </a:cubicBezTo>
                  <a:cubicBezTo>
                    <a:pt x="20016" y="15794"/>
                    <a:pt x="19959" y="15766"/>
                    <a:pt x="19903" y="15734"/>
                  </a:cubicBezTo>
                  <a:cubicBezTo>
                    <a:pt x="19857" y="15711"/>
                    <a:pt x="19823" y="15688"/>
                    <a:pt x="19766" y="15665"/>
                  </a:cubicBezTo>
                  <a:cubicBezTo>
                    <a:pt x="19686" y="15630"/>
                    <a:pt x="19595" y="15599"/>
                    <a:pt x="19504" y="15564"/>
                  </a:cubicBezTo>
                  <a:cubicBezTo>
                    <a:pt x="19470" y="15550"/>
                    <a:pt x="19424" y="15535"/>
                    <a:pt x="19390" y="15524"/>
                  </a:cubicBezTo>
                  <a:cubicBezTo>
                    <a:pt x="19276" y="15489"/>
                    <a:pt x="19151" y="15454"/>
                    <a:pt x="19014" y="15426"/>
                  </a:cubicBezTo>
                  <a:cubicBezTo>
                    <a:pt x="18991" y="15420"/>
                    <a:pt x="18957" y="15414"/>
                    <a:pt x="18934" y="15408"/>
                  </a:cubicBezTo>
                  <a:cubicBezTo>
                    <a:pt x="18786" y="15374"/>
                    <a:pt x="18615" y="15345"/>
                    <a:pt x="18444" y="15319"/>
                  </a:cubicBezTo>
                  <a:cubicBezTo>
                    <a:pt x="18433" y="15316"/>
                    <a:pt x="18422" y="15316"/>
                    <a:pt x="18410" y="15313"/>
                  </a:cubicBezTo>
                  <a:cubicBezTo>
                    <a:pt x="18228" y="15287"/>
                    <a:pt x="18034" y="15264"/>
                    <a:pt x="17840" y="15247"/>
                  </a:cubicBezTo>
                  <a:cubicBezTo>
                    <a:pt x="17840" y="15247"/>
                    <a:pt x="17840" y="15247"/>
                    <a:pt x="17829" y="15247"/>
                  </a:cubicBezTo>
                  <a:cubicBezTo>
                    <a:pt x="17624" y="15230"/>
                    <a:pt x="17408" y="15215"/>
                    <a:pt x="17191" y="15210"/>
                  </a:cubicBezTo>
                  <a:cubicBezTo>
                    <a:pt x="16884" y="15187"/>
                    <a:pt x="16565" y="15169"/>
                    <a:pt x="16223" y="15169"/>
                  </a:cubicBezTo>
                  <a:lnTo>
                    <a:pt x="13933" y="15169"/>
                  </a:lnTo>
                  <a:lnTo>
                    <a:pt x="13933" y="1997"/>
                  </a:lnTo>
                  <a:lnTo>
                    <a:pt x="12828" y="1997"/>
                  </a:lnTo>
                  <a:lnTo>
                    <a:pt x="12828" y="15169"/>
                  </a:lnTo>
                  <a:lnTo>
                    <a:pt x="8385" y="15169"/>
                  </a:lnTo>
                  <a:lnTo>
                    <a:pt x="1310" y="13711"/>
                  </a:lnTo>
                  <a:lnTo>
                    <a:pt x="1310" y="0"/>
                  </a:lnTo>
                  <a:lnTo>
                    <a:pt x="216" y="0"/>
                  </a:lnTo>
                  <a:lnTo>
                    <a:pt x="216" y="13671"/>
                  </a:lnTo>
                  <a:cubicBezTo>
                    <a:pt x="114" y="13700"/>
                    <a:pt x="34" y="13737"/>
                    <a:pt x="11" y="13781"/>
                  </a:cubicBezTo>
                  <a:cubicBezTo>
                    <a:pt x="11" y="13789"/>
                    <a:pt x="0" y="13795"/>
                    <a:pt x="0" y="13804"/>
                  </a:cubicBezTo>
                  <a:cubicBezTo>
                    <a:pt x="0" y="13876"/>
                    <a:pt x="148" y="13939"/>
                    <a:pt x="353" y="13971"/>
                  </a:cubicBezTo>
                  <a:cubicBezTo>
                    <a:pt x="342" y="13968"/>
                    <a:pt x="330" y="13968"/>
                    <a:pt x="308" y="13965"/>
                  </a:cubicBezTo>
                  <a:lnTo>
                    <a:pt x="13671" y="16719"/>
                  </a:lnTo>
                  <a:lnTo>
                    <a:pt x="13671" y="16716"/>
                  </a:lnTo>
                  <a:cubicBezTo>
                    <a:pt x="13773" y="16737"/>
                    <a:pt x="13887" y="16751"/>
                    <a:pt x="14013" y="16751"/>
                  </a:cubicBezTo>
                  <a:cubicBezTo>
                    <a:pt x="14366" y="16751"/>
                    <a:pt x="14651" y="16667"/>
                    <a:pt x="14651" y="16561"/>
                  </a:cubicBezTo>
                  <a:cubicBezTo>
                    <a:pt x="14651" y="16503"/>
                    <a:pt x="14559" y="16454"/>
                    <a:pt x="14434" y="16420"/>
                  </a:cubicBezTo>
                  <a:lnTo>
                    <a:pt x="14434" y="16420"/>
                  </a:lnTo>
                  <a:lnTo>
                    <a:pt x="13921" y="16313"/>
                  </a:lnTo>
                  <a:lnTo>
                    <a:pt x="13921" y="15478"/>
                  </a:lnTo>
                  <a:lnTo>
                    <a:pt x="16747" y="15478"/>
                  </a:lnTo>
                  <a:cubicBezTo>
                    <a:pt x="16827" y="15478"/>
                    <a:pt x="16906" y="15483"/>
                    <a:pt x="16975" y="15483"/>
                  </a:cubicBezTo>
                  <a:cubicBezTo>
                    <a:pt x="18023" y="15575"/>
                    <a:pt x="18797" y="15849"/>
                    <a:pt x="18797" y="16175"/>
                  </a:cubicBezTo>
                  <a:lnTo>
                    <a:pt x="18797" y="17347"/>
                  </a:lnTo>
                  <a:cubicBezTo>
                    <a:pt x="18456" y="17362"/>
                    <a:pt x="18148" y="17382"/>
                    <a:pt x="17966" y="17411"/>
                  </a:cubicBezTo>
                  <a:cubicBezTo>
                    <a:pt x="17738" y="17448"/>
                    <a:pt x="17715" y="17489"/>
                    <a:pt x="17875" y="17523"/>
                  </a:cubicBezTo>
                  <a:cubicBezTo>
                    <a:pt x="17875" y="17523"/>
                    <a:pt x="17875" y="17523"/>
                    <a:pt x="17863" y="17520"/>
                  </a:cubicBezTo>
                  <a:cubicBezTo>
                    <a:pt x="17852" y="17517"/>
                    <a:pt x="17840" y="17514"/>
                    <a:pt x="17829" y="17512"/>
                  </a:cubicBezTo>
                  <a:cubicBezTo>
                    <a:pt x="17818" y="17509"/>
                    <a:pt x="17806" y="17506"/>
                    <a:pt x="17806" y="17503"/>
                  </a:cubicBezTo>
                  <a:cubicBezTo>
                    <a:pt x="17795" y="17500"/>
                    <a:pt x="17795" y="17497"/>
                    <a:pt x="17784" y="17494"/>
                  </a:cubicBezTo>
                  <a:cubicBezTo>
                    <a:pt x="17784" y="17491"/>
                    <a:pt x="17772" y="17489"/>
                    <a:pt x="17772" y="17486"/>
                  </a:cubicBezTo>
                  <a:cubicBezTo>
                    <a:pt x="17772" y="17483"/>
                    <a:pt x="17772" y="17480"/>
                    <a:pt x="17772" y="17477"/>
                  </a:cubicBezTo>
                  <a:cubicBezTo>
                    <a:pt x="17772" y="17477"/>
                    <a:pt x="17772" y="17477"/>
                    <a:pt x="17772" y="17474"/>
                  </a:cubicBezTo>
                  <a:lnTo>
                    <a:pt x="17795" y="21450"/>
                  </a:lnTo>
                  <a:cubicBezTo>
                    <a:pt x="17795" y="21450"/>
                    <a:pt x="17795" y="21450"/>
                    <a:pt x="17795" y="21453"/>
                  </a:cubicBezTo>
                  <a:cubicBezTo>
                    <a:pt x="17795" y="21456"/>
                    <a:pt x="17795" y="21459"/>
                    <a:pt x="17795" y="21462"/>
                  </a:cubicBezTo>
                  <a:cubicBezTo>
                    <a:pt x="17795" y="21465"/>
                    <a:pt x="17806" y="21467"/>
                    <a:pt x="17806" y="21470"/>
                  </a:cubicBezTo>
                  <a:cubicBezTo>
                    <a:pt x="17806" y="21473"/>
                    <a:pt x="17818" y="21476"/>
                    <a:pt x="17829" y="21479"/>
                  </a:cubicBezTo>
                  <a:cubicBezTo>
                    <a:pt x="17840" y="21482"/>
                    <a:pt x="17840" y="21485"/>
                    <a:pt x="17852" y="21488"/>
                  </a:cubicBezTo>
                  <a:cubicBezTo>
                    <a:pt x="17863" y="21490"/>
                    <a:pt x="17875" y="21493"/>
                    <a:pt x="17886" y="21496"/>
                  </a:cubicBezTo>
                  <a:cubicBezTo>
                    <a:pt x="17897" y="21499"/>
                    <a:pt x="17909" y="21502"/>
                    <a:pt x="17920" y="21505"/>
                  </a:cubicBezTo>
                  <a:cubicBezTo>
                    <a:pt x="17932" y="21508"/>
                    <a:pt x="17954" y="21511"/>
                    <a:pt x="17966" y="21514"/>
                  </a:cubicBezTo>
                  <a:cubicBezTo>
                    <a:pt x="17977" y="21516"/>
                    <a:pt x="18000" y="21519"/>
                    <a:pt x="18023" y="21522"/>
                  </a:cubicBezTo>
                  <a:cubicBezTo>
                    <a:pt x="18046" y="21525"/>
                    <a:pt x="18068" y="21528"/>
                    <a:pt x="18091" y="21531"/>
                  </a:cubicBezTo>
                  <a:cubicBezTo>
                    <a:pt x="18114" y="21534"/>
                    <a:pt x="18137" y="21537"/>
                    <a:pt x="18171" y="21540"/>
                  </a:cubicBezTo>
                  <a:cubicBezTo>
                    <a:pt x="18205" y="21542"/>
                    <a:pt x="18228" y="21545"/>
                    <a:pt x="18262" y="21548"/>
                  </a:cubicBezTo>
                  <a:cubicBezTo>
                    <a:pt x="18308" y="21551"/>
                    <a:pt x="18342" y="21554"/>
                    <a:pt x="18387" y="21560"/>
                  </a:cubicBezTo>
                  <a:cubicBezTo>
                    <a:pt x="18444" y="21563"/>
                    <a:pt x="18513" y="21568"/>
                    <a:pt x="18570" y="21571"/>
                  </a:cubicBezTo>
                  <a:cubicBezTo>
                    <a:pt x="18661" y="21577"/>
                    <a:pt x="18752" y="21580"/>
                    <a:pt x="18866" y="21586"/>
                  </a:cubicBezTo>
                  <a:cubicBezTo>
                    <a:pt x="19002" y="21591"/>
                    <a:pt x="19151" y="21594"/>
                    <a:pt x="19299" y="21597"/>
                  </a:cubicBezTo>
                  <a:cubicBezTo>
                    <a:pt x="19344" y="21597"/>
                    <a:pt x="19401" y="21600"/>
                    <a:pt x="19447" y="21600"/>
                  </a:cubicBezTo>
                  <a:cubicBezTo>
                    <a:pt x="19492" y="21600"/>
                    <a:pt x="19527" y="21600"/>
                    <a:pt x="19572" y="21600"/>
                  </a:cubicBezTo>
                  <a:cubicBezTo>
                    <a:pt x="19606" y="21600"/>
                    <a:pt x="19652" y="21600"/>
                    <a:pt x="19686" y="21600"/>
                  </a:cubicBezTo>
                  <a:cubicBezTo>
                    <a:pt x="19720" y="21600"/>
                    <a:pt x="19754" y="21600"/>
                    <a:pt x="19800" y="21600"/>
                  </a:cubicBezTo>
                  <a:cubicBezTo>
                    <a:pt x="19834" y="21600"/>
                    <a:pt x="19868" y="21600"/>
                    <a:pt x="19902" y="21600"/>
                  </a:cubicBezTo>
                  <a:cubicBezTo>
                    <a:pt x="19937" y="21600"/>
                    <a:pt x="19971" y="21600"/>
                    <a:pt x="20005" y="21600"/>
                  </a:cubicBezTo>
                  <a:cubicBezTo>
                    <a:pt x="20039" y="21600"/>
                    <a:pt x="20073" y="21600"/>
                    <a:pt x="20108" y="21597"/>
                  </a:cubicBezTo>
                  <a:cubicBezTo>
                    <a:pt x="20142" y="21597"/>
                    <a:pt x="20176" y="21597"/>
                    <a:pt x="20210" y="21594"/>
                  </a:cubicBezTo>
                  <a:cubicBezTo>
                    <a:pt x="20244" y="21594"/>
                    <a:pt x="20278" y="21591"/>
                    <a:pt x="20313" y="21591"/>
                  </a:cubicBezTo>
                  <a:cubicBezTo>
                    <a:pt x="20347" y="21591"/>
                    <a:pt x="20381" y="21588"/>
                    <a:pt x="20415" y="21588"/>
                  </a:cubicBezTo>
                  <a:cubicBezTo>
                    <a:pt x="20449" y="21588"/>
                    <a:pt x="20483" y="21586"/>
                    <a:pt x="20518" y="21586"/>
                  </a:cubicBezTo>
                  <a:cubicBezTo>
                    <a:pt x="20552" y="21586"/>
                    <a:pt x="20586" y="21583"/>
                    <a:pt x="20620" y="21580"/>
                  </a:cubicBezTo>
                  <a:cubicBezTo>
                    <a:pt x="20654" y="21577"/>
                    <a:pt x="20689" y="21577"/>
                    <a:pt x="20734" y="21574"/>
                  </a:cubicBezTo>
                  <a:cubicBezTo>
                    <a:pt x="20768" y="21571"/>
                    <a:pt x="20814" y="21571"/>
                    <a:pt x="20848" y="21568"/>
                  </a:cubicBezTo>
                  <a:cubicBezTo>
                    <a:pt x="20894" y="21565"/>
                    <a:pt x="20928" y="21563"/>
                    <a:pt x="20973" y="21560"/>
                  </a:cubicBezTo>
                  <a:cubicBezTo>
                    <a:pt x="21019" y="21557"/>
                    <a:pt x="21076" y="21551"/>
                    <a:pt x="21110" y="21548"/>
                  </a:cubicBezTo>
                  <a:cubicBezTo>
                    <a:pt x="21224" y="21537"/>
                    <a:pt x="21326" y="21525"/>
                    <a:pt x="21406" y="21514"/>
                  </a:cubicBezTo>
                  <a:cubicBezTo>
                    <a:pt x="21543" y="21493"/>
                    <a:pt x="21600" y="21470"/>
                    <a:pt x="21600" y="21447"/>
                  </a:cubicBezTo>
                  <a:lnTo>
                    <a:pt x="21577" y="17474"/>
                  </a:lnTo>
                  <a:close/>
                  <a:moveTo>
                    <a:pt x="12805" y="16083"/>
                  </a:moveTo>
                  <a:lnTo>
                    <a:pt x="9854" y="15475"/>
                  </a:lnTo>
                  <a:lnTo>
                    <a:pt x="12805" y="15475"/>
                  </a:lnTo>
                  <a:lnTo>
                    <a:pt x="12805" y="16083"/>
                  </a:lnTo>
                  <a:close/>
                  <a:moveTo>
                    <a:pt x="17932" y="17540"/>
                  </a:moveTo>
                  <a:cubicBezTo>
                    <a:pt x="17920" y="17538"/>
                    <a:pt x="17897" y="17535"/>
                    <a:pt x="17886" y="17532"/>
                  </a:cubicBezTo>
                  <a:cubicBezTo>
                    <a:pt x="17875" y="17529"/>
                    <a:pt x="17863" y="17529"/>
                    <a:pt x="17863" y="17526"/>
                  </a:cubicBezTo>
                  <a:cubicBezTo>
                    <a:pt x="17897" y="17535"/>
                    <a:pt x="17954" y="17543"/>
                    <a:pt x="18011" y="17552"/>
                  </a:cubicBezTo>
                  <a:cubicBezTo>
                    <a:pt x="18000" y="17552"/>
                    <a:pt x="18000" y="17549"/>
                    <a:pt x="17989" y="17549"/>
                  </a:cubicBezTo>
                  <a:cubicBezTo>
                    <a:pt x="17966" y="17543"/>
                    <a:pt x="17943" y="17543"/>
                    <a:pt x="17932" y="17540"/>
                  </a:cubicBezTo>
                  <a:close/>
                  <a:moveTo>
                    <a:pt x="18125" y="17563"/>
                  </a:moveTo>
                  <a:cubicBezTo>
                    <a:pt x="18103" y="17561"/>
                    <a:pt x="18068" y="17558"/>
                    <a:pt x="18046" y="17555"/>
                  </a:cubicBezTo>
                  <a:cubicBezTo>
                    <a:pt x="18034" y="17552"/>
                    <a:pt x="18023" y="17552"/>
                    <a:pt x="18011" y="17549"/>
                  </a:cubicBezTo>
                  <a:cubicBezTo>
                    <a:pt x="18068" y="17558"/>
                    <a:pt x="18137" y="17563"/>
                    <a:pt x="18216" y="17572"/>
                  </a:cubicBezTo>
                  <a:cubicBezTo>
                    <a:pt x="18216" y="17572"/>
                    <a:pt x="18216" y="17572"/>
                    <a:pt x="18216" y="17572"/>
                  </a:cubicBezTo>
                  <a:cubicBezTo>
                    <a:pt x="18182" y="17572"/>
                    <a:pt x="18148" y="17566"/>
                    <a:pt x="18125" y="17563"/>
                  </a:cubicBezTo>
                  <a:close/>
                  <a:moveTo>
                    <a:pt x="18342" y="17584"/>
                  </a:moveTo>
                  <a:cubicBezTo>
                    <a:pt x="18296" y="17581"/>
                    <a:pt x="18262" y="17578"/>
                    <a:pt x="18216" y="17575"/>
                  </a:cubicBezTo>
                  <a:cubicBezTo>
                    <a:pt x="18285" y="17581"/>
                    <a:pt x="18376" y="17587"/>
                    <a:pt x="18456" y="17592"/>
                  </a:cubicBezTo>
                  <a:cubicBezTo>
                    <a:pt x="18422" y="17589"/>
                    <a:pt x="18376" y="17587"/>
                    <a:pt x="18342" y="17584"/>
                  </a:cubicBezTo>
                  <a:close/>
                  <a:moveTo>
                    <a:pt x="19515" y="17624"/>
                  </a:moveTo>
                  <a:cubicBezTo>
                    <a:pt x="19470" y="17624"/>
                    <a:pt x="19435" y="17624"/>
                    <a:pt x="19390" y="17624"/>
                  </a:cubicBezTo>
                  <a:cubicBezTo>
                    <a:pt x="19344" y="17624"/>
                    <a:pt x="19287" y="17624"/>
                    <a:pt x="19242" y="17621"/>
                  </a:cubicBezTo>
                  <a:cubicBezTo>
                    <a:pt x="19094" y="17618"/>
                    <a:pt x="18957" y="17615"/>
                    <a:pt x="18809" y="17610"/>
                  </a:cubicBezTo>
                  <a:cubicBezTo>
                    <a:pt x="18706" y="17607"/>
                    <a:pt x="18604" y="17601"/>
                    <a:pt x="18513" y="17595"/>
                  </a:cubicBezTo>
                  <a:cubicBezTo>
                    <a:pt x="18501" y="17595"/>
                    <a:pt x="18501" y="17595"/>
                    <a:pt x="18490" y="17592"/>
                  </a:cubicBezTo>
                  <a:cubicBezTo>
                    <a:pt x="18592" y="17598"/>
                    <a:pt x="18695" y="17604"/>
                    <a:pt x="18809" y="17607"/>
                  </a:cubicBezTo>
                  <a:cubicBezTo>
                    <a:pt x="19048" y="17615"/>
                    <a:pt x="19287" y="17621"/>
                    <a:pt x="19538" y="17621"/>
                  </a:cubicBezTo>
                  <a:cubicBezTo>
                    <a:pt x="19538" y="17624"/>
                    <a:pt x="19527" y="17624"/>
                    <a:pt x="19515" y="17624"/>
                  </a:cubicBezTo>
                  <a:close/>
                  <a:moveTo>
                    <a:pt x="20176" y="17618"/>
                  </a:moveTo>
                  <a:cubicBezTo>
                    <a:pt x="20142" y="17618"/>
                    <a:pt x="20108" y="17621"/>
                    <a:pt x="20073" y="17621"/>
                  </a:cubicBezTo>
                  <a:cubicBezTo>
                    <a:pt x="20039" y="17621"/>
                    <a:pt x="20005" y="17621"/>
                    <a:pt x="19971" y="17624"/>
                  </a:cubicBezTo>
                  <a:cubicBezTo>
                    <a:pt x="19937" y="17624"/>
                    <a:pt x="19903" y="17624"/>
                    <a:pt x="19868" y="17624"/>
                  </a:cubicBezTo>
                  <a:cubicBezTo>
                    <a:pt x="19834" y="17624"/>
                    <a:pt x="19800" y="17624"/>
                    <a:pt x="19766" y="17624"/>
                  </a:cubicBezTo>
                  <a:cubicBezTo>
                    <a:pt x="19732" y="17624"/>
                    <a:pt x="19697" y="17624"/>
                    <a:pt x="19652" y="17624"/>
                  </a:cubicBezTo>
                  <a:cubicBezTo>
                    <a:pt x="19629" y="17624"/>
                    <a:pt x="19606" y="17624"/>
                    <a:pt x="19584" y="17624"/>
                  </a:cubicBezTo>
                  <a:cubicBezTo>
                    <a:pt x="19834" y="17624"/>
                    <a:pt x="20073" y="17621"/>
                    <a:pt x="20301" y="17615"/>
                  </a:cubicBezTo>
                  <a:cubicBezTo>
                    <a:pt x="20301" y="17615"/>
                    <a:pt x="20301" y="17615"/>
                    <a:pt x="20301" y="17615"/>
                  </a:cubicBezTo>
                  <a:cubicBezTo>
                    <a:pt x="20244" y="17618"/>
                    <a:pt x="20210" y="17618"/>
                    <a:pt x="20176" y="17618"/>
                  </a:cubicBezTo>
                  <a:close/>
                  <a:moveTo>
                    <a:pt x="20814" y="17595"/>
                  </a:moveTo>
                  <a:cubicBezTo>
                    <a:pt x="20780" y="17598"/>
                    <a:pt x="20734" y="17598"/>
                    <a:pt x="20700" y="17601"/>
                  </a:cubicBezTo>
                  <a:cubicBezTo>
                    <a:pt x="20666" y="17604"/>
                    <a:pt x="20632" y="17604"/>
                    <a:pt x="20586" y="17607"/>
                  </a:cubicBezTo>
                  <a:cubicBezTo>
                    <a:pt x="20552" y="17610"/>
                    <a:pt x="20518" y="17610"/>
                    <a:pt x="20484" y="17612"/>
                  </a:cubicBezTo>
                  <a:cubicBezTo>
                    <a:pt x="20449" y="17612"/>
                    <a:pt x="20415" y="17615"/>
                    <a:pt x="20381" y="17615"/>
                  </a:cubicBezTo>
                  <a:cubicBezTo>
                    <a:pt x="20347" y="17615"/>
                    <a:pt x="20313" y="17618"/>
                    <a:pt x="20278" y="17618"/>
                  </a:cubicBezTo>
                  <a:cubicBezTo>
                    <a:pt x="20506" y="17612"/>
                    <a:pt x="20723" y="17601"/>
                    <a:pt x="20905" y="17589"/>
                  </a:cubicBezTo>
                  <a:cubicBezTo>
                    <a:pt x="20882" y="17589"/>
                    <a:pt x="20848" y="17592"/>
                    <a:pt x="20814" y="17595"/>
                  </a:cubicBezTo>
                  <a:close/>
                  <a:moveTo>
                    <a:pt x="21087" y="17575"/>
                  </a:moveTo>
                  <a:cubicBezTo>
                    <a:pt x="21042" y="17578"/>
                    <a:pt x="20996" y="17584"/>
                    <a:pt x="20951" y="17587"/>
                  </a:cubicBezTo>
                  <a:cubicBezTo>
                    <a:pt x="20939" y="17587"/>
                    <a:pt x="20939" y="17587"/>
                    <a:pt x="20928" y="17587"/>
                  </a:cubicBezTo>
                  <a:cubicBezTo>
                    <a:pt x="21110" y="17575"/>
                    <a:pt x="21270" y="17558"/>
                    <a:pt x="21384" y="17540"/>
                  </a:cubicBezTo>
                  <a:cubicBezTo>
                    <a:pt x="21304" y="17552"/>
                    <a:pt x="21201" y="17563"/>
                    <a:pt x="21087" y="17575"/>
                  </a:cubicBezTo>
                  <a:close/>
                  <a:moveTo>
                    <a:pt x="21520" y="17509"/>
                  </a:moveTo>
                  <a:cubicBezTo>
                    <a:pt x="21532" y="17506"/>
                    <a:pt x="21532" y="17503"/>
                    <a:pt x="21543" y="17497"/>
                  </a:cubicBezTo>
                  <a:cubicBezTo>
                    <a:pt x="21532" y="17503"/>
                    <a:pt x="21532" y="17506"/>
                    <a:pt x="21520" y="17509"/>
                  </a:cubicBezTo>
                  <a:close/>
                </a:path>
              </a:pathLst>
            </a:custGeom>
            <a:solidFill>
              <a:srgbClr val="F6BF69"/>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8" name="Shape">
              <a:extLst>
                <a:ext uri="{FF2B5EF4-FFF2-40B4-BE49-F238E27FC236}">
                  <a16:creationId xmlns:a16="http://schemas.microsoft.com/office/drawing/2014/main" id="{15240269-3154-ACD5-AA1B-E5EE225B987C}"/>
                </a:ext>
              </a:extLst>
            </p:cNvPr>
            <p:cNvSpPr/>
            <p:nvPr/>
          </p:nvSpPr>
          <p:spPr>
            <a:xfrm>
              <a:off x="2095500" y="8013699"/>
              <a:ext cx="240793" cy="952376"/>
            </a:xfrm>
            <a:custGeom>
              <a:avLst/>
              <a:gdLst/>
              <a:ahLst/>
              <a:cxnLst>
                <a:cxn ang="0">
                  <a:pos x="wd2" y="hd2"/>
                </a:cxn>
                <a:cxn ang="5400000">
                  <a:pos x="wd2" y="hd2"/>
                </a:cxn>
                <a:cxn ang="10800000">
                  <a:pos x="wd2" y="hd2"/>
                </a:cxn>
                <a:cxn ang="16200000">
                  <a:pos x="wd2" y="hd2"/>
                </a:cxn>
              </a:cxnLst>
              <a:rect l="0" t="0" r="r" b="b"/>
              <a:pathLst>
                <a:path w="21600" h="21600" extrusionOk="0">
                  <a:moveTo>
                    <a:pt x="21600" y="13797"/>
                  </a:moveTo>
                  <a:cubicBezTo>
                    <a:pt x="21600" y="13788"/>
                    <a:pt x="21589" y="13783"/>
                    <a:pt x="21589" y="13774"/>
                  </a:cubicBezTo>
                  <a:cubicBezTo>
                    <a:pt x="21566" y="13728"/>
                    <a:pt x="21486" y="13693"/>
                    <a:pt x="21384" y="13665"/>
                  </a:cubicBezTo>
                  <a:lnTo>
                    <a:pt x="21384" y="0"/>
                  </a:lnTo>
                  <a:lnTo>
                    <a:pt x="20290" y="0"/>
                  </a:lnTo>
                  <a:lnTo>
                    <a:pt x="20290" y="13708"/>
                  </a:lnTo>
                  <a:lnTo>
                    <a:pt x="13215" y="15165"/>
                  </a:lnTo>
                  <a:lnTo>
                    <a:pt x="8772" y="15165"/>
                  </a:lnTo>
                  <a:lnTo>
                    <a:pt x="8772" y="1996"/>
                  </a:lnTo>
                  <a:lnTo>
                    <a:pt x="7678" y="1996"/>
                  </a:lnTo>
                  <a:lnTo>
                    <a:pt x="7678" y="15165"/>
                  </a:lnTo>
                  <a:lnTo>
                    <a:pt x="5389" y="15165"/>
                  </a:lnTo>
                  <a:cubicBezTo>
                    <a:pt x="5058" y="15165"/>
                    <a:pt x="4739" y="15182"/>
                    <a:pt x="4420" y="15206"/>
                  </a:cubicBezTo>
                  <a:cubicBezTo>
                    <a:pt x="4204" y="15214"/>
                    <a:pt x="3987" y="15226"/>
                    <a:pt x="3782" y="15246"/>
                  </a:cubicBezTo>
                  <a:cubicBezTo>
                    <a:pt x="3782" y="15246"/>
                    <a:pt x="3782" y="15246"/>
                    <a:pt x="3771" y="15246"/>
                  </a:cubicBezTo>
                  <a:cubicBezTo>
                    <a:pt x="3566" y="15263"/>
                    <a:pt x="3384" y="15286"/>
                    <a:pt x="3190" y="15312"/>
                  </a:cubicBezTo>
                  <a:cubicBezTo>
                    <a:pt x="3178" y="15315"/>
                    <a:pt x="3167" y="15315"/>
                    <a:pt x="3156" y="15318"/>
                  </a:cubicBezTo>
                  <a:cubicBezTo>
                    <a:pt x="2985" y="15344"/>
                    <a:pt x="2825" y="15373"/>
                    <a:pt x="2666" y="15407"/>
                  </a:cubicBezTo>
                  <a:cubicBezTo>
                    <a:pt x="2643" y="15413"/>
                    <a:pt x="2609" y="15419"/>
                    <a:pt x="2586" y="15424"/>
                  </a:cubicBezTo>
                  <a:cubicBezTo>
                    <a:pt x="2449" y="15456"/>
                    <a:pt x="2324" y="15488"/>
                    <a:pt x="2210" y="15522"/>
                  </a:cubicBezTo>
                  <a:cubicBezTo>
                    <a:pt x="2165" y="15534"/>
                    <a:pt x="2130" y="15548"/>
                    <a:pt x="2096" y="15563"/>
                  </a:cubicBezTo>
                  <a:cubicBezTo>
                    <a:pt x="2005" y="15594"/>
                    <a:pt x="1914" y="15626"/>
                    <a:pt x="1834" y="15664"/>
                  </a:cubicBezTo>
                  <a:cubicBezTo>
                    <a:pt x="1789" y="15687"/>
                    <a:pt x="1743" y="15710"/>
                    <a:pt x="1697" y="15733"/>
                  </a:cubicBezTo>
                  <a:cubicBezTo>
                    <a:pt x="1641" y="15761"/>
                    <a:pt x="1584" y="15793"/>
                    <a:pt x="1538" y="15825"/>
                  </a:cubicBezTo>
                  <a:cubicBezTo>
                    <a:pt x="1492" y="15859"/>
                    <a:pt x="1458" y="15897"/>
                    <a:pt x="1424" y="15931"/>
                  </a:cubicBezTo>
                  <a:cubicBezTo>
                    <a:pt x="1401" y="15957"/>
                    <a:pt x="1367" y="15980"/>
                    <a:pt x="1344" y="16003"/>
                  </a:cubicBezTo>
                  <a:cubicBezTo>
                    <a:pt x="1299" y="16067"/>
                    <a:pt x="1276" y="16130"/>
                    <a:pt x="1276" y="16199"/>
                  </a:cubicBezTo>
                  <a:lnTo>
                    <a:pt x="1276" y="17334"/>
                  </a:lnTo>
                  <a:cubicBezTo>
                    <a:pt x="1208" y="17337"/>
                    <a:pt x="1139" y="17337"/>
                    <a:pt x="1082" y="17337"/>
                  </a:cubicBezTo>
                  <a:cubicBezTo>
                    <a:pt x="387" y="17363"/>
                    <a:pt x="0" y="17418"/>
                    <a:pt x="23" y="17475"/>
                  </a:cubicBezTo>
                  <a:cubicBezTo>
                    <a:pt x="23" y="17475"/>
                    <a:pt x="23" y="17472"/>
                    <a:pt x="23" y="17472"/>
                  </a:cubicBezTo>
                  <a:lnTo>
                    <a:pt x="0" y="21447"/>
                  </a:lnTo>
                  <a:cubicBezTo>
                    <a:pt x="0" y="21470"/>
                    <a:pt x="57" y="21491"/>
                    <a:pt x="194" y="21514"/>
                  </a:cubicBezTo>
                  <a:cubicBezTo>
                    <a:pt x="273" y="21525"/>
                    <a:pt x="376" y="21537"/>
                    <a:pt x="490" y="21548"/>
                  </a:cubicBezTo>
                  <a:cubicBezTo>
                    <a:pt x="535" y="21551"/>
                    <a:pt x="581" y="21557"/>
                    <a:pt x="627" y="21560"/>
                  </a:cubicBezTo>
                  <a:cubicBezTo>
                    <a:pt x="661" y="21563"/>
                    <a:pt x="706" y="21565"/>
                    <a:pt x="752" y="21568"/>
                  </a:cubicBezTo>
                  <a:cubicBezTo>
                    <a:pt x="786" y="21571"/>
                    <a:pt x="832" y="21571"/>
                    <a:pt x="866" y="21574"/>
                  </a:cubicBezTo>
                  <a:cubicBezTo>
                    <a:pt x="900" y="21577"/>
                    <a:pt x="934" y="21577"/>
                    <a:pt x="980" y="21580"/>
                  </a:cubicBezTo>
                  <a:cubicBezTo>
                    <a:pt x="1014" y="21583"/>
                    <a:pt x="1048" y="21583"/>
                    <a:pt x="1082" y="21586"/>
                  </a:cubicBezTo>
                  <a:cubicBezTo>
                    <a:pt x="1116" y="21586"/>
                    <a:pt x="1151" y="21588"/>
                    <a:pt x="1185" y="21588"/>
                  </a:cubicBezTo>
                  <a:cubicBezTo>
                    <a:pt x="1219" y="21588"/>
                    <a:pt x="1253" y="21591"/>
                    <a:pt x="1287" y="21591"/>
                  </a:cubicBezTo>
                  <a:cubicBezTo>
                    <a:pt x="1322" y="21591"/>
                    <a:pt x="1356" y="21594"/>
                    <a:pt x="1390" y="21594"/>
                  </a:cubicBezTo>
                  <a:cubicBezTo>
                    <a:pt x="1424" y="21594"/>
                    <a:pt x="1458" y="21597"/>
                    <a:pt x="1492" y="21597"/>
                  </a:cubicBezTo>
                  <a:cubicBezTo>
                    <a:pt x="1527" y="21597"/>
                    <a:pt x="1561" y="21597"/>
                    <a:pt x="1595" y="21600"/>
                  </a:cubicBezTo>
                  <a:cubicBezTo>
                    <a:pt x="1629" y="21600"/>
                    <a:pt x="1663" y="21600"/>
                    <a:pt x="1697" y="21600"/>
                  </a:cubicBezTo>
                  <a:cubicBezTo>
                    <a:pt x="1732" y="21600"/>
                    <a:pt x="1766" y="21600"/>
                    <a:pt x="1800" y="21600"/>
                  </a:cubicBezTo>
                  <a:cubicBezTo>
                    <a:pt x="1834" y="21600"/>
                    <a:pt x="1868" y="21600"/>
                    <a:pt x="1914" y="21600"/>
                  </a:cubicBezTo>
                  <a:cubicBezTo>
                    <a:pt x="1948" y="21600"/>
                    <a:pt x="1994" y="21600"/>
                    <a:pt x="2028" y="21600"/>
                  </a:cubicBezTo>
                  <a:cubicBezTo>
                    <a:pt x="2073" y="21600"/>
                    <a:pt x="2108" y="21600"/>
                    <a:pt x="2153" y="21600"/>
                  </a:cubicBezTo>
                  <a:cubicBezTo>
                    <a:pt x="2199" y="21600"/>
                    <a:pt x="2256" y="21600"/>
                    <a:pt x="2301" y="21597"/>
                  </a:cubicBezTo>
                  <a:cubicBezTo>
                    <a:pt x="2449" y="21594"/>
                    <a:pt x="2586" y="21591"/>
                    <a:pt x="2734" y="21586"/>
                  </a:cubicBezTo>
                  <a:cubicBezTo>
                    <a:pt x="2837" y="21583"/>
                    <a:pt x="2939" y="21577"/>
                    <a:pt x="3030" y="21571"/>
                  </a:cubicBezTo>
                  <a:cubicBezTo>
                    <a:pt x="3099" y="21568"/>
                    <a:pt x="3156" y="21563"/>
                    <a:pt x="3213" y="21560"/>
                  </a:cubicBezTo>
                  <a:cubicBezTo>
                    <a:pt x="3258" y="21557"/>
                    <a:pt x="3304" y="21554"/>
                    <a:pt x="3338" y="21548"/>
                  </a:cubicBezTo>
                  <a:cubicBezTo>
                    <a:pt x="3372" y="21545"/>
                    <a:pt x="3406" y="21542"/>
                    <a:pt x="3429" y="21540"/>
                  </a:cubicBezTo>
                  <a:cubicBezTo>
                    <a:pt x="3452" y="21537"/>
                    <a:pt x="3486" y="21534"/>
                    <a:pt x="3509" y="21531"/>
                  </a:cubicBezTo>
                  <a:cubicBezTo>
                    <a:pt x="3532" y="21528"/>
                    <a:pt x="3554" y="21525"/>
                    <a:pt x="3577" y="21522"/>
                  </a:cubicBezTo>
                  <a:cubicBezTo>
                    <a:pt x="3600" y="21519"/>
                    <a:pt x="3611" y="21516"/>
                    <a:pt x="3634" y="21514"/>
                  </a:cubicBezTo>
                  <a:cubicBezTo>
                    <a:pt x="3646" y="21511"/>
                    <a:pt x="3668" y="21508"/>
                    <a:pt x="3680" y="21505"/>
                  </a:cubicBezTo>
                  <a:cubicBezTo>
                    <a:pt x="3691" y="21502"/>
                    <a:pt x="3703" y="21499"/>
                    <a:pt x="3714" y="21496"/>
                  </a:cubicBezTo>
                  <a:cubicBezTo>
                    <a:pt x="3725" y="21493"/>
                    <a:pt x="3737" y="21491"/>
                    <a:pt x="3748" y="21488"/>
                  </a:cubicBezTo>
                  <a:cubicBezTo>
                    <a:pt x="3759" y="21485"/>
                    <a:pt x="3771" y="21482"/>
                    <a:pt x="3771" y="21479"/>
                  </a:cubicBezTo>
                  <a:cubicBezTo>
                    <a:pt x="3782" y="21476"/>
                    <a:pt x="3782" y="21473"/>
                    <a:pt x="3794" y="21470"/>
                  </a:cubicBezTo>
                  <a:cubicBezTo>
                    <a:pt x="3794" y="21467"/>
                    <a:pt x="3805" y="21465"/>
                    <a:pt x="3805" y="21462"/>
                  </a:cubicBezTo>
                  <a:cubicBezTo>
                    <a:pt x="3805" y="21459"/>
                    <a:pt x="3805" y="21456"/>
                    <a:pt x="3805" y="21453"/>
                  </a:cubicBezTo>
                  <a:cubicBezTo>
                    <a:pt x="3805" y="21453"/>
                    <a:pt x="3805" y="21453"/>
                    <a:pt x="3805" y="21450"/>
                  </a:cubicBezTo>
                  <a:lnTo>
                    <a:pt x="3828" y="17475"/>
                  </a:lnTo>
                  <a:cubicBezTo>
                    <a:pt x="3828" y="17475"/>
                    <a:pt x="3828" y="17475"/>
                    <a:pt x="3828" y="17478"/>
                  </a:cubicBezTo>
                  <a:cubicBezTo>
                    <a:pt x="3828" y="17481"/>
                    <a:pt x="3828" y="17484"/>
                    <a:pt x="3828" y="17487"/>
                  </a:cubicBezTo>
                  <a:cubicBezTo>
                    <a:pt x="3828" y="17490"/>
                    <a:pt x="3816" y="17493"/>
                    <a:pt x="3816" y="17495"/>
                  </a:cubicBezTo>
                  <a:cubicBezTo>
                    <a:pt x="3816" y="17498"/>
                    <a:pt x="3805" y="17501"/>
                    <a:pt x="3794" y="17504"/>
                  </a:cubicBezTo>
                  <a:cubicBezTo>
                    <a:pt x="3782" y="17507"/>
                    <a:pt x="3782" y="17510"/>
                    <a:pt x="3771" y="17513"/>
                  </a:cubicBezTo>
                  <a:cubicBezTo>
                    <a:pt x="3759" y="17516"/>
                    <a:pt x="3748" y="17518"/>
                    <a:pt x="3737" y="17521"/>
                  </a:cubicBezTo>
                  <a:cubicBezTo>
                    <a:pt x="3737" y="17521"/>
                    <a:pt x="3737" y="17521"/>
                    <a:pt x="3725" y="17524"/>
                  </a:cubicBezTo>
                  <a:cubicBezTo>
                    <a:pt x="3885" y="17490"/>
                    <a:pt x="3862" y="17446"/>
                    <a:pt x="3634" y="17412"/>
                  </a:cubicBezTo>
                  <a:cubicBezTo>
                    <a:pt x="3452" y="17383"/>
                    <a:pt x="3144" y="17363"/>
                    <a:pt x="2803" y="17349"/>
                  </a:cubicBezTo>
                  <a:lnTo>
                    <a:pt x="2803" y="16176"/>
                  </a:lnTo>
                  <a:cubicBezTo>
                    <a:pt x="2803" y="15851"/>
                    <a:pt x="3577" y="15577"/>
                    <a:pt x="4625" y="15485"/>
                  </a:cubicBezTo>
                  <a:cubicBezTo>
                    <a:pt x="4705" y="15482"/>
                    <a:pt x="4773" y="15479"/>
                    <a:pt x="4853" y="15479"/>
                  </a:cubicBezTo>
                  <a:lnTo>
                    <a:pt x="7678" y="15479"/>
                  </a:lnTo>
                  <a:lnTo>
                    <a:pt x="7678" y="16314"/>
                  </a:lnTo>
                  <a:lnTo>
                    <a:pt x="7166" y="16421"/>
                  </a:lnTo>
                  <a:lnTo>
                    <a:pt x="7166" y="16421"/>
                  </a:lnTo>
                  <a:cubicBezTo>
                    <a:pt x="7029" y="16456"/>
                    <a:pt x="6949" y="16505"/>
                    <a:pt x="6949" y="16562"/>
                  </a:cubicBezTo>
                  <a:cubicBezTo>
                    <a:pt x="6949" y="16666"/>
                    <a:pt x="7234" y="16752"/>
                    <a:pt x="7587" y="16752"/>
                  </a:cubicBezTo>
                  <a:cubicBezTo>
                    <a:pt x="7713" y="16752"/>
                    <a:pt x="7838" y="16738"/>
                    <a:pt x="7929" y="16718"/>
                  </a:cubicBezTo>
                  <a:lnTo>
                    <a:pt x="7929" y="16721"/>
                  </a:lnTo>
                  <a:lnTo>
                    <a:pt x="21292" y="13967"/>
                  </a:lnTo>
                  <a:cubicBezTo>
                    <a:pt x="21281" y="13970"/>
                    <a:pt x="21270" y="13970"/>
                    <a:pt x="21247" y="13973"/>
                  </a:cubicBezTo>
                  <a:cubicBezTo>
                    <a:pt x="21452" y="13930"/>
                    <a:pt x="21600" y="13869"/>
                    <a:pt x="21600" y="13797"/>
                  </a:cubicBezTo>
                  <a:close/>
                  <a:moveTo>
                    <a:pt x="23" y="17495"/>
                  </a:moveTo>
                  <a:cubicBezTo>
                    <a:pt x="34" y="17498"/>
                    <a:pt x="34" y="17501"/>
                    <a:pt x="46" y="17507"/>
                  </a:cubicBezTo>
                  <a:cubicBezTo>
                    <a:pt x="34" y="17501"/>
                    <a:pt x="23" y="17498"/>
                    <a:pt x="23" y="17495"/>
                  </a:cubicBezTo>
                  <a:close/>
                  <a:moveTo>
                    <a:pt x="478" y="17570"/>
                  </a:moveTo>
                  <a:cubicBezTo>
                    <a:pt x="365" y="17559"/>
                    <a:pt x="262" y="17547"/>
                    <a:pt x="182" y="17536"/>
                  </a:cubicBezTo>
                  <a:cubicBezTo>
                    <a:pt x="296" y="17553"/>
                    <a:pt x="456" y="17570"/>
                    <a:pt x="638" y="17582"/>
                  </a:cubicBezTo>
                  <a:cubicBezTo>
                    <a:pt x="627" y="17582"/>
                    <a:pt x="627" y="17582"/>
                    <a:pt x="615" y="17582"/>
                  </a:cubicBezTo>
                  <a:cubicBezTo>
                    <a:pt x="570" y="17579"/>
                    <a:pt x="524" y="17573"/>
                    <a:pt x="478" y="17570"/>
                  </a:cubicBezTo>
                  <a:close/>
                  <a:moveTo>
                    <a:pt x="1173" y="17608"/>
                  </a:moveTo>
                  <a:cubicBezTo>
                    <a:pt x="1139" y="17608"/>
                    <a:pt x="1105" y="17605"/>
                    <a:pt x="1071" y="17605"/>
                  </a:cubicBezTo>
                  <a:cubicBezTo>
                    <a:pt x="1037" y="17605"/>
                    <a:pt x="1003" y="17602"/>
                    <a:pt x="968" y="17599"/>
                  </a:cubicBezTo>
                  <a:cubicBezTo>
                    <a:pt x="934" y="17596"/>
                    <a:pt x="900" y="17596"/>
                    <a:pt x="854" y="17593"/>
                  </a:cubicBezTo>
                  <a:cubicBezTo>
                    <a:pt x="820" y="17590"/>
                    <a:pt x="775" y="17590"/>
                    <a:pt x="740" y="17588"/>
                  </a:cubicBezTo>
                  <a:cubicBezTo>
                    <a:pt x="706" y="17585"/>
                    <a:pt x="684" y="17585"/>
                    <a:pt x="649" y="17582"/>
                  </a:cubicBezTo>
                  <a:cubicBezTo>
                    <a:pt x="832" y="17593"/>
                    <a:pt x="1048" y="17605"/>
                    <a:pt x="1276" y="17611"/>
                  </a:cubicBezTo>
                  <a:cubicBezTo>
                    <a:pt x="1242" y="17611"/>
                    <a:pt x="1208" y="17611"/>
                    <a:pt x="1173" y="17608"/>
                  </a:cubicBezTo>
                  <a:close/>
                  <a:moveTo>
                    <a:pt x="1811" y="17619"/>
                  </a:moveTo>
                  <a:cubicBezTo>
                    <a:pt x="1777" y="17619"/>
                    <a:pt x="1743" y="17619"/>
                    <a:pt x="1709" y="17619"/>
                  </a:cubicBezTo>
                  <a:cubicBezTo>
                    <a:pt x="1675" y="17619"/>
                    <a:pt x="1641" y="17619"/>
                    <a:pt x="1606" y="17619"/>
                  </a:cubicBezTo>
                  <a:cubicBezTo>
                    <a:pt x="1572" y="17619"/>
                    <a:pt x="1538" y="17619"/>
                    <a:pt x="1504" y="17616"/>
                  </a:cubicBezTo>
                  <a:cubicBezTo>
                    <a:pt x="1470" y="17616"/>
                    <a:pt x="1435" y="17616"/>
                    <a:pt x="1401" y="17614"/>
                  </a:cubicBezTo>
                  <a:cubicBezTo>
                    <a:pt x="1367" y="17614"/>
                    <a:pt x="1333" y="17611"/>
                    <a:pt x="1299" y="17611"/>
                  </a:cubicBezTo>
                  <a:cubicBezTo>
                    <a:pt x="1299" y="17611"/>
                    <a:pt x="1299" y="17611"/>
                    <a:pt x="1299" y="17611"/>
                  </a:cubicBezTo>
                  <a:cubicBezTo>
                    <a:pt x="1527" y="17616"/>
                    <a:pt x="1766" y="17619"/>
                    <a:pt x="2016" y="17619"/>
                  </a:cubicBezTo>
                  <a:cubicBezTo>
                    <a:pt x="1994" y="17619"/>
                    <a:pt x="1971" y="17619"/>
                    <a:pt x="1948" y="17619"/>
                  </a:cubicBezTo>
                  <a:cubicBezTo>
                    <a:pt x="1891" y="17619"/>
                    <a:pt x="1857" y="17619"/>
                    <a:pt x="1811" y="17619"/>
                  </a:cubicBezTo>
                  <a:close/>
                  <a:moveTo>
                    <a:pt x="2734" y="17605"/>
                  </a:moveTo>
                  <a:cubicBezTo>
                    <a:pt x="2597" y="17611"/>
                    <a:pt x="2449" y="17614"/>
                    <a:pt x="2301" y="17616"/>
                  </a:cubicBezTo>
                  <a:cubicBezTo>
                    <a:pt x="2256" y="17616"/>
                    <a:pt x="2199" y="17619"/>
                    <a:pt x="2153" y="17619"/>
                  </a:cubicBezTo>
                  <a:cubicBezTo>
                    <a:pt x="2108" y="17619"/>
                    <a:pt x="2073" y="17619"/>
                    <a:pt x="2028" y="17619"/>
                  </a:cubicBezTo>
                  <a:cubicBezTo>
                    <a:pt x="2016" y="17619"/>
                    <a:pt x="2005" y="17619"/>
                    <a:pt x="1994" y="17619"/>
                  </a:cubicBezTo>
                  <a:cubicBezTo>
                    <a:pt x="2256" y="17619"/>
                    <a:pt x="2506" y="17614"/>
                    <a:pt x="2734" y="17605"/>
                  </a:cubicBezTo>
                  <a:cubicBezTo>
                    <a:pt x="2848" y="17602"/>
                    <a:pt x="2951" y="17596"/>
                    <a:pt x="3053" y="17590"/>
                  </a:cubicBezTo>
                  <a:cubicBezTo>
                    <a:pt x="3042" y="17590"/>
                    <a:pt x="3042" y="17590"/>
                    <a:pt x="3030" y="17593"/>
                  </a:cubicBezTo>
                  <a:cubicBezTo>
                    <a:pt x="2939" y="17596"/>
                    <a:pt x="2837" y="17602"/>
                    <a:pt x="2734" y="17605"/>
                  </a:cubicBezTo>
                  <a:close/>
                  <a:moveTo>
                    <a:pt x="3213" y="17579"/>
                  </a:moveTo>
                  <a:cubicBezTo>
                    <a:pt x="3178" y="17582"/>
                    <a:pt x="3133" y="17585"/>
                    <a:pt x="3087" y="17588"/>
                  </a:cubicBezTo>
                  <a:cubicBezTo>
                    <a:pt x="3178" y="17582"/>
                    <a:pt x="3258" y="17576"/>
                    <a:pt x="3327" y="17570"/>
                  </a:cubicBezTo>
                  <a:cubicBezTo>
                    <a:pt x="3292" y="17573"/>
                    <a:pt x="3258" y="17576"/>
                    <a:pt x="3213" y="17579"/>
                  </a:cubicBezTo>
                  <a:close/>
                  <a:moveTo>
                    <a:pt x="3440" y="17559"/>
                  </a:moveTo>
                  <a:cubicBezTo>
                    <a:pt x="3406" y="17562"/>
                    <a:pt x="3384" y="17565"/>
                    <a:pt x="3349" y="17567"/>
                  </a:cubicBezTo>
                  <a:cubicBezTo>
                    <a:pt x="3349" y="17567"/>
                    <a:pt x="3349" y="17567"/>
                    <a:pt x="3349" y="17567"/>
                  </a:cubicBezTo>
                  <a:cubicBezTo>
                    <a:pt x="3429" y="17562"/>
                    <a:pt x="3497" y="17553"/>
                    <a:pt x="3554" y="17544"/>
                  </a:cubicBezTo>
                  <a:cubicBezTo>
                    <a:pt x="3543" y="17547"/>
                    <a:pt x="3532" y="17547"/>
                    <a:pt x="3520" y="17550"/>
                  </a:cubicBezTo>
                  <a:cubicBezTo>
                    <a:pt x="3486" y="17553"/>
                    <a:pt x="3463" y="17556"/>
                    <a:pt x="3440" y="17559"/>
                  </a:cubicBezTo>
                  <a:close/>
                  <a:moveTo>
                    <a:pt x="3703" y="17521"/>
                  </a:moveTo>
                  <a:cubicBezTo>
                    <a:pt x="3691" y="17524"/>
                    <a:pt x="3680" y="17524"/>
                    <a:pt x="3680" y="17527"/>
                  </a:cubicBezTo>
                  <a:cubicBezTo>
                    <a:pt x="3668" y="17530"/>
                    <a:pt x="3646" y="17533"/>
                    <a:pt x="3634" y="17536"/>
                  </a:cubicBezTo>
                  <a:cubicBezTo>
                    <a:pt x="3623" y="17539"/>
                    <a:pt x="3600" y="17542"/>
                    <a:pt x="3577" y="17544"/>
                  </a:cubicBezTo>
                  <a:cubicBezTo>
                    <a:pt x="3566" y="17544"/>
                    <a:pt x="3566" y="17547"/>
                    <a:pt x="3554" y="17547"/>
                  </a:cubicBezTo>
                  <a:cubicBezTo>
                    <a:pt x="3611" y="17539"/>
                    <a:pt x="3668" y="17530"/>
                    <a:pt x="3703" y="17521"/>
                  </a:cubicBezTo>
                  <a:close/>
                  <a:moveTo>
                    <a:pt x="8749" y="15471"/>
                  </a:moveTo>
                  <a:lnTo>
                    <a:pt x="11700" y="15471"/>
                  </a:lnTo>
                  <a:lnTo>
                    <a:pt x="8749" y="16078"/>
                  </a:lnTo>
                  <a:lnTo>
                    <a:pt x="8749" y="15471"/>
                  </a:lnTo>
                  <a:close/>
                </a:path>
              </a:pathLst>
            </a:custGeom>
            <a:solidFill>
              <a:srgbClr val="F6BF69"/>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9" name="Shape">
              <a:extLst>
                <a:ext uri="{FF2B5EF4-FFF2-40B4-BE49-F238E27FC236}">
                  <a16:creationId xmlns:a16="http://schemas.microsoft.com/office/drawing/2014/main" id="{E28807E9-EE4B-783F-A0ED-87CFCD9C6FDC}"/>
                </a:ext>
              </a:extLst>
            </p:cNvPr>
            <p:cNvSpPr/>
            <p:nvPr/>
          </p:nvSpPr>
          <p:spPr>
            <a:xfrm>
              <a:off x="1651000" y="8674100"/>
              <a:ext cx="5229480" cy="7545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3672" y="0"/>
                  </a:lnTo>
                  <a:lnTo>
                    <a:pt x="17928" y="0"/>
                  </a:lnTo>
                  <a:lnTo>
                    <a:pt x="21600" y="21600"/>
                  </a:lnTo>
                  <a:close/>
                  <a:moveTo>
                    <a:pt x="205" y="21211"/>
                  </a:moveTo>
                  <a:lnTo>
                    <a:pt x="21394" y="21211"/>
                  </a:lnTo>
                  <a:lnTo>
                    <a:pt x="17864" y="171"/>
                  </a:lnTo>
                  <a:lnTo>
                    <a:pt x="3736" y="171"/>
                  </a:lnTo>
                  <a:lnTo>
                    <a:pt x="205" y="21211"/>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0" name="Shape">
              <a:extLst>
                <a:ext uri="{FF2B5EF4-FFF2-40B4-BE49-F238E27FC236}">
                  <a16:creationId xmlns:a16="http://schemas.microsoft.com/office/drawing/2014/main" id="{92020925-0BAA-1F70-1E89-9592DF7C0A53}"/>
                </a:ext>
              </a:extLst>
            </p:cNvPr>
            <p:cNvSpPr/>
            <p:nvPr/>
          </p:nvSpPr>
          <p:spPr>
            <a:xfrm>
              <a:off x="2057400" y="8674099"/>
              <a:ext cx="764794" cy="744729"/>
            </a:xfrm>
            <a:custGeom>
              <a:avLst/>
              <a:gdLst/>
              <a:ahLst/>
              <a:cxnLst>
                <a:cxn ang="0">
                  <a:pos x="wd2" y="hd2"/>
                </a:cxn>
                <a:cxn ang="5400000">
                  <a:pos x="wd2" y="hd2"/>
                </a:cxn>
                <a:cxn ang="10800000">
                  <a:pos x="wd2" y="hd2"/>
                </a:cxn>
                <a:cxn ang="16200000">
                  <a:pos x="wd2" y="hd2"/>
                </a:cxn>
              </a:cxnLst>
              <a:rect l="0" t="0" r="r" b="b"/>
              <a:pathLst>
                <a:path w="21600" h="21600" extrusionOk="0">
                  <a:moveTo>
                    <a:pt x="954" y="21600"/>
                  </a:moveTo>
                  <a:lnTo>
                    <a:pt x="0" y="21600"/>
                  </a:lnTo>
                  <a:lnTo>
                    <a:pt x="20965" y="0"/>
                  </a:lnTo>
                  <a:lnTo>
                    <a:pt x="21600"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1" name="Shape">
              <a:extLst>
                <a:ext uri="{FF2B5EF4-FFF2-40B4-BE49-F238E27FC236}">
                  <a16:creationId xmlns:a16="http://schemas.microsoft.com/office/drawing/2014/main" id="{B431D063-9867-0952-2B4C-A62FE40B6A92}"/>
                </a:ext>
              </a:extLst>
            </p:cNvPr>
            <p:cNvSpPr/>
            <p:nvPr/>
          </p:nvSpPr>
          <p:spPr>
            <a:xfrm>
              <a:off x="2285999" y="8674099"/>
              <a:ext cx="671831" cy="744729"/>
            </a:xfrm>
            <a:custGeom>
              <a:avLst/>
              <a:gdLst/>
              <a:ahLst/>
              <a:cxnLst>
                <a:cxn ang="0">
                  <a:pos x="wd2" y="hd2"/>
                </a:cxn>
                <a:cxn ang="5400000">
                  <a:pos x="wd2" y="hd2"/>
                </a:cxn>
                <a:cxn ang="10800000">
                  <a:pos x="wd2" y="hd2"/>
                </a:cxn>
                <a:cxn ang="16200000">
                  <a:pos x="wd2" y="hd2"/>
                </a:cxn>
              </a:cxnLst>
              <a:rect l="0" t="0" r="r" b="b"/>
              <a:pathLst>
                <a:path w="21600" h="21600" extrusionOk="0">
                  <a:moveTo>
                    <a:pt x="339" y="21600"/>
                  </a:moveTo>
                  <a:lnTo>
                    <a:pt x="0" y="21600"/>
                  </a:lnTo>
                  <a:lnTo>
                    <a:pt x="21375" y="0"/>
                  </a:lnTo>
                  <a:lnTo>
                    <a:pt x="21600"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2" name="Shape">
              <a:extLst>
                <a:ext uri="{FF2B5EF4-FFF2-40B4-BE49-F238E27FC236}">
                  <a16:creationId xmlns:a16="http://schemas.microsoft.com/office/drawing/2014/main" id="{A3615D91-40D3-AC46-9F43-50DE335777E2}"/>
                </a:ext>
              </a:extLst>
            </p:cNvPr>
            <p:cNvSpPr/>
            <p:nvPr/>
          </p:nvSpPr>
          <p:spPr>
            <a:xfrm>
              <a:off x="2514599" y="8674099"/>
              <a:ext cx="598171" cy="744729"/>
            </a:xfrm>
            <a:custGeom>
              <a:avLst/>
              <a:gdLst/>
              <a:ahLst/>
              <a:cxnLst>
                <a:cxn ang="0">
                  <a:pos x="wd2" y="hd2"/>
                </a:cxn>
                <a:cxn ang="5400000">
                  <a:pos x="wd2" y="hd2"/>
                </a:cxn>
                <a:cxn ang="10800000">
                  <a:pos x="wd2" y="hd2"/>
                </a:cxn>
                <a:cxn ang="16200000">
                  <a:pos x="wd2" y="hd2"/>
                </a:cxn>
              </a:cxnLst>
              <a:rect l="0" t="0" r="r" b="b"/>
              <a:pathLst>
                <a:path w="21600" h="21600" extrusionOk="0">
                  <a:moveTo>
                    <a:pt x="381" y="21600"/>
                  </a:moveTo>
                  <a:lnTo>
                    <a:pt x="0" y="21600"/>
                  </a:lnTo>
                  <a:lnTo>
                    <a:pt x="21348" y="0"/>
                  </a:lnTo>
                  <a:lnTo>
                    <a:pt x="21600"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3" name="Shape">
              <a:extLst>
                <a:ext uri="{FF2B5EF4-FFF2-40B4-BE49-F238E27FC236}">
                  <a16:creationId xmlns:a16="http://schemas.microsoft.com/office/drawing/2014/main" id="{B078AEA5-2FE5-7E7C-82F5-CC9D98F2311D}"/>
                </a:ext>
              </a:extLst>
            </p:cNvPr>
            <p:cNvSpPr/>
            <p:nvPr/>
          </p:nvSpPr>
          <p:spPr>
            <a:xfrm>
              <a:off x="2730500" y="8674099"/>
              <a:ext cx="524510" cy="744729"/>
            </a:xfrm>
            <a:custGeom>
              <a:avLst/>
              <a:gdLst/>
              <a:ahLst/>
              <a:cxnLst>
                <a:cxn ang="0">
                  <a:pos x="wd2" y="hd2"/>
                </a:cxn>
                <a:cxn ang="5400000">
                  <a:pos x="wd2" y="hd2"/>
                </a:cxn>
                <a:cxn ang="10800000">
                  <a:pos x="wd2" y="hd2"/>
                </a:cxn>
                <a:cxn ang="16200000">
                  <a:pos x="wd2" y="hd2"/>
                </a:cxn>
              </a:cxnLst>
              <a:rect l="0" t="0" r="r" b="b"/>
              <a:pathLst>
                <a:path w="21600" h="21600" extrusionOk="0">
                  <a:moveTo>
                    <a:pt x="434" y="21600"/>
                  </a:moveTo>
                  <a:lnTo>
                    <a:pt x="0" y="21600"/>
                  </a:lnTo>
                  <a:lnTo>
                    <a:pt x="21307" y="0"/>
                  </a:lnTo>
                  <a:lnTo>
                    <a:pt x="21600"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4" name="Shape">
              <a:extLst>
                <a:ext uri="{FF2B5EF4-FFF2-40B4-BE49-F238E27FC236}">
                  <a16:creationId xmlns:a16="http://schemas.microsoft.com/office/drawing/2014/main" id="{99256CDC-617E-12E8-581E-1FF94E82C872}"/>
                </a:ext>
              </a:extLst>
            </p:cNvPr>
            <p:cNvSpPr/>
            <p:nvPr/>
          </p:nvSpPr>
          <p:spPr>
            <a:xfrm>
              <a:off x="2946400" y="8674099"/>
              <a:ext cx="450850" cy="744729"/>
            </a:xfrm>
            <a:custGeom>
              <a:avLst/>
              <a:gdLst/>
              <a:ahLst/>
              <a:cxnLst>
                <a:cxn ang="0">
                  <a:pos x="wd2" y="hd2"/>
                </a:cxn>
                <a:cxn ang="5400000">
                  <a:pos x="wd2" y="hd2"/>
                </a:cxn>
                <a:cxn ang="10800000">
                  <a:pos x="wd2" y="hd2"/>
                </a:cxn>
                <a:cxn ang="16200000">
                  <a:pos x="wd2" y="hd2"/>
                </a:cxn>
              </a:cxnLst>
              <a:rect l="0" t="0" r="r" b="b"/>
              <a:pathLst>
                <a:path w="21600" h="21600" extrusionOk="0">
                  <a:moveTo>
                    <a:pt x="505" y="21600"/>
                  </a:moveTo>
                  <a:lnTo>
                    <a:pt x="0" y="21600"/>
                  </a:lnTo>
                  <a:lnTo>
                    <a:pt x="21259" y="0"/>
                  </a:lnTo>
                  <a:lnTo>
                    <a:pt x="21600"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5" name="Shape">
              <a:extLst>
                <a:ext uri="{FF2B5EF4-FFF2-40B4-BE49-F238E27FC236}">
                  <a16:creationId xmlns:a16="http://schemas.microsoft.com/office/drawing/2014/main" id="{C0B71C39-A8C2-2232-C2C3-6B813298B1CB}"/>
                </a:ext>
              </a:extLst>
            </p:cNvPr>
            <p:cNvSpPr/>
            <p:nvPr/>
          </p:nvSpPr>
          <p:spPr>
            <a:xfrm>
              <a:off x="3162300" y="8674099"/>
              <a:ext cx="377064" cy="744729"/>
            </a:xfrm>
            <a:custGeom>
              <a:avLst/>
              <a:gdLst/>
              <a:ahLst/>
              <a:cxnLst>
                <a:cxn ang="0">
                  <a:pos x="wd2" y="hd2"/>
                </a:cxn>
                <a:cxn ang="5400000">
                  <a:pos x="wd2" y="hd2"/>
                </a:cxn>
                <a:cxn ang="10800000">
                  <a:pos x="wd2" y="hd2"/>
                </a:cxn>
                <a:cxn ang="16200000">
                  <a:pos x="wd2" y="hd2"/>
                </a:cxn>
              </a:cxnLst>
              <a:rect l="0" t="0" r="r" b="b"/>
              <a:pathLst>
                <a:path w="21600" h="21600" extrusionOk="0">
                  <a:moveTo>
                    <a:pt x="604" y="21600"/>
                  </a:moveTo>
                  <a:lnTo>
                    <a:pt x="0" y="21600"/>
                  </a:lnTo>
                  <a:lnTo>
                    <a:pt x="21200" y="0"/>
                  </a:lnTo>
                  <a:lnTo>
                    <a:pt x="21600"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6" name="Shape">
              <a:extLst>
                <a:ext uri="{FF2B5EF4-FFF2-40B4-BE49-F238E27FC236}">
                  <a16:creationId xmlns:a16="http://schemas.microsoft.com/office/drawing/2014/main" id="{EC078596-C218-64C9-0BD0-F31224FA2ED0}"/>
                </a:ext>
              </a:extLst>
            </p:cNvPr>
            <p:cNvSpPr/>
            <p:nvPr/>
          </p:nvSpPr>
          <p:spPr>
            <a:xfrm>
              <a:off x="3378200" y="8674099"/>
              <a:ext cx="303404" cy="744729"/>
            </a:xfrm>
            <a:custGeom>
              <a:avLst/>
              <a:gdLst/>
              <a:ahLst/>
              <a:cxnLst>
                <a:cxn ang="0">
                  <a:pos x="wd2" y="hd2"/>
                </a:cxn>
                <a:cxn ang="5400000">
                  <a:pos x="wd2" y="hd2"/>
                </a:cxn>
                <a:cxn ang="10800000">
                  <a:pos x="wd2" y="hd2"/>
                </a:cxn>
                <a:cxn ang="16200000">
                  <a:pos x="wd2" y="hd2"/>
                </a:cxn>
              </a:cxnLst>
              <a:rect l="0" t="0" r="r" b="b"/>
              <a:pathLst>
                <a:path w="21600" h="21600" extrusionOk="0">
                  <a:moveTo>
                    <a:pt x="750" y="21600"/>
                  </a:moveTo>
                  <a:lnTo>
                    <a:pt x="0" y="21600"/>
                  </a:lnTo>
                  <a:lnTo>
                    <a:pt x="21103" y="0"/>
                  </a:lnTo>
                  <a:lnTo>
                    <a:pt x="21600"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7" name="Shape">
              <a:extLst>
                <a:ext uri="{FF2B5EF4-FFF2-40B4-BE49-F238E27FC236}">
                  <a16:creationId xmlns:a16="http://schemas.microsoft.com/office/drawing/2014/main" id="{6FCA2347-2440-2CB0-A15B-44418F7F6CB3}"/>
                </a:ext>
              </a:extLst>
            </p:cNvPr>
            <p:cNvSpPr/>
            <p:nvPr/>
          </p:nvSpPr>
          <p:spPr>
            <a:xfrm>
              <a:off x="3606799" y="8674099"/>
              <a:ext cx="229745" cy="744729"/>
            </a:xfrm>
            <a:custGeom>
              <a:avLst/>
              <a:gdLst/>
              <a:ahLst/>
              <a:cxnLst>
                <a:cxn ang="0">
                  <a:pos x="wd2" y="hd2"/>
                </a:cxn>
                <a:cxn ang="5400000">
                  <a:pos x="wd2" y="hd2"/>
                </a:cxn>
                <a:cxn ang="10800000">
                  <a:pos x="wd2" y="hd2"/>
                </a:cxn>
                <a:cxn ang="16200000">
                  <a:pos x="wd2" y="hd2"/>
                </a:cxn>
              </a:cxnLst>
              <a:rect l="0" t="0" r="r" b="b"/>
              <a:pathLst>
                <a:path w="21600" h="21600" extrusionOk="0">
                  <a:moveTo>
                    <a:pt x="991" y="21600"/>
                  </a:moveTo>
                  <a:lnTo>
                    <a:pt x="0" y="21600"/>
                  </a:lnTo>
                  <a:lnTo>
                    <a:pt x="20943" y="0"/>
                  </a:lnTo>
                  <a:lnTo>
                    <a:pt x="21600"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8" name="Shape">
              <a:extLst>
                <a:ext uri="{FF2B5EF4-FFF2-40B4-BE49-F238E27FC236}">
                  <a16:creationId xmlns:a16="http://schemas.microsoft.com/office/drawing/2014/main" id="{3456ED19-DFBC-6440-204B-3B50F131C1A1}"/>
                </a:ext>
              </a:extLst>
            </p:cNvPr>
            <p:cNvSpPr/>
            <p:nvPr/>
          </p:nvSpPr>
          <p:spPr>
            <a:xfrm>
              <a:off x="3822699" y="8674099"/>
              <a:ext cx="156084" cy="744729"/>
            </a:xfrm>
            <a:custGeom>
              <a:avLst/>
              <a:gdLst/>
              <a:ahLst/>
              <a:cxnLst>
                <a:cxn ang="0">
                  <a:pos x="wd2" y="hd2"/>
                </a:cxn>
                <a:cxn ang="5400000">
                  <a:pos x="wd2" y="hd2"/>
                </a:cxn>
                <a:cxn ang="10800000">
                  <a:pos x="wd2" y="hd2"/>
                </a:cxn>
                <a:cxn ang="16200000">
                  <a:pos x="wd2" y="hd2"/>
                </a:cxn>
              </a:cxnLst>
              <a:rect l="0" t="0" r="r" b="b"/>
              <a:pathLst>
                <a:path w="21600" h="21600" extrusionOk="0">
                  <a:moveTo>
                    <a:pt x="1459" y="21600"/>
                  </a:moveTo>
                  <a:lnTo>
                    <a:pt x="0" y="21600"/>
                  </a:lnTo>
                  <a:lnTo>
                    <a:pt x="20633" y="0"/>
                  </a:lnTo>
                  <a:lnTo>
                    <a:pt x="21600"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9" name="Shape">
              <a:extLst>
                <a:ext uri="{FF2B5EF4-FFF2-40B4-BE49-F238E27FC236}">
                  <a16:creationId xmlns:a16="http://schemas.microsoft.com/office/drawing/2014/main" id="{9894869D-8E94-9B84-02D0-6B202EA8C3E6}"/>
                </a:ext>
              </a:extLst>
            </p:cNvPr>
            <p:cNvSpPr/>
            <p:nvPr/>
          </p:nvSpPr>
          <p:spPr>
            <a:xfrm>
              <a:off x="4038599" y="8674099"/>
              <a:ext cx="82425" cy="744729"/>
            </a:xfrm>
            <a:custGeom>
              <a:avLst/>
              <a:gdLst/>
              <a:ahLst/>
              <a:cxnLst>
                <a:cxn ang="0">
                  <a:pos x="wd2" y="hd2"/>
                </a:cxn>
                <a:cxn ang="5400000">
                  <a:pos x="wd2" y="hd2"/>
                </a:cxn>
                <a:cxn ang="10800000">
                  <a:pos x="wd2" y="hd2"/>
                </a:cxn>
                <a:cxn ang="16200000">
                  <a:pos x="wd2" y="hd2"/>
                </a:cxn>
              </a:cxnLst>
              <a:rect l="0" t="0" r="r" b="b"/>
              <a:pathLst>
                <a:path w="21600" h="21600" extrusionOk="0">
                  <a:moveTo>
                    <a:pt x="2762" y="21600"/>
                  </a:moveTo>
                  <a:lnTo>
                    <a:pt x="0" y="21600"/>
                  </a:lnTo>
                  <a:lnTo>
                    <a:pt x="19769" y="0"/>
                  </a:lnTo>
                  <a:lnTo>
                    <a:pt x="21600"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0" name="Shape">
              <a:extLst>
                <a:ext uri="{FF2B5EF4-FFF2-40B4-BE49-F238E27FC236}">
                  <a16:creationId xmlns:a16="http://schemas.microsoft.com/office/drawing/2014/main" id="{91A46FBD-3A4C-9924-7A8A-09CDD8A6FC0F}"/>
                </a:ext>
              </a:extLst>
            </p:cNvPr>
            <p:cNvSpPr/>
            <p:nvPr/>
          </p:nvSpPr>
          <p:spPr>
            <a:xfrm>
              <a:off x="4254499" y="8674099"/>
              <a:ext cx="10542" cy="7447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3643" y="0"/>
                  </a:lnTo>
                  <a:lnTo>
                    <a:pt x="17957"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1" name="Shape">
              <a:extLst>
                <a:ext uri="{FF2B5EF4-FFF2-40B4-BE49-F238E27FC236}">
                  <a16:creationId xmlns:a16="http://schemas.microsoft.com/office/drawing/2014/main" id="{03DB05C9-933C-F0C9-2798-57BCECBFD399}"/>
                </a:ext>
              </a:extLst>
            </p:cNvPr>
            <p:cNvSpPr/>
            <p:nvPr/>
          </p:nvSpPr>
          <p:spPr>
            <a:xfrm>
              <a:off x="4406900" y="8674099"/>
              <a:ext cx="82550" cy="7447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809" y="21600"/>
                  </a:lnTo>
                  <a:lnTo>
                    <a:pt x="0" y="0"/>
                  </a:lnTo>
                  <a:lnTo>
                    <a:pt x="1861"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2" name="Shape">
              <a:extLst>
                <a:ext uri="{FF2B5EF4-FFF2-40B4-BE49-F238E27FC236}">
                  <a16:creationId xmlns:a16="http://schemas.microsoft.com/office/drawing/2014/main" id="{622527B3-F572-CA73-5FB4-11F06F9A3BD8}"/>
                </a:ext>
              </a:extLst>
            </p:cNvPr>
            <p:cNvSpPr/>
            <p:nvPr/>
          </p:nvSpPr>
          <p:spPr>
            <a:xfrm>
              <a:off x="4546599" y="8674099"/>
              <a:ext cx="156212" cy="7447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125" y="21600"/>
                  </a:lnTo>
                  <a:lnTo>
                    <a:pt x="0" y="0"/>
                  </a:lnTo>
                  <a:lnTo>
                    <a:pt x="983"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3" name="Shape">
              <a:extLst>
                <a:ext uri="{FF2B5EF4-FFF2-40B4-BE49-F238E27FC236}">
                  <a16:creationId xmlns:a16="http://schemas.microsoft.com/office/drawing/2014/main" id="{8F008CFD-0619-9B35-0A6F-F028F17FB6B3}"/>
                </a:ext>
              </a:extLst>
            </p:cNvPr>
            <p:cNvSpPr/>
            <p:nvPr/>
          </p:nvSpPr>
          <p:spPr>
            <a:xfrm>
              <a:off x="4698999" y="8674099"/>
              <a:ext cx="229872" cy="7447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598" y="21600"/>
                  </a:lnTo>
                  <a:lnTo>
                    <a:pt x="0" y="0"/>
                  </a:lnTo>
                  <a:lnTo>
                    <a:pt x="656"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4" name="Shape">
              <a:extLst>
                <a:ext uri="{FF2B5EF4-FFF2-40B4-BE49-F238E27FC236}">
                  <a16:creationId xmlns:a16="http://schemas.microsoft.com/office/drawing/2014/main" id="{96767C31-9914-CC91-55FD-F2B79CA8CBB9}"/>
                </a:ext>
              </a:extLst>
            </p:cNvPr>
            <p:cNvSpPr/>
            <p:nvPr/>
          </p:nvSpPr>
          <p:spPr>
            <a:xfrm>
              <a:off x="4838700" y="8674099"/>
              <a:ext cx="303530" cy="7447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841" y="21600"/>
                  </a:lnTo>
                  <a:lnTo>
                    <a:pt x="0" y="0"/>
                  </a:lnTo>
                  <a:lnTo>
                    <a:pt x="497"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5" name="Shape">
              <a:extLst>
                <a:ext uri="{FF2B5EF4-FFF2-40B4-BE49-F238E27FC236}">
                  <a16:creationId xmlns:a16="http://schemas.microsoft.com/office/drawing/2014/main" id="{E50EFE73-C6A9-0F55-BBFF-312AA8B3433F}"/>
                </a:ext>
              </a:extLst>
            </p:cNvPr>
            <p:cNvSpPr/>
            <p:nvPr/>
          </p:nvSpPr>
          <p:spPr>
            <a:xfrm>
              <a:off x="4991100" y="8674099"/>
              <a:ext cx="377064" cy="7447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996" y="21600"/>
                  </a:lnTo>
                  <a:lnTo>
                    <a:pt x="0" y="0"/>
                  </a:lnTo>
                  <a:lnTo>
                    <a:pt x="400"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6" name="Shape">
              <a:extLst>
                <a:ext uri="{FF2B5EF4-FFF2-40B4-BE49-F238E27FC236}">
                  <a16:creationId xmlns:a16="http://schemas.microsoft.com/office/drawing/2014/main" id="{CCEA0292-E826-6ECD-DE95-4CC9E11D5075}"/>
                </a:ext>
              </a:extLst>
            </p:cNvPr>
            <p:cNvSpPr/>
            <p:nvPr/>
          </p:nvSpPr>
          <p:spPr>
            <a:xfrm>
              <a:off x="5130800" y="8674099"/>
              <a:ext cx="450724" cy="7447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95" y="21600"/>
                  </a:lnTo>
                  <a:lnTo>
                    <a:pt x="0" y="0"/>
                  </a:lnTo>
                  <a:lnTo>
                    <a:pt x="335"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7" name="Shape">
              <a:extLst>
                <a:ext uri="{FF2B5EF4-FFF2-40B4-BE49-F238E27FC236}">
                  <a16:creationId xmlns:a16="http://schemas.microsoft.com/office/drawing/2014/main" id="{F23F0E2D-2494-35F1-416F-AFE921970793}"/>
                </a:ext>
              </a:extLst>
            </p:cNvPr>
            <p:cNvSpPr/>
            <p:nvPr/>
          </p:nvSpPr>
          <p:spPr>
            <a:xfrm>
              <a:off x="5283200" y="8674099"/>
              <a:ext cx="524384" cy="7447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166" y="21600"/>
                  </a:lnTo>
                  <a:lnTo>
                    <a:pt x="0" y="0"/>
                  </a:lnTo>
                  <a:lnTo>
                    <a:pt x="288"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8" name="Shape">
              <a:extLst>
                <a:ext uri="{FF2B5EF4-FFF2-40B4-BE49-F238E27FC236}">
                  <a16:creationId xmlns:a16="http://schemas.microsoft.com/office/drawing/2014/main" id="{93587218-2E3B-646D-FCA0-41EB301DD0B5}"/>
                </a:ext>
              </a:extLst>
            </p:cNvPr>
            <p:cNvSpPr/>
            <p:nvPr/>
          </p:nvSpPr>
          <p:spPr>
            <a:xfrm>
              <a:off x="5422900" y="8674099"/>
              <a:ext cx="598044" cy="7447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219" y="21600"/>
                  </a:lnTo>
                  <a:lnTo>
                    <a:pt x="0" y="0"/>
                  </a:lnTo>
                  <a:lnTo>
                    <a:pt x="252"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29" name="Shape">
              <a:extLst>
                <a:ext uri="{FF2B5EF4-FFF2-40B4-BE49-F238E27FC236}">
                  <a16:creationId xmlns:a16="http://schemas.microsoft.com/office/drawing/2014/main" id="{EEF13556-D2FD-85D3-4403-2E51993EED86}"/>
                </a:ext>
              </a:extLst>
            </p:cNvPr>
            <p:cNvSpPr/>
            <p:nvPr/>
          </p:nvSpPr>
          <p:spPr>
            <a:xfrm>
              <a:off x="5562599" y="8674099"/>
              <a:ext cx="671831" cy="7447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261" y="21600"/>
                  </a:lnTo>
                  <a:lnTo>
                    <a:pt x="0" y="0"/>
                  </a:lnTo>
                  <a:lnTo>
                    <a:pt x="229"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30" name="Shape">
              <a:extLst>
                <a:ext uri="{FF2B5EF4-FFF2-40B4-BE49-F238E27FC236}">
                  <a16:creationId xmlns:a16="http://schemas.microsoft.com/office/drawing/2014/main" id="{67AD270D-40DE-CF24-1280-799CA7CEF823}"/>
                </a:ext>
              </a:extLst>
            </p:cNvPr>
            <p:cNvSpPr/>
            <p:nvPr/>
          </p:nvSpPr>
          <p:spPr>
            <a:xfrm>
              <a:off x="5702300" y="8674099"/>
              <a:ext cx="764794" cy="7447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642" y="21600"/>
                  </a:lnTo>
                  <a:lnTo>
                    <a:pt x="0" y="0"/>
                  </a:lnTo>
                  <a:lnTo>
                    <a:pt x="631" y="0"/>
                  </a:ln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sp>
        <p:nvSpPr>
          <p:cNvPr id="131" name="Pentagon 15">
            <a:extLst>
              <a:ext uri="{FF2B5EF4-FFF2-40B4-BE49-F238E27FC236}">
                <a16:creationId xmlns:a16="http://schemas.microsoft.com/office/drawing/2014/main" id="{FC295CBB-0839-EA49-0223-F69E499BCD69}"/>
              </a:ext>
            </a:extLst>
          </p:cNvPr>
          <p:cNvSpPr/>
          <p:nvPr/>
        </p:nvSpPr>
        <p:spPr>
          <a:xfrm>
            <a:off x="4312938" y="3601263"/>
            <a:ext cx="5239138" cy="541739"/>
          </a:xfrm>
          <a:prstGeom prst="homePlate">
            <a:avLst/>
          </a:prstGeom>
          <a:solidFill>
            <a:schemeClr val="accent6"/>
          </a:solidFill>
          <a:ln w="38100">
            <a:solidFill>
              <a:srgbClr val="F1EEF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cap="all" dirty="0">
                <a:solidFill>
                  <a:schemeClr val="accent6">
                    <a:lumMod val="50000"/>
                  </a:schemeClr>
                </a:solidFill>
              </a:rPr>
              <a:t>      Level-playing field</a:t>
            </a:r>
          </a:p>
        </p:txBody>
      </p:sp>
      <p:sp>
        <p:nvSpPr>
          <p:cNvPr id="132" name="Pentagon 588">
            <a:extLst>
              <a:ext uri="{FF2B5EF4-FFF2-40B4-BE49-F238E27FC236}">
                <a16:creationId xmlns:a16="http://schemas.microsoft.com/office/drawing/2014/main" id="{A4FA7DFC-C137-A908-6D8B-00A190259E5C}"/>
              </a:ext>
            </a:extLst>
          </p:cNvPr>
          <p:cNvSpPr/>
          <p:nvPr/>
        </p:nvSpPr>
        <p:spPr>
          <a:xfrm rot="10800000" flipV="1">
            <a:off x="2438992" y="3601259"/>
            <a:ext cx="1850254" cy="541739"/>
          </a:xfrm>
          <a:prstGeom prst="homePlate">
            <a:avLst/>
          </a:prstGeom>
          <a:solidFill>
            <a:srgbClr val="E7564F"/>
          </a:solidFill>
          <a:ln w="38100">
            <a:solidFill>
              <a:srgbClr val="F1EEF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cap="all" dirty="0"/>
          </a:p>
        </p:txBody>
      </p:sp>
      <p:grpSp>
        <p:nvGrpSpPr>
          <p:cNvPr id="133" name="Group 17">
            <a:extLst>
              <a:ext uri="{FF2B5EF4-FFF2-40B4-BE49-F238E27FC236}">
                <a16:creationId xmlns:a16="http://schemas.microsoft.com/office/drawing/2014/main" id="{B68421AF-25AB-C24F-7E3F-621732A08260}"/>
              </a:ext>
            </a:extLst>
          </p:cNvPr>
          <p:cNvGrpSpPr/>
          <p:nvPr/>
        </p:nvGrpSpPr>
        <p:grpSpPr>
          <a:xfrm>
            <a:off x="3947795" y="1108581"/>
            <a:ext cx="631099" cy="2466318"/>
            <a:chOff x="761999" y="533400"/>
            <a:chExt cx="1352044" cy="7141464"/>
          </a:xfrm>
        </p:grpSpPr>
        <p:sp>
          <p:nvSpPr>
            <p:cNvPr id="134" name="Rectangle">
              <a:extLst>
                <a:ext uri="{FF2B5EF4-FFF2-40B4-BE49-F238E27FC236}">
                  <a16:creationId xmlns:a16="http://schemas.microsoft.com/office/drawing/2014/main" id="{549679E5-CD36-693D-57B0-6EEA1AC12A45}"/>
                </a:ext>
              </a:extLst>
            </p:cNvPr>
            <p:cNvSpPr/>
            <p:nvPr/>
          </p:nvSpPr>
          <p:spPr>
            <a:xfrm>
              <a:off x="1320800" y="1727200"/>
              <a:ext cx="234442" cy="267082"/>
            </a:xfrm>
            <a:prstGeom prst="rect">
              <a:avLst/>
            </a:prstGeom>
            <a:solidFill>
              <a:srgbClr val="C0454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35" name="Shape">
              <a:extLst>
                <a:ext uri="{FF2B5EF4-FFF2-40B4-BE49-F238E27FC236}">
                  <a16:creationId xmlns:a16="http://schemas.microsoft.com/office/drawing/2014/main" id="{53745351-6303-4B58-FE77-43B6C1FD8397}"/>
                </a:ext>
              </a:extLst>
            </p:cNvPr>
            <p:cNvSpPr/>
            <p:nvPr/>
          </p:nvSpPr>
          <p:spPr>
            <a:xfrm>
              <a:off x="1447799" y="7086599"/>
              <a:ext cx="92330" cy="5882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4997"/>
                  </a:lnTo>
                  <a:lnTo>
                    <a:pt x="3862" y="14997"/>
                  </a:lnTo>
                  <a:lnTo>
                    <a:pt x="6061" y="21600"/>
                  </a:lnTo>
                  <a:lnTo>
                    <a:pt x="16311" y="21600"/>
                  </a:lnTo>
                  <a:lnTo>
                    <a:pt x="18124" y="14997"/>
                  </a:lnTo>
                  <a:lnTo>
                    <a:pt x="21600" y="14997"/>
                  </a:lnTo>
                  <a:close/>
                </a:path>
              </a:pathLst>
            </a:custGeom>
            <a:solidFill>
              <a:srgbClr val="6B6C6E"/>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36" name="Circle">
              <a:extLst>
                <a:ext uri="{FF2B5EF4-FFF2-40B4-BE49-F238E27FC236}">
                  <a16:creationId xmlns:a16="http://schemas.microsoft.com/office/drawing/2014/main" id="{0D461B9C-0B17-D75B-08E7-BC136E0F3503}"/>
                </a:ext>
              </a:extLst>
            </p:cNvPr>
            <p:cNvSpPr/>
            <p:nvPr/>
          </p:nvSpPr>
          <p:spPr>
            <a:xfrm>
              <a:off x="762000" y="533400"/>
              <a:ext cx="1352043" cy="1352043"/>
            </a:xfrm>
            <a:prstGeom prst="ellipse">
              <a:avLst/>
            </a:pr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137" name="Shape">
              <a:extLst>
                <a:ext uri="{FF2B5EF4-FFF2-40B4-BE49-F238E27FC236}">
                  <a16:creationId xmlns:a16="http://schemas.microsoft.com/office/drawing/2014/main" id="{AB29E1AD-93C4-BE4C-81D4-E1625494BDA8}"/>
                </a:ext>
              </a:extLst>
            </p:cNvPr>
            <p:cNvSpPr/>
            <p:nvPr/>
          </p:nvSpPr>
          <p:spPr>
            <a:xfrm>
              <a:off x="761999" y="1993899"/>
              <a:ext cx="1351916" cy="52379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66" y="2016"/>
                  </a:lnTo>
                  <a:lnTo>
                    <a:pt x="20738" y="2090"/>
                  </a:lnTo>
                  <a:lnTo>
                    <a:pt x="20312" y="3121"/>
                  </a:lnTo>
                  <a:lnTo>
                    <a:pt x="20281" y="3194"/>
                  </a:lnTo>
                  <a:lnTo>
                    <a:pt x="19737" y="4510"/>
                  </a:lnTo>
                  <a:lnTo>
                    <a:pt x="19707" y="4582"/>
                  </a:lnTo>
                  <a:lnTo>
                    <a:pt x="19281" y="5614"/>
                  </a:lnTo>
                  <a:lnTo>
                    <a:pt x="19250" y="5686"/>
                  </a:lnTo>
                  <a:lnTo>
                    <a:pt x="18706" y="7003"/>
                  </a:lnTo>
                  <a:lnTo>
                    <a:pt x="18676" y="7076"/>
                  </a:lnTo>
                  <a:lnTo>
                    <a:pt x="18250" y="8107"/>
                  </a:lnTo>
                  <a:lnTo>
                    <a:pt x="18219" y="8180"/>
                  </a:lnTo>
                  <a:lnTo>
                    <a:pt x="17678" y="9495"/>
                  </a:lnTo>
                  <a:lnTo>
                    <a:pt x="17645" y="9569"/>
                  </a:lnTo>
                  <a:lnTo>
                    <a:pt x="17219" y="10600"/>
                  </a:lnTo>
                  <a:lnTo>
                    <a:pt x="17189" y="10673"/>
                  </a:lnTo>
                  <a:lnTo>
                    <a:pt x="16645" y="11989"/>
                  </a:lnTo>
                  <a:lnTo>
                    <a:pt x="16614" y="12062"/>
                  </a:lnTo>
                  <a:lnTo>
                    <a:pt x="16188" y="13093"/>
                  </a:lnTo>
                  <a:lnTo>
                    <a:pt x="16158" y="13167"/>
                  </a:lnTo>
                  <a:lnTo>
                    <a:pt x="15614" y="14482"/>
                  </a:lnTo>
                  <a:lnTo>
                    <a:pt x="15586" y="14555"/>
                  </a:lnTo>
                  <a:lnTo>
                    <a:pt x="15160" y="15587"/>
                  </a:lnTo>
                  <a:lnTo>
                    <a:pt x="15129" y="15659"/>
                  </a:lnTo>
                  <a:lnTo>
                    <a:pt x="12672" y="21600"/>
                  </a:lnTo>
                  <a:lnTo>
                    <a:pt x="10801" y="21600"/>
                  </a:lnTo>
                  <a:lnTo>
                    <a:pt x="7830" y="15659"/>
                  </a:lnTo>
                  <a:lnTo>
                    <a:pt x="7794" y="15587"/>
                  </a:lnTo>
                  <a:lnTo>
                    <a:pt x="7278" y="14555"/>
                  </a:lnTo>
                  <a:lnTo>
                    <a:pt x="7242" y="14482"/>
                  </a:lnTo>
                  <a:lnTo>
                    <a:pt x="6584" y="13167"/>
                  </a:lnTo>
                  <a:lnTo>
                    <a:pt x="6546" y="13093"/>
                  </a:lnTo>
                  <a:lnTo>
                    <a:pt x="6031" y="12062"/>
                  </a:lnTo>
                  <a:lnTo>
                    <a:pt x="5994" y="11989"/>
                  </a:lnTo>
                  <a:lnTo>
                    <a:pt x="5337" y="10673"/>
                  </a:lnTo>
                  <a:lnTo>
                    <a:pt x="5300" y="10600"/>
                  </a:lnTo>
                  <a:lnTo>
                    <a:pt x="4785" y="9569"/>
                  </a:lnTo>
                  <a:lnTo>
                    <a:pt x="4748" y="9495"/>
                  </a:lnTo>
                  <a:lnTo>
                    <a:pt x="4091" y="8180"/>
                  </a:lnTo>
                  <a:lnTo>
                    <a:pt x="4054" y="8107"/>
                  </a:lnTo>
                  <a:lnTo>
                    <a:pt x="3539" y="7076"/>
                  </a:lnTo>
                  <a:lnTo>
                    <a:pt x="3502" y="7003"/>
                  </a:lnTo>
                  <a:lnTo>
                    <a:pt x="2845" y="5686"/>
                  </a:lnTo>
                  <a:lnTo>
                    <a:pt x="2806" y="5614"/>
                  </a:lnTo>
                  <a:lnTo>
                    <a:pt x="2293" y="4582"/>
                  </a:lnTo>
                  <a:lnTo>
                    <a:pt x="2254" y="4510"/>
                  </a:lnTo>
                  <a:lnTo>
                    <a:pt x="1597" y="3194"/>
                  </a:lnTo>
                  <a:lnTo>
                    <a:pt x="1560" y="3121"/>
                  </a:lnTo>
                  <a:lnTo>
                    <a:pt x="1045" y="2090"/>
                  </a:lnTo>
                  <a:lnTo>
                    <a:pt x="1008" y="2016"/>
                  </a:lnTo>
                  <a:lnTo>
                    <a:pt x="0" y="0"/>
                  </a:ln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138" name="Circle">
              <a:extLst>
                <a:ext uri="{FF2B5EF4-FFF2-40B4-BE49-F238E27FC236}">
                  <a16:creationId xmlns:a16="http://schemas.microsoft.com/office/drawing/2014/main" id="{953EEA02-D3A1-5916-8BCB-D8C1B8B0FE7C}"/>
                </a:ext>
              </a:extLst>
            </p:cNvPr>
            <p:cNvSpPr/>
            <p:nvPr/>
          </p:nvSpPr>
          <p:spPr>
            <a:xfrm>
              <a:off x="1168400" y="939800"/>
              <a:ext cx="550799" cy="550673"/>
            </a:xfrm>
            <a:prstGeom prst="ellipse">
              <a:avLst/>
            </a:prstGeom>
            <a:solidFill>
              <a:srgbClr val="23232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39" name="Shape">
              <a:extLst>
                <a:ext uri="{FF2B5EF4-FFF2-40B4-BE49-F238E27FC236}">
                  <a16:creationId xmlns:a16="http://schemas.microsoft.com/office/drawing/2014/main" id="{D0A50461-9137-9522-72D4-9EA87200C370}"/>
                </a:ext>
              </a:extLst>
            </p:cNvPr>
            <p:cNvSpPr/>
            <p:nvPr/>
          </p:nvSpPr>
          <p:spPr>
            <a:xfrm>
              <a:off x="825500" y="2489199"/>
              <a:ext cx="1236599" cy="2678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40" y="1434"/>
                  </a:lnTo>
                  <a:lnTo>
                    <a:pt x="603" y="21600"/>
                  </a:lnTo>
                  <a:lnTo>
                    <a:pt x="21103" y="21600"/>
                  </a:lnTo>
                  <a:lnTo>
                    <a:pt x="21569" y="1434"/>
                  </a:lnTo>
                  <a:close/>
                </a:path>
              </a:pathLst>
            </a:custGeom>
            <a:solidFill>
              <a:srgbClr val="23232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40" name="Shape">
              <a:extLst>
                <a:ext uri="{FF2B5EF4-FFF2-40B4-BE49-F238E27FC236}">
                  <a16:creationId xmlns:a16="http://schemas.microsoft.com/office/drawing/2014/main" id="{FD61FA15-DC6B-FDAD-6E2A-7C462A3FF80C}"/>
                </a:ext>
              </a:extLst>
            </p:cNvPr>
            <p:cNvSpPr/>
            <p:nvPr/>
          </p:nvSpPr>
          <p:spPr>
            <a:xfrm>
              <a:off x="901699" y="3086100"/>
              <a:ext cx="1094233" cy="2677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562" y="1424"/>
                  </a:lnTo>
                  <a:lnTo>
                    <a:pt x="21036" y="21600"/>
                  </a:lnTo>
                  <a:lnTo>
                    <a:pt x="682" y="21600"/>
                  </a:lnTo>
                  <a:lnTo>
                    <a:pt x="48" y="1424"/>
                  </a:lnTo>
                  <a:close/>
                </a:path>
              </a:pathLst>
            </a:custGeom>
            <a:solidFill>
              <a:srgbClr val="23232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41" name="Shape">
              <a:extLst>
                <a:ext uri="{FF2B5EF4-FFF2-40B4-BE49-F238E27FC236}">
                  <a16:creationId xmlns:a16="http://schemas.microsoft.com/office/drawing/2014/main" id="{9FE943B9-484D-9C6F-68C6-8F2A2BAE2C6B}"/>
                </a:ext>
              </a:extLst>
            </p:cNvPr>
            <p:cNvSpPr/>
            <p:nvPr/>
          </p:nvSpPr>
          <p:spPr>
            <a:xfrm>
              <a:off x="977900" y="3695700"/>
              <a:ext cx="951612" cy="26771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52" y="1424"/>
                  </a:lnTo>
                  <a:lnTo>
                    <a:pt x="784" y="21600"/>
                  </a:lnTo>
                  <a:lnTo>
                    <a:pt x="20951" y="21600"/>
                  </a:lnTo>
                  <a:lnTo>
                    <a:pt x="21557" y="1424"/>
                  </a:lnTo>
                  <a:close/>
                </a:path>
              </a:pathLst>
            </a:custGeom>
            <a:solidFill>
              <a:srgbClr val="23232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42" name="Shape">
              <a:extLst>
                <a:ext uri="{FF2B5EF4-FFF2-40B4-BE49-F238E27FC236}">
                  <a16:creationId xmlns:a16="http://schemas.microsoft.com/office/drawing/2014/main" id="{14D08222-74B6-3548-41C6-95181AEBFB82}"/>
                </a:ext>
              </a:extLst>
            </p:cNvPr>
            <p:cNvSpPr/>
            <p:nvPr/>
          </p:nvSpPr>
          <p:spPr>
            <a:xfrm>
              <a:off x="1066800" y="4292599"/>
              <a:ext cx="809245" cy="2679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546" y="1433"/>
                  </a:lnTo>
                  <a:lnTo>
                    <a:pt x="20834" y="21600"/>
                  </a:lnTo>
                  <a:lnTo>
                    <a:pt x="922" y="21600"/>
                  </a:lnTo>
                  <a:lnTo>
                    <a:pt x="61" y="1433"/>
                  </a:lnTo>
                  <a:close/>
                </a:path>
              </a:pathLst>
            </a:custGeom>
            <a:solidFill>
              <a:srgbClr val="23232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43" name="Shape">
              <a:extLst>
                <a:ext uri="{FF2B5EF4-FFF2-40B4-BE49-F238E27FC236}">
                  <a16:creationId xmlns:a16="http://schemas.microsoft.com/office/drawing/2014/main" id="{0855BE6F-6B24-7EBA-AA4C-8A0CA91228D9}"/>
                </a:ext>
              </a:extLst>
            </p:cNvPr>
            <p:cNvSpPr/>
            <p:nvPr/>
          </p:nvSpPr>
          <p:spPr>
            <a:xfrm>
              <a:off x="1142999" y="4902199"/>
              <a:ext cx="666625" cy="2678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538" y="1424"/>
                  </a:lnTo>
                  <a:lnTo>
                    <a:pt x="20674" y="21600"/>
                  </a:lnTo>
                  <a:lnTo>
                    <a:pt x="1119" y="21600"/>
                  </a:lnTo>
                  <a:lnTo>
                    <a:pt x="74" y="1424"/>
                  </a:lnTo>
                  <a:close/>
                </a:path>
              </a:pathLst>
            </a:custGeom>
            <a:solidFill>
              <a:srgbClr val="23232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44" name="Shape">
              <a:extLst>
                <a:ext uri="{FF2B5EF4-FFF2-40B4-BE49-F238E27FC236}">
                  <a16:creationId xmlns:a16="http://schemas.microsoft.com/office/drawing/2014/main" id="{CEA05D7B-C66E-06C8-CF4F-A3D3A028ED48}"/>
                </a:ext>
              </a:extLst>
            </p:cNvPr>
            <p:cNvSpPr/>
            <p:nvPr/>
          </p:nvSpPr>
          <p:spPr>
            <a:xfrm>
              <a:off x="1219200" y="5511799"/>
              <a:ext cx="524003" cy="2678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94" y="1424"/>
                  </a:lnTo>
                  <a:lnTo>
                    <a:pt x="1424" y="21600"/>
                  </a:lnTo>
                  <a:lnTo>
                    <a:pt x="20427" y="21600"/>
                  </a:lnTo>
                  <a:lnTo>
                    <a:pt x="21527" y="1424"/>
                  </a:lnTo>
                  <a:close/>
                </a:path>
              </a:pathLst>
            </a:custGeom>
            <a:solidFill>
              <a:srgbClr val="23232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45" name="Shape">
              <a:extLst>
                <a:ext uri="{FF2B5EF4-FFF2-40B4-BE49-F238E27FC236}">
                  <a16:creationId xmlns:a16="http://schemas.microsoft.com/office/drawing/2014/main" id="{53F3B2D8-6160-FCE6-736F-919B75A599BE}"/>
                </a:ext>
              </a:extLst>
            </p:cNvPr>
            <p:cNvSpPr/>
            <p:nvPr/>
          </p:nvSpPr>
          <p:spPr>
            <a:xfrm>
              <a:off x="888999" y="660399"/>
              <a:ext cx="1101599" cy="11015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6"/>
                    <a:pt x="0" y="10800"/>
                  </a:cubicBezTo>
                  <a:cubicBezTo>
                    <a:pt x="0" y="16764"/>
                    <a:pt x="4833" y="21600"/>
                    <a:pt x="10800" y="21600"/>
                  </a:cubicBezTo>
                  <a:cubicBezTo>
                    <a:pt x="16762" y="21600"/>
                    <a:pt x="21600" y="16764"/>
                    <a:pt x="21600" y="10800"/>
                  </a:cubicBezTo>
                  <a:cubicBezTo>
                    <a:pt x="21600" y="4836"/>
                    <a:pt x="16762" y="0"/>
                    <a:pt x="10800" y="0"/>
                  </a:cubicBezTo>
                  <a:close/>
                  <a:moveTo>
                    <a:pt x="10800" y="19147"/>
                  </a:moveTo>
                  <a:cubicBezTo>
                    <a:pt x="6191" y="19147"/>
                    <a:pt x="2455" y="15412"/>
                    <a:pt x="2455" y="10800"/>
                  </a:cubicBezTo>
                  <a:cubicBezTo>
                    <a:pt x="2455" y="6191"/>
                    <a:pt x="6191" y="2455"/>
                    <a:pt x="10800" y="2455"/>
                  </a:cubicBezTo>
                  <a:cubicBezTo>
                    <a:pt x="15407" y="2455"/>
                    <a:pt x="19145" y="6191"/>
                    <a:pt x="19145" y="10800"/>
                  </a:cubicBezTo>
                  <a:cubicBezTo>
                    <a:pt x="19145" y="15412"/>
                    <a:pt x="15407" y="19147"/>
                    <a:pt x="10800" y="19147"/>
                  </a:cubicBezTo>
                  <a:close/>
                </a:path>
              </a:pathLst>
            </a:custGeom>
            <a:solidFill>
              <a:srgbClr val="23232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grpSp>
        <p:nvGrpSpPr>
          <p:cNvPr id="146" name="Group 601">
            <a:extLst>
              <a:ext uri="{FF2B5EF4-FFF2-40B4-BE49-F238E27FC236}">
                <a16:creationId xmlns:a16="http://schemas.microsoft.com/office/drawing/2014/main" id="{9C8197D2-B853-DEE3-A617-5EC73E32BBCB}"/>
              </a:ext>
            </a:extLst>
          </p:cNvPr>
          <p:cNvGrpSpPr/>
          <p:nvPr/>
        </p:nvGrpSpPr>
        <p:grpSpPr>
          <a:xfrm>
            <a:off x="538530" y="1245337"/>
            <a:ext cx="3125888" cy="2108932"/>
            <a:chOff x="332936" y="2801490"/>
            <a:chExt cx="2937088" cy="1315340"/>
          </a:xfrm>
        </p:grpSpPr>
        <p:sp>
          <p:nvSpPr>
            <p:cNvPr id="147" name="TextBox 602">
              <a:extLst>
                <a:ext uri="{FF2B5EF4-FFF2-40B4-BE49-F238E27FC236}">
                  <a16:creationId xmlns:a16="http://schemas.microsoft.com/office/drawing/2014/main" id="{79110C5D-CA8B-73EA-07D0-59E953FB1401}"/>
                </a:ext>
              </a:extLst>
            </p:cNvPr>
            <p:cNvSpPr txBox="1"/>
            <p:nvPr/>
          </p:nvSpPr>
          <p:spPr>
            <a:xfrm>
              <a:off x="332936" y="2801490"/>
              <a:ext cx="2937088" cy="287940"/>
            </a:xfrm>
            <a:prstGeom prst="rect">
              <a:avLst/>
            </a:prstGeom>
            <a:noFill/>
          </p:spPr>
          <p:txBody>
            <a:bodyPr wrap="square" lIns="0" rIns="0" rtlCol="0" anchor="b">
              <a:spAutoFit/>
            </a:bodyPr>
            <a:lstStyle/>
            <a:p>
              <a:pPr algn="ctr"/>
              <a:r>
                <a:rPr lang="en-US" sz="2400" b="1" noProof="1">
                  <a:solidFill>
                    <a:srgbClr val="E7564F"/>
                  </a:solidFill>
                  <a:latin typeface="Montserrat" panose="00000500000000000000" pitchFamily="2" charset="0"/>
                </a:rPr>
                <a:t>Poder de Império</a:t>
              </a:r>
            </a:p>
          </p:txBody>
        </p:sp>
        <p:sp>
          <p:nvSpPr>
            <p:cNvPr id="148" name="TextBox 603">
              <a:extLst>
                <a:ext uri="{FF2B5EF4-FFF2-40B4-BE49-F238E27FC236}">
                  <a16:creationId xmlns:a16="http://schemas.microsoft.com/office/drawing/2014/main" id="{76F8C4A7-4A19-66C2-8BD2-64AFFE16849A}"/>
                </a:ext>
              </a:extLst>
            </p:cNvPr>
            <p:cNvSpPr txBox="1"/>
            <p:nvPr/>
          </p:nvSpPr>
          <p:spPr>
            <a:xfrm>
              <a:off x="340731" y="3086924"/>
              <a:ext cx="2929293" cy="1029906"/>
            </a:xfrm>
            <a:prstGeom prst="rect">
              <a:avLst/>
            </a:prstGeom>
            <a:noFill/>
          </p:spPr>
          <p:txBody>
            <a:bodyPr wrap="square" lIns="0" rIns="0" rtlCol="0" anchor="t">
              <a:spAutoFit/>
            </a:bodyPr>
            <a:lstStyle/>
            <a:p>
              <a:pPr indent="-171450" algn="just">
                <a:lnSpc>
                  <a:spcPct val="150000"/>
                </a:lnSpc>
                <a:spcAft>
                  <a:spcPts val="800"/>
                </a:spcAft>
                <a:buFont typeface="Arial" panose="020B0604020202020204" pitchFamily="34" charset="0"/>
                <a:buChar char="•"/>
              </a:pPr>
              <a:r>
                <a:rPr lang="en-US" sz="1200" i="1" noProof="1">
                  <a:latin typeface="Montserrat" pitchFamily="2" charset="0"/>
                </a:rPr>
                <a:t>Imposição do Estado contra o particular</a:t>
              </a:r>
            </a:p>
            <a:p>
              <a:pPr indent="-171450" algn="just">
                <a:lnSpc>
                  <a:spcPct val="150000"/>
                </a:lnSpc>
                <a:spcAft>
                  <a:spcPts val="800"/>
                </a:spcAft>
                <a:buFont typeface="Arial" panose="020B0604020202020204" pitchFamily="34" charset="0"/>
                <a:buChar char="•"/>
              </a:pPr>
              <a:r>
                <a:rPr lang="en-US" sz="1200" i="1" noProof="1">
                  <a:latin typeface="Montserrat" pitchFamily="2" charset="0"/>
                </a:rPr>
                <a:t>Limitação da atividade econômica como meio de cobrança do tributo</a:t>
              </a:r>
            </a:p>
            <a:p>
              <a:pPr indent="-171450" algn="just">
                <a:lnSpc>
                  <a:spcPct val="150000"/>
                </a:lnSpc>
                <a:spcAft>
                  <a:spcPts val="800"/>
                </a:spcAft>
                <a:buFont typeface="Arial" panose="020B0604020202020204" pitchFamily="34" charset="0"/>
                <a:buChar char="•"/>
              </a:pPr>
              <a:r>
                <a:rPr lang="en-US" sz="1200" i="1" noProof="1">
                  <a:latin typeface="Montserrat" pitchFamily="2" charset="0"/>
                </a:rPr>
                <a:t>Aumento de arrecadação</a:t>
              </a:r>
            </a:p>
          </p:txBody>
        </p:sp>
      </p:grpSp>
      <p:grpSp>
        <p:nvGrpSpPr>
          <p:cNvPr id="149" name="Group 604">
            <a:extLst>
              <a:ext uri="{FF2B5EF4-FFF2-40B4-BE49-F238E27FC236}">
                <a16:creationId xmlns:a16="http://schemas.microsoft.com/office/drawing/2014/main" id="{74A9A0A3-59AF-B0D7-F9EB-0C85F02A7C2C}"/>
              </a:ext>
            </a:extLst>
          </p:cNvPr>
          <p:cNvGrpSpPr/>
          <p:nvPr/>
        </p:nvGrpSpPr>
        <p:grpSpPr>
          <a:xfrm>
            <a:off x="4762120" y="1240217"/>
            <a:ext cx="4789956" cy="1936663"/>
            <a:chOff x="332936" y="2473878"/>
            <a:chExt cx="2937088" cy="2582216"/>
          </a:xfrm>
        </p:grpSpPr>
        <p:sp>
          <p:nvSpPr>
            <p:cNvPr id="150" name="TextBox 605">
              <a:extLst>
                <a:ext uri="{FF2B5EF4-FFF2-40B4-BE49-F238E27FC236}">
                  <a16:creationId xmlns:a16="http://schemas.microsoft.com/office/drawing/2014/main" id="{CE55BC76-2F1D-873D-2FED-F40522428EC6}"/>
                </a:ext>
              </a:extLst>
            </p:cNvPr>
            <p:cNvSpPr txBox="1"/>
            <p:nvPr/>
          </p:nvSpPr>
          <p:spPr>
            <a:xfrm>
              <a:off x="332936" y="2473878"/>
              <a:ext cx="2937088" cy="615553"/>
            </a:xfrm>
            <a:prstGeom prst="rect">
              <a:avLst/>
            </a:prstGeom>
            <a:noFill/>
          </p:spPr>
          <p:txBody>
            <a:bodyPr wrap="square" lIns="0" rIns="0" rtlCol="0" anchor="b">
              <a:spAutoFit/>
            </a:bodyPr>
            <a:lstStyle/>
            <a:p>
              <a:pPr algn="ctr"/>
              <a:r>
                <a:rPr lang="en-US" sz="2400" b="1" noProof="1">
                  <a:solidFill>
                    <a:srgbClr val="70AD47"/>
                  </a:solidFill>
                  <a:latin typeface="Montserrat" panose="00000500000000000000" pitchFamily="2" charset="0"/>
                </a:rPr>
                <a:t>Estado regulador</a:t>
              </a:r>
            </a:p>
          </p:txBody>
        </p:sp>
        <p:sp>
          <p:nvSpPr>
            <p:cNvPr id="151" name="TextBox 606">
              <a:extLst>
                <a:ext uri="{FF2B5EF4-FFF2-40B4-BE49-F238E27FC236}">
                  <a16:creationId xmlns:a16="http://schemas.microsoft.com/office/drawing/2014/main" id="{1BECBEA3-5FD9-373F-182E-9B86DFD7F98C}"/>
                </a:ext>
              </a:extLst>
            </p:cNvPr>
            <p:cNvSpPr txBox="1"/>
            <p:nvPr/>
          </p:nvSpPr>
          <p:spPr>
            <a:xfrm>
              <a:off x="340731" y="3086923"/>
              <a:ext cx="2929293" cy="1969171"/>
            </a:xfrm>
            <a:prstGeom prst="rect">
              <a:avLst/>
            </a:prstGeom>
            <a:noFill/>
          </p:spPr>
          <p:txBody>
            <a:bodyPr wrap="square" lIns="0" rIns="0" rtlCol="0" anchor="t">
              <a:spAutoFit/>
            </a:bodyPr>
            <a:lstStyle/>
            <a:p>
              <a:pPr indent="-171450" algn="just">
                <a:lnSpc>
                  <a:spcPct val="150000"/>
                </a:lnSpc>
                <a:spcAft>
                  <a:spcPts val="800"/>
                </a:spcAft>
                <a:buFont typeface="Arial" panose="020B0604020202020204" pitchFamily="34" charset="0"/>
                <a:buChar char="•"/>
              </a:pPr>
              <a:r>
                <a:rPr lang="en-US" sz="1200" i="1" noProof="1">
                  <a:latin typeface="Montserrat" pitchFamily="2" charset="0"/>
                </a:rPr>
                <a:t>Proteção do interesse difuso: Sociedade vs Particular</a:t>
              </a:r>
            </a:p>
            <a:p>
              <a:pPr indent="-171450" algn="just">
                <a:lnSpc>
                  <a:spcPct val="150000"/>
                </a:lnSpc>
                <a:spcAft>
                  <a:spcPts val="800"/>
                </a:spcAft>
                <a:buFont typeface="Arial" panose="020B0604020202020204" pitchFamily="34" charset="0"/>
                <a:buChar char="•"/>
              </a:pPr>
              <a:r>
                <a:rPr lang="en-US" sz="1200" i="1" noProof="1">
                  <a:latin typeface="Montserrat" pitchFamily="2" charset="0"/>
                </a:rPr>
                <a:t>Concorrência em igualdade de condições</a:t>
              </a:r>
            </a:p>
            <a:p>
              <a:pPr indent="-171450" algn="just">
                <a:lnSpc>
                  <a:spcPct val="150000"/>
                </a:lnSpc>
                <a:spcAft>
                  <a:spcPts val="800"/>
                </a:spcAft>
                <a:buFont typeface="Arial" panose="020B0604020202020204" pitchFamily="34" charset="0"/>
                <a:buChar char="•"/>
              </a:pPr>
              <a:r>
                <a:rPr lang="en-US" sz="1200" i="1" noProof="1">
                  <a:latin typeface="Montserrat" pitchFamily="2" charset="0"/>
                </a:rPr>
                <a:t>Prevenção e repressão de atos ilícitos</a:t>
              </a:r>
            </a:p>
            <a:p>
              <a:pPr indent="-171450" algn="just">
                <a:lnSpc>
                  <a:spcPct val="150000"/>
                </a:lnSpc>
                <a:spcAft>
                  <a:spcPts val="800"/>
                </a:spcAft>
                <a:buFont typeface="Arial" panose="020B0604020202020204" pitchFamily="34" charset="0"/>
                <a:buChar char="•"/>
              </a:pPr>
              <a:r>
                <a:rPr lang="en-US" sz="1200" i="1" noProof="1">
                  <a:latin typeface="Montserrat" pitchFamily="2" charset="0"/>
                </a:rPr>
                <a:t>Justiça social</a:t>
              </a:r>
            </a:p>
          </p:txBody>
        </p:sp>
      </p:grpSp>
      <p:sp>
        <p:nvSpPr>
          <p:cNvPr id="154" name="Sinal de Multiplicação 153">
            <a:extLst>
              <a:ext uri="{FF2B5EF4-FFF2-40B4-BE49-F238E27FC236}">
                <a16:creationId xmlns:a16="http://schemas.microsoft.com/office/drawing/2014/main" id="{5CFC3FE1-0C14-5013-6DE1-F6CFF4D53466}"/>
              </a:ext>
            </a:extLst>
          </p:cNvPr>
          <p:cNvSpPr/>
          <p:nvPr/>
        </p:nvSpPr>
        <p:spPr>
          <a:xfrm>
            <a:off x="663070" y="905813"/>
            <a:ext cx="2904406" cy="3002027"/>
          </a:xfrm>
          <a:prstGeom prst="mathMultiply">
            <a:avLst/>
          </a:prstGeom>
          <a:solidFill>
            <a:srgbClr val="E7564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56" name="Imagem 155" descr="Ícone&#10;&#10;Descrição gerada automaticamente">
            <a:extLst>
              <a:ext uri="{FF2B5EF4-FFF2-40B4-BE49-F238E27FC236}">
                <a16:creationId xmlns:a16="http://schemas.microsoft.com/office/drawing/2014/main" id="{4035B1D4-FADC-06D0-D333-5C98D37BC148}"/>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5741124" y="1276913"/>
            <a:ext cx="2159943" cy="2159943"/>
          </a:xfrm>
          <a:prstGeom prst="rect">
            <a:avLst/>
          </a:prstGeom>
        </p:spPr>
      </p:pic>
    </p:spTree>
    <p:extLst>
      <p:ext uri="{BB962C8B-B14F-4D97-AF65-F5344CB8AC3E}">
        <p14:creationId xmlns:p14="http://schemas.microsoft.com/office/powerpoint/2010/main" val="345515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tângulo 156">
            <a:extLst>
              <a:ext uri="{FF2B5EF4-FFF2-40B4-BE49-F238E27FC236}">
                <a16:creationId xmlns:a16="http://schemas.microsoft.com/office/drawing/2014/main" id="{11BA3599-1F33-2A3A-D40C-8C5A397C4C05}"/>
              </a:ext>
            </a:extLst>
          </p:cNvPr>
          <p:cNvSpPr/>
          <p:nvPr/>
        </p:nvSpPr>
        <p:spPr>
          <a:xfrm>
            <a:off x="0" y="1"/>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a:p>
        </p:txBody>
      </p:sp>
      <p:cxnSp>
        <p:nvCxnSpPr>
          <p:cNvPr id="148" name="Conector de Seta Reta 147">
            <a:extLst>
              <a:ext uri="{FF2B5EF4-FFF2-40B4-BE49-F238E27FC236}">
                <a16:creationId xmlns:a16="http://schemas.microsoft.com/office/drawing/2014/main" id="{934C9359-E1A8-CFAC-8E09-43AA9C4220EC}"/>
              </a:ext>
            </a:extLst>
          </p:cNvPr>
          <p:cNvCxnSpPr>
            <a:cxnSpLocks/>
          </p:cNvCxnSpPr>
          <p:nvPr/>
        </p:nvCxnSpPr>
        <p:spPr>
          <a:xfrm>
            <a:off x="1346364" y="1201442"/>
            <a:ext cx="0" cy="6267974"/>
          </a:xfrm>
          <a:prstGeom prst="straightConnector1">
            <a:avLst/>
          </a:prstGeom>
          <a:ln w="73025">
            <a:solidFill>
              <a:srgbClr val="00AEDB">
                <a:alpha val="70000"/>
              </a:srgb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85EEE8AF-2851-B5DD-1ADE-6EC6F3D9740A}"/>
              </a:ext>
            </a:extLst>
          </p:cNvPr>
          <p:cNvSpPr txBox="1"/>
          <p:nvPr/>
        </p:nvSpPr>
        <p:spPr>
          <a:xfrm>
            <a:off x="824347" y="433605"/>
            <a:ext cx="7607770" cy="461665"/>
          </a:xfrm>
          <a:prstGeom prst="rect">
            <a:avLst/>
          </a:prstGeom>
        </p:spPr>
        <p:txBody>
          <a:bodyPr vert="horz" lIns="91440" tIns="45720" rIns="91440" bIns="45720" rtlCol="0">
            <a:noAutofit/>
          </a:bodyPr>
          <a:lstStyle/>
          <a:p>
            <a:pPr>
              <a:lnSpc>
                <a:spcPct val="90000"/>
              </a:lnSpc>
              <a:spcAft>
                <a:spcPts val="600"/>
              </a:spcAft>
            </a:pPr>
            <a:r>
              <a:rPr lang="pt-BR" sz="3600">
                <a:solidFill>
                  <a:schemeClr val="tx1">
                    <a:lumMod val="75000"/>
                    <a:lumOff val="25000"/>
                  </a:schemeClr>
                </a:solidFill>
                <a:latin typeface="Montserrat Bold" panose="00000800000000000000" pitchFamily="2" charset="0"/>
              </a:rPr>
              <a:t>HISTÓRICO</a:t>
            </a:r>
          </a:p>
        </p:txBody>
      </p:sp>
      <p:sp>
        <p:nvSpPr>
          <p:cNvPr id="131" name="CaixaDeTexto 130">
            <a:extLst>
              <a:ext uri="{FF2B5EF4-FFF2-40B4-BE49-F238E27FC236}">
                <a16:creationId xmlns:a16="http://schemas.microsoft.com/office/drawing/2014/main" id="{279A8132-DD24-28B5-7942-78F1997A1CB2}"/>
              </a:ext>
            </a:extLst>
          </p:cNvPr>
          <p:cNvSpPr txBox="1"/>
          <p:nvPr/>
        </p:nvSpPr>
        <p:spPr>
          <a:xfrm>
            <a:off x="2362199" y="1496716"/>
            <a:ext cx="9510486" cy="1257373"/>
          </a:xfrm>
          <a:prstGeom prst="rect">
            <a:avLst/>
          </a:prstGeom>
          <a:noFill/>
        </p:spPr>
        <p:txBody>
          <a:bodyPr wrap="square" lIns="0" tIns="0" rIns="0" bIns="0">
            <a:noAutofit/>
          </a:bodyPr>
          <a:lstStyle/>
          <a:p>
            <a:pPr lvl="0" algn="just">
              <a:spcAft>
                <a:spcPts val="800"/>
              </a:spcAft>
              <a:buClr>
                <a:srgbClr val="00AEDB"/>
              </a:buClr>
            </a:pPr>
            <a:r>
              <a:rPr lang="pt-BR" sz="1200" b="1" dirty="0">
                <a:solidFill>
                  <a:srgbClr val="0F2D69"/>
                </a:solidFill>
                <a:latin typeface="Montserrat" pitchFamily="2" charset="0"/>
                <a:ea typeface="Signika"/>
                <a:cs typeface="Signika"/>
                <a:sym typeface="Signika"/>
              </a:rPr>
              <a:t>Emenda Constitucional nº 42/2003 </a:t>
            </a:r>
            <a:r>
              <a:rPr lang="pt-BR" sz="1200" dirty="0">
                <a:latin typeface="Montserrat" pitchFamily="2" charset="0"/>
                <a:ea typeface="Signika"/>
                <a:cs typeface="Signika"/>
                <a:sym typeface="Signika"/>
              </a:rPr>
              <a:t>– Mini Reforma Tributária – Inseriu o art. 146-A na Constituição Federal</a:t>
            </a:r>
          </a:p>
          <a:p>
            <a:pPr lvl="0" algn="just">
              <a:spcAft>
                <a:spcPts val="800"/>
              </a:spcAft>
              <a:buClr>
                <a:srgbClr val="00AEDB"/>
              </a:buClr>
            </a:pPr>
            <a:r>
              <a:rPr lang="pt-BR" sz="1200" i="1" dirty="0">
                <a:latin typeface="Montserrat" pitchFamily="2" charset="0"/>
                <a:ea typeface="Signika"/>
                <a:cs typeface="Signika"/>
                <a:sym typeface="Signika"/>
              </a:rPr>
              <a:t>"Art. 146-A. </a:t>
            </a:r>
            <a:r>
              <a:rPr lang="pt-BR" sz="1200" b="1" i="1" dirty="0">
                <a:latin typeface="Montserrat" pitchFamily="2" charset="0"/>
                <a:ea typeface="Signika"/>
                <a:cs typeface="Signika"/>
                <a:sym typeface="Signika"/>
              </a:rPr>
              <a:t>Lei complementar </a:t>
            </a:r>
            <a:r>
              <a:rPr lang="pt-BR" sz="1200" i="1" dirty="0">
                <a:latin typeface="Montserrat" pitchFamily="2" charset="0"/>
                <a:ea typeface="Signika"/>
                <a:cs typeface="Signika"/>
                <a:sym typeface="Signika"/>
              </a:rPr>
              <a:t>poderá </a:t>
            </a:r>
            <a:r>
              <a:rPr lang="pt-BR" sz="1200" b="1" i="1" dirty="0">
                <a:solidFill>
                  <a:srgbClr val="00B050"/>
                </a:solidFill>
                <a:latin typeface="Montserrat" pitchFamily="2" charset="0"/>
                <a:ea typeface="Signika"/>
                <a:cs typeface="Signika"/>
                <a:sym typeface="Signika"/>
              </a:rPr>
              <a:t>estabelecer critérios especiais de tributação</a:t>
            </a:r>
            <a:r>
              <a:rPr lang="pt-BR" sz="1200" i="1" dirty="0">
                <a:latin typeface="Montserrat" pitchFamily="2" charset="0"/>
                <a:ea typeface="Signika"/>
                <a:cs typeface="Signika"/>
                <a:sym typeface="Signika"/>
              </a:rPr>
              <a:t>, com o </a:t>
            </a:r>
            <a:r>
              <a:rPr lang="pt-BR" sz="1200" i="1" u="sng" dirty="0">
                <a:latin typeface="Montserrat" pitchFamily="2" charset="0"/>
                <a:ea typeface="Signika"/>
                <a:cs typeface="Signika"/>
                <a:sym typeface="Signika"/>
              </a:rPr>
              <a:t>objetivo de prevenir desequilíbrios da concorrência</a:t>
            </a:r>
            <a:r>
              <a:rPr lang="pt-BR" sz="1200" i="1" dirty="0">
                <a:latin typeface="Montserrat" pitchFamily="2" charset="0"/>
                <a:ea typeface="Signika"/>
                <a:cs typeface="Signika"/>
                <a:sym typeface="Signika"/>
              </a:rPr>
              <a:t>, sem prejuízo da competência de a União, por lei, estabelecer normas de igual objetivo.“</a:t>
            </a:r>
          </a:p>
        </p:txBody>
      </p:sp>
      <p:sp>
        <p:nvSpPr>
          <p:cNvPr id="132" name="Retângulo: Cantos Arredondados 131">
            <a:extLst>
              <a:ext uri="{FF2B5EF4-FFF2-40B4-BE49-F238E27FC236}">
                <a16:creationId xmlns:a16="http://schemas.microsoft.com/office/drawing/2014/main" id="{0F75248A-F4BB-4B2F-126C-3E6D1FFBBB6F}"/>
              </a:ext>
            </a:extLst>
          </p:cNvPr>
          <p:cNvSpPr/>
          <p:nvPr/>
        </p:nvSpPr>
        <p:spPr>
          <a:xfrm>
            <a:off x="724064" y="1419399"/>
            <a:ext cx="1268382" cy="528434"/>
          </a:xfrm>
          <a:prstGeom prst="roundRect">
            <a:avLst>
              <a:gd name="adj" fmla="val 50000"/>
            </a:avLst>
          </a:prstGeom>
          <a:solidFill>
            <a:srgbClr val="00AEDB"/>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latin typeface="Montserrat" pitchFamily="2" charset="0"/>
              </a:rPr>
              <a:t>2003</a:t>
            </a:r>
          </a:p>
        </p:txBody>
      </p:sp>
      <p:sp>
        <p:nvSpPr>
          <p:cNvPr id="133" name="Retângulo: Cantos Arredondados 132">
            <a:extLst>
              <a:ext uri="{FF2B5EF4-FFF2-40B4-BE49-F238E27FC236}">
                <a16:creationId xmlns:a16="http://schemas.microsoft.com/office/drawing/2014/main" id="{3A0D1DA8-B25A-AADA-E4EE-668A533D2096}"/>
              </a:ext>
            </a:extLst>
          </p:cNvPr>
          <p:cNvSpPr/>
          <p:nvPr/>
        </p:nvSpPr>
        <p:spPr>
          <a:xfrm>
            <a:off x="724064" y="2556033"/>
            <a:ext cx="1268382" cy="528434"/>
          </a:xfrm>
          <a:prstGeom prst="roundRect">
            <a:avLst>
              <a:gd name="adj" fmla="val 50000"/>
            </a:avLst>
          </a:prstGeom>
          <a:solidFill>
            <a:srgbClr val="00AEDB"/>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a:latin typeface="Montserrat" pitchFamily="2" charset="0"/>
              </a:rPr>
              <a:t>2017</a:t>
            </a:r>
          </a:p>
        </p:txBody>
      </p:sp>
      <p:cxnSp>
        <p:nvCxnSpPr>
          <p:cNvPr id="137" name="Conector reto 136">
            <a:extLst>
              <a:ext uri="{FF2B5EF4-FFF2-40B4-BE49-F238E27FC236}">
                <a16:creationId xmlns:a16="http://schemas.microsoft.com/office/drawing/2014/main" id="{DFBEFD7C-96CE-100E-6978-7EDE299929A4}"/>
              </a:ext>
            </a:extLst>
          </p:cNvPr>
          <p:cNvCxnSpPr>
            <a:cxnSpLocks/>
          </p:cNvCxnSpPr>
          <p:nvPr/>
        </p:nvCxnSpPr>
        <p:spPr>
          <a:xfrm flipH="1">
            <a:off x="1992445" y="1662587"/>
            <a:ext cx="229261" cy="0"/>
          </a:xfrm>
          <a:prstGeom prst="line">
            <a:avLst/>
          </a:prstGeom>
          <a:ln w="15875">
            <a:solidFill>
              <a:srgbClr val="00AEDB"/>
            </a:solidFill>
          </a:ln>
        </p:spPr>
        <p:style>
          <a:lnRef idx="1">
            <a:schemeClr val="accent1"/>
          </a:lnRef>
          <a:fillRef idx="0">
            <a:schemeClr val="accent1"/>
          </a:fillRef>
          <a:effectRef idx="0">
            <a:schemeClr val="accent1"/>
          </a:effectRef>
          <a:fontRef idx="minor">
            <a:schemeClr val="tx1"/>
          </a:fontRef>
        </p:style>
      </p:cxnSp>
      <p:cxnSp>
        <p:nvCxnSpPr>
          <p:cNvPr id="142" name="Conector reto 141">
            <a:extLst>
              <a:ext uri="{FF2B5EF4-FFF2-40B4-BE49-F238E27FC236}">
                <a16:creationId xmlns:a16="http://schemas.microsoft.com/office/drawing/2014/main" id="{E68CB8F3-9BFF-99C0-3801-201D2AA27287}"/>
              </a:ext>
            </a:extLst>
          </p:cNvPr>
          <p:cNvCxnSpPr>
            <a:cxnSpLocks/>
          </p:cNvCxnSpPr>
          <p:nvPr/>
        </p:nvCxnSpPr>
        <p:spPr>
          <a:xfrm>
            <a:off x="2221706" y="1433987"/>
            <a:ext cx="0" cy="939103"/>
          </a:xfrm>
          <a:prstGeom prst="line">
            <a:avLst/>
          </a:prstGeom>
          <a:ln w="15875">
            <a:solidFill>
              <a:srgbClr val="00AEDB"/>
            </a:solidFill>
          </a:ln>
        </p:spPr>
        <p:style>
          <a:lnRef idx="1">
            <a:schemeClr val="accent1"/>
          </a:lnRef>
          <a:fillRef idx="0">
            <a:schemeClr val="accent1"/>
          </a:fillRef>
          <a:effectRef idx="0">
            <a:schemeClr val="accent1"/>
          </a:effectRef>
          <a:fontRef idx="minor">
            <a:schemeClr val="tx1"/>
          </a:fontRef>
        </p:style>
      </p:cxnSp>
      <p:cxnSp>
        <p:nvCxnSpPr>
          <p:cNvPr id="150" name="Conector Reto 2">
            <a:extLst>
              <a:ext uri="{FF2B5EF4-FFF2-40B4-BE49-F238E27FC236}">
                <a16:creationId xmlns:a16="http://schemas.microsoft.com/office/drawing/2014/main" id="{E34170CD-6879-BC23-D6F0-45139BB883F2}"/>
              </a:ext>
            </a:extLst>
          </p:cNvPr>
          <p:cNvCxnSpPr/>
          <p:nvPr/>
        </p:nvCxnSpPr>
        <p:spPr>
          <a:xfrm>
            <a:off x="778027" y="981241"/>
            <a:ext cx="632377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2" name="CaixaDeTexto 151">
            <a:extLst>
              <a:ext uri="{FF2B5EF4-FFF2-40B4-BE49-F238E27FC236}">
                <a16:creationId xmlns:a16="http://schemas.microsoft.com/office/drawing/2014/main" id="{FB1CCAF9-BFB4-ED24-1DD5-93054638BCF6}"/>
              </a:ext>
            </a:extLst>
          </p:cNvPr>
          <p:cNvSpPr txBox="1"/>
          <p:nvPr/>
        </p:nvSpPr>
        <p:spPr>
          <a:xfrm>
            <a:off x="2362199" y="2654379"/>
            <a:ext cx="9510486" cy="3183224"/>
          </a:xfrm>
          <a:prstGeom prst="rect">
            <a:avLst/>
          </a:prstGeom>
          <a:noFill/>
        </p:spPr>
        <p:txBody>
          <a:bodyPr wrap="square" lIns="0" tIns="0" rIns="0" bIns="0">
            <a:noAutofit/>
          </a:bodyPr>
          <a:lstStyle/>
          <a:p>
            <a:pPr lvl="0" algn="just">
              <a:spcAft>
                <a:spcPts val="300"/>
              </a:spcAft>
              <a:buClr>
                <a:srgbClr val="00AEDB"/>
              </a:buClr>
            </a:pPr>
            <a:r>
              <a:rPr lang="pt-BR" sz="1200" b="1" dirty="0">
                <a:solidFill>
                  <a:srgbClr val="0F2D69"/>
                </a:solidFill>
                <a:latin typeface="Montserrat" pitchFamily="2" charset="0"/>
                <a:ea typeface="Signika"/>
                <a:cs typeface="Signika"/>
                <a:sym typeface="Signika"/>
              </a:rPr>
              <a:t>PLS nº 284/2017 – Sen. Ana Amélia – </a:t>
            </a:r>
            <a:r>
              <a:rPr lang="pt-BR" sz="1200" dirty="0">
                <a:latin typeface="Montserrat" pitchFamily="2" charset="0"/>
                <a:ea typeface="Signika"/>
                <a:cs typeface="Signika"/>
                <a:sym typeface="Signika"/>
              </a:rPr>
              <a:t>Regulamenta o art. 146-A da CF</a:t>
            </a:r>
          </a:p>
          <a:p>
            <a:pPr lvl="0" algn="just">
              <a:spcAft>
                <a:spcPts val="800"/>
              </a:spcAft>
              <a:buClr>
                <a:srgbClr val="00AEDB"/>
              </a:buClr>
            </a:pPr>
            <a:r>
              <a:rPr lang="pt-BR" sz="1200" i="1" dirty="0">
                <a:latin typeface="Montserrat" pitchFamily="2" charset="0"/>
                <a:ea typeface="Signika"/>
                <a:cs typeface="Signika"/>
                <a:sym typeface="Signika"/>
              </a:rPr>
              <a:t>“dispõe sobre normas gerais para a identificação e controle de devedores contumazes, com o objetivo de prevenir desequilíbrios da concorrência”</a:t>
            </a:r>
          </a:p>
          <a:p>
            <a:pPr marL="171450" lvl="0" indent="-171450" algn="just">
              <a:spcAft>
                <a:spcPts val="200"/>
              </a:spcAft>
              <a:buClr>
                <a:srgbClr val="00AEDB"/>
              </a:buClr>
              <a:buFont typeface="Wingdings" panose="05000000000000000000" pitchFamily="2" charset="2"/>
              <a:buChar char="ü"/>
            </a:pPr>
            <a:r>
              <a:rPr lang="pt-BR" sz="1200" b="1" dirty="0">
                <a:solidFill>
                  <a:srgbClr val="FF0000"/>
                </a:solidFill>
                <a:latin typeface="Montserrat" pitchFamily="2" charset="0"/>
                <a:ea typeface="Signika"/>
                <a:cs typeface="Signika"/>
                <a:sym typeface="Signika"/>
              </a:rPr>
              <a:t>Permite</a:t>
            </a:r>
            <a:r>
              <a:rPr lang="pt-BR" sz="1200" dirty="0">
                <a:latin typeface="Montserrat" pitchFamily="2" charset="0"/>
                <a:ea typeface="Signika"/>
                <a:cs typeface="Signika"/>
                <a:sym typeface="Signika"/>
              </a:rPr>
              <a:t> que União, Estados e Municípios, por </a:t>
            </a:r>
            <a:r>
              <a:rPr lang="pt-BR" sz="1200" b="1" dirty="0">
                <a:solidFill>
                  <a:srgbClr val="FF0000"/>
                </a:solidFill>
                <a:latin typeface="Montserrat" pitchFamily="2" charset="0"/>
                <a:ea typeface="Signika"/>
                <a:cs typeface="Signika"/>
                <a:sym typeface="Signika"/>
              </a:rPr>
              <a:t>lei específica</a:t>
            </a:r>
            <a:r>
              <a:rPr lang="pt-BR" sz="1200" dirty="0">
                <a:latin typeface="Montserrat" pitchFamily="2" charset="0"/>
                <a:ea typeface="Signika"/>
                <a:cs typeface="Signika"/>
                <a:sym typeface="Signika"/>
              </a:rPr>
              <a:t>, instituam regimes especiais de cumprimento de obrigações tributárias:</a:t>
            </a:r>
          </a:p>
          <a:p>
            <a:pPr marL="628650" lvl="1" indent="-171450" algn="just">
              <a:spcAft>
                <a:spcPts val="200"/>
              </a:spcAft>
              <a:buClr>
                <a:srgbClr val="00AEDB"/>
              </a:buClr>
              <a:buFont typeface="Courier New" panose="02070309020205020404" pitchFamily="49" charset="0"/>
              <a:buChar char="o"/>
            </a:pPr>
            <a:r>
              <a:rPr lang="pt-BR" sz="1200" dirty="0">
                <a:latin typeface="Montserrat" pitchFamily="2" charset="0"/>
                <a:ea typeface="Signika"/>
                <a:cs typeface="Signika"/>
                <a:sym typeface="Signika"/>
              </a:rPr>
              <a:t>Fiscalização ininterrupta;</a:t>
            </a:r>
          </a:p>
          <a:p>
            <a:pPr marL="628650" lvl="1" indent="-171450" algn="just">
              <a:spcAft>
                <a:spcPts val="200"/>
              </a:spcAft>
              <a:buClr>
                <a:srgbClr val="00AEDB"/>
              </a:buClr>
              <a:buFont typeface="Courier New" panose="02070309020205020404" pitchFamily="49" charset="0"/>
              <a:buChar char="o"/>
            </a:pPr>
            <a:r>
              <a:rPr lang="pt-BR" sz="1200" dirty="0">
                <a:latin typeface="Montserrat" pitchFamily="2" charset="0"/>
                <a:ea typeface="Signika"/>
                <a:cs typeface="Signika"/>
                <a:sym typeface="Signika"/>
              </a:rPr>
              <a:t>Antecipação ou postergação do fato gerador;</a:t>
            </a:r>
          </a:p>
          <a:p>
            <a:pPr marL="628650" lvl="1" indent="-171450" algn="just">
              <a:spcAft>
                <a:spcPts val="400"/>
              </a:spcAft>
              <a:buClr>
                <a:srgbClr val="00AEDB"/>
              </a:buClr>
              <a:buFont typeface="Courier New" panose="02070309020205020404" pitchFamily="49" charset="0"/>
              <a:buChar char="o"/>
            </a:pPr>
            <a:r>
              <a:rPr lang="pt-BR" sz="1200" dirty="0">
                <a:latin typeface="Montserrat" pitchFamily="2" charset="0"/>
                <a:ea typeface="Signika"/>
                <a:cs typeface="Signika"/>
                <a:sym typeface="Signika"/>
              </a:rPr>
              <a:t>Adoção de alíquota específica ou regime de estimativa;</a:t>
            </a:r>
          </a:p>
          <a:p>
            <a:pPr marL="171450" indent="-171450" algn="just">
              <a:spcAft>
                <a:spcPts val="400"/>
              </a:spcAft>
              <a:buClr>
                <a:srgbClr val="00AEDB"/>
              </a:buClr>
              <a:buFont typeface="Wingdings" panose="05000000000000000000" pitchFamily="2" charset="2"/>
              <a:buChar char="ü"/>
            </a:pPr>
            <a:r>
              <a:rPr lang="pt-BR" sz="1200" dirty="0">
                <a:latin typeface="Montserrat" pitchFamily="2" charset="0"/>
                <a:ea typeface="Signika"/>
                <a:cs typeface="Signika"/>
                <a:sym typeface="Signika"/>
              </a:rPr>
              <a:t>Alcança os </a:t>
            </a:r>
            <a:r>
              <a:rPr lang="pt-BR" sz="1200" b="1" dirty="0">
                <a:latin typeface="Montserrat" pitchFamily="2" charset="0"/>
                <a:ea typeface="Signika"/>
                <a:cs typeface="Signika"/>
                <a:sym typeface="Signika"/>
              </a:rPr>
              <a:t>setores</a:t>
            </a:r>
            <a:r>
              <a:rPr lang="pt-BR" sz="1200" dirty="0">
                <a:latin typeface="Montserrat" pitchFamily="2" charset="0"/>
                <a:ea typeface="Signika"/>
                <a:cs typeface="Signika"/>
                <a:sym typeface="Signika"/>
              </a:rPr>
              <a:t> de </a:t>
            </a:r>
            <a:r>
              <a:rPr lang="pt-BR" sz="1200" b="1" dirty="0">
                <a:solidFill>
                  <a:srgbClr val="00B050"/>
                </a:solidFill>
                <a:latin typeface="Montserrat" pitchFamily="2" charset="0"/>
                <a:ea typeface="Signika"/>
                <a:cs typeface="Signika"/>
                <a:sym typeface="Signika"/>
              </a:rPr>
              <a:t>Combustíveis e biocombustíveis</a:t>
            </a:r>
            <a:r>
              <a:rPr lang="pt-BR" sz="1200" dirty="0">
                <a:latin typeface="Montserrat" pitchFamily="2" charset="0"/>
                <a:ea typeface="Signika"/>
                <a:cs typeface="Signika"/>
                <a:sym typeface="Signika"/>
              </a:rPr>
              <a:t>; Bebidas alcóolicas; Cigarros; e outros mediante requerimento.</a:t>
            </a:r>
          </a:p>
          <a:p>
            <a:pPr marL="171450" indent="-171450" algn="just">
              <a:spcAft>
                <a:spcPts val="500"/>
              </a:spcAft>
              <a:buClr>
                <a:srgbClr val="00AEDB"/>
              </a:buClr>
              <a:buFont typeface="Wingdings" panose="05000000000000000000" pitchFamily="2" charset="2"/>
              <a:buChar char="ü"/>
            </a:pPr>
            <a:r>
              <a:rPr lang="pt-BR" sz="1200" dirty="0">
                <a:latin typeface="Montserrat" pitchFamily="2" charset="0"/>
                <a:ea typeface="Signika"/>
                <a:cs typeface="Signika"/>
                <a:sym typeface="Signika"/>
              </a:rPr>
              <a:t>Permite que </a:t>
            </a:r>
            <a:r>
              <a:rPr lang="pt-BR" sz="1200" b="1" dirty="0">
                <a:solidFill>
                  <a:srgbClr val="FF0000"/>
                </a:solidFill>
                <a:latin typeface="Montserrat" pitchFamily="2" charset="0"/>
                <a:ea typeface="Signika"/>
                <a:cs typeface="Signika"/>
                <a:sym typeface="Signika"/>
              </a:rPr>
              <a:t>lei específica </a:t>
            </a:r>
            <a:r>
              <a:rPr lang="pt-BR" sz="1200" dirty="0">
                <a:latin typeface="Montserrat" pitchFamily="2" charset="0"/>
                <a:ea typeface="Signika"/>
                <a:cs typeface="Signika"/>
                <a:sym typeface="Signika"/>
              </a:rPr>
              <a:t>preveja </a:t>
            </a:r>
            <a:r>
              <a:rPr lang="pt-BR" sz="1200" b="1" dirty="0">
                <a:latin typeface="Montserrat" pitchFamily="2" charset="0"/>
                <a:ea typeface="Signika"/>
                <a:cs typeface="Signika"/>
                <a:sym typeface="Signika"/>
              </a:rPr>
              <a:t>o cancelamento da inscrição do contribuinte </a:t>
            </a:r>
            <a:r>
              <a:rPr lang="pt-BR" sz="1200" dirty="0">
                <a:latin typeface="Montserrat" pitchFamily="2" charset="0"/>
                <a:ea typeface="Signika"/>
                <a:cs typeface="Signika"/>
                <a:sym typeface="Signika"/>
              </a:rPr>
              <a:t>qualificado </a:t>
            </a:r>
            <a:r>
              <a:rPr lang="pt-BR" sz="1200" b="1" dirty="0">
                <a:latin typeface="Montserrat" pitchFamily="2" charset="0"/>
                <a:ea typeface="Signika"/>
                <a:cs typeface="Signika"/>
                <a:sym typeface="Signika"/>
              </a:rPr>
              <a:t>como devedor contumaz;</a:t>
            </a:r>
          </a:p>
          <a:p>
            <a:pPr algn="just">
              <a:spcAft>
                <a:spcPts val="200"/>
              </a:spcAft>
              <a:buClr>
                <a:srgbClr val="00AEDB"/>
              </a:buClr>
            </a:pPr>
            <a:r>
              <a:rPr lang="pt-BR" sz="1200" b="1" dirty="0">
                <a:solidFill>
                  <a:srgbClr val="4472C4"/>
                </a:solidFill>
                <a:latin typeface="Montserrat" pitchFamily="2" charset="0"/>
                <a:ea typeface="Signika"/>
                <a:cs typeface="Signika"/>
                <a:sym typeface="Signika"/>
              </a:rPr>
              <a:t>Status: </a:t>
            </a:r>
            <a:r>
              <a:rPr lang="pt-BR" sz="1200" dirty="0">
                <a:solidFill>
                  <a:srgbClr val="4472C4"/>
                </a:solidFill>
                <a:latin typeface="Montserrat" pitchFamily="2" charset="0"/>
                <a:ea typeface="Signika"/>
                <a:cs typeface="Signika"/>
                <a:sym typeface="Signika"/>
              </a:rPr>
              <a:t>Aprovado na CAE e na CTFC em 12/2018. Arquivado ao final da legislatura. Desarquivado em 04/2023. Tramita em conjunto com o PLP 164/2022.</a:t>
            </a:r>
          </a:p>
        </p:txBody>
      </p:sp>
      <p:cxnSp>
        <p:nvCxnSpPr>
          <p:cNvPr id="153" name="Conector reto 152">
            <a:extLst>
              <a:ext uri="{FF2B5EF4-FFF2-40B4-BE49-F238E27FC236}">
                <a16:creationId xmlns:a16="http://schemas.microsoft.com/office/drawing/2014/main" id="{A7AC99F9-E9D5-B6F2-36C4-33F908649494}"/>
              </a:ext>
            </a:extLst>
          </p:cNvPr>
          <p:cNvCxnSpPr>
            <a:cxnSpLocks/>
          </p:cNvCxnSpPr>
          <p:nvPr/>
        </p:nvCxnSpPr>
        <p:spPr>
          <a:xfrm flipH="1">
            <a:off x="1992445" y="2820250"/>
            <a:ext cx="229261" cy="0"/>
          </a:xfrm>
          <a:prstGeom prst="line">
            <a:avLst/>
          </a:prstGeom>
          <a:ln w="15875">
            <a:solidFill>
              <a:srgbClr val="00AEDB"/>
            </a:solidFill>
          </a:ln>
        </p:spPr>
        <p:style>
          <a:lnRef idx="1">
            <a:schemeClr val="accent1"/>
          </a:lnRef>
          <a:fillRef idx="0">
            <a:schemeClr val="accent1"/>
          </a:fillRef>
          <a:effectRef idx="0">
            <a:schemeClr val="accent1"/>
          </a:effectRef>
          <a:fontRef idx="minor">
            <a:schemeClr val="tx1"/>
          </a:fontRef>
        </p:style>
      </p:cxnSp>
      <p:cxnSp>
        <p:nvCxnSpPr>
          <p:cNvPr id="154" name="Conector reto 153">
            <a:extLst>
              <a:ext uri="{FF2B5EF4-FFF2-40B4-BE49-F238E27FC236}">
                <a16:creationId xmlns:a16="http://schemas.microsoft.com/office/drawing/2014/main" id="{0C3FEC2E-2E13-16E1-BEAB-D5AE32226559}"/>
              </a:ext>
            </a:extLst>
          </p:cNvPr>
          <p:cNvCxnSpPr>
            <a:cxnSpLocks/>
          </p:cNvCxnSpPr>
          <p:nvPr/>
        </p:nvCxnSpPr>
        <p:spPr>
          <a:xfrm>
            <a:off x="2221706" y="2591650"/>
            <a:ext cx="0" cy="2717197"/>
          </a:xfrm>
          <a:prstGeom prst="line">
            <a:avLst/>
          </a:prstGeom>
          <a:ln w="15875">
            <a:solidFill>
              <a:srgbClr val="00AEDB"/>
            </a:solidFill>
          </a:ln>
        </p:spPr>
        <p:style>
          <a:lnRef idx="1">
            <a:schemeClr val="accent1"/>
          </a:lnRef>
          <a:fillRef idx="0">
            <a:schemeClr val="accent1"/>
          </a:fillRef>
          <a:effectRef idx="0">
            <a:schemeClr val="accent1"/>
          </a:effectRef>
          <a:fontRef idx="minor">
            <a:schemeClr val="tx1"/>
          </a:fontRef>
        </p:style>
      </p:cxnSp>
      <p:sp>
        <p:nvSpPr>
          <p:cNvPr id="159" name="CaixaDeTexto 158">
            <a:extLst>
              <a:ext uri="{FF2B5EF4-FFF2-40B4-BE49-F238E27FC236}">
                <a16:creationId xmlns:a16="http://schemas.microsoft.com/office/drawing/2014/main" id="{CA66CA60-2ED0-CF88-56B8-86B318239387}"/>
              </a:ext>
            </a:extLst>
          </p:cNvPr>
          <p:cNvSpPr txBox="1"/>
          <p:nvPr/>
        </p:nvSpPr>
        <p:spPr>
          <a:xfrm>
            <a:off x="2362199" y="5566740"/>
            <a:ext cx="9510485" cy="1257373"/>
          </a:xfrm>
          <a:prstGeom prst="rect">
            <a:avLst/>
          </a:prstGeom>
          <a:noFill/>
        </p:spPr>
        <p:txBody>
          <a:bodyPr wrap="square" lIns="0" tIns="0" rIns="0" bIns="0">
            <a:noAutofit/>
          </a:bodyPr>
          <a:lstStyle/>
          <a:p>
            <a:pPr lvl="0" algn="just">
              <a:spcAft>
                <a:spcPts val="800"/>
              </a:spcAft>
              <a:buClr>
                <a:srgbClr val="00AEDB"/>
              </a:buClr>
            </a:pPr>
            <a:r>
              <a:rPr lang="pt-BR" sz="1200" b="1" dirty="0">
                <a:solidFill>
                  <a:srgbClr val="0F2D69"/>
                </a:solidFill>
                <a:latin typeface="Montserrat" pitchFamily="2" charset="0"/>
                <a:ea typeface="Signika"/>
                <a:cs typeface="Signika"/>
                <a:sym typeface="Signika"/>
              </a:rPr>
              <a:t>PLP 164/2022 – Sen. Jean Paul Prates </a:t>
            </a:r>
            <a:r>
              <a:rPr lang="pt-BR" sz="1200" dirty="0">
                <a:latin typeface="Montserrat" pitchFamily="2" charset="0"/>
                <a:ea typeface="Signika"/>
                <a:cs typeface="Signika"/>
                <a:sym typeface="Signika"/>
              </a:rPr>
              <a:t>– Aproveita substitutivo aprovado do PLS 284/2017 com ajustes pontuais</a:t>
            </a:r>
          </a:p>
          <a:p>
            <a:pPr lvl="0" algn="just">
              <a:spcAft>
                <a:spcPts val="200"/>
              </a:spcAft>
              <a:buClr>
                <a:srgbClr val="00AEDB"/>
              </a:buClr>
            </a:pPr>
            <a:r>
              <a:rPr lang="pt-BR" sz="1200" b="1" dirty="0">
                <a:solidFill>
                  <a:srgbClr val="4472C4"/>
                </a:solidFill>
                <a:latin typeface="Montserrat" pitchFamily="2" charset="0"/>
                <a:sym typeface="Signika"/>
              </a:rPr>
              <a:t>Status: </a:t>
            </a:r>
            <a:r>
              <a:rPr lang="pt-BR" sz="1200" dirty="0">
                <a:solidFill>
                  <a:srgbClr val="4472C4"/>
                </a:solidFill>
                <a:latin typeface="Montserrat" pitchFamily="2" charset="0"/>
                <a:sym typeface="Signika"/>
              </a:rPr>
              <a:t>Tramita em conjunto com o PLS 284/2017. Distribuído a CCJ, CAE e CTFC. Relatoria do Senador Veneziano Vital do Rêgo na CCJ.</a:t>
            </a:r>
          </a:p>
        </p:txBody>
      </p:sp>
      <p:sp>
        <p:nvSpPr>
          <p:cNvPr id="160" name="Retângulo: Cantos Arredondados 159">
            <a:extLst>
              <a:ext uri="{FF2B5EF4-FFF2-40B4-BE49-F238E27FC236}">
                <a16:creationId xmlns:a16="http://schemas.microsoft.com/office/drawing/2014/main" id="{58AF267F-BE61-6929-CC11-CEEFD8E32587}"/>
              </a:ext>
            </a:extLst>
          </p:cNvPr>
          <p:cNvSpPr/>
          <p:nvPr/>
        </p:nvSpPr>
        <p:spPr>
          <a:xfrm>
            <a:off x="724064" y="5489423"/>
            <a:ext cx="1268382" cy="528434"/>
          </a:xfrm>
          <a:prstGeom prst="roundRect">
            <a:avLst>
              <a:gd name="adj" fmla="val 50000"/>
            </a:avLst>
          </a:prstGeom>
          <a:solidFill>
            <a:srgbClr val="00AEDB"/>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latin typeface="Montserrat" pitchFamily="2" charset="0"/>
              </a:rPr>
              <a:t>2022</a:t>
            </a:r>
          </a:p>
        </p:txBody>
      </p:sp>
      <p:cxnSp>
        <p:nvCxnSpPr>
          <p:cNvPr id="161" name="Conector reto 160">
            <a:extLst>
              <a:ext uri="{FF2B5EF4-FFF2-40B4-BE49-F238E27FC236}">
                <a16:creationId xmlns:a16="http://schemas.microsoft.com/office/drawing/2014/main" id="{17F36EA3-4606-6D4F-680E-95167F6A2481}"/>
              </a:ext>
            </a:extLst>
          </p:cNvPr>
          <p:cNvCxnSpPr>
            <a:cxnSpLocks/>
          </p:cNvCxnSpPr>
          <p:nvPr/>
        </p:nvCxnSpPr>
        <p:spPr>
          <a:xfrm flipH="1">
            <a:off x="1992445" y="5732611"/>
            <a:ext cx="229261" cy="0"/>
          </a:xfrm>
          <a:prstGeom prst="line">
            <a:avLst/>
          </a:prstGeom>
          <a:ln w="15875">
            <a:solidFill>
              <a:srgbClr val="00AEDB"/>
            </a:solidFill>
          </a:ln>
        </p:spPr>
        <p:style>
          <a:lnRef idx="1">
            <a:schemeClr val="accent1"/>
          </a:lnRef>
          <a:fillRef idx="0">
            <a:schemeClr val="accent1"/>
          </a:fillRef>
          <a:effectRef idx="0">
            <a:schemeClr val="accent1"/>
          </a:effectRef>
          <a:fontRef idx="minor">
            <a:schemeClr val="tx1"/>
          </a:fontRef>
        </p:style>
      </p:cxnSp>
      <p:cxnSp>
        <p:nvCxnSpPr>
          <p:cNvPr id="162" name="Conector reto 161">
            <a:extLst>
              <a:ext uri="{FF2B5EF4-FFF2-40B4-BE49-F238E27FC236}">
                <a16:creationId xmlns:a16="http://schemas.microsoft.com/office/drawing/2014/main" id="{187E7515-75C8-50A0-7953-132C97BDF518}"/>
              </a:ext>
            </a:extLst>
          </p:cNvPr>
          <p:cNvCxnSpPr>
            <a:cxnSpLocks/>
          </p:cNvCxnSpPr>
          <p:nvPr/>
        </p:nvCxnSpPr>
        <p:spPr>
          <a:xfrm>
            <a:off x="2221706" y="5504011"/>
            <a:ext cx="0" cy="787171"/>
          </a:xfrm>
          <a:prstGeom prst="line">
            <a:avLst/>
          </a:prstGeom>
          <a:ln w="15875">
            <a:solidFill>
              <a:srgbClr val="00AEDB"/>
            </a:solidFill>
          </a:ln>
        </p:spPr>
        <p:style>
          <a:lnRef idx="1">
            <a:schemeClr val="accent1"/>
          </a:lnRef>
          <a:fillRef idx="0">
            <a:schemeClr val="accent1"/>
          </a:fillRef>
          <a:effectRef idx="0">
            <a:schemeClr val="accent1"/>
          </a:effectRef>
          <a:fontRef idx="minor">
            <a:schemeClr val="tx1"/>
          </a:fontRef>
        </p:style>
      </p:cxnSp>
      <p:pic>
        <p:nvPicPr>
          <p:cNvPr id="2" name="Picture 2" descr="D:\OneDrive - mtegovbr\Materiais de uso comum\ID Visual Novo Governo - 2023\Marca dos Ministérios\Logo Ministérios -_Horizontal - MF e Gov.png">
            <a:extLst>
              <a:ext uri="{FF2B5EF4-FFF2-40B4-BE49-F238E27FC236}">
                <a16:creationId xmlns:a16="http://schemas.microsoft.com/office/drawing/2014/main" id="{53EDF2AD-016D-2684-D13F-C6C598DD8F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3863" y="6231364"/>
            <a:ext cx="1909954" cy="56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0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tângulo 156">
            <a:extLst>
              <a:ext uri="{FF2B5EF4-FFF2-40B4-BE49-F238E27FC236}">
                <a16:creationId xmlns:a16="http://schemas.microsoft.com/office/drawing/2014/main" id="{11BA3599-1F33-2A3A-D40C-8C5A397C4C05}"/>
              </a:ext>
            </a:extLst>
          </p:cNvPr>
          <p:cNvSpPr>
            <a:spLocks noGrp="1" noRot="1" noMove="1" noResize="1" noEditPoints="1" noAdjustHandles="1" noChangeArrowheads="1" noChangeShapeType="1"/>
          </p:cNvSpPr>
          <p:nvPr/>
        </p:nvSpPr>
        <p:spPr>
          <a:xfrm>
            <a:off x="0" y="0"/>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a:p>
        </p:txBody>
      </p:sp>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85EEE8AF-2851-B5DD-1ADE-6EC6F3D9740A}"/>
              </a:ext>
            </a:extLst>
          </p:cNvPr>
          <p:cNvSpPr txBox="1"/>
          <p:nvPr/>
        </p:nvSpPr>
        <p:spPr>
          <a:xfrm>
            <a:off x="824347" y="433605"/>
            <a:ext cx="8043428" cy="461665"/>
          </a:xfrm>
          <a:prstGeom prst="rect">
            <a:avLst/>
          </a:prstGeom>
        </p:spPr>
        <p:txBody>
          <a:bodyPr vert="horz" lIns="91440" tIns="45720" rIns="91440" bIns="45720" rtlCol="0">
            <a:noAutofit/>
          </a:bodyPr>
          <a:lstStyle/>
          <a:p>
            <a:pPr>
              <a:lnSpc>
                <a:spcPct val="90000"/>
              </a:lnSpc>
              <a:spcAft>
                <a:spcPts val="600"/>
              </a:spcAft>
            </a:pPr>
            <a:r>
              <a:rPr lang="pt-BR" sz="3600">
                <a:solidFill>
                  <a:schemeClr val="tx1">
                    <a:lumMod val="75000"/>
                    <a:lumOff val="25000"/>
                  </a:schemeClr>
                </a:solidFill>
                <a:latin typeface="Montserrat Bold" panose="00000800000000000000" pitchFamily="2" charset="0"/>
              </a:rPr>
              <a:t>O QUE É DEVEDOR CONTUMAZ?</a:t>
            </a:r>
          </a:p>
        </p:txBody>
      </p:sp>
      <p:cxnSp>
        <p:nvCxnSpPr>
          <p:cNvPr id="2" name="Conector Reto 2">
            <a:extLst>
              <a:ext uri="{FF2B5EF4-FFF2-40B4-BE49-F238E27FC236}">
                <a16:creationId xmlns:a16="http://schemas.microsoft.com/office/drawing/2014/main" id="{A61F766E-16F1-C184-C7E5-38233C8CB848}"/>
              </a:ext>
            </a:extLst>
          </p:cNvPr>
          <p:cNvCxnSpPr>
            <a:cxnSpLocks/>
          </p:cNvCxnSpPr>
          <p:nvPr/>
        </p:nvCxnSpPr>
        <p:spPr>
          <a:xfrm>
            <a:off x="778027" y="981241"/>
            <a:ext cx="799449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F5E7E141-82A7-D5EC-26A6-B1AEB7234788}"/>
              </a:ext>
            </a:extLst>
          </p:cNvPr>
          <p:cNvSpPr txBox="1"/>
          <p:nvPr/>
        </p:nvSpPr>
        <p:spPr>
          <a:xfrm>
            <a:off x="710216" y="2175814"/>
            <a:ext cx="11189680" cy="4165357"/>
          </a:xfrm>
          <a:prstGeom prst="rect">
            <a:avLst/>
          </a:prstGeom>
          <a:noFill/>
        </p:spPr>
        <p:txBody>
          <a:bodyPr wrap="square" rtlCol="0">
            <a:noAutofit/>
          </a:bodyPr>
          <a:lstStyle/>
          <a:p>
            <a:pPr algn="just">
              <a:spcAft>
                <a:spcPts val="800"/>
              </a:spcAft>
            </a:pPr>
            <a:r>
              <a:rPr lang="pt-BR" sz="1400" i="1" dirty="0">
                <a:latin typeface="Montserrat" pitchFamily="2" charset="0"/>
              </a:rPr>
              <a:t>Art. 6º </a:t>
            </a:r>
            <a:r>
              <a:rPr lang="pt-BR" sz="1400" b="1" i="1" dirty="0">
                <a:solidFill>
                  <a:srgbClr val="FFC000"/>
                </a:solidFill>
                <a:latin typeface="Montserrat" pitchFamily="2" charset="0"/>
              </a:rPr>
              <a:t>Lei específica poderá</a:t>
            </a:r>
            <a:r>
              <a:rPr lang="pt-BR" sz="1400" i="1" dirty="0">
                <a:solidFill>
                  <a:srgbClr val="FFC000"/>
                </a:solidFill>
                <a:latin typeface="Montserrat" pitchFamily="2" charset="0"/>
              </a:rPr>
              <a:t> </a:t>
            </a:r>
            <a:r>
              <a:rPr lang="pt-BR" sz="1400" i="1" dirty="0">
                <a:latin typeface="Montserrat" pitchFamily="2" charset="0"/>
              </a:rPr>
              <a:t>prever o </a:t>
            </a:r>
            <a:r>
              <a:rPr lang="pt-BR" sz="1400" b="1" i="1" dirty="0">
                <a:solidFill>
                  <a:srgbClr val="C00000"/>
                </a:solidFill>
                <a:latin typeface="Montserrat" pitchFamily="2" charset="0"/>
              </a:rPr>
              <a:t>cancelamento da inscrição </a:t>
            </a:r>
            <a:r>
              <a:rPr lang="pt-BR" sz="1400" i="1" dirty="0">
                <a:latin typeface="Montserrat" pitchFamily="2" charset="0"/>
              </a:rPr>
              <a:t>do sujeito passivo no cadastro de contribuintes do respectivo ente tributante e </a:t>
            </a:r>
            <a:r>
              <a:rPr lang="pt-BR" sz="1400" b="1" i="1" dirty="0">
                <a:solidFill>
                  <a:srgbClr val="C00000"/>
                </a:solidFill>
                <a:latin typeface="Montserrat" pitchFamily="2" charset="0"/>
              </a:rPr>
              <a:t>vedar a fruição de quaisquer benefícios fiscais</a:t>
            </a:r>
            <a:r>
              <a:rPr lang="pt-BR" sz="1400" i="1" dirty="0">
                <a:latin typeface="Montserrat" pitchFamily="2" charset="0"/>
              </a:rPr>
              <a:t>, quando se tratar de </a:t>
            </a:r>
            <a:r>
              <a:rPr lang="pt-BR" sz="1400" b="1" i="1" dirty="0">
                <a:solidFill>
                  <a:srgbClr val="FF0000"/>
                </a:solidFill>
                <a:latin typeface="Montserrat" pitchFamily="2" charset="0"/>
              </a:rPr>
              <a:t>DEVEDOR CONTUMAZ</a:t>
            </a:r>
            <a:r>
              <a:rPr lang="pt-BR" sz="1400" i="1" dirty="0">
                <a:latin typeface="Montserrat" pitchFamily="2" charset="0"/>
              </a:rPr>
              <a:t>, caracterizado na hipótese de </a:t>
            </a:r>
            <a:r>
              <a:rPr lang="pt-BR" sz="1400" b="1" i="1" dirty="0">
                <a:solidFill>
                  <a:schemeClr val="accent5">
                    <a:lumMod val="75000"/>
                  </a:schemeClr>
                </a:solidFill>
                <a:latin typeface="Montserrat" pitchFamily="2" charset="0"/>
              </a:rPr>
              <a:t>inadimplência reiterada, substancial e injustificada </a:t>
            </a:r>
            <a:r>
              <a:rPr lang="pt-BR" sz="1400" i="1" dirty="0">
                <a:latin typeface="Montserrat" pitchFamily="2" charset="0"/>
              </a:rPr>
              <a:t>de tributo, </a:t>
            </a:r>
            <a:r>
              <a:rPr lang="pt-BR" sz="1400" b="1" i="1" dirty="0">
                <a:solidFill>
                  <a:srgbClr val="3A5C84"/>
                </a:solidFill>
                <a:latin typeface="Montserrat" pitchFamily="2" charset="0"/>
              </a:rPr>
              <a:t>cumulada</a:t>
            </a:r>
            <a:r>
              <a:rPr lang="pt-BR" sz="1400" i="1" dirty="0">
                <a:latin typeface="Montserrat" pitchFamily="2" charset="0"/>
              </a:rPr>
              <a:t> com qualquer uma das seguintes situações:</a:t>
            </a:r>
          </a:p>
          <a:p>
            <a:pPr lvl="1" algn="just">
              <a:spcAft>
                <a:spcPts val="1200"/>
              </a:spcAft>
            </a:pPr>
            <a:r>
              <a:rPr lang="pt-BR" sz="1400" i="1" dirty="0">
                <a:latin typeface="Montserrat" pitchFamily="2" charset="0"/>
              </a:rPr>
              <a:t>I – </a:t>
            </a:r>
            <a:r>
              <a:rPr lang="pt-BR" sz="1400" i="1" u="sng" dirty="0">
                <a:latin typeface="Montserrat" pitchFamily="2" charset="0"/>
              </a:rPr>
              <a:t>indícios</a:t>
            </a:r>
            <a:r>
              <a:rPr lang="pt-BR" sz="1400" i="1" dirty="0">
                <a:latin typeface="Montserrat" pitchFamily="2" charset="0"/>
              </a:rPr>
              <a:t> de que a pessoa jurídica tenha sido </a:t>
            </a:r>
            <a:r>
              <a:rPr lang="pt-BR" sz="1400" b="1" i="1" dirty="0">
                <a:latin typeface="Montserrat" pitchFamily="2" charset="0"/>
              </a:rPr>
              <a:t>constituída para a prática de fraude fiscal estruturada</a:t>
            </a:r>
            <a:r>
              <a:rPr lang="pt-BR" sz="1400" i="1" dirty="0">
                <a:latin typeface="Montserrat" pitchFamily="2" charset="0"/>
              </a:rPr>
              <a:t>, inclusive em proveito de terceiras empresas; </a:t>
            </a:r>
          </a:p>
          <a:p>
            <a:pPr lvl="1" algn="just">
              <a:spcAft>
                <a:spcPts val="1200"/>
              </a:spcAft>
            </a:pPr>
            <a:r>
              <a:rPr lang="pt-BR" sz="1400" i="1" dirty="0">
                <a:latin typeface="Montserrat" pitchFamily="2" charset="0"/>
              </a:rPr>
              <a:t>II – </a:t>
            </a:r>
            <a:r>
              <a:rPr lang="pt-BR" sz="1400" i="1" u="sng" dirty="0">
                <a:latin typeface="Montserrat" pitchFamily="2" charset="0"/>
              </a:rPr>
              <a:t>indícios</a:t>
            </a:r>
            <a:r>
              <a:rPr lang="pt-BR" sz="1400" i="1" dirty="0">
                <a:latin typeface="Montserrat" pitchFamily="2" charset="0"/>
              </a:rPr>
              <a:t> de que a pessoa jurídica esteja </a:t>
            </a:r>
            <a:r>
              <a:rPr lang="pt-BR" sz="1400" b="1" i="1" dirty="0">
                <a:latin typeface="Montserrat" pitchFamily="2" charset="0"/>
              </a:rPr>
              <a:t>constituída por interpostas pessoas que não sejam os verdadeiros sócios ou acionistas</a:t>
            </a:r>
            <a:r>
              <a:rPr lang="pt-BR" sz="1400" i="1" dirty="0">
                <a:latin typeface="Montserrat" pitchFamily="2" charset="0"/>
              </a:rPr>
              <a:t>, ou o titular, no caso de firma individual; </a:t>
            </a:r>
          </a:p>
          <a:p>
            <a:pPr lvl="1" algn="just">
              <a:spcAft>
                <a:spcPts val="1200"/>
              </a:spcAft>
            </a:pPr>
            <a:r>
              <a:rPr lang="pt-BR" sz="1400" i="1" dirty="0">
                <a:latin typeface="Montserrat" pitchFamily="2" charset="0"/>
              </a:rPr>
              <a:t>III – </a:t>
            </a:r>
            <a:r>
              <a:rPr lang="pt-BR" sz="1400" i="1" u="sng" dirty="0">
                <a:latin typeface="Montserrat" pitchFamily="2" charset="0"/>
              </a:rPr>
              <a:t>indícios</a:t>
            </a:r>
            <a:r>
              <a:rPr lang="pt-BR" sz="1400" i="1" dirty="0">
                <a:latin typeface="Montserrat" pitchFamily="2" charset="0"/>
              </a:rPr>
              <a:t> de que a pessoa jurídica </a:t>
            </a:r>
            <a:r>
              <a:rPr lang="pt-BR" sz="1400" b="1" i="1" dirty="0">
                <a:latin typeface="Montserrat" pitchFamily="2" charset="0"/>
              </a:rPr>
              <a:t>participe de organização constituída com o propósito de não recolher tributos </a:t>
            </a:r>
            <a:r>
              <a:rPr lang="pt-BR" sz="1400" i="1" dirty="0">
                <a:latin typeface="Montserrat" pitchFamily="2" charset="0"/>
              </a:rPr>
              <a:t>ou de burlar os mecanismos de cobrança de débitos fiscais; </a:t>
            </a:r>
          </a:p>
          <a:p>
            <a:pPr lvl="1" algn="just">
              <a:spcAft>
                <a:spcPts val="1200"/>
              </a:spcAft>
            </a:pPr>
            <a:r>
              <a:rPr lang="pt-BR" sz="1400" i="1" dirty="0">
                <a:latin typeface="Montserrat" pitchFamily="2" charset="0"/>
              </a:rPr>
              <a:t>IV – </a:t>
            </a:r>
            <a:r>
              <a:rPr lang="pt-BR" sz="1400" i="1" u="sng" dirty="0">
                <a:latin typeface="Montserrat" pitchFamily="2" charset="0"/>
              </a:rPr>
              <a:t>indícios</a:t>
            </a:r>
            <a:r>
              <a:rPr lang="pt-BR" sz="1400" i="1" dirty="0">
                <a:latin typeface="Montserrat" pitchFamily="2" charset="0"/>
              </a:rPr>
              <a:t> de que a pessoa física, devedora principal ou corresponsável, deliberadamente </a:t>
            </a:r>
            <a:r>
              <a:rPr lang="pt-BR" sz="1400" b="1" i="1" dirty="0">
                <a:latin typeface="Montserrat" pitchFamily="2" charset="0"/>
              </a:rPr>
              <a:t>oculta bens, receitas ou direitos, com o propósito de não recolher tributos</a:t>
            </a:r>
            <a:r>
              <a:rPr lang="pt-BR" sz="1400" i="1" dirty="0">
                <a:latin typeface="Montserrat" pitchFamily="2" charset="0"/>
              </a:rPr>
              <a:t> ou de burlar os mecanismos de cobrança de débitos fiscais, inclusive por parte de pessoa jurídica da qual seja sócia, acionista ou administradora, ostensiva ou oculta; </a:t>
            </a:r>
          </a:p>
          <a:p>
            <a:pPr lvl="1" algn="just">
              <a:spcAft>
                <a:spcPts val="1200"/>
              </a:spcAft>
            </a:pPr>
            <a:r>
              <a:rPr lang="pt-BR" sz="1400" i="1" dirty="0">
                <a:latin typeface="Montserrat" pitchFamily="2" charset="0"/>
              </a:rPr>
              <a:t>V – produção, comercialização ou estocagem de </a:t>
            </a:r>
            <a:r>
              <a:rPr lang="pt-BR" sz="1400" b="1" i="1" dirty="0">
                <a:latin typeface="Montserrat" pitchFamily="2" charset="0"/>
              </a:rPr>
              <a:t>mercadoria roubada, furtada, falsificada, adulterada </a:t>
            </a:r>
            <a:r>
              <a:rPr lang="pt-BR" sz="1400" i="1" dirty="0">
                <a:latin typeface="Montserrat" pitchFamily="2" charset="0"/>
              </a:rPr>
              <a:t>ou em desconformidade com os padrões estabelecidos pelo agente regulador e/ou órgão fiscalizador competente; </a:t>
            </a:r>
          </a:p>
          <a:p>
            <a:pPr lvl="1" algn="just">
              <a:spcAft>
                <a:spcPts val="1200"/>
              </a:spcAft>
            </a:pPr>
            <a:r>
              <a:rPr lang="pt-BR" sz="1400" i="1" dirty="0">
                <a:latin typeface="Montserrat" pitchFamily="2" charset="0"/>
              </a:rPr>
              <a:t>VI – utilização como insumo, comercialização ou estocagem de </a:t>
            </a:r>
            <a:r>
              <a:rPr lang="pt-BR" sz="1400" b="1" i="1" dirty="0">
                <a:latin typeface="Montserrat" pitchFamily="2" charset="0"/>
              </a:rPr>
              <a:t>mercadoria objeto de contrabando ou descaminho</a:t>
            </a:r>
            <a:r>
              <a:rPr lang="pt-BR" sz="1400" i="1" dirty="0">
                <a:latin typeface="Montserrat" pitchFamily="2" charset="0"/>
              </a:rPr>
              <a:t>. </a:t>
            </a:r>
          </a:p>
        </p:txBody>
      </p:sp>
      <p:grpSp>
        <p:nvGrpSpPr>
          <p:cNvPr id="25" name="Agrupar 24">
            <a:extLst>
              <a:ext uri="{FF2B5EF4-FFF2-40B4-BE49-F238E27FC236}">
                <a16:creationId xmlns:a16="http://schemas.microsoft.com/office/drawing/2014/main" id="{9935AF04-4105-AB20-82EE-A2F3A5D4194E}"/>
              </a:ext>
            </a:extLst>
          </p:cNvPr>
          <p:cNvGrpSpPr/>
          <p:nvPr/>
        </p:nvGrpSpPr>
        <p:grpSpPr>
          <a:xfrm rot="10800000" flipH="1">
            <a:off x="595021" y="1844933"/>
            <a:ext cx="458651" cy="5305167"/>
            <a:chOff x="6319268" y="-2080434"/>
            <a:chExt cx="458651" cy="5305167"/>
          </a:xfrm>
        </p:grpSpPr>
        <p:cxnSp>
          <p:nvCxnSpPr>
            <p:cNvPr id="26" name="Conector de Seta Reta 25">
              <a:extLst>
                <a:ext uri="{FF2B5EF4-FFF2-40B4-BE49-F238E27FC236}">
                  <a16:creationId xmlns:a16="http://schemas.microsoft.com/office/drawing/2014/main" id="{1C2D6CC4-62FF-0D52-E78F-7C18B3E86A5D}"/>
                </a:ext>
              </a:extLst>
            </p:cNvPr>
            <p:cNvCxnSpPr>
              <a:cxnSpLocks/>
              <a:endCxn id="27" idx="0"/>
            </p:cNvCxnSpPr>
            <p:nvPr/>
          </p:nvCxnSpPr>
          <p:spPr>
            <a:xfrm rot="10800000" flipH="1" flipV="1">
              <a:off x="6319303" y="-2080434"/>
              <a:ext cx="0" cy="5108224"/>
            </a:xfrm>
            <a:prstGeom prst="straightConnector1">
              <a:avLst/>
            </a:prstGeom>
            <a:ln w="31750">
              <a:solidFill>
                <a:srgbClr val="2F5597"/>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Arco 26">
              <a:extLst>
                <a:ext uri="{FF2B5EF4-FFF2-40B4-BE49-F238E27FC236}">
                  <a16:creationId xmlns:a16="http://schemas.microsoft.com/office/drawing/2014/main" id="{235CDA2A-829E-7034-8B44-1D4CB836CE12}"/>
                </a:ext>
              </a:extLst>
            </p:cNvPr>
            <p:cNvSpPr/>
            <p:nvPr/>
          </p:nvSpPr>
          <p:spPr>
            <a:xfrm rot="10800000" flipV="1">
              <a:off x="6319268" y="2837639"/>
              <a:ext cx="458651" cy="387094"/>
            </a:xfrm>
            <a:prstGeom prst="arc">
              <a:avLst>
                <a:gd name="adj1" fmla="val 21549093"/>
                <a:gd name="adj2" fmla="val 5503599"/>
              </a:avLst>
            </a:prstGeom>
            <a:ln w="31750">
              <a:solidFill>
                <a:srgbClr val="2F55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nvGrpSpPr>
          <p:cNvPr id="20" name="Agrupar 19">
            <a:extLst>
              <a:ext uri="{FF2B5EF4-FFF2-40B4-BE49-F238E27FC236}">
                <a16:creationId xmlns:a16="http://schemas.microsoft.com/office/drawing/2014/main" id="{55C71C7A-8C17-9DD9-BD64-F8BD895FA8B8}"/>
              </a:ext>
            </a:extLst>
          </p:cNvPr>
          <p:cNvGrpSpPr/>
          <p:nvPr/>
        </p:nvGrpSpPr>
        <p:grpSpPr>
          <a:xfrm>
            <a:off x="778027" y="1340739"/>
            <a:ext cx="6948660" cy="736652"/>
            <a:chOff x="824347" y="1472916"/>
            <a:chExt cx="6948660" cy="736652"/>
          </a:xfrm>
        </p:grpSpPr>
        <p:cxnSp>
          <p:nvCxnSpPr>
            <p:cNvPr id="21" name="Conector de Seta Reta 20">
              <a:extLst>
                <a:ext uri="{FF2B5EF4-FFF2-40B4-BE49-F238E27FC236}">
                  <a16:creationId xmlns:a16="http://schemas.microsoft.com/office/drawing/2014/main" id="{A3820546-EFD2-A497-7638-2DCDB310FC35}"/>
                </a:ext>
              </a:extLst>
            </p:cNvPr>
            <p:cNvCxnSpPr>
              <a:cxnSpLocks/>
            </p:cNvCxnSpPr>
            <p:nvPr/>
          </p:nvCxnSpPr>
          <p:spPr>
            <a:xfrm flipH="1">
              <a:off x="1509125" y="1977110"/>
              <a:ext cx="3411036" cy="0"/>
            </a:xfrm>
            <a:prstGeom prst="straightConnector1">
              <a:avLst/>
            </a:prstGeom>
            <a:ln w="31750">
              <a:solidFill>
                <a:srgbClr val="2F5597"/>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2" name="Agrupar 21">
              <a:extLst>
                <a:ext uri="{FF2B5EF4-FFF2-40B4-BE49-F238E27FC236}">
                  <a16:creationId xmlns:a16="http://schemas.microsoft.com/office/drawing/2014/main" id="{4073D829-0509-6C9A-9EE1-BA39D054788A}"/>
                </a:ext>
              </a:extLst>
            </p:cNvPr>
            <p:cNvGrpSpPr/>
            <p:nvPr/>
          </p:nvGrpSpPr>
          <p:grpSpPr>
            <a:xfrm>
              <a:off x="824347" y="1472916"/>
              <a:ext cx="6948660" cy="736652"/>
              <a:chOff x="4980216" y="5082119"/>
              <a:chExt cx="6948660" cy="736652"/>
            </a:xfrm>
          </p:grpSpPr>
          <p:sp>
            <p:nvSpPr>
              <p:cNvPr id="23" name="CaixaDeTexto 22">
                <a:extLst>
                  <a:ext uri="{FF2B5EF4-FFF2-40B4-BE49-F238E27FC236}">
                    <a16:creationId xmlns:a16="http://schemas.microsoft.com/office/drawing/2014/main" id="{5530033F-9E54-3BB1-3BFF-0A855AFC4114}"/>
                  </a:ext>
                </a:extLst>
              </p:cNvPr>
              <p:cNvSpPr txBox="1"/>
              <p:nvPr/>
            </p:nvSpPr>
            <p:spPr>
              <a:xfrm>
                <a:off x="5710573" y="5237022"/>
                <a:ext cx="6218303" cy="240309"/>
              </a:xfrm>
              <a:prstGeom prst="rect">
                <a:avLst/>
              </a:prstGeom>
              <a:noFill/>
            </p:spPr>
            <p:txBody>
              <a:bodyPr wrap="square">
                <a:noAutofit/>
              </a:bodyPr>
              <a:lstStyle/>
              <a:p>
                <a:pPr defTabSz="685783">
                  <a:defRPr/>
                </a:pPr>
                <a:r>
                  <a:rPr lang="pt-BR" b="1">
                    <a:solidFill>
                      <a:schemeClr val="accent5">
                        <a:lumMod val="75000"/>
                      </a:schemeClr>
                    </a:solidFill>
                    <a:latin typeface="Montserrat" panose="00000500000000000000" pitchFamily="2" charset="0"/>
                  </a:rPr>
                  <a:t>DEFINIÇÃO – PLP 164/2022</a:t>
                </a:r>
                <a:endParaRPr lang="pt-BR" sz="1400">
                  <a:latin typeface="Montserrat" panose="00000500000000000000" pitchFamily="2" charset="0"/>
                </a:endParaRPr>
              </a:p>
            </p:txBody>
          </p:sp>
          <p:sp>
            <p:nvSpPr>
              <p:cNvPr id="24" name="Elipse 23">
                <a:extLst>
                  <a:ext uri="{FF2B5EF4-FFF2-40B4-BE49-F238E27FC236}">
                    <a16:creationId xmlns:a16="http://schemas.microsoft.com/office/drawing/2014/main" id="{5BF4BB2E-DBB7-0AD8-9C59-21514F05E01E}"/>
                  </a:ext>
                </a:extLst>
              </p:cNvPr>
              <p:cNvSpPr>
                <a:spLocks noChangeAspect="1"/>
              </p:cNvSpPr>
              <p:nvPr/>
            </p:nvSpPr>
            <p:spPr>
              <a:xfrm>
                <a:off x="4980216" y="5082119"/>
                <a:ext cx="736652" cy="736652"/>
              </a:xfrm>
              <a:prstGeom prst="ellipse">
                <a:avLst/>
              </a:prstGeom>
              <a:solidFill>
                <a:schemeClr val="bg1"/>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Elipse 27">
                <a:extLst>
                  <a:ext uri="{FF2B5EF4-FFF2-40B4-BE49-F238E27FC236}">
                    <a16:creationId xmlns:a16="http://schemas.microsoft.com/office/drawing/2014/main" id="{9430F16F-9B72-8E85-08E0-EBF074855440}"/>
                  </a:ext>
                </a:extLst>
              </p:cNvPr>
              <p:cNvSpPr>
                <a:spLocks noChangeAspect="1"/>
              </p:cNvSpPr>
              <p:nvPr/>
            </p:nvSpPr>
            <p:spPr>
              <a:xfrm>
                <a:off x="5064008" y="5169459"/>
                <a:ext cx="568326" cy="568326"/>
              </a:xfrm>
              <a:prstGeom prst="ellipse">
                <a:avLst/>
              </a:prstGeom>
              <a:solidFill>
                <a:schemeClr val="accent5">
                  <a:lumMod val="75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40" name="Imagem 39">
            <a:extLst>
              <a:ext uri="{FF2B5EF4-FFF2-40B4-BE49-F238E27FC236}">
                <a16:creationId xmlns:a16="http://schemas.microsoft.com/office/drawing/2014/main" id="{1A7F6AC0-58F7-F5CD-9508-9CC396453DD1}"/>
              </a:ext>
            </a:extLst>
          </p:cNvPr>
          <p:cNvPicPr>
            <a:picLocks noChangeAspect="1"/>
          </p:cNvPicPr>
          <p:nvPr/>
        </p:nvPicPr>
        <p:blipFill>
          <a:blip r:embed="rId3"/>
          <a:stretch>
            <a:fillRect/>
          </a:stretch>
        </p:blipFill>
        <p:spPr>
          <a:xfrm>
            <a:off x="824346" y="1358686"/>
            <a:ext cx="637719" cy="637719"/>
          </a:xfrm>
          <a:prstGeom prst="rect">
            <a:avLst/>
          </a:prstGeom>
        </p:spPr>
      </p:pic>
    </p:spTree>
    <p:extLst>
      <p:ext uri="{BB962C8B-B14F-4D97-AF65-F5344CB8AC3E}">
        <p14:creationId xmlns:p14="http://schemas.microsoft.com/office/powerpoint/2010/main" val="243848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tângulo 156">
            <a:extLst>
              <a:ext uri="{FF2B5EF4-FFF2-40B4-BE49-F238E27FC236}">
                <a16:creationId xmlns:a16="http://schemas.microsoft.com/office/drawing/2014/main" id="{11BA3599-1F33-2A3A-D40C-8C5A397C4C05}"/>
              </a:ext>
            </a:extLst>
          </p:cNvPr>
          <p:cNvSpPr>
            <a:spLocks noGrp="1" noRot="1" noMove="1" noResize="1" noEditPoints="1" noAdjustHandles="1" noChangeArrowheads="1" noChangeShapeType="1"/>
          </p:cNvSpPr>
          <p:nvPr/>
        </p:nvSpPr>
        <p:spPr>
          <a:xfrm>
            <a:off x="0" y="0"/>
            <a:ext cx="88677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pt-BR"/>
          </a:p>
        </p:txBody>
      </p:sp>
      <p:sp>
        <p:nvSpPr>
          <p:cNvPr id="31" name="Retângulo 30">
            <a:extLst>
              <a:ext uri="{FF2B5EF4-FFF2-40B4-BE49-F238E27FC236}">
                <a16:creationId xmlns:a16="http://schemas.microsoft.com/office/drawing/2014/main" id="{8E18BE79-A607-35E2-C71A-73DD441E1737}"/>
              </a:ext>
            </a:extLst>
          </p:cNvPr>
          <p:cNvSpPr>
            <a:spLocks noGrp="1" noRot="1" noMove="1" noResize="1" noEditPoints="1" noAdjustHandles="1" noChangeArrowheads="1" noChangeShapeType="1"/>
          </p:cNvSpPr>
          <p:nvPr/>
        </p:nvSpPr>
        <p:spPr>
          <a:xfrm>
            <a:off x="10223863" y="0"/>
            <a:ext cx="196813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85EEE8AF-2851-B5DD-1ADE-6EC6F3D9740A}"/>
              </a:ext>
            </a:extLst>
          </p:cNvPr>
          <p:cNvSpPr txBox="1"/>
          <p:nvPr/>
        </p:nvSpPr>
        <p:spPr>
          <a:xfrm>
            <a:off x="824347" y="433605"/>
            <a:ext cx="8043428" cy="461665"/>
          </a:xfrm>
          <a:prstGeom prst="rect">
            <a:avLst/>
          </a:prstGeom>
        </p:spPr>
        <p:txBody>
          <a:bodyPr vert="horz" lIns="91440" tIns="45720" rIns="91440" bIns="45720" rtlCol="0">
            <a:noAutofit/>
          </a:bodyPr>
          <a:lstStyle/>
          <a:p>
            <a:pPr>
              <a:lnSpc>
                <a:spcPct val="90000"/>
              </a:lnSpc>
              <a:spcAft>
                <a:spcPts val="600"/>
              </a:spcAft>
            </a:pPr>
            <a:r>
              <a:rPr lang="pt-BR" sz="3600">
                <a:solidFill>
                  <a:schemeClr val="tx1">
                    <a:lumMod val="75000"/>
                    <a:lumOff val="25000"/>
                  </a:schemeClr>
                </a:solidFill>
                <a:latin typeface="Montserrat Bold" panose="00000800000000000000" pitchFamily="2" charset="0"/>
              </a:rPr>
              <a:t>O QUE É DEVEDOR CONTUMAZ?</a:t>
            </a:r>
          </a:p>
        </p:txBody>
      </p:sp>
      <p:cxnSp>
        <p:nvCxnSpPr>
          <p:cNvPr id="2" name="Conector Reto 2">
            <a:extLst>
              <a:ext uri="{FF2B5EF4-FFF2-40B4-BE49-F238E27FC236}">
                <a16:creationId xmlns:a16="http://schemas.microsoft.com/office/drawing/2014/main" id="{A61F766E-16F1-C184-C7E5-38233C8CB848}"/>
              </a:ext>
            </a:extLst>
          </p:cNvPr>
          <p:cNvCxnSpPr>
            <a:cxnSpLocks/>
          </p:cNvCxnSpPr>
          <p:nvPr/>
        </p:nvCxnSpPr>
        <p:spPr>
          <a:xfrm>
            <a:off x="778027" y="981241"/>
            <a:ext cx="799449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F5E7E141-82A7-D5EC-26A6-B1AEB7234788}"/>
              </a:ext>
            </a:extLst>
          </p:cNvPr>
          <p:cNvSpPr txBox="1"/>
          <p:nvPr/>
        </p:nvSpPr>
        <p:spPr>
          <a:xfrm>
            <a:off x="1053673" y="2186373"/>
            <a:ext cx="10891584" cy="4165357"/>
          </a:xfrm>
          <a:prstGeom prst="rect">
            <a:avLst/>
          </a:prstGeom>
          <a:noFill/>
        </p:spPr>
        <p:txBody>
          <a:bodyPr wrap="square" rtlCol="0">
            <a:noAutofit/>
          </a:bodyPr>
          <a:lstStyle/>
          <a:p>
            <a:pPr>
              <a:spcAft>
                <a:spcPts val="800"/>
              </a:spcAft>
            </a:pPr>
            <a:r>
              <a:rPr lang="pt-BR" sz="1400" dirty="0">
                <a:latin typeface="Montserrat" pitchFamily="2" charset="0"/>
              </a:rPr>
              <a:t>§1º. Considera-se inadimplência </a:t>
            </a:r>
            <a:r>
              <a:rPr lang="pt-BR" sz="1400" b="1" dirty="0">
                <a:latin typeface="Montserrat" pitchFamily="2" charset="0"/>
              </a:rPr>
              <a:t>reiterada, substancial e injustificada</a:t>
            </a:r>
            <a:r>
              <a:rPr lang="pt-BR" sz="1400" dirty="0">
                <a:latin typeface="Montserrat" pitchFamily="2" charset="0"/>
              </a:rPr>
              <a:t>, </a:t>
            </a:r>
            <a:r>
              <a:rPr lang="pt-BR" sz="1400" u="sng" dirty="0">
                <a:latin typeface="Montserrat" pitchFamily="2" charset="0"/>
              </a:rPr>
              <a:t>cumulativamente</a:t>
            </a:r>
            <a:r>
              <a:rPr lang="pt-BR" sz="1400" dirty="0">
                <a:latin typeface="Montserrat" pitchFamily="2" charset="0"/>
              </a:rPr>
              <a:t>: </a:t>
            </a:r>
          </a:p>
          <a:p>
            <a:pPr marL="625475">
              <a:spcAft>
                <a:spcPts val="800"/>
              </a:spcAft>
            </a:pPr>
            <a:r>
              <a:rPr lang="pt-BR" sz="1400" dirty="0">
                <a:latin typeface="Montserrat" pitchFamily="2" charset="0"/>
              </a:rPr>
              <a:t>I – a falta de recolhimento integral de tributo em, pelo menos, </a:t>
            </a:r>
            <a:r>
              <a:rPr lang="pt-BR" sz="1400" b="1" dirty="0">
                <a:latin typeface="Montserrat" pitchFamily="2" charset="0"/>
              </a:rPr>
              <a:t>quatro</a:t>
            </a:r>
            <a:r>
              <a:rPr lang="pt-BR" sz="1400" dirty="0">
                <a:latin typeface="Montserrat" pitchFamily="2" charset="0"/>
              </a:rPr>
              <a:t> períodos de apuração </a:t>
            </a:r>
            <a:r>
              <a:rPr lang="pt-BR" sz="1400" b="1" dirty="0">
                <a:latin typeface="Montserrat" pitchFamily="2" charset="0"/>
              </a:rPr>
              <a:t>consecutivos</a:t>
            </a:r>
            <a:r>
              <a:rPr lang="pt-BR" sz="1400" dirty="0">
                <a:latin typeface="Montserrat" pitchFamily="2" charset="0"/>
              </a:rPr>
              <a:t>, ou em </a:t>
            </a:r>
            <a:r>
              <a:rPr lang="pt-BR" sz="1400" b="1" dirty="0">
                <a:latin typeface="Montserrat" pitchFamily="2" charset="0"/>
              </a:rPr>
              <a:t>seis</a:t>
            </a:r>
            <a:r>
              <a:rPr lang="pt-BR" sz="1400" dirty="0">
                <a:latin typeface="Montserrat" pitchFamily="2" charset="0"/>
              </a:rPr>
              <a:t> períodos de apuração </a:t>
            </a:r>
            <a:r>
              <a:rPr lang="pt-BR" sz="1400" b="1" dirty="0">
                <a:latin typeface="Montserrat" pitchFamily="2" charset="0"/>
              </a:rPr>
              <a:t>alternados</a:t>
            </a:r>
            <a:r>
              <a:rPr lang="pt-BR" sz="1400" dirty="0">
                <a:latin typeface="Montserrat" pitchFamily="2" charset="0"/>
              </a:rPr>
              <a:t>, no </a:t>
            </a:r>
            <a:r>
              <a:rPr lang="pt-BR" sz="1400" b="1" dirty="0">
                <a:latin typeface="Montserrat" pitchFamily="2" charset="0"/>
              </a:rPr>
              <a:t>prazo de doze meses</a:t>
            </a:r>
            <a:r>
              <a:rPr lang="pt-BR" sz="1400" dirty="0">
                <a:latin typeface="Montserrat" pitchFamily="2" charset="0"/>
              </a:rPr>
              <a:t>; </a:t>
            </a:r>
          </a:p>
          <a:p>
            <a:pPr marL="625475">
              <a:spcAft>
                <a:spcPts val="800"/>
              </a:spcAft>
            </a:pPr>
            <a:r>
              <a:rPr lang="pt-BR" sz="1400" dirty="0">
                <a:latin typeface="Montserrat" pitchFamily="2" charset="0"/>
              </a:rPr>
              <a:t>II – a existência de débitos tributários </a:t>
            </a:r>
            <a:r>
              <a:rPr lang="pt-BR" sz="1400" b="1" dirty="0">
                <a:latin typeface="Montserrat" pitchFamily="2" charset="0"/>
              </a:rPr>
              <a:t>inscritos em dívida ativa ou declarados e não adimplidos</a:t>
            </a:r>
            <a:r>
              <a:rPr lang="pt-BR" sz="1400" dirty="0">
                <a:latin typeface="Montserrat" pitchFamily="2" charset="0"/>
              </a:rPr>
              <a:t>: </a:t>
            </a:r>
          </a:p>
          <a:p>
            <a:pPr marL="1595438" indent="-342900">
              <a:spcAft>
                <a:spcPts val="800"/>
              </a:spcAft>
              <a:buAutoNum type="alphaLcParenR"/>
            </a:pPr>
            <a:r>
              <a:rPr lang="pt-BR" sz="1400" dirty="0">
                <a:latin typeface="Montserrat" pitchFamily="2" charset="0"/>
              </a:rPr>
              <a:t>em montante </a:t>
            </a:r>
            <a:r>
              <a:rPr lang="pt-BR" sz="1400" b="1" dirty="0">
                <a:latin typeface="Montserrat" pitchFamily="2" charset="0"/>
              </a:rPr>
              <a:t>fixado em lei do respectivo ente tributante</a:t>
            </a:r>
            <a:r>
              <a:rPr lang="pt-BR" sz="1400" dirty="0">
                <a:latin typeface="Montserrat" pitchFamily="2" charset="0"/>
              </a:rPr>
              <a:t>, de valor igual ou superior a R$ 15.000.000,00 (</a:t>
            </a:r>
            <a:r>
              <a:rPr lang="pt-BR" sz="1400" b="1" dirty="0">
                <a:latin typeface="Montserrat" pitchFamily="2" charset="0"/>
              </a:rPr>
              <a:t>quinze milhões de reais</a:t>
            </a:r>
            <a:r>
              <a:rPr lang="pt-BR" sz="1400" dirty="0">
                <a:latin typeface="Montserrat" pitchFamily="2" charset="0"/>
              </a:rPr>
              <a:t>), atualizáveis anualmente, a partir do primeiro dia do ano seguinte à publicação desta lei complementar, pelo índice utilizado para a cobrança de créditos tributários da União, excluídos os valores relacionados a penalidades decorrentes do descumprimento de obrigações acessórias; </a:t>
            </a:r>
            <a:r>
              <a:rPr lang="pt-BR" sz="1400" b="1" u="sng" dirty="0">
                <a:latin typeface="Montserrat" pitchFamily="2" charset="0"/>
              </a:rPr>
              <a:t>e</a:t>
            </a:r>
            <a:r>
              <a:rPr lang="pt-BR" sz="1400" dirty="0">
                <a:latin typeface="Montserrat" pitchFamily="2" charset="0"/>
              </a:rPr>
              <a:t> </a:t>
            </a:r>
          </a:p>
          <a:p>
            <a:pPr marL="1595438" indent="-342900">
              <a:spcAft>
                <a:spcPts val="800"/>
              </a:spcAft>
              <a:buAutoNum type="alphaLcParenR"/>
            </a:pPr>
            <a:r>
              <a:rPr lang="pt-BR" sz="1400" dirty="0">
                <a:latin typeface="Montserrat" pitchFamily="2" charset="0"/>
              </a:rPr>
              <a:t>b) que correspondam a </a:t>
            </a:r>
            <a:r>
              <a:rPr lang="pt-BR" sz="1400" b="1" dirty="0">
                <a:latin typeface="Montserrat" pitchFamily="2" charset="0"/>
              </a:rPr>
              <a:t>mais de 30% do patrimônio conhecido</a:t>
            </a:r>
            <a:r>
              <a:rPr lang="pt-BR" sz="1400" dirty="0">
                <a:latin typeface="Montserrat" pitchFamily="2" charset="0"/>
              </a:rPr>
              <a:t> do sujeito passivo, assim entendido o valor dos bens e direitos informado pela pessoa física na última declaração de rendimentos, e o valor total do ativo constante do último balanço patrimonial registrado na contabilidade da pessoa jurídica ou em declaração de bens por ela prestada ao Fisco Federal;</a:t>
            </a:r>
          </a:p>
          <a:p>
            <a:pPr marL="625475">
              <a:spcAft>
                <a:spcPts val="800"/>
              </a:spcAft>
            </a:pPr>
            <a:r>
              <a:rPr lang="pt-BR" sz="1400" dirty="0">
                <a:latin typeface="Montserrat" pitchFamily="2" charset="0"/>
              </a:rPr>
              <a:t>III – a </a:t>
            </a:r>
            <a:r>
              <a:rPr lang="pt-BR" sz="1400" b="1" dirty="0">
                <a:latin typeface="Montserrat" pitchFamily="2" charset="0"/>
              </a:rPr>
              <a:t>ausência de causa suspensiva</a:t>
            </a:r>
            <a:r>
              <a:rPr lang="pt-BR" sz="1400" dirty="0">
                <a:latin typeface="Montserrat" pitchFamily="2" charset="0"/>
              </a:rPr>
              <a:t> da exigibilidade do crédito tributário, de </a:t>
            </a:r>
            <a:r>
              <a:rPr lang="pt-BR" sz="1400" b="1" dirty="0">
                <a:latin typeface="Montserrat" pitchFamily="2" charset="0"/>
              </a:rPr>
              <a:t>garantia idônea passível de execução </a:t>
            </a:r>
            <a:r>
              <a:rPr lang="pt-BR" sz="1400" dirty="0">
                <a:latin typeface="Montserrat" pitchFamily="2" charset="0"/>
              </a:rPr>
              <a:t>pela Fazenda Pública, ou de </a:t>
            </a:r>
            <a:r>
              <a:rPr lang="pt-BR" sz="1400" b="1" dirty="0">
                <a:latin typeface="Montserrat" pitchFamily="2" charset="0"/>
              </a:rPr>
              <a:t>fundamento jurídico relevante para afastar a respectiva cobrança</a:t>
            </a:r>
            <a:r>
              <a:rPr lang="pt-BR" sz="1400" dirty="0">
                <a:latin typeface="Montserrat" pitchFamily="2" charset="0"/>
              </a:rPr>
              <a:t>, assim entendido aquele que já tenha sido acolhido por tribunal administrativo ou judicial e sobre o qual não haja orientação firmada em sentido contrário ao pretendido pelo sujeito passivo, em súmula, decisão vinculante ou acórdão de julgamento de recursos repetitivos do Supremo Tribunal Federal ou do Superior Tribunal de Justiça.</a:t>
            </a:r>
            <a:endParaRPr lang="pt-BR" sz="1400" i="1" dirty="0">
              <a:latin typeface="Montserrat" pitchFamily="2" charset="0"/>
            </a:endParaRPr>
          </a:p>
        </p:txBody>
      </p:sp>
      <p:grpSp>
        <p:nvGrpSpPr>
          <p:cNvPr id="25" name="Agrupar 24">
            <a:extLst>
              <a:ext uri="{FF2B5EF4-FFF2-40B4-BE49-F238E27FC236}">
                <a16:creationId xmlns:a16="http://schemas.microsoft.com/office/drawing/2014/main" id="{9935AF04-4105-AB20-82EE-A2F3A5D4194E}"/>
              </a:ext>
            </a:extLst>
          </p:cNvPr>
          <p:cNvGrpSpPr/>
          <p:nvPr/>
        </p:nvGrpSpPr>
        <p:grpSpPr>
          <a:xfrm rot="10800000" flipH="1">
            <a:off x="595021" y="1844933"/>
            <a:ext cx="458651" cy="5305167"/>
            <a:chOff x="6319268" y="-2080434"/>
            <a:chExt cx="458651" cy="5305167"/>
          </a:xfrm>
        </p:grpSpPr>
        <p:cxnSp>
          <p:nvCxnSpPr>
            <p:cNvPr id="26" name="Conector de Seta Reta 25">
              <a:extLst>
                <a:ext uri="{FF2B5EF4-FFF2-40B4-BE49-F238E27FC236}">
                  <a16:creationId xmlns:a16="http://schemas.microsoft.com/office/drawing/2014/main" id="{1C2D6CC4-62FF-0D52-E78F-7C18B3E86A5D}"/>
                </a:ext>
              </a:extLst>
            </p:cNvPr>
            <p:cNvCxnSpPr>
              <a:cxnSpLocks/>
              <a:endCxn id="27" idx="0"/>
            </p:cNvCxnSpPr>
            <p:nvPr/>
          </p:nvCxnSpPr>
          <p:spPr>
            <a:xfrm rot="10800000" flipH="1" flipV="1">
              <a:off x="6319303" y="-2080434"/>
              <a:ext cx="0" cy="5108224"/>
            </a:xfrm>
            <a:prstGeom prst="straightConnector1">
              <a:avLst/>
            </a:prstGeom>
            <a:ln w="31750">
              <a:solidFill>
                <a:srgbClr val="2F5597"/>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Arco 26">
              <a:extLst>
                <a:ext uri="{FF2B5EF4-FFF2-40B4-BE49-F238E27FC236}">
                  <a16:creationId xmlns:a16="http://schemas.microsoft.com/office/drawing/2014/main" id="{235CDA2A-829E-7034-8B44-1D4CB836CE12}"/>
                </a:ext>
              </a:extLst>
            </p:cNvPr>
            <p:cNvSpPr/>
            <p:nvPr/>
          </p:nvSpPr>
          <p:spPr>
            <a:xfrm rot="10800000" flipV="1">
              <a:off x="6319268" y="2837639"/>
              <a:ext cx="458651" cy="387094"/>
            </a:xfrm>
            <a:prstGeom prst="arc">
              <a:avLst>
                <a:gd name="adj1" fmla="val 21549093"/>
                <a:gd name="adj2" fmla="val 5503599"/>
              </a:avLst>
            </a:prstGeom>
            <a:ln w="31750">
              <a:solidFill>
                <a:srgbClr val="2F55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nvGrpSpPr>
          <p:cNvPr id="20" name="Agrupar 19">
            <a:extLst>
              <a:ext uri="{FF2B5EF4-FFF2-40B4-BE49-F238E27FC236}">
                <a16:creationId xmlns:a16="http://schemas.microsoft.com/office/drawing/2014/main" id="{55C71C7A-8C17-9DD9-BD64-F8BD895FA8B8}"/>
              </a:ext>
            </a:extLst>
          </p:cNvPr>
          <p:cNvGrpSpPr/>
          <p:nvPr/>
        </p:nvGrpSpPr>
        <p:grpSpPr>
          <a:xfrm>
            <a:off x="778027" y="1340739"/>
            <a:ext cx="6948660" cy="736652"/>
            <a:chOff x="824347" y="1472916"/>
            <a:chExt cx="6948660" cy="736652"/>
          </a:xfrm>
        </p:grpSpPr>
        <p:cxnSp>
          <p:nvCxnSpPr>
            <p:cNvPr id="21" name="Conector de Seta Reta 20">
              <a:extLst>
                <a:ext uri="{FF2B5EF4-FFF2-40B4-BE49-F238E27FC236}">
                  <a16:creationId xmlns:a16="http://schemas.microsoft.com/office/drawing/2014/main" id="{A3820546-EFD2-A497-7638-2DCDB310FC35}"/>
                </a:ext>
              </a:extLst>
            </p:cNvPr>
            <p:cNvCxnSpPr>
              <a:cxnSpLocks/>
            </p:cNvCxnSpPr>
            <p:nvPr/>
          </p:nvCxnSpPr>
          <p:spPr>
            <a:xfrm flipH="1">
              <a:off x="1509125" y="1977110"/>
              <a:ext cx="3393280" cy="0"/>
            </a:xfrm>
            <a:prstGeom prst="straightConnector1">
              <a:avLst/>
            </a:prstGeom>
            <a:ln w="31750">
              <a:solidFill>
                <a:srgbClr val="2F5597"/>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2" name="Agrupar 21">
              <a:extLst>
                <a:ext uri="{FF2B5EF4-FFF2-40B4-BE49-F238E27FC236}">
                  <a16:creationId xmlns:a16="http://schemas.microsoft.com/office/drawing/2014/main" id="{4073D829-0509-6C9A-9EE1-BA39D054788A}"/>
                </a:ext>
              </a:extLst>
            </p:cNvPr>
            <p:cNvGrpSpPr/>
            <p:nvPr/>
          </p:nvGrpSpPr>
          <p:grpSpPr>
            <a:xfrm>
              <a:off x="824347" y="1472916"/>
              <a:ext cx="6948660" cy="736652"/>
              <a:chOff x="4980216" y="5082119"/>
              <a:chExt cx="6948660" cy="736652"/>
            </a:xfrm>
          </p:grpSpPr>
          <p:sp>
            <p:nvSpPr>
              <p:cNvPr id="23" name="CaixaDeTexto 22">
                <a:extLst>
                  <a:ext uri="{FF2B5EF4-FFF2-40B4-BE49-F238E27FC236}">
                    <a16:creationId xmlns:a16="http://schemas.microsoft.com/office/drawing/2014/main" id="{5530033F-9E54-3BB1-3BFF-0A855AFC4114}"/>
                  </a:ext>
                </a:extLst>
              </p:cNvPr>
              <p:cNvSpPr txBox="1"/>
              <p:nvPr/>
            </p:nvSpPr>
            <p:spPr>
              <a:xfrm>
                <a:off x="5710573" y="5237022"/>
                <a:ext cx="6218303" cy="240309"/>
              </a:xfrm>
              <a:prstGeom prst="rect">
                <a:avLst/>
              </a:prstGeom>
              <a:noFill/>
            </p:spPr>
            <p:txBody>
              <a:bodyPr wrap="square">
                <a:noAutofit/>
              </a:bodyPr>
              <a:lstStyle/>
              <a:p>
                <a:pPr defTabSz="685783">
                  <a:defRPr/>
                </a:pPr>
                <a:r>
                  <a:rPr lang="pt-BR" b="1">
                    <a:solidFill>
                      <a:schemeClr val="accent5">
                        <a:lumMod val="75000"/>
                      </a:schemeClr>
                    </a:solidFill>
                    <a:latin typeface="Montserrat" panose="00000500000000000000" pitchFamily="2" charset="0"/>
                  </a:rPr>
                  <a:t>DEFINIÇÃO – PLP 164/2022</a:t>
                </a:r>
                <a:endParaRPr lang="pt-BR" sz="1400">
                  <a:latin typeface="Montserrat" panose="00000500000000000000" pitchFamily="2" charset="0"/>
                </a:endParaRPr>
              </a:p>
            </p:txBody>
          </p:sp>
          <p:sp>
            <p:nvSpPr>
              <p:cNvPr id="24" name="Elipse 23">
                <a:extLst>
                  <a:ext uri="{FF2B5EF4-FFF2-40B4-BE49-F238E27FC236}">
                    <a16:creationId xmlns:a16="http://schemas.microsoft.com/office/drawing/2014/main" id="{5BF4BB2E-DBB7-0AD8-9C59-21514F05E01E}"/>
                  </a:ext>
                </a:extLst>
              </p:cNvPr>
              <p:cNvSpPr>
                <a:spLocks noChangeAspect="1"/>
              </p:cNvSpPr>
              <p:nvPr/>
            </p:nvSpPr>
            <p:spPr>
              <a:xfrm>
                <a:off x="4980216" y="5082119"/>
                <a:ext cx="736652" cy="736652"/>
              </a:xfrm>
              <a:prstGeom prst="ellipse">
                <a:avLst/>
              </a:prstGeom>
              <a:solidFill>
                <a:schemeClr val="bg1"/>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Elipse 27">
                <a:extLst>
                  <a:ext uri="{FF2B5EF4-FFF2-40B4-BE49-F238E27FC236}">
                    <a16:creationId xmlns:a16="http://schemas.microsoft.com/office/drawing/2014/main" id="{9430F16F-9B72-8E85-08E0-EBF074855440}"/>
                  </a:ext>
                </a:extLst>
              </p:cNvPr>
              <p:cNvSpPr>
                <a:spLocks noChangeAspect="1"/>
              </p:cNvSpPr>
              <p:nvPr/>
            </p:nvSpPr>
            <p:spPr>
              <a:xfrm>
                <a:off x="5064008" y="5169459"/>
                <a:ext cx="568326" cy="568326"/>
              </a:xfrm>
              <a:prstGeom prst="ellipse">
                <a:avLst/>
              </a:prstGeom>
              <a:solidFill>
                <a:schemeClr val="accent5">
                  <a:lumMod val="75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40" name="Imagem 39">
            <a:extLst>
              <a:ext uri="{FF2B5EF4-FFF2-40B4-BE49-F238E27FC236}">
                <a16:creationId xmlns:a16="http://schemas.microsoft.com/office/drawing/2014/main" id="{1A7F6AC0-58F7-F5CD-9508-9CC396453DD1}"/>
              </a:ext>
            </a:extLst>
          </p:cNvPr>
          <p:cNvPicPr>
            <a:picLocks noChangeAspect="1"/>
          </p:cNvPicPr>
          <p:nvPr/>
        </p:nvPicPr>
        <p:blipFill>
          <a:blip r:embed="rId3"/>
          <a:stretch>
            <a:fillRect/>
          </a:stretch>
        </p:blipFill>
        <p:spPr>
          <a:xfrm>
            <a:off x="824346" y="1358686"/>
            <a:ext cx="637719" cy="637719"/>
          </a:xfrm>
          <a:prstGeom prst="rect">
            <a:avLst/>
          </a:prstGeom>
        </p:spPr>
      </p:pic>
    </p:spTree>
    <p:extLst>
      <p:ext uri="{BB962C8B-B14F-4D97-AF65-F5344CB8AC3E}">
        <p14:creationId xmlns:p14="http://schemas.microsoft.com/office/powerpoint/2010/main" val="291579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DF87A8B-C6C7-ED30-F4AC-F153BCF769AD}"/>
              </a:ext>
            </a:extLst>
          </p:cNvPr>
          <p:cNvSpPr txBox="1"/>
          <p:nvPr/>
        </p:nvSpPr>
        <p:spPr>
          <a:xfrm>
            <a:off x="831790" y="2972087"/>
            <a:ext cx="8994790" cy="1056868"/>
          </a:xfrm>
          <a:prstGeom prst="rect">
            <a:avLst/>
          </a:prstGeom>
        </p:spPr>
        <p:txBody>
          <a:bodyPr vert="horz" lIns="91440" tIns="45720" rIns="91440" bIns="45720" rtlCol="0">
            <a:noAutofit/>
          </a:bodyPr>
          <a:lstStyle/>
          <a:p>
            <a:pPr>
              <a:lnSpc>
                <a:spcPct val="90000"/>
              </a:lnSpc>
              <a:spcAft>
                <a:spcPts val="600"/>
              </a:spcAft>
            </a:pPr>
            <a:r>
              <a:rPr lang="pt-BR" sz="7200" dirty="0">
                <a:solidFill>
                  <a:srgbClr val="203864"/>
                </a:solidFill>
                <a:latin typeface="Montserrat Bold" panose="00000800000000000000" pitchFamily="2" charset="0"/>
              </a:rPr>
              <a:t>OPORTUNIDADES E RISCOS</a:t>
            </a:r>
          </a:p>
        </p:txBody>
      </p:sp>
      <p:cxnSp>
        <p:nvCxnSpPr>
          <p:cNvPr id="3" name="Conector Reto 2">
            <a:extLst>
              <a:ext uri="{FF2B5EF4-FFF2-40B4-BE49-F238E27FC236}">
                <a16:creationId xmlns:a16="http://schemas.microsoft.com/office/drawing/2014/main" id="{D9949546-0BC9-FCE3-A445-C0FD69827B10}"/>
              </a:ext>
            </a:extLst>
          </p:cNvPr>
          <p:cNvCxnSpPr/>
          <p:nvPr/>
        </p:nvCxnSpPr>
        <p:spPr>
          <a:xfrm>
            <a:off x="778026" y="3902241"/>
            <a:ext cx="82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2" descr="D:\OneDrive - mtegovbr\Materiais de uso comum\ID Visual Novo Governo - 2023\Marca dos Ministérios\Logo Ministérios -_Horizontal - MF e Gov.png">
            <a:extLst>
              <a:ext uri="{FF2B5EF4-FFF2-40B4-BE49-F238E27FC236}">
                <a16:creationId xmlns:a16="http://schemas.microsoft.com/office/drawing/2014/main" id="{7B9F25A8-D2F5-C4C9-55F3-2FD3CD4B0E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6464" y="6032584"/>
            <a:ext cx="2812149" cy="82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610688"/>
      </p:ext>
    </p:extLst>
  </p:cSld>
  <p:clrMapOvr>
    <a:masterClrMapping/>
  </p:clrMapOvr>
</p:sld>
</file>

<file path=ppt/theme/theme1.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Apresentação Fazenda dgr" id="{DD24561A-772F-4DD7-B016-1FFB8C268DD8}" vid="{A02B039C-E611-4A93-B276-B6FF2E8B7E57}"/>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Apresentação Fazenda dgr" id="{DD24561A-772F-4DD7-B016-1FFB8C268DD8}" vid="{88467CE8-DAA2-4A94-8504-A1B04EDCCB8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539c5ea-f871-4e3e-8a0a-7962283a419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E96A5B1A3CA754781D988B298524213" ma:contentTypeVersion="11" ma:contentTypeDescription="Crie um novo documento." ma:contentTypeScope="" ma:versionID="49658a9dbd21e12d6bb4bf81ae5b9286">
  <xsd:schema xmlns:xsd="http://www.w3.org/2001/XMLSchema" xmlns:xs="http://www.w3.org/2001/XMLSchema" xmlns:p="http://schemas.microsoft.com/office/2006/metadata/properties" xmlns:ns2="e539c5ea-f871-4e3e-8a0a-7962283a4198" xmlns:ns3="db809046-7a81-493b-890c-ebc7cd002f29" targetNamespace="http://schemas.microsoft.com/office/2006/metadata/properties" ma:root="true" ma:fieldsID="fb3fed0cdeb350d3d695ef7ba8c5c2b3" ns2:_="" ns3:_="">
    <xsd:import namespace="e539c5ea-f871-4e3e-8a0a-7962283a4198"/>
    <xsd:import namespace="db809046-7a81-493b-890c-ebc7cd002f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39c5ea-f871-4e3e-8a0a-7962283a41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Marcações de imagem" ma:readOnly="false" ma:fieldId="{5cf76f15-5ced-4ddc-b409-7134ff3c332f}" ma:taxonomyMulti="true" ma:sspId="bf897d17-34fd-4a01-8f80-908009a6c4a9"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809046-7a81-493b-890c-ebc7cd002f29"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07A046-25CC-47F2-BCFD-9D63B2A363D3}">
  <ds:schemaRefs>
    <ds:schemaRef ds:uri="http://schemas.microsoft.com/sharepoint/v3/contenttype/forms"/>
  </ds:schemaRefs>
</ds:datastoreItem>
</file>

<file path=customXml/itemProps2.xml><?xml version="1.0" encoding="utf-8"?>
<ds:datastoreItem xmlns:ds="http://schemas.openxmlformats.org/officeDocument/2006/customXml" ds:itemID="{85700288-F28B-4AC1-ADB0-2FC3DE633FB9}">
  <ds:schemaRefs>
    <ds:schemaRef ds:uri="3493a934-90ba-4468-9741-6ef2173017f0"/>
    <ds:schemaRef ds:uri="4e09d28d-3d83-4aa8-b3e0-7caed01e0b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539c5ea-f871-4e3e-8a0a-7962283a4198"/>
  </ds:schemaRefs>
</ds:datastoreItem>
</file>

<file path=customXml/itemProps3.xml><?xml version="1.0" encoding="utf-8"?>
<ds:datastoreItem xmlns:ds="http://schemas.openxmlformats.org/officeDocument/2006/customXml" ds:itemID="{BB899974-28CE-4AA0-B800-D7E7F678D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39c5ea-f871-4e3e-8a0a-7962283a4198"/>
    <ds:schemaRef ds:uri="db809046-7a81-493b-890c-ebc7cd002f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Modelo Apresentação Fazenda dgr</Template>
  <TotalTime>367</TotalTime>
  <Words>2706</Words>
  <Application>Microsoft Office PowerPoint</Application>
  <PresentationFormat>Widescreen</PresentationFormat>
  <Paragraphs>152</Paragraphs>
  <Slides>16</Slides>
  <Notes>12</Notes>
  <HiddenSlides>0</HiddenSlides>
  <MMClips>0</MMClips>
  <ScaleCrop>false</ScaleCrop>
  <HeadingPairs>
    <vt:vector size="6" baseType="variant">
      <vt:variant>
        <vt:lpstr>Fontes usadas</vt:lpstr>
      </vt:variant>
      <vt:variant>
        <vt:i4>12</vt:i4>
      </vt:variant>
      <vt:variant>
        <vt:lpstr>Tema</vt:lpstr>
      </vt:variant>
      <vt:variant>
        <vt:i4>2</vt:i4>
      </vt:variant>
      <vt:variant>
        <vt:lpstr>Títulos de slides</vt:lpstr>
      </vt:variant>
      <vt:variant>
        <vt:i4>16</vt:i4>
      </vt:variant>
    </vt:vector>
  </HeadingPairs>
  <TitlesOfParts>
    <vt:vector size="30" baseType="lpstr">
      <vt:lpstr>Arial</vt:lpstr>
      <vt:lpstr>Calibri</vt:lpstr>
      <vt:lpstr>Calibri Light</vt:lpstr>
      <vt:lpstr>Courier New</vt:lpstr>
      <vt:lpstr>Montserrat</vt:lpstr>
      <vt:lpstr>Montserrat Black</vt:lpstr>
      <vt:lpstr>Montserrat Bold</vt:lpstr>
      <vt:lpstr>Montserrat ExtraBold</vt:lpstr>
      <vt:lpstr>Montserrat Light</vt:lpstr>
      <vt:lpstr>Rawline Black</vt:lpstr>
      <vt:lpstr>Rawline Light</vt:lpstr>
      <vt:lpstr>Wingdings</vt:lpstr>
      <vt:lpstr>Personalizar design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Daniel Gersten Reiss</dc:creator>
  <cp:lastModifiedBy>Gustavo Henrique Ferreira</cp:lastModifiedBy>
  <cp:revision>4</cp:revision>
  <dcterms:created xsi:type="dcterms:W3CDTF">2023-01-26T02:49:21Z</dcterms:created>
  <dcterms:modified xsi:type="dcterms:W3CDTF">2023-11-07T15:33:06Z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0x0101008E96A5B1A3CA754781D988B298524213</vt:lpwstr>
  </property>
  <property fmtid="{D5CDD505-2E9C-101B-9397-08002B2CF9AE}" pid="3" name="MediaServiceImageTags">
    <vt:lpwstr/>
  </property>
</Properties>
</file>