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350" r:id="rId5"/>
    <p:sldId id="389" r:id="rId6"/>
    <p:sldId id="382" r:id="rId7"/>
    <p:sldId id="388" r:id="rId8"/>
    <p:sldId id="377" r:id="rId9"/>
    <p:sldId id="387" r:id="rId10"/>
    <p:sldId id="367" r:id="rId11"/>
    <p:sldId id="374" r:id="rId12"/>
    <p:sldId id="375" r:id="rId13"/>
    <p:sldId id="376" r:id="rId14"/>
    <p:sldId id="378" r:id="rId15"/>
    <p:sldId id="379" r:id="rId16"/>
    <p:sldId id="380" r:id="rId17"/>
    <p:sldId id="381" r:id="rId18"/>
    <p:sldId id="383" r:id="rId19"/>
    <p:sldId id="386" r:id="rId20"/>
    <p:sldId id="385" r:id="rId21"/>
    <p:sldId id="343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485D1-A12E-4339-B1F3-BAEEF57D1E78}" v="12" dt="2023-05-19T20:20:27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Loureiro Mahé" userId="64b39b25-b7f7-46c3-8ff7-f6fc6bd35d83" providerId="ADAL" clId="{59DC8003-67E1-478C-98A5-37F7B1269625}"/>
    <pc:docChg chg="modSld">
      <pc:chgData name="Bruno Loureiro Mahé" userId="64b39b25-b7f7-46c3-8ff7-f6fc6bd35d83" providerId="ADAL" clId="{59DC8003-67E1-478C-98A5-37F7B1269625}" dt="2023-05-19T23:42:15.653" v="15" actId="1076"/>
      <pc:docMkLst>
        <pc:docMk/>
      </pc:docMkLst>
      <pc:sldChg chg="modSp mod">
        <pc:chgData name="Bruno Loureiro Mahé" userId="64b39b25-b7f7-46c3-8ff7-f6fc6bd35d83" providerId="ADAL" clId="{59DC8003-67E1-478C-98A5-37F7B1269625}" dt="2023-05-19T23:36:25.531" v="3" actId="20577"/>
        <pc:sldMkLst>
          <pc:docMk/>
          <pc:sldMk cId="1820992348" sldId="367"/>
        </pc:sldMkLst>
        <pc:spChg chg="mod">
          <ac:chgData name="Bruno Loureiro Mahé" userId="64b39b25-b7f7-46c3-8ff7-f6fc6bd35d83" providerId="ADAL" clId="{59DC8003-67E1-478C-98A5-37F7B1269625}" dt="2023-05-19T23:36:25.531" v="3" actId="20577"/>
          <ac:spMkLst>
            <pc:docMk/>
            <pc:sldMk cId="1820992348" sldId="367"/>
            <ac:spMk id="48" creationId="{CEBFC0C0-C506-47F0-AE21-8A46DB86644A}"/>
          </ac:spMkLst>
        </pc:spChg>
      </pc:sldChg>
      <pc:sldChg chg="modSp mod">
        <pc:chgData name="Bruno Loureiro Mahé" userId="64b39b25-b7f7-46c3-8ff7-f6fc6bd35d83" providerId="ADAL" clId="{59DC8003-67E1-478C-98A5-37F7B1269625}" dt="2023-05-19T23:38:40.931" v="11" actId="20577"/>
        <pc:sldMkLst>
          <pc:docMk/>
          <pc:sldMk cId="1555645133" sldId="374"/>
        </pc:sldMkLst>
        <pc:spChg chg="mod">
          <ac:chgData name="Bruno Loureiro Mahé" userId="64b39b25-b7f7-46c3-8ff7-f6fc6bd35d83" providerId="ADAL" clId="{59DC8003-67E1-478C-98A5-37F7B1269625}" dt="2023-05-19T23:38:40.931" v="11" actId="20577"/>
          <ac:spMkLst>
            <pc:docMk/>
            <pc:sldMk cId="1555645133" sldId="374"/>
            <ac:spMk id="48" creationId="{CEBFC0C0-C506-47F0-AE21-8A46DB86644A}"/>
          </ac:spMkLst>
        </pc:spChg>
      </pc:sldChg>
      <pc:sldChg chg="modSp mod">
        <pc:chgData name="Bruno Loureiro Mahé" userId="64b39b25-b7f7-46c3-8ff7-f6fc6bd35d83" providerId="ADAL" clId="{59DC8003-67E1-478C-98A5-37F7B1269625}" dt="2023-05-19T23:39:36.254" v="12" actId="20577"/>
        <pc:sldMkLst>
          <pc:docMk/>
          <pc:sldMk cId="3392926963" sldId="376"/>
        </pc:sldMkLst>
        <pc:spChg chg="mod">
          <ac:chgData name="Bruno Loureiro Mahé" userId="64b39b25-b7f7-46c3-8ff7-f6fc6bd35d83" providerId="ADAL" clId="{59DC8003-67E1-478C-98A5-37F7B1269625}" dt="2023-05-19T23:36:38.062" v="5" actId="20577"/>
          <ac:spMkLst>
            <pc:docMk/>
            <pc:sldMk cId="3392926963" sldId="376"/>
            <ac:spMk id="46" creationId="{A09D80D2-95FB-43C6-96F8-7EF7737C28BA}"/>
          </ac:spMkLst>
        </pc:spChg>
        <pc:spChg chg="mod">
          <ac:chgData name="Bruno Loureiro Mahé" userId="64b39b25-b7f7-46c3-8ff7-f6fc6bd35d83" providerId="ADAL" clId="{59DC8003-67E1-478C-98A5-37F7B1269625}" dt="2023-05-19T23:39:36.254" v="12" actId="20577"/>
          <ac:spMkLst>
            <pc:docMk/>
            <pc:sldMk cId="3392926963" sldId="376"/>
            <ac:spMk id="48" creationId="{CEBFC0C0-C506-47F0-AE21-8A46DB86644A}"/>
          </ac:spMkLst>
        </pc:spChg>
      </pc:sldChg>
      <pc:sldChg chg="modSp mod">
        <pc:chgData name="Bruno Loureiro Mahé" userId="64b39b25-b7f7-46c3-8ff7-f6fc6bd35d83" providerId="ADAL" clId="{59DC8003-67E1-478C-98A5-37F7B1269625}" dt="2023-05-19T23:36:18.450" v="2" actId="20577"/>
        <pc:sldMkLst>
          <pc:docMk/>
          <pc:sldMk cId="3915550891" sldId="377"/>
        </pc:sldMkLst>
        <pc:spChg chg="mod">
          <ac:chgData name="Bruno Loureiro Mahé" userId="64b39b25-b7f7-46c3-8ff7-f6fc6bd35d83" providerId="ADAL" clId="{59DC8003-67E1-478C-98A5-37F7B1269625}" dt="2023-05-19T23:36:18.450" v="2" actId="20577"/>
          <ac:spMkLst>
            <pc:docMk/>
            <pc:sldMk cId="3915550891" sldId="377"/>
            <ac:spMk id="4" creationId="{A17F80A9-6337-524E-AC61-32C5AFEE8E6D}"/>
          </ac:spMkLst>
        </pc:spChg>
      </pc:sldChg>
      <pc:sldChg chg="modSp mod">
        <pc:chgData name="Bruno Loureiro Mahé" userId="64b39b25-b7f7-46c3-8ff7-f6fc6bd35d83" providerId="ADAL" clId="{59DC8003-67E1-478C-98A5-37F7B1269625}" dt="2023-05-19T23:36:47.979" v="8" actId="20577"/>
        <pc:sldMkLst>
          <pc:docMk/>
          <pc:sldMk cId="136846346" sldId="378"/>
        </pc:sldMkLst>
        <pc:spChg chg="mod">
          <ac:chgData name="Bruno Loureiro Mahé" userId="64b39b25-b7f7-46c3-8ff7-f6fc6bd35d83" providerId="ADAL" clId="{59DC8003-67E1-478C-98A5-37F7B1269625}" dt="2023-05-19T23:36:47.979" v="8" actId="20577"/>
          <ac:spMkLst>
            <pc:docMk/>
            <pc:sldMk cId="136846346" sldId="378"/>
            <ac:spMk id="46" creationId="{A09D80D2-95FB-43C6-96F8-7EF7737C28BA}"/>
          </ac:spMkLst>
        </pc:spChg>
        <pc:spChg chg="mod">
          <ac:chgData name="Bruno Loureiro Mahé" userId="64b39b25-b7f7-46c3-8ff7-f6fc6bd35d83" providerId="ADAL" clId="{59DC8003-67E1-478C-98A5-37F7B1269625}" dt="2023-05-19T23:35:50.553" v="1" actId="6549"/>
          <ac:spMkLst>
            <pc:docMk/>
            <pc:sldMk cId="136846346" sldId="378"/>
            <ac:spMk id="48" creationId="{CEBFC0C0-C506-47F0-AE21-8A46DB86644A}"/>
          </ac:spMkLst>
        </pc:spChg>
      </pc:sldChg>
      <pc:sldChg chg="modSp mod">
        <pc:chgData name="Bruno Loureiro Mahé" userId="64b39b25-b7f7-46c3-8ff7-f6fc6bd35d83" providerId="ADAL" clId="{59DC8003-67E1-478C-98A5-37F7B1269625}" dt="2023-05-19T23:35:33.362" v="0" actId="20577"/>
        <pc:sldMkLst>
          <pc:docMk/>
          <pc:sldMk cId="3319574252" sldId="379"/>
        </pc:sldMkLst>
        <pc:spChg chg="mod">
          <ac:chgData name="Bruno Loureiro Mahé" userId="64b39b25-b7f7-46c3-8ff7-f6fc6bd35d83" providerId="ADAL" clId="{59DC8003-67E1-478C-98A5-37F7B1269625}" dt="2023-05-19T23:35:33.362" v="0" actId="20577"/>
          <ac:spMkLst>
            <pc:docMk/>
            <pc:sldMk cId="3319574252" sldId="379"/>
            <ac:spMk id="48" creationId="{CEBFC0C0-C506-47F0-AE21-8A46DB86644A}"/>
          </ac:spMkLst>
        </pc:spChg>
      </pc:sldChg>
      <pc:sldChg chg="modSp mod">
        <pc:chgData name="Bruno Loureiro Mahé" userId="64b39b25-b7f7-46c3-8ff7-f6fc6bd35d83" providerId="ADAL" clId="{59DC8003-67E1-478C-98A5-37F7B1269625}" dt="2023-05-19T23:42:15.653" v="15" actId="1076"/>
        <pc:sldMkLst>
          <pc:docMk/>
          <pc:sldMk cId="715770255" sldId="386"/>
        </pc:sldMkLst>
        <pc:spChg chg="mod">
          <ac:chgData name="Bruno Loureiro Mahé" userId="64b39b25-b7f7-46c3-8ff7-f6fc6bd35d83" providerId="ADAL" clId="{59DC8003-67E1-478C-98A5-37F7B1269625}" dt="2023-05-19T23:42:15.653" v="15" actId="1076"/>
          <ac:spMkLst>
            <pc:docMk/>
            <pc:sldMk cId="715770255" sldId="386"/>
            <ac:spMk id="7" creationId="{3E1C152D-1AA6-9242-B5C9-B06EEE4F9661}"/>
          </ac:spMkLst>
        </pc:spChg>
        <pc:spChg chg="mod">
          <ac:chgData name="Bruno Loureiro Mahé" userId="64b39b25-b7f7-46c3-8ff7-f6fc6bd35d83" providerId="ADAL" clId="{59DC8003-67E1-478C-98A5-37F7B1269625}" dt="2023-05-19T23:41:32.317" v="13" actId="20577"/>
          <ac:spMkLst>
            <pc:docMk/>
            <pc:sldMk cId="715770255" sldId="386"/>
            <ac:spMk id="9" creationId="{38FB4732-AB07-C54D-AF44-F8ADB6D2B8B6}"/>
          </ac:spMkLst>
        </pc:spChg>
      </pc:sldChg>
    </pc:docChg>
  </pc:docChgLst>
  <pc:docChgLst>
    <pc:chgData name="Bruno Loureiro Mahé" userId="64b39b25-b7f7-46c3-8ff7-f6fc6bd35d83" providerId="ADAL" clId="{259485D1-A12E-4339-B1F3-BAEEF57D1E78}"/>
    <pc:docChg chg="undo custSel addSld delSld modSld">
      <pc:chgData name="Bruno Loureiro Mahé" userId="64b39b25-b7f7-46c3-8ff7-f6fc6bd35d83" providerId="ADAL" clId="{259485D1-A12E-4339-B1F3-BAEEF57D1E78}" dt="2023-05-19T20:34:13.081" v="1395" actId="14100"/>
      <pc:docMkLst>
        <pc:docMk/>
      </pc:docMkLst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2105465797" sldId="334"/>
        </pc:sldMkLst>
      </pc:sldChg>
      <pc:sldChg chg="addSp delSp modSp mod">
        <pc:chgData name="Bruno Loureiro Mahé" userId="64b39b25-b7f7-46c3-8ff7-f6fc6bd35d83" providerId="ADAL" clId="{259485D1-A12E-4339-B1F3-BAEEF57D1E78}" dt="2023-05-19T20:22:13.148" v="1158" actId="6549"/>
        <pc:sldMkLst>
          <pc:docMk/>
          <pc:sldMk cId="2336677316" sldId="343"/>
        </pc:sldMkLst>
        <pc:spChg chg="mod">
          <ac:chgData name="Bruno Loureiro Mahé" userId="64b39b25-b7f7-46c3-8ff7-f6fc6bd35d83" providerId="ADAL" clId="{259485D1-A12E-4339-B1F3-BAEEF57D1E78}" dt="2023-05-19T20:21:14.731" v="1117" actId="20577"/>
          <ac:spMkLst>
            <pc:docMk/>
            <pc:sldMk cId="2336677316" sldId="343"/>
            <ac:spMk id="2" creationId="{51DF3D98-3C30-4CFC-8643-C81E829C8C25}"/>
          </ac:spMkLst>
        </pc:spChg>
        <pc:spChg chg="add del mod">
          <ac:chgData name="Bruno Loureiro Mahé" userId="64b39b25-b7f7-46c3-8ff7-f6fc6bd35d83" providerId="ADAL" clId="{259485D1-A12E-4339-B1F3-BAEEF57D1E78}" dt="2023-05-19T20:20:27.609" v="1098" actId="931"/>
          <ac:spMkLst>
            <pc:docMk/>
            <pc:sldMk cId="2336677316" sldId="343"/>
            <ac:spMk id="4" creationId="{A3767542-0273-B1D8-AC3A-A63BD6F3961C}"/>
          </ac:spMkLst>
        </pc:spChg>
        <pc:spChg chg="mod">
          <ac:chgData name="Bruno Loureiro Mahé" userId="64b39b25-b7f7-46c3-8ff7-f6fc6bd35d83" providerId="ADAL" clId="{259485D1-A12E-4339-B1F3-BAEEF57D1E78}" dt="2023-05-19T20:22:13.148" v="1158" actId="6549"/>
          <ac:spMkLst>
            <pc:docMk/>
            <pc:sldMk cId="2336677316" sldId="343"/>
            <ac:spMk id="9" creationId="{76767661-63CB-A645-82F2-3B860E338B67}"/>
          </ac:spMkLst>
        </pc:spChg>
        <pc:spChg chg="mod">
          <ac:chgData name="Bruno Loureiro Mahé" userId="64b39b25-b7f7-46c3-8ff7-f6fc6bd35d83" providerId="ADAL" clId="{259485D1-A12E-4339-B1F3-BAEEF57D1E78}" dt="2023-05-19T20:21:07.115" v="1109" actId="27636"/>
          <ac:spMkLst>
            <pc:docMk/>
            <pc:sldMk cId="2336677316" sldId="343"/>
            <ac:spMk id="11" creationId="{F0F25866-5DB1-334A-8037-692579FBDE39}"/>
          </ac:spMkLst>
        </pc:spChg>
        <pc:picChg chg="add mod">
          <ac:chgData name="Bruno Loureiro Mahé" userId="64b39b25-b7f7-46c3-8ff7-f6fc6bd35d83" providerId="ADAL" clId="{259485D1-A12E-4339-B1F3-BAEEF57D1E78}" dt="2023-05-19T20:20:28.783" v="1100" actId="962"/>
          <ac:picMkLst>
            <pc:docMk/>
            <pc:sldMk cId="2336677316" sldId="343"/>
            <ac:picMk id="6" creationId="{5890A670-1613-4AB8-6E51-AE54EDE88D4D}"/>
          </ac:picMkLst>
        </pc:picChg>
        <pc:picChg chg="del">
          <ac:chgData name="Bruno Loureiro Mahé" userId="64b39b25-b7f7-46c3-8ff7-f6fc6bd35d83" providerId="ADAL" clId="{259485D1-A12E-4339-B1F3-BAEEF57D1E78}" dt="2023-05-19T20:20:07.519" v="1097" actId="478"/>
          <ac:picMkLst>
            <pc:docMk/>
            <pc:sldMk cId="2336677316" sldId="343"/>
            <ac:picMk id="13" creationId="{EC944911-7CDD-41CC-A7F0-5B0CF85D545C}"/>
          </ac:picMkLst>
        </pc:picChg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289860937" sldId="352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2521537536" sldId="353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1556310685" sldId="354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4206035864" sldId="355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188845726" sldId="356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2509101887" sldId="357"/>
        </pc:sldMkLst>
      </pc:sldChg>
      <pc:sldChg chg="addSp delSp modSp del mod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391246093" sldId="361"/>
        </pc:sldMkLst>
        <pc:spChg chg="add del mod">
          <ac:chgData name="Bruno Loureiro Mahé" userId="64b39b25-b7f7-46c3-8ff7-f6fc6bd35d83" providerId="ADAL" clId="{259485D1-A12E-4339-B1F3-BAEEF57D1E78}" dt="2023-05-19T19:16:19.368" v="669" actId="478"/>
          <ac:spMkLst>
            <pc:docMk/>
            <pc:sldMk cId="391246093" sldId="361"/>
            <ac:spMk id="8" creationId="{E2FF75E9-6356-B87B-F5BC-80DCDC13EDCE}"/>
          </ac:spMkLst>
        </pc:spChg>
        <pc:picChg chg="add del mod">
          <ac:chgData name="Bruno Loureiro Mahé" userId="64b39b25-b7f7-46c3-8ff7-f6fc6bd35d83" providerId="ADAL" clId="{259485D1-A12E-4339-B1F3-BAEEF57D1E78}" dt="2023-05-19T19:16:18.938" v="668" actId="931"/>
          <ac:picMkLst>
            <pc:docMk/>
            <pc:sldMk cId="391246093" sldId="361"/>
            <ac:picMk id="10" creationId="{903C7130-DE5C-9BE2-6E61-A632FF487ECD}"/>
          </ac:picMkLst>
        </pc:picChg>
        <pc:picChg chg="add del">
          <ac:chgData name="Bruno Loureiro Mahé" userId="64b39b25-b7f7-46c3-8ff7-f6fc6bd35d83" providerId="ADAL" clId="{259485D1-A12E-4339-B1F3-BAEEF57D1E78}" dt="2023-05-19T19:16:19.368" v="669" actId="478"/>
          <ac:picMkLst>
            <pc:docMk/>
            <pc:sldMk cId="391246093" sldId="361"/>
            <ac:picMk id="53" creationId="{CAC9EF15-08A3-406D-9236-76A5454D5F8A}"/>
          </ac:picMkLst>
        </pc:picChg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767675903" sldId="362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495483412" sldId="363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643842168" sldId="364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3627087519" sldId="365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1121041597" sldId="366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365923626" sldId="368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2019440570" sldId="369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2021188898" sldId="370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321366004" sldId="371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427571555" sldId="372"/>
        </pc:sldMkLst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1534398675" sldId="373"/>
        </pc:sldMkLst>
      </pc:sldChg>
      <pc:sldChg chg="addSp delSp modSp mod">
        <pc:chgData name="Bruno Loureiro Mahé" userId="64b39b25-b7f7-46c3-8ff7-f6fc6bd35d83" providerId="ADAL" clId="{259485D1-A12E-4339-B1F3-BAEEF57D1E78}" dt="2023-05-19T19:16:34.405" v="673" actId="962"/>
        <pc:sldMkLst>
          <pc:docMk/>
          <pc:sldMk cId="3915550891" sldId="377"/>
        </pc:sldMkLst>
        <pc:spChg chg="add del mod">
          <ac:chgData name="Bruno Loureiro Mahé" userId="64b39b25-b7f7-46c3-8ff7-f6fc6bd35d83" providerId="ADAL" clId="{259485D1-A12E-4339-B1F3-BAEEF57D1E78}" dt="2023-05-19T19:16:32.389" v="671" actId="931"/>
          <ac:spMkLst>
            <pc:docMk/>
            <pc:sldMk cId="3915550891" sldId="377"/>
            <ac:spMk id="18" creationId="{170FB248-67A6-30C9-E2B3-911CFFDA8405}"/>
          </ac:spMkLst>
        </pc:spChg>
        <pc:picChg chg="add mod">
          <ac:chgData name="Bruno Loureiro Mahé" userId="64b39b25-b7f7-46c3-8ff7-f6fc6bd35d83" providerId="ADAL" clId="{259485D1-A12E-4339-B1F3-BAEEF57D1E78}" dt="2023-05-19T19:16:34.405" v="673" actId="962"/>
          <ac:picMkLst>
            <pc:docMk/>
            <pc:sldMk cId="3915550891" sldId="377"/>
            <ac:picMk id="20" creationId="{5D9A4995-C99F-17E4-893A-BAFF059CC4D2}"/>
          </ac:picMkLst>
        </pc:picChg>
        <pc:picChg chg="del">
          <ac:chgData name="Bruno Loureiro Mahé" userId="64b39b25-b7f7-46c3-8ff7-f6fc6bd35d83" providerId="ADAL" clId="{259485D1-A12E-4339-B1F3-BAEEF57D1E78}" dt="2023-05-19T19:16:27.880" v="670" actId="478"/>
          <ac:picMkLst>
            <pc:docMk/>
            <pc:sldMk cId="3915550891" sldId="377"/>
            <ac:picMk id="53" creationId="{CAC9EF15-08A3-406D-9236-76A5454D5F8A}"/>
          </ac:picMkLst>
        </pc:picChg>
      </pc:sldChg>
      <pc:sldChg chg="addSp delSp modSp mod">
        <pc:chgData name="Bruno Loureiro Mahé" userId="64b39b25-b7f7-46c3-8ff7-f6fc6bd35d83" providerId="ADAL" clId="{259485D1-A12E-4339-B1F3-BAEEF57D1E78}" dt="2023-05-19T19:18:29.154" v="691" actId="1076"/>
        <pc:sldMkLst>
          <pc:docMk/>
          <pc:sldMk cId="3509492970" sldId="383"/>
        </pc:sldMkLst>
        <pc:spChg chg="add del mod">
          <ac:chgData name="Bruno Loureiro Mahé" userId="64b39b25-b7f7-46c3-8ff7-f6fc6bd35d83" providerId="ADAL" clId="{259485D1-A12E-4339-B1F3-BAEEF57D1E78}" dt="2023-05-19T19:17:00.855" v="680" actId="478"/>
          <ac:spMkLst>
            <pc:docMk/>
            <pc:sldMk cId="3509492970" sldId="383"/>
            <ac:spMk id="4" creationId="{780666AC-A1BF-8EF1-1DB2-857FE5990088}"/>
          </ac:spMkLst>
        </pc:spChg>
        <pc:spChg chg="add del mod">
          <ac:chgData name="Bruno Loureiro Mahé" userId="64b39b25-b7f7-46c3-8ff7-f6fc6bd35d83" providerId="ADAL" clId="{259485D1-A12E-4339-B1F3-BAEEF57D1E78}" dt="2023-05-19T19:17:05.577" v="682" actId="478"/>
          <ac:spMkLst>
            <pc:docMk/>
            <pc:sldMk cId="3509492970" sldId="383"/>
            <ac:spMk id="9" creationId="{43CDF007-C0F7-85F3-6087-7DE2BD0605CF}"/>
          </ac:spMkLst>
        </pc:spChg>
        <pc:picChg chg="add del mod">
          <ac:chgData name="Bruno Loureiro Mahé" userId="64b39b25-b7f7-46c3-8ff7-f6fc6bd35d83" providerId="ADAL" clId="{259485D1-A12E-4339-B1F3-BAEEF57D1E78}" dt="2023-05-19T19:17:00.356" v="679" actId="931"/>
          <ac:picMkLst>
            <pc:docMk/>
            <pc:sldMk cId="3509492970" sldId="383"/>
            <ac:picMk id="7" creationId="{D53383B0-0083-01C8-516B-ECA5F1E89C1D}"/>
          </ac:picMkLst>
        </pc:picChg>
        <pc:picChg chg="add del mod">
          <ac:chgData name="Bruno Loureiro Mahé" userId="64b39b25-b7f7-46c3-8ff7-f6fc6bd35d83" providerId="ADAL" clId="{259485D1-A12E-4339-B1F3-BAEEF57D1E78}" dt="2023-05-19T19:18:29.154" v="691" actId="1076"/>
          <ac:picMkLst>
            <pc:docMk/>
            <pc:sldMk cId="3509492970" sldId="383"/>
            <ac:picMk id="20" creationId="{12F007AF-B3B3-4BBC-9990-D46E31738B7C}"/>
          </ac:picMkLst>
        </pc:picChg>
      </pc:sldChg>
      <pc:sldChg chg="del">
        <pc:chgData name="Bruno Loureiro Mahé" userId="64b39b25-b7f7-46c3-8ff7-f6fc6bd35d83" providerId="ADAL" clId="{259485D1-A12E-4339-B1F3-BAEEF57D1E78}" dt="2023-05-19T20:17:04.712" v="1096" actId="47"/>
        <pc:sldMkLst>
          <pc:docMk/>
          <pc:sldMk cId="991967944" sldId="384"/>
        </pc:sldMkLst>
      </pc:sldChg>
      <pc:sldChg chg="addSp delSp modSp mod">
        <pc:chgData name="Bruno Loureiro Mahé" userId="64b39b25-b7f7-46c3-8ff7-f6fc6bd35d83" providerId="ADAL" clId="{259485D1-A12E-4339-B1F3-BAEEF57D1E78}" dt="2023-05-19T19:22:31.124" v="859"/>
        <pc:sldMkLst>
          <pc:docMk/>
          <pc:sldMk cId="4259721376" sldId="385"/>
        </pc:sldMkLst>
        <pc:spChg chg="mod">
          <ac:chgData name="Bruno Loureiro Mahé" userId="64b39b25-b7f7-46c3-8ff7-f6fc6bd35d83" providerId="ADAL" clId="{259485D1-A12E-4339-B1F3-BAEEF57D1E78}" dt="2023-05-19T18:58:38.142" v="194" actId="1076"/>
          <ac:spMkLst>
            <pc:docMk/>
            <pc:sldMk cId="4259721376" sldId="385"/>
            <ac:spMk id="2" creationId="{2DD54756-A790-C845-A85F-35391529E591}"/>
          </ac:spMkLst>
        </pc:spChg>
        <pc:spChg chg="mod">
          <ac:chgData name="Bruno Loureiro Mahé" userId="64b39b25-b7f7-46c3-8ff7-f6fc6bd35d83" providerId="ADAL" clId="{259485D1-A12E-4339-B1F3-BAEEF57D1E78}" dt="2023-05-19T18:58:56.060" v="201" actId="6549"/>
          <ac:spMkLst>
            <pc:docMk/>
            <pc:sldMk cId="4259721376" sldId="385"/>
            <ac:spMk id="3" creationId="{91AA5D8C-0134-F046-A548-3465F817747C}"/>
          </ac:spMkLst>
        </pc:spChg>
        <pc:spChg chg="mod">
          <ac:chgData name="Bruno Loureiro Mahé" userId="64b39b25-b7f7-46c3-8ff7-f6fc6bd35d83" providerId="ADAL" clId="{259485D1-A12E-4339-B1F3-BAEEF57D1E78}" dt="2023-05-19T18:56:55.879" v="162" actId="6549"/>
          <ac:spMkLst>
            <pc:docMk/>
            <pc:sldMk cId="4259721376" sldId="385"/>
            <ac:spMk id="4" creationId="{C7EC6698-132B-1143-A2A9-00A97D9572D8}"/>
          </ac:spMkLst>
        </pc:spChg>
        <pc:spChg chg="mod">
          <ac:chgData name="Bruno Loureiro Mahé" userId="64b39b25-b7f7-46c3-8ff7-f6fc6bd35d83" providerId="ADAL" clId="{259485D1-A12E-4339-B1F3-BAEEF57D1E78}" dt="2023-05-19T19:07:17.111" v="658" actId="20577"/>
          <ac:spMkLst>
            <pc:docMk/>
            <pc:sldMk cId="4259721376" sldId="385"/>
            <ac:spMk id="5" creationId="{6979C7D4-91CF-6443-91D5-65DC860B407D}"/>
          </ac:spMkLst>
        </pc:spChg>
        <pc:spChg chg="mod">
          <ac:chgData name="Bruno Loureiro Mahé" userId="64b39b25-b7f7-46c3-8ff7-f6fc6bd35d83" providerId="ADAL" clId="{259485D1-A12E-4339-B1F3-BAEEF57D1E78}" dt="2023-05-19T19:00:09.565" v="218" actId="20577"/>
          <ac:spMkLst>
            <pc:docMk/>
            <pc:sldMk cId="4259721376" sldId="385"/>
            <ac:spMk id="6" creationId="{C0015C52-08ED-464E-B7E8-24892D9C1319}"/>
          </ac:spMkLst>
        </pc:spChg>
        <pc:spChg chg="mod">
          <ac:chgData name="Bruno Loureiro Mahé" userId="64b39b25-b7f7-46c3-8ff7-f6fc6bd35d83" providerId="ADAL" clId="{259485D1-A12E-4339-B1F3-BAEEF57D1E78}" dt="2023-05-19T19:07:19.375" v="659" actId="20577"/>
          <ac:spMkLst>
            <pc:docMk/>
            <pc:sldMk cId="4259721376" sldId="385"/>
            <ac:spMk id="7" creationId="{3E1C152D-1AA6-9242-B5C9-B06EEE4F9661}"/>
          </ac:spMkLst>
        </pc:spChg>
        <pc:spChg chg="mod">
          <ac:chgData name="Bruno Loureiro Mahé" userId="64b39b25-b7f7-46c3-8ff7-f6fc6bd35d83" providerId="ADAL" clId="{259485D1-A12E-4339-B1F3-BAEEF57D1E78}" dt="2023-05-19T19:03:22.438" v="297" actId="20577"/>
          <ac:spMkLst>
            <pc:docMk/>
            <pc:sldMk cId="4259721376" sldId="385"/>
            <ac:spMk id="8" creationId="{B32B0C1D-C221-7C47-B7D6-77E7BDB41749}"/>
          </ac:spMkLst>
        </pc:spChg>
        <pc:spChg chg="mod">
          <ac:chgData name="Bruno Loureiro Mahé" userId="64b39b25-b7f7-46c3-8ff7-f6fc6bd35d83" providerId="ADAL" clId="{259485D1-A12E-4339-B1F3-BAEEF57D1E78}" dt="2023-05-19T19:08:24.016" v="660" actId="1076"/>
          <ac:spMkLst>
            <pc:docMk/>
            <pc:sldMk cId="4259721376" sldId="385"/>
            <ac:spMk id="9" creationId="{38FB4732-AB07-C54D-AF44-F8ADB6D2B8B6}"/>
          </ac:spMkLst>
        </pc:spChg>
        <pc:spChg chg="mod">
          <ac:chgData name="Bruno Loureiro Mahé" userId="64b39b25-b7f7-46c3-8ff7-f6fc6bd35d83" providerId="ADAL" clId="{259485D1-A12E-4339-B1F3-BAEEF57D1E78}" dt="2023-05-19T19:06:10.630" v="492" actId="20577"/>
          <ac:spMkLst>
            <pc:docMk/>
            <pc:sldMk cId="4259721376" sldId="385"/>
            <ac:spMk id="10" creationId="{69BD3932-D1D0-1045-BD96-8B26F11B8515}"/>
          </ac:spMkLst>
        </pc:spChg>
        <pc:spChg chg="mod">
          <ac:chgData name="Bruno Loureiro Mahé" userId="64b39b25-b7f7-46c3-8ff7-f6fc6bd35d83" providerId="ADAL" clId="{259485D1-A12E-4339-B1F3-BAEEF57D1E78}" dt="2023-05-19T19:22:09.287" v="857" actId="20577"/>
          <ac:spMkLst>
            <pc:docMk/>
            <pc:sldMk cId="4259721376" sldId="385"/>
            <ac:spMk id="11" creationId="{7F247A08-A350-EF44-9F10-FC72B5466602}"/>
          </ac:spMkLst>
        </pc:spChg>
        <pc:spChg chg="mod">
          <ac:chgData name="Bruno Loureiro Mahé" userId="64b39b25-b7f7-46c3-8ff7-f6fc6bd35d83" providerId="ADAL" clId="{259485D1-A12E-4339-B1F3-BAEEF57D1E78}" dt="2023-05-19T19:20:38.159" v="705" actId="20577"/>
          <ac:spMkLst>
            <pc:docMk/>
            <pc:sldMk cId="4259721376" sldId="385"/>
            <ac:spMk id="12" creationId="{B115086E-2AC3-4F4D-8F85-104CFA64FECF}"/>
          </ac:spMkLst>
        </pc:spChg>
        <pc:spChg chg="del">
          <ac:chgData name="Bruno Loureiro Mahé" userId="64b39b25-b7f7-46c3-8ff7-f6fc6bd35d83" providerId="ADAL" clId="{259485D1-A12E-4339-B1F3-BAEEF57D1E78}" dt="2023-05-19T19:22:20.488" v="858" actId="478"/>
          <ac:spMkLst>
            <pc:docMk/>
            <pc:sldMk cId="4259721376" sldId="385"/>
            <ac:spMk id="13" creationId="{2D9626DF-C81E-004B-9A70-7EF103792475}"/>
          </ac:spMkLst>
        </pc:spChg>
        <pc:spChg chg="del">
          <ac:chgData name="Bruno Loureiro Mahé" userId="64b39b25-b7f7-46c3-8ff7-f6fc6bd35d83" providerId="ADAL" clId="{259485D1-A12E-4339-B1F3-BAEEF57D1E78}" dt="2023-05-19T19:22:20.488" v="858" actId="478"/>
          <ac:spMkLst>
            <pc:docMk/>
            <pc:sldMk cId="4259721376" sldId="385"/>
            <ac:spMk id="14" creationId="{C0BAE34D-BF83-084B-A10C-EB85694B9ACF}"/>
          </ac:spMkLst>
        </pc:spChg>
        <pc:spChg chg="add mod">
          <ac:chgData name="Bruno Loureiro Mahé" userId="64b39b25-b7f7-46c3-8ff7-f6fc6bd35d83" providerId="ADAL" clId="{259485D1-A12E-4339-B1F3-BAEEF57D1E78}" dt="2023-05-19T19:22:31.124" v="859"/>
          <ac:spMkLst>
            <pc:docMk/>
            <pc:sldMk cId="4259721376" sldId="385"/>
            <ac:spMk id="16" creationId="{CF362AF1-7478-5308-537E-2D745E3E52D8}"/>
          </ac:spMkLst>
        </pc:spChg>
        <pc:spChg chg="add mod">
          <ac:chgData name="Bruno Loureiro Mahé" userId="64b39b25-b7f7-46c3-8ff7-f6fc6bd35d83" providerId="ADAL" clId="{259485D1-A12E-4339-B1F3-BAEEF57D1E78}" dt="2023-05-19T19:22:31.124" v="859"/>
          <ac:spMkLst>
            <pc:docMk/>
            <pc:sldMk cId="4259721376" sldId="385"/>
            <ac:spMk id="17" creationId="{F8BF186D-C00E-824D-A6E9-3E5B348099F7}"/>
          </ac:spMkLst>
        </pc:spChg>
      </pc:sldChg>
      <pc:sldChg chg="addSp delSp modSp add mod">
        <pc:chgData name="Bruno Loureiro Mahé" userId="64b39b25-b7f7-46c3-8ff7-f6fc6bd35d83" providerId="ADAL" clId="{259485D1-A12E-4339-B1F3-BAEEF57D1E78}" dt="2023-05-19T20:34:13.081" v="1395" actId="14100"/>
        <pc:sldMkLst>
          <pc:docMk/>
          <pc:sldMk cId="715770255" sldId="386"/>
        </pc:sldMkLst>
        <pc:spChg chg="mod">
          <ac:chgData name="Bruno Loureiro Mahé" userId="64b39b25-b7f7-46c3-8ff7-f6fc6bd35d83" providerId="ADAL" clId="{259485D1-A12E-4339-B1F3-BAEEF57D1E78}" dt="2023-05-19T18:51:07.036" v="122" actId="27636"/>
          <ac:spMkLst>
            <pc:docMk/>
            <pc:sldMk cId="715770255" sldId="386"/>
            <ac:spMk id="2" creationId="{2DD54756-A790-C845-A85F-35391529E591}"/>
          </ac:spMkLst>
        </pc:spChg>
        <pc:spChg chg="mod">
          <ac:chgData name="Bruno Loureiro Mahé" userId="64b39b25-b7f7-46c3-8ff7-f6fc6bd35d83" providerId="ADAL" clId="{259485D1-A12E-4339-B1F3-BAEEF57D1E78}" dt="2023-05-19T20:02:06.474" v="954" actId="6549"/>
          <ac:spMkLst>
            <pc:docMk/>
            <pc:sldMk cId="715770255" sldId="386"/>
            <ac:spMk id="3" creationId="{91AA5D8C-0134-F046-A548-3465F817747C}"/>
          </ac:spMkLst>
        </pc:spChg>
        <pc:spChg chg="mod">
          <ac:chgData name="Bruno Loureiro Mahé" userId="64b39b25-b7f7-46c3-8ff7-f6fc6bd35d83" providerId="ADAL" clId="{259485D1-A12E-4339-B1F3-BAEEF57D1E78}" dt="2023-05-19T20:01:26.719" v="875" actId="14100"/>
          <ac:spMkLst>
            <pc:docMk/>
            <pc:sldMk cId="715770255" sldId="386"/>
            <ac:spMk id="4" creationId="{C7EC6698-132B-1143-A2A9-00A97D9572D8}"/>
          </ac:spMkLst>
        </pc:spChg>
        <pc:spChg chg="mod">
          <ac:chgData name="Bruno Loureiro Mahé" userId="64b39b25-b7f7-46c3-8ff7-f6fc6bd35d83" providerId="ADAL" clId="{259485D1-A12E-4339-B1F3-BAEEF57D1E78}" dt="2023-05-19T20:25:01.561" v="1165" actId="1076"/>
          <ac:spMkLst>
            <pc:docMk/>
            <pc:sldMk cId="715770255" sldId="386"/>
            <ac:spMk id="5" creationId="{6979C7D4-91CF-6443-91D5-65DC860B407D}"/>
          </ac:spMkLst>
        </pc:spChg>
        <pc:spChg chg="mod">
          <ac:chgData name="Bruno Loureiro Mahé" userId="64b39b25-b7f7-46c3-8ff7-f6fc6bd35d83" providerId="ADAL" clId="{259485D1-A12E-4339-B1F3-BAEEF57D1E78}" dt="2023-05-19T20:25:01.561" v="1165" actId="1076"/>
          <ac:spMkLst>
            <pc:docMk/>
            <pc:sldMk cId="715770255" sldId="386"/>
            <ac:spMk id="6" creationId="{C0015C52-08ED-464E-B7E8-24892D9C1319}"/>
          </ac:spMkLst>
        </pc:spChg>
        <pc:spChg chg="mod">
          <ac:chgData name="Bruno Loureiro Mahé" userId="64b39b25-b7f7-46c3-8ff7-f6fc6bd35d83" providerId="ADAL" clId="{259485D1-A12E-4339-B1F3-BAEEF57D1E78}" dt="2023-05-19T20:28:33.873" v="1323" actId="1076"/>
          <ac:spMkLst>
            <pc:docMk/>
            <pc:sldMk cId="715770255" sldId="386"/>
            <ac:spMk id="7" creationId="{3E1C152D-1AA6-9242-B5C9-B06EEE4F9661}"/>
          </ac:spMkLst>
        </pc:spChg>
        <pc:spChg chg="mod">
          <ac:chgData name="Bruno Loureiro Mahé" userId="64b39b25-b7f7-46c3-8ff7-f6fc6bd35d83" providerId="ADAL" clId="{259485D1-A12E-4339-B1F3-BAEEF57D1E78}" dt="2023-05-19T20:28:33.873" v="1323" actId="1076"/>
          <ac:spMkLst>
            <pc:docMk/>
            <pc:sldMk cId="715770255" sldId="386"/>
            <ac:spMk id="8" creationId="{B32B0C1D-C221-7C47-B7D6-77E7BDB41749}"/>
          </ac:spMkLst>
        </pc:spChg>
        <pc:spChg chg="mod">
          <ac:chgData name="Bruno Loureiro Mahé" userId="64b39b25-b7f7-46c3-8ff7-f6fc6bd35d83" providerId="ADAL" clId="{259485D1-A12E-4339-B1F3-BAEEF57D1E78}" dt="2023-05-19T20:28:40.720" v="1324" actId="1076"/>
          <ac:spMkLst>
            <pc:docMk/>
            <pc:sldMk cId="715770255" sldId="386"/>
            <ac:spMk id="9" creationId="{38FB4732-AB07-C54D-AF44-F8ADB6D2B8B6}"/>
          </ac:spMkLst>
        </pc:spChg>
        <pc:spChg chg="mod">
          <ac:chgData name="Bruno Loureiro Mahé" userId="64b39b25-b7f7-46c3-8ff7-f6fc6bd35d83" providerId="ADAL" clId="{259485D1-A12E-4339-B1F3-BAEEF57D1E78}" dt="2023-05-19T20:28:40.720" v="1324" actId="1076"/>
          <ac:spMkLst>
            <pc:docMk/>
            <pc:sldMk cId="715770255" sldId="386"/>
            <ac:spMk id="10" creationId="{69BD3932-D1D0-1045-BD96-8B26F11B8515}"/>
          </ac:spMkLst>
        </pc:spChg>
        <pc:spChg chg="mod">
          <ac:chgData name="Bruno Loureiro Mahé" userId="64b39b25-b7f7-46c3-8ff7-f6fc6bd35d83" providerId="ADAL" clId="{259485D1-A12E-4339-B1F3-BAEEF57D1E78}" dt="2023-05-19T20:34:13.081" v="1395" actId="14100"/>
          <ac:spMkLst>
            <pc:docMk/>
            <pc:sldMk cId="715770255" sldId="386"/>
            <ac:spMk id="11" creationId="{7F247A08-A350-EF44-9F10-FC72B5466602}"/>
          </ac:spMkLst>
        </pc:spChg>
        <pc:spChg chg="mod">
          <ac:chgData name="Bruno Loureiro Mahé" userId="64b39b25-b7f7-46c3-8ff7-f6fc6bd35d83" providerId="ADAL" clId="{259485D1-A12E-4339-B1F3-BAEEF57D1E78}" dt="2023-05-19T20:33:11.389" v="1343" actId="14100"/>
          <ac:spMkLst>
            <pc:docMk/>
            <pc:sldMk cId="715770255" sldId="386"/>
            <ac:spMk id="12" creationId="{B115086E-2AC3-4F4D-8F85-104CFA64FECF}"/>
          </ac:spMkLst>
        </pc:spChg>
        <pc:spChg chg="del">
          <ac:chgData name="Bruno Loureiro Mahé" userId="64b39b25-b7f7-46c3-8ff7-f6fc6bd35d83" providerId="ADAL" clId="{259485D1-A12E-4339-B1F3-BAEEF57D1E78}" dt="2023-05-19T18:49:35.207" v="115" actId="478"/>
          <ac:spMkLst>
            <pc:docMk/>
            <pc:sldMk cId="715770255" sldId="386"/>
            <ac:spMk id="13" creationId="{2D9626DF-C81E-004B-9A70-7EF103792475}"/>
          </ac:spMkLst>
        </pc:spChg>
        <pc:spChg chg="del">
          <ac:chgData name="Bruno Loureiro Mahé" userId="64b39b25-b7f7-46c3-8ff7-f6fc6bd35d83" providerId="ADAL" clId="{259485D1-A12E-4339-B1F3-BAEEF57D1E78}" dt="2023-05-19T18:49:35.207" v="115" actId="478"/>
          <ac:spMkLst>
            <pc:docMk/>
            <pc:sldMk cId="715770255" sldId="386"/>
            <ac:spMk id="14" creationId="{C0BAE34D-BF83-084B-A10C-EB85694B9ACF}"/>
          </ac:spMkLst>
        </pc:spChg>
        <pc:spChg chg="add del mod">
          <ac:chgData name="Bruno Loureiro Mahé" userId="64b39b25-b7f7-46c3-8ff7-f6fc6bd35d83" providerId="ADAL" clId="{259485D1-A12E-4339-B1F3-BAEEF57D1E78}" dt="2023-05-19T18:49:46.126" v="117"/>
          <ac:spMkLst>
            <pc:docMk/>
            <pc:sldMk cId="715770255" sldId="386"/>
            <ac:spMk id="16" creationId="{749029D2-F875-2BD2-E682-F3B55C7AEA14}"/>
          </ac:spMkLst>
        </pc:spChg>
        <pc:spChg chg="add del mod">
          <ac:chgData name="Bruno Loureiro Mahé" userId="64b39b25-b7f7-46c3-8ff7-f6fc6bd35d83" providerId="ADAL" clId="{259485D1-A12E-4339-B1F3-BAEEF57D1E78}" dt="2023-05-19T18:49:46.126" v="117"/>
          <ac:spMkLst>
            <pc:docMk/>
            <pc:sldMk cId="715770255" sldId="386"/>
            <ac:spMk id="17" creationId="{E166C4B6-5ED9-9CBA-D45E-7D459720F9BD}"/>
          </ac:spMkLst>
        </pc:spChg>
        <pc:spChg chg="add mod">
          <ac:chgData name="Bruno Loureiro Mahé" userId="64b39b25-b7f7-46c3-8ff7-f6fc6bd35d83" providerId="ADAL" clId="{259485D1-A12E-4339-B1F3-BAEEF57D1E78}" dt="2023-05-19T18:50:06.815" v="119" actId="108"/>
          <ac:spMkLst>
            <pc:docMk/>
            <pc:sldMk cId="715770255" sldId="386"/>
            <ac:spMk id="18" creationId="{E7725F06-A8B8-55B8-0F87-DECE9B198898}"/>
          </ac:spMkLst>
        </pc:spChg>
        <pc:spChg chg="add mod">
          <ac:chgData name="Bruno Loureiro Mahé" userId="64b39b25-b7f7-46c3-8ff7-f6fc6bd35d83" providerId="ADAL" clId="{259485D1-A12E-4339-B1F3-BAEEF57D1E78}" dt="2023-05-19T18:50:48.045" v="120" actId="255"/>
          <ac:spMkLst>
            <pc:docMk/>
            <pc:sldMk cId="715770255" sldId="386"/>
            <ac:spMk id="19" creationId="{3668E9D3-560E-1F43-BB53-7940BFD645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728A1A-D670-41C0-87CE-811AE81BF8A1}" type="datetime1">
              <a:rPr lang="pt-BR" noProof="0" smtClean="0"/>
              <a:pPr rtl="0"/>
              <a:t>22/05/2023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9475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30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096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213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902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984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pt-BR" smtClean="0"/>
              <a:pPr rtl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2251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2424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13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pt-BR" smtClean="0"/>
              <a:pPr rtl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42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381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849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783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64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359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00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pPr rtl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111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conteúdo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D002ABF2-59A6-4C8B-90A9-C2D7243E4867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Conteúdo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8A4F546E-0691-4510-9A35-C7334DA84076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4" name="Espaço Reservado para Texto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3DBEA6DC-A0BF-49C7-906E-6E6597662598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 dirty="0">
              <a:latin typeface="+mn-l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29">
            <a:extLst>
              <a:ext uri="{FF2B5EF4-FFF2-40B4-BE49-F238E27FC236}">
                <a16:creationId xmlns:a16="http://schemas.microsoft.com/office/drawing/2014/main" xmlns="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xmlns="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ço Reservado para Texto 29">
            <a:extLst>
              <a:ext uri="{FF2B5EF4-FFF2-40B4-BE49-F238E27FC236}">
                <a16:creationId xmlns:a16="http://schemas.microsoft.com/office/drawing/2014/main" xmlns="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29">
            <a:extLst>
              <a:ext uri="{FF2B5EF4-FFF2-40B4-BE49-F238E27FC236}">
                <a16:creationId xmlns:a16="http://schemas.microsoft.com/office/drawing/2014/main" xmlns="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ço Reservado para Texto 29">
            <a:extLst>
              <a:ext uri="{FF2B5EF4-FFF2-40B4-BE49-F238E27FC236}">
                <a16:creationId xmlns:a16="http://schemas.microsoft.com/office/drawing/2014/main" xmlns="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xmlns="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spaço Reservado para Texto 29">
            <a:extLst>
              <a:ext uri="{FF2B5EF4-FFF2-40B4-BE49-F238E27FC236}">
                <a16:creationId xmlns:a16="http://schemas.microsoft.com/office/drawing/2014/main" xmlns="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29">
            <a:extLst>
              <a:ext uri="{FF2B5EF4-FFF2-40B4-BE49-F238E27FC236}">
                <a16:creationId xmlns:a16="http://schemas.microsoft.com/office/drawing/2014/main" xmlns="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ço Reservado para Texto 29">
            <a:extLst>
              <a:ext uri="{FF2B5EF4-FFF2-40B4-BE49-F238E27FC236}">
                <a16:creationId xmlns:a16="http://schemas.microsoft.com/office/drawing/2014/main" xmlns="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29">
            <a:extLst>
              <a:ext uri="{FF2B5EF4-FFF2-40B4-BE49-F238E27FC236}">
                <a16:creationId xmlns:a16="http://schemas.microsoft.com/office/drawing/2014/main" xmlns="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ço Reservado para Texto 29">
            <a:extLst>
              <a:ext uri="{FF2B5EF4-FFF2-40B4-BE49-F238E27FC236}">
                <a16:creationId xmlns:a16="http://schemas.microsoft.com/office/drawing/2014/main" xmlns="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8" name="Espaço Reservado para Texto 29">
            <a:extLst>
              <a:ext uri="{FF2B5EF4-FFF2-40B4-BE49-F238E27FC236}">
                <a16:creationId xmlns:a16="http://schemas.microsoft.com/office/drawing/2014/main" xmlns="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6B0F7DF4-F2CA-42E1-AFA2-97BD8D250ADE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xmlns="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xmlns="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xmlns="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4" name="Espaço Reservado para Imagem 2">
            <a:extLst>
              <a:ext uri="{FF2B5EF4-FFF2-40B4-BE49-F238E27FC236}">
                <a16:creationId xmlns:a16="http://schemas.microsoft.com/office/drawing/2014/main" xmlns="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xmlns="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C16A7595-89D9-4258-950C-6AECF9DDF8B8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Imagem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Gráfico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D0FCFC1-2078-4220-A791-5353C1A85342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tabela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D672EA7-A5DA-4DCF-A305-17E011B80D62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Caixa de texto 9">
            <a:extLst>
              <a:ext uri="{FF2B5EF4-FFF2-40B4-BE49-F238E27FC236}">
                <a16:creationId xmlns:a16="http://schemas.microsoft.com/office/drawing/2014/main" xmlns="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xmlns="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xmlns="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xmlns="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xmlns="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xmlns="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xmlns="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xmlns="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xmlns="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38" name="Espaço Reservado para Imagem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ço Reservado para Imagem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2" name="Espaço Reservado para Texto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3" name="Espaço Reservado para Texto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4" name="Espaço Reservado para Texto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5" name="Espaço Reservado para Texto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6" name="Espaço Reservado para Texto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7" name="Espaço Reservado para Texto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8" name="Espaço Reservado para Texto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9" name="Espaço Reservado para Texto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xmlns="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xmlns="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xmlns="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xmlns="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xmlns="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66" name="Espaço Reservado para Imagem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9" name="Espaço Reservado para Imagem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037ECF49-BE9A-4960-9DAF-BEA0BAF15DBB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 dirty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pt-BR" noProof="0" dirty="0"/>
              <a:t>Análise Anual</a:t>
            </a:r>
            <a:endParaRPr lang="pt-BR" b="0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96" name="Espaço Reservado para Texto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7" name="Espaço Reservado para Texto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2" name="Espaço Reservado para Texto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3" name="Espaço Reservado para Texto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6" name="Espaço Reservado para Texto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7" name="Espaço Reservado para Texto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pt-BR" noProof="0"/>
              <a:t>Clique para editar os estilos de texto Mestres</a:t>
            </a:r>
          </a:p>
        </p:txBody>
      </p:sp>
      <p:sp>
        <p:nvSpPr>
          <p:cNvPr id="108" name="Espaço Reservado para Texto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9" name="Espaço Reservado para Texto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707B6374-D19B-4EAC-B5EF-652507579787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>
              <a:latin typeface="+mn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94B1CDD-2F73-47CA-A551-F85B4E632EE9}" type="datetime4">
              <a:rPr lang="pt-BR" noProof="0" smtClean="0">
                <a:latin typeface="+mn-lt"/>
              </a:rPr>
              <a:pPr rtl="0"/>
              <a:t>22 de maio de 2023</a:t>
            </a:fld>
            <a:endParaRPr lang="pt-BR" noProof="0">
              <a:latin typeface="+mn-lt"/>
            </a:endParaRPr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ify.com.br/burs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 rtlCol="0"/>
          <a:lstStyle/>
          <a:p>
            <a:pPr rtl="0"/>
            <a:r>
              <a:rPr lang="pt-BR" dirty="0"/>
              <a:t>O TCU e o PNE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pPr rtl="0"/>
            <a:r>
              <a:rPr lang="pt-BR" dirty="0">
                <a:latin typeface="+mj-lt"/>
              </a:rPr>
              <a:t>Alipio Dias dos Santos Neto</a:t>
            </a:r>
            <a:r>
              <a:rPr lang="pt-BR" dirty="0"/>
              <a:t> </a:t>
            </a:r>
          </a:p>
          <a:p>
            <a:pPr rtl="0"/>
            <a:r>
              <a:rPr lang="pt-BR" dirty="0"/>
              <a:t>Coordenador de Ações de Controle</a:t>
            </a:r>
          </a:p>
          <a:p>
            <a:pPr rtl="0"/>
            <a:r>
              <a:rPr lang="pt-BR" dirty="0"/>
              <a:t>Unidade de Auditoria Especializada em Educação, Cultura, Esporte e Direitos Humanos (</a:t>
            </a:r>
            <a:r>
              <a:rPr lang="pt-BR" dirty="0" err="1"/>
              <a:t>AudEducação</a:t>
            </a:r>
            <a:r>
              <a:rPr lang="pt-BR" dirty="0"/>
              <a:t>/TCU)</a:t>
            </a:r>
          </a:p>
          <a:p>
            <a:pPr rtl="0"/>
            <a:r>
              <a:rPr lang="pt-BR" dirty="0"/>
              <a:t>22/5/2023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1.048/2020-Plenário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algn="l"/>
            <a:r>
              <a:rPr lang="pt-BR" dirty="0"/>
              <a:t>Avaliar a atuação do MEC no que tange à coordenação de estratégias que promovam a articulação </a:t>
            </a:r>
            <a:r>
              <a:rPr lang="pt-BR" dirty="0" err="1"/>
              <a:t>interfederativa</a:t>
            </a:r>
            <a:r>
              <a:rPr lang="pt-BR" dirty="0"/>
              <a:t> na implantação das políticas educacionais em prol do atingimento das metas do PNE 2014-2024.</a:t>
            </a: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8467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4217685"/>
            <a:ext cx="10481944" cy="2027742"/>
          </a:xfrm>
        </p:spPr>
        <p:txBody>
          <a:bodyPr rtlCol="0"/>
          <a:lstStyle/>
          <a:p>
            <a:pPr marL="285750" indent="-285750">
              <a:buFontTx/>
              <a:buChar char="-"/>
            </a:pPr>
            <a:r>
              <a:rPr lang="pt-BR" dirty="0"/>
              <a:t>Baixo nível de governança do MEC, impactando o regime de colaboração (inexistência à época de Planejamento Estratégico; gestão de riscos incipiente e ausência de monitoramento contínuo e avaliações periódicas quanto à implementação das metas do PNE).</a:t>
            </a:r>
          </a:p>
          <a:p>
            <a:pPr marL="285750" indent="-285750">
              <a:buFontTx/>
              <a:buChar char="-"/>
            </a:pPr>
            <a:r>
              <a:rPr lang="pt-BR" dirty="0"/>
              <a:t>Fragilidades do regime de colaboração (não implementação da Instância Permanente de Negociação; fragilidades na atuação e desconhecimento por parte dos entes quanto a práticas de colaboração horizontal e vertical).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92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1.048/2020-Plenário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algn="l"/>
            <a:r>
              <a:rPr lang="pt-BR" dirty="0"/>
              <a:t>Avaliar a atuação do MEC no que tange à coordenação de estratégias que promovam a articulação </a:t>
            </a:r>
            <a:r>
              <a:rPr lang="pt-BR" dirty="0" err="1"/>
              <a:t>interfederativa</a:t>
            </a:r>
            <a:r>
              <a:rPr lang="pt-BR" dirty="0"/>
              <a:t> na implantação das políticas educacionais em prol do atingimento das metas do PNE 2014-2024.</a:t>
            </a: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8467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4217685"/>
            <a:ext cx="10481944" cy="2027742"/>
          </a:xfrm>
        </p:spPr>
        <p:txBody>
          <a:bodyPr rtlCol="0"/>
          <a:lstStyle/>
          <a:p>
            <a:pPr marL="285750" indent="-285750">
              <a:buFontTx/>
              <a:buChar char="-"/>
            </a:pPr>
            <a:r>
              <a:rPr lang="pt-BR" dirty="0"/>
              <a:t>O Plano de Ações Articuladas (PAR) se caracteriza, essencialmente, como mais um instrumento de transferência de verbas federais aos entes subnacionais, e não como instrumento de diagnóstico e planejamento de política educacional conforme originalmente idealizado, com falhas na governança e fragilidades no sistema.</a:t>
            </a:r>
          </a:p>
          <a:p>
            <a:pPr marL="285750" indent="-285750">
              <a:buFontTx/>
              <a:buChar char="-"/>
            </a:pPr>
            <a:r>
              <a:rPr lang="pt-BR" dirty="0"/>
              <a:t>Identificaram-se riscos decorrentes do início da pandemia de Covid-19 à política pública educacional.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4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2.620/2021-Plenário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algn="l"/>
            <a:r>
              <a:rPr lang="pt-BR" dirty="0"/>
              <a:t>Avaliar as ações do MEC com vistas a mitigar os efeitos da pandemia de Covid-19 na área educacional, em especial na educação básica.</a:t>
            </a:r>
          </a:p>
          <a:p>
            <a:pPr algn="l"/>
            <a:endParaRPr lang="pt-BR" dirty="0"/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8467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4217685"/>
            <a:ext cx="10582274" cy="2027742"/>
          </a:xfrm>
        </p:spPr>
        <p:txBody>
          <a:bodyPr rtlCol="0"/>
          <a:lstStyle/>
          <a:p>
            <a:pPr marL="285750" indent="-285750">
              <a:buFontTx/>
              <a:buChar char="-"/>
            </a:pPr>
            <a:r>
              <a:rPr lang="pt-BR" dirty="0"/>
              <a:t>Baixa capacidade em formular e coordenar ações direcionadas a mitigar os efeitos da pandemia de Covid-19 na educação básica, à época, em que pese ter instituído o Comitê Operativo de Emergência (COE/MEC).</a:t>
            </a:r>
          </a:p>
          <a:p>
            <a:pPr marL="285750" indent="-285750">
              <a:buFontTx/>
              <a:buChar char="-"/>
            </a:pPr>
            <a:r>
              <a:rPr lang="pt-BR" dirty="0"/>
              <a:t>Falha na atuação do MEC quanto à coordenação dos entes subnacionais, com identificação de ações fragmentadas, intempestivas e sem foco específico para a resolução dos problemas enfrentados pelas redes de ensino da educação básica.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57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2.620/2021-Plenário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algn="l"/>
            <a:r>
              <a:rPr lang="pt-BR" dirty="0"/>
              <a:t>Avaliar as ações do MEC com vistas a mitigar os efeitos da pandemia de Covid-19 na área educacional, em especial na educação básica.</a:t>
            </a:r>
          </a:p>
          <a:p>
            <a:pPr algn="l"/>
            <a:endParaRPr lang="pt-BR" dirty="0"/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8467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4217685"/>
            <a:ext cx="10582274" cy="2027742"/>
          </a:xfrm>
        </p:spPr>
        <p:txBody>
          <a:bodyPr rtlCol="0"/>
          <a:lstStyle/>
          <a:p>
            <a:pPr marL="285750" indent="-285750">
              <a:buFontTx/>
              <a:buChar char="-"/>
            </a:pPr>
            <a:r>
              <a:rPr lang="pt-BR" dirty="0"/>
              <a:t>Ações do MEC ficaram restritas à continuidade e à adaptação dos programas suplementares, sem considerar medidas mais estruturantes que promovessem ações com maior impacto na redução das desigualdades educacionais, as quais tendem a crescer nesse período.  </a:t>
            </a:r>
          </a:p>
          <a:p>
            <a:pPr marL="285750" indent="-285750">
              <a:buFontTx/>
              <a:buChar char="-"/>
            </a:pPr>
            <a:r>
              <a:rPr lang="pt-BR" dirty="0"/>
              <a:t>Demora no desenvolvimento do Painel de Monitoramento da Educação Básica Brasileira no Contexto da Pandemia de Covid-19 ou de outra ferramenta que forneça informações sobre a situação das redes de ensino estaduais, distrital e municipais, de forma a subsidiar a tomada de decisões e as ações de orientações durante a crise de saúde pública. 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53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TC 042.931/2021-5 (ainda sem apreciação)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algn="l"/>
            <a:r>
              <a:rPr lang="pt-BR" dirty="0"/>
              <a:t>Verificar o desenvolvimento da Meta 15, no que pertence à formação inicial dos professores da educação básica, como também monitorar as ações MEC relativas ao estabelecimento dos parâmetros mínimos de qualidade de ensino (PMQE), tendo como referência o Custo Aluno Qualidade (CAQ), conforme estabelecido nas estratégias contidas na Meta 20.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82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1040" y="0"/>
            <a:ext cx="13594080" cy="90678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Outras ações do TCU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4D6EE753-BEBB-4348-896E-73627FDDC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949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Outras ações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499" y="2209800"/>
            <a:ext cx="2381251" cy="369332"/>
          </a:xfrm>
        </p:spPr>
        <p:txBody>
          <a:bodyPr rtlCol="0"/>
          <a:lstStyle/>
          <a:p>
            <a:pPr rtl="0"/>
            <a:r>
              <a:rPr lang="pt-BR" dirty="0"/>
              <a:t>Acórdão 1.007/2016-P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579133"/>
            <a:ext cx="2133600" cy="981442"/>
          </a:xfrm>
        </p:spPr>
        <p:txBody>
          <a:bodyPr rtlCol="0"/>
          <a:lstStyle/>
          <a:p>
            <a:pPr algn="l"/>
            <a:r>
              <a:rPr lang="pt-BR" dirty="0"/>
              <a:t>Auditoria Operacional Coordenada com Tribunais de Contas Estaduais para avaliar a qualidade da infraestrutura das escolas públicas de ensino fundamental.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4522802"/>
            <a:ext cx="2432958" cy="615301"/>
          </a:xfrm>
        </p:spPr>
        <p:txBody>
          <a:bodyPr rtlCol="0"/>
          <a:lstStyle/>
          <a:p>
            <a:pPr rtl="0"/>
            <a:r>
              <a:rPr lang="pt-BR" dirty="0"/>
              <a:t>Acórdão 1.643/2018-P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892135"/>
            <a:ext cx="2128157" cy="981442"/>
          </a:xfrm>
        </p:spPr>
        <p:txBody>
          <a:bodyPr rtlCol="0"/>
          <a:lstStyle/>
          <a:p>
            <a:pPr rtl="0"/>
            <a:r>
              <a:rPr lang="pt-BR" dirty="0"/>
              <a:t>Auditoria no Fies com o objetivo de avaliar sua sustentabilidade, bem como a eficácia e a vulnerabilidade de seus processos de trabalho.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9608" y="4558928"/>
            <a:ext cx="2381250" cy="369332"/>
          </a:xfrm>
        </p:spPr>
        <p:txBody>
          <a:bodyPr rtlCol="0"/>
          <a:lstStyle/>
          <a:p>
            <a:r>
              <a:rPr lang="pt-BR" dirty="0"/>
              <a:t>Acórdão 2376/2022-P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9608" y="4894146"/>
            <a:ext cx="2133600" cy="742279"/>
          </a:xfrm>
        </p:spPr>
        <p:txBody>
          <a:bodyPr rtlCol="0"/>
          <a:lstStyle/>
          <a:p>
            <a:r>
              <a:rPr lang="pt-BR" dirty="0"/>
              <a:t>Auditoria Operacional na Política de Reserva de Vagas para Ingresso nas IFES (Lei de Cotas).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90680" y="2208227"/>
            <a:ext cx="2432958" cy="608496"/>
          </a:xfrm>
        </p:spPr>
        <p:txBody>
          <a:bodyPr rtlCol="0"/>
          <a:lstStyle/>
          <a:p>
            <a:pPr rtl="0"/>
            <a:r>
              <a:rPr lang="pt-BR" dirty="0"/>
              <a:t>Acórdão 2.775/2017-P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90680" y="2577560"/>
            <a:ext cx="2595399" cy="981442"/>
          </a:xfrm>
        </p:spPr>
        <p:txBody>
          <a:bodyPr rtlCol="0"/>
          <a:lstStyle/>
          <a:p>
            <a:pPr rtl="0"/>
            <a:r>
              <a:rPr lang="pt-BR" dirty="0"/>
              <a:t>Auditoria para avaliar, sob aspectos operacionais, ações governamentais relacionadas ao acesso à educação infantil (Meta 1), com foco no </a:t>
            </a:r>
            <a:r>
              <a:rPr lang="pt-BR" dirty="0" err="1"/>
              <a:t>Proinfância</a:t>
            </a:r>
            <a:r>
              <a:rPr lang="pt-BR" dirty="0"/>
              <a:t> e no EI Manutenção.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5932" y="4560708"/>
            <a:ext cx="2432958" cy="403828"/>
          </a:xfrm>
        </p:spPr>
        <p:txBody>
          <a:bodyPr rtlCol="0"/>
          <a:lstStyle/>
          <a:p>
            <a:pPr rtl="0"/>
            <a:r>
              <a:rPr lang="pt-BR" dirty="0"/>
              <a:t>Acórdão 1.175/2018-P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932" y="4964536"/>
            <a:ext cx="2357818" cy="742279"/>
          </a:xfrm>
        </p:spPr>
        <p:txBody>
          <a:bodyPr rtlCol="0"/>
          <a:lstStyle/>
          <a:p>
            <a:pPr rtl="0"/>
            <a:r>
              <a:rPr lang="pt-BR" dirty="0"/>
              <a:t>Auditoria Operacional com o objetivo de analisar os processos de regulação, supervisão e avaliação da educação superior, conduzidos pelo MEC e pelo Inep.</a:t>
            </a:r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16</a:t>
            </a:fld>
            <a:endParaRPr lang="pt-BR"/>
          </a:p>
        </p:txBody>
      </p:sp>
      <p:sp>
        <p:nvSpPr>
          <p:cNvPr id="18" name="Espaço Reservado para Rodapé 3">
            <a:extLst>
              <a:ext uri="{FF2B5EF4-FFF2-40B4-BE49-F238E27FC236}">
                <a16:creationId xmlns:a16="http://schemas.microsoft.com/office/drawing/2014/main" xmlns="" id="{E7725F06-A8B8-55B8-0F87-DECE9B198898}"/>
              </a:ext>
            </a:extLst>
          </p:cNvPr>
          <p:cNvSpPr txBox="1">
            <a:spLocks/>
          </p:cNvSpPr>
          <p:nvPr/>
        </p:nvSpPr>
        <p:spPr>
          <a:xfrm>
            <a:off x="2040555" y="6332221"/>
            <a:ext cx="5039361" cy="245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bg1"/>
                </a:solidFill>
              </a:rPr>
              <a:t>Audiência Pública - Comissão de Educação, Cultura e Esporte do Senado Federal</a:t>
            </a:r>
          </a:p>
        </p:txBody>
      </p:sp>
      <p:sp>
        <p:nvSpPr>
          <p:cNvPr id="19" name="Espaço Reservado para Data 2">
            <a:extLst>
              <a:ext uri="{FF2B5EF4-FFF2-40B4-BE49-F238E27FC236}">
                <a16:creationId xmlns:a16="http://schemas.microsoft.com/office/drawing/2014/main" xmlns="" id="{3668E9D3-560E-1F43-BB53-7940BFD64507}"/>
              </a:ext>
            </a:extLst>
          </p:cNvPr>
          <p:cNvSpPr txBox="1">
            <a:spLocks/>
          </p:cNvSpPr>
          <p:nvPr/>
        </p:nvSpPr>
        <p:spPr>
          <a:xfrm>
            <a:off x="7085296" y="6332220"/>
            <a:ext cx="1868204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22 de maio  de 2023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xmlns="" id="{2D912426-A3F0-4DF7-86EB-BD6846AD11F8}"/>
              </a:ext>
            </a:extLst>
          </p:cNvPr>
          <p:cNvSpPr txBox="1">
            <a:spLocks/>
          </p:cNvSpPr>
          <p:nvPr/>
        </p:nvSpPr>
        <p:spPr>
          <a:xfrm>
            <a:off x="9393991" y="4558928"/>
            <a:ext cx="2227395" cy="608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Acórdão 658/2023-P</a:t>
            </a:r>
          </a:p>
        </p:txBody>
      </p:sp>
      <p:sp>
        <p:nvSpPr>
          <p:cNvPr id="21" name="Espaço Reservado para Texto 8">
            <a:extLst>
              <a:ext uri="{FF2B5EF4-FFF2-40B4-BE49-F238E27FC236}">
                <a16:creationId xmlns:a16="http://schemas.microsoft.com/office/drawing/2014/main" xmlns="" id="{60A486AC-18F9-4221-B89B-0D52C6865E94}"/>
              </a:ext>
            </a:extLst>
          </p:cNvPr>
          <p:cNvSpPr txBox="1">
            <a:spLocks/>
          </p:cNvSpPr>
          <p:nvPr/>
        </p:nvSpPr>
        <p:spPr>
          <a:xfrm>
            <a:off x="9393991" y="4892135"/>
            <a:ext cx="2128157" cy="872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Auditoria Operacional nos Processos de regulação, supervisão e avaliação dos cursos superiores de graduação na modalidade </a:t>
            </a:r>
            <a:r>
              <a:rPr lang="pt-BR" dirty="0" err="1"/>
              <a:t>EaD</a:t>
            </a:r>
            <a:r>
              <a:rPr lang="pt-BR" dirty="0"/>
              <a:t>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76DEFC0-C934-414A-87E0-7DCF7FC843B0}"/>
              </a:ext>
            </a:extLst>
          </p:cNvPr>
          <p:cNvSpPr/>
          <p:nvPr/>
        </p:nvSpPr>
        <p:spPr>
          <a:xfrm>
            <a:off x="9294752" y="4210494"/>
            <a:ext cx="2128157" cy="988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577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Outras ações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369332"/>
          </a:xfrm>
        </p:spPr>
        <p:txBody>
          <a:bodyPr rtlCol="0"/>
          <a:lstStyle/>
          <a:p>
            <a:r>
              <a:rPr lang="pt-BR" dirty="0"/>
              <a:t>TC 019.199/2021-0 </a:t>
            </a:r>
          </a:p>
          <a:p>
            <a:pPr rtl="0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591489"/>
            <a:ext cx="2710542" cy="610864"/>
          </a:xfrm>
        </p:spPr>
        <p:txBody>
          <a:bodyPr rtlCol="0"/>
          <a:lstStyle/>
          <a:p>
            <a:r>
              <a:rPr lang="pt-BR" dirty="0"/>
              <a:t>Levantamento com o objetivo conhecer, coletar e sistematizar informações acerca do planejamento e da gestão orçamentária das Instituições Federais de Ensino Superior (Ifes) vinculadas ao MEC .</a:t>
            </a:r>
          </a:p>
          <a:p>
            <a:pPr rtl="0"/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615301"/>
          </a:xfrm>
        </p:spPr>
        <p:txBody>
          <a:bodyPr rtlCol="0"/>
          <a:lstStyle/>
          <a:p>
            <a:pPr rtl="0"/>
            <a:r>
              <a:rPr lang="pt-BR" dirty="0"/>
              <a:t>TC 009.177/2022-1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591489"/>
            <a:ext cx="2356758" cy="969086"/>
          </a:xfrm>
        </p:spPr>
        <p:txBody>
          <a:bodyPr rtlCol="0"/>
          <a:lstStyle/>
          <a:p>
            <a:r>
              <a:rPr lang="pt-BR" dirty="0"/>
              <a:t>Auditoria Operacional com o objetivo de avaliar o desempenho das universidades federais na consecução de seus objetivos de ensino e pesquisa.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369332"/>
          </a:xfrm>
        </p:spPr>
        <p:txBody>
          <a:bodyPr rtlCol="0"/>
          <a:lstStyle/>
          <a:p>
            <a:pPr rtl="0"/>
            <a:r>
              <a:rPr lang="pt-BR" dirty="0"/>
              <a:t>TC 020.739/2022-2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4892136"/>
            <a:ext cx="2133600" cy="981442"/>
          </a:xfrm>
        </p:spPr>
        <p:txBody>
          <a:bodyPr rtlCol="0"/>
          <a:lstStyle/>
          <a:p>
            <a:pPr rtl="0"/>
            <a:r>
              <a:rPr lang="pt-BR" dirty="0"/>
              <a:t>Auditoria Operacional na Política Nacional de Formação dos Profissionais da Educação Básica, com escopo na formação inicial de professores.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61905" cy="608496"/>
          </a:xfrm>
        </p:spPr>
        <p:txBody>
          <a:bodyPr rtlCol="0"/>
          <a:lstStyle/>
          <a:p>
            <a:pPr rtl="0"/>
            <a:r>
              <a:rPr lang="pt-BR" dirty="0"/>
              <a:t>Acórdão 326/2022-P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1955" y="4892135"/>
            <a:ext cx="2128157" cy="872917"/>
          </a:xfrm>
        </p:spPr>
        <p:txBody>
          <a:bodyPr rtlCol="0"/>
          <a:lstStyle/>
          <a:p>
            <a:pPr rtl="0"/>
            <a:r>
              <a:rPr lang="pt-BR" dirty="0"/>
              <a:t>Auditoria Operacional nas Políticas Públicas de Estratégia Digital destinadas à Qualidade de Educação Básica. (PIEC)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369332"/>
          </a:xfrm>
        </p:spPr>
        <p:txBody>
          <a:bodyPr rtlCol="0"/>
          <a:lstStyle/>
          <a:p>
            <a:pPr rtl="0"/>
            <a:r>
              <a:rPr lang="pt-BR" dirty="0"/>
              <a:t>TC 010.000/2022-4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5967" y="4892135"/>
            <a:ext cx="2129245" cy="742279"/>
          </a:xfrm>
        </p:spPr>
        <p:txBody>
          <a:bodyPr rtlCol="0"/>
          <a:lstStyle/>
          <a:p>
            <a:pPr rtl="0"/>
            <a:r>
              <a:rPr lang="pt-BR" dirty="0"/>
              <a:t>Auditoria Operacional Coordenada com os Tribunais de Contas Estaduais para avaliar a implementação do Novo Ensino Médio.</a:t>
            </a:r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xmlns="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17</a:t>
            </a:fld>
            <a:endParaRPr lang="pt-BR"/>
          </a:p>
        </p:txBody>
      </p:sp>
      <p:sp>
        <p:nvSpPr>
          <p:cNvPr id="16" name="Espaço Reservado para Rodapé 3">
            <a:extLst>
              <a:ext uri="{FF2B5EF4-FFF2-40B4-BE49-F238E27FC236}">
                <a16:creationId xmlns:a16="http://schemas.microsoft.com/office/drawing/2014/main" xmlns="" id="{CF362AF1-7478-5308-537E-2D745E3E52D8}"/>
              </a:ext>
            </a:extLst>
          </p:cNvPr>
          <p:cNvSpPr txBox="1">
            <a:spLocks/>
          </p:cNvSpPr>
          <p:nvPr/>
        </p:nvSpPr>
        <p:spPr>
          <a:xfrm>
            <a:off x="2040555" y="6332221"/>
            <a:ext cx="5039361" cy="245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bg1"/>
                </a:solidFill>
              </a:rPr>
              <a:t>Audiência Pública - Comissão de Educação, Cultura e Esporte do Senado Federal</a:t>
            </a:r>
          </a:p>
        </p:txBody>
      </p:sp>
      <p:sp>
        <p:nvSpPr>
          <p:cNvPr id="17" name="Espaço Reservado para Data 2">
            <a:extLst>
              <a:ext uri="{FF2B5EF4-FFF2-40B4-BE49-F238E27FC236}">
                <a16:creationId xmlns:a16="http://schemas.microsoft.com/office/drawing/2014/main" xmlns="" id="{F8BF186D-C00E-824D-A6E9-3E5B348099F7}"/>
              </a:ext>
            </a:extLst>
          </p:cNvPr>
          <p:cNvSpPr txBox="1">
            <a:spLocks/>
          </p:cNvSpPr>
          <p:nvPr/>
        </p:nvSpPr>
        <p:spPr>
          <a:xfrm>
            <a:off x="7085296" y="6332220"/>
            <a:ext cx="1868204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22 de maio  de 2023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F83E7D43-F549-49B3-8DCC-497C9F5BFDDE}"/>
              </a:ext>
            </a:extLst>
          </p:cNvPr>
          <p:cNvSpPr/>
          <p:nvPr/>
        </p:nvSpPr>
        <p:spPr>
          <a:xfrm>
            <a:off x="9197163" y="4189228"/>
            <a:ext cx="2266381" cy="11695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EC6413B6-388F-4409-AEAF-695664E4204E}"/>
              </a:ext>
            </a:extLst>
          </p:cNvPr>
          <p:cNvSpPr txBox="1">
            <a:spLocks/>
          </p:cNvSpPr>
          <p:nvPr/>
        </p:nvSpPr>
        <p:spPr>
          <a:xfrm>
            <a:off x="9197163" y="4522803"/>
            <a:ext cx="2129245" cy="36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TC 008.538/2022-0</a:t>
            </a:r>
          </a:p>
        </p:txBody>
      </p:sp>
      <p:sp>
        <p:nvSpPr>
          <p:cNvPr id="21" name="Espaço Reservado para Texto 8">
            <a:extLst>
              <a:ext uri="{FF2B5EF4-FFF2-40B4-BE49-F238E27FC236}">
                <a16:creationId xmlns:a16="http://schemas.microsoft.com/office/drawing/2014/main" xmlns="" id="{E6E53C52-3877-4DB0-966F-F6D1EE4B0829}"/>
              </a:ext>
            </a:extLst>
          </p:cNvPr>
          <p:cNvSpPr txBox="1">
            <a:spLocks/>
          </p:cNvSpPr>
          <p:nvPr/>
        </p:nvSpPr>
        <p:spPr>
          <a:xfrm>
            <a:off x="9196076" y="4892135"/>
            <a:ext cx="2128157" cy="872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Auditoria Operacional na Estrutura de Governança do MEC e FNDE em Relação às Transferências Voluntárias de Recursos da União.</a:t>
            </a:r>
          </a:p>
        </p:txBody>
      </p:sp>
    </p:spTree>
    <p:extLst>
      <p:ext uri="{BB962C8B-B14F-4D97-AF65-F5344CB8AC3E}">
        <p14:creationId xmlns:p14="http://schemas.microsoft.com/office/powerpoint/2010/main" xmlns="" val="425972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xmlns="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pt-BR" dirty="0"/>
              <a:t>(crédito das imagens: </a:t>
            </a:r>
            <a:r>
              <a:rPr lang="pt-BR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https://www.shopify.com.br/</a:t>
            </a:r>
            <a:r>
              <a:rPr lang="pt-B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burst</a:t>
            </a:r>
            <a:r>
              <a:rPr lang="pt-BR" dirty="0"/>
              <a:t>; fotos: Espen </a:t>
            </a:r>
            <a:r>
              <a:rPr lang="pt-BR" dirty="0" err="1"/>
              <a:t>brett</a:t>
            </a:r>
            <a:r>
              <a:rPr lang="pt-BR" dirty="0"/>
              <a:t>, Shopify </a:t>
            </a:r>
            <a:r>
              <a:rPr lang="pt-BR" dirty="0" err="1"/>
              <a:t>Photos</a:t>
            </a:r>
            <a:r>
              <a:rPr lang="pt-BR" dirty="0"/>
              <a:t>, Verne Ho)</a:t>
            </a:r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BR" b="1" dirty="0"/>
              <a:t>Contato  </a:t>
            </a:r>
            <a:r>
              <a:rPr lang="pt-BR" dirty="0"/>
              <a:t>  </a:t>
            </a:r>
          </a:p>
          <a:p>
            <a:pPr rtl="0"/>
            <a:r>
              <a:rPr lang="pt-BR" dirty="0"/>
              <a:t>ALIPIODS@tcu.gov.br</a:t>
            </a:r>
          </a:p>
        </p:txBody>
      </p:sp>
      <p:pic>
        <p:nvPicPr>
          <p:cNvPr id="6" name="Espaço Reservado para Imagem 5" descr="Imagem editada de carro preto&#10;&#10;Descrição gerada automaticamente com confiança baixa">
            <a:extLst>
              <a:ext uri="{FF2B5EF4-FFF2-40B4-BE49-F238E27FC236}">
                <a16:creationId xmlns:a16="http://schemas.microsoft.com/office/drawing/2014/main" xmlns="" id="{5890A670-1613-4AB8-6E51-AE54EDE88D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4" b="12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0" y="278129"/>
            <a:ext cx="10653823" cy="6108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Plano Nacional de Educação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82A28AD-728D-4790-A2EE-F42BD047147E}"/>
              </a:ext>
            </a:extLst>
          </p:cNvPr>
          <p:cNvSpPr txBox="1"/>
          <p:nvPr/>
        </p:nvSpPr>
        <p:spPr>
          <a:xfrm>
            <a:off x="627320" y="888992"/>
            <a:ext cx="1046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Um dos principais critérios para as ações de controle na Educação.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DCB24412-8382-41A7-BC8D-8E414D4232FC}"/>
              </a:ext>
            </a:extLst>
          </p:cNvPr>
          <p:cNvSpPr txBox="1"/>
          <p:nvPr/>
        </p:nvSpPr>
        <p:spPr>
          <a:xfrm>
            <a:off x="706950" y="2100540"/>
            <a:ext cx="1077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Objetivo estratégico temático de controle externo do TCU (PET – 2025)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93766BA-DF8B-4D4A-8FD1-BCC1512C08CA}"/>
              </a:ext>
            </a:extLst>
          </p:cNvPr>
          <p:cNvSpPr txBox="1"/>
          <p:nvPr/>
        </p:nvSpPr>
        <p:spPr>
          <a:xfrm>
            <a:off x="656346" y="2942756"/>
            <a:ext cx="1077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 6. </a:t>
            </a:r>
            <a:r>
              <a:rPr lang="pt-BR" b="1" dirty="0">
                <a:solidFill>
                  <a:schemeClr val="bg1"/>
                </a:solidFill>
              </a:rPr>
              <a:t>Contribuir para o atingimento dos objetivos e metas do Plano Nacional de Educação (PNE)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0E0D8A9C-C848-4AEC-BAB6-9B83E5F7D7D4}"/>
              </a:ext>
            </a:extLst>
          </p:cNvPr>
          <p:cNvSpPr txBox="1"/>
          <p:nvPr/>
        </p:nvSpPr>
        <p:spPr>
          <a:xfrm>
            <a:off x="656345" y="3640278"/>
            <a:ext cx="10778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 ... </a:t>
            </a:r>
            <a:r>
              <a:rPr lang="pt-BR" dirty="0">
                <a:solidFill>
                  <a:schemeClr val="bg1"/>
                </a:solidFill>
              </a:rPr>
              <a:t>o TCU pode contribuir por meio da realização de ações de controle orientadas a resultados naqueles fatores que condicionam o sucesso das ações de governo, tais como orçamento, arranjos organizacionais, processos e governança das políticas públicas.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4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879063"/>
            <a:ext cx="10653823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600" dirty="0"/>
              <a:t>Oportunidades de melhorias – controle e avaliação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3" y="2212653"/>
            <a:ext cx="5734225" cy="315915"/>
          </a:xfrm>
        </p:spPr>
        <p:txBody>
          <a:bodyPr rtlCol="0"/>
          <a:lstStyle/>
          <a:p>
            <a:pPr rtl="0"/>
            <a:r>
              <a:rPr lang="pt-BR" dirty="0"/>
              <a:t>Elaboração e execução dos planos de educação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  <p:sp>
        <p:nvSpPr>
          <p:cNvPr id="12" name="Espaço Reservado para Texto 45">
            <a:extLst>
              <a:ext uri="{FF2B5EF4-FFF2-40B4-BE49-F238E27FC236}">
                <a16:creationId xmlns:a16="http://schemas.microsoft.com/office/drawing/2014/main" xmlns="" id="{73CE6CE5-B4E4-4E79-9B34-005C540006EC}"/>
              </a:ext>
            </a:extLst>
          </p:cNvPr>
          <p:cNvSpPr txBox="1">
            <a:spLocks/>
          </p:cNvSpPr>
          <p:nvPr/>
        </p:nvSpPr>
        <p:spPr>
          <a:xfrm>
            <a:off x="953654" y="2623629"/>
            <a:ext cx="10019145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1. Análise de pertinência da estratégia com o alcance da meta a qual  se refere no plano;</a:t>
            </a:r>
          </a:p>
          <a:p>
            <a:endParaRPr lang="pt-BR" dirty="0"/>
          </a:p>
        </p:txBody>
      </p:sp>
      <p:sp>
        <p:nvSpPr>
          <p:cNvPr id="13" name="Espaço Reservado para Texto 45">
            <a:extLst>
              <a:ext uri="{FF2B5EF4-FFF2-40B4-BE49-F238E27FC236}">
                <a16:creationId xmlns:a16="http://schemas.microsoft.com/office/drawing/2014/main" xmlns="" id="{A286247E-FAA5-4493-BCAF-4771712098A5}"/>
              </a:ext>
            </a:extLst>
          </p:cNvPr>
          <p:cNvSpPr txBox="1">
            <a:spLocks/>
          </p:cNvSpPr>
          <p:nvPr/>
        </p:nvSpPr>
        <p:spPr>
          <a:xfrm>
            <a:off x="935750" y="3245928"/>
            <a:ext cx="10019145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 Reavaliação e readequação das metas à realidade dos resultados alcançados até o momento;</a:t>
            </a:r>
          </a:p>
        </p:txBody>
      </p:sp>
      <p:sp>
        <p:nvSpPr>
          <p:cNvPr id="14" name="Espaço Reservado para Texto 45">
            <a:extLst>
              <a:ext uri="{FF2B5EF4-FFF2-40B4-BE49-F238E27FC236}">
                <a16:creationId xmlns:a16="http://schemas.microsoft.com/office/drawing/2014/main" xmlns="" id="{C0864FF1-D277-48D2-8889-41BF88C8836D}"/>
              </a:ext>
            </a:extLst>
          </p:cNvPr>
          <p:cNvSpPr txBox="1">
            <a:spLocks/>
          </p:cNvSpPr>
          <p:nvPr/>
        </p:nvSpPr>
        <p:spPr>
          <a:xfrm>
            <a:off x="944702" y="3824422"/>
            <a:ext cx="10019145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3. Disponibilização de dados demográficos correspondentes às faixas de etárias definidas no plano, incluindo projeções populacionais, para melhor planejamento das redes e atuação das instâncias de controle;</a:t>
            </a:r>
          </a:p>
        </p:txBody>
      </p:sp>
      <p:sp>
        <p:nvSpPr>
          <p:cNvPr id="15" name="Espaço Reservado para Texto 45">
            <a:extLst>
              <a:ext uri="{FF2B5EF4-FFF2-40B4-BE49-F238E27FC236}">
                <a16:creationId xmlns:a16="http://schemas.microsoft.com/office/drawing/2014/main" xmlns="" id="{C96AACB4-7D1D-49FE-B7CA-361978888416}"/>
              </a:ext>
            </a:extLst>
          </p:cNvPr>
          <p:cNvSpPr txBox="1">
            <a:spLocks/>
          </p:cNvSpPr>
          <p:nvPr/>
        </p:nvSpPr>
        <p:spPr>
          <a:xfrm>
            <a:off x="935749" y="4600042"/>
            <a:ext cx="10019145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 Instituir previamente o conjunto de normativos que permitam a articulação e a cooperação entre o entes, evitando eventuais lacunas de regulamentação;</a:t>
            </a:r>
          </a:p>
        </p:txBody>
      </p:sp>
      <p:sp>
        <p:nvSpPr>
          <p:cNvPr id="18" name="Espaço Reservado para Texto 45">
            <a:extLst>
              <a:ext uri="{FF2B5EF4-FFF2-40B4-BE49-F238E27FC236}">
                <a16:creationId xmlns:a16="http://schemas.microsoft.com/office/drawing/2014/main" xmlns="" id="{6041F0F5-7A85-40F2-992D-8CB2651B3C21}"/>
              </a:ext>
            </a:extLst>
          </p:cNvPr>
          <p:cNvSpPr txBox="1">
            <a:spLocks/>
          </p:cNvSpPr>
          <p:nvPr/>
        </p:nvSpPr>
        <p:spPr>
          <a:xfrm>
            <a:off x="935749" y="5317402"/>
            <a:ext cx="10019145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5. Elaboração de documento base a partir da participação da sociedade em conferências, audiências ou outro instrumento de escuta da sociedade de modo a subsidiar diretrizes e mapeamento dos macroproblemas a serem resolvidos.</a:t>
            </a:r>
          </a:p>
        </p:txBody>
      </p:sp>
    </p:spTree>
    <p:extLst>
      <p:ext uri="{BB962C8B-B14F-4D97-AF65-F5344CB8AC3E}">
        <p14:creationId xmlns:p14="http://schemas.microsoft.com/office/powerpoint/2010/main" xmlns="" val="135496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879063"/>
            <a:ext cx="10653823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600" dirty="0"/>
              <a:t>Oportunidades de melhorias – controle e avaliação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3" y="2212653"/>
            <a:ext cx="5734225" cy="315915"/>
          </a:xfrm>
        </p:spPr>
        <p:txBody>
          <a:bodyPr rtlCol="0"/>
          <a:lstStyle/>
          <a:p>
            <a:pPr rtl="0"/>
            <a:r>
              <a:rPr lang="pt-BR" dirty="0"/>
              <a:t>Elaboração e execução dos planos de educação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  <p:sp>
        <p:nvSpPr>
          <p:cNvPr id="12" name="Espaço Reservado para Texto 45">
            <a:extLst>
              <a:ext uri="{FF2B5EF4-FFF2-40B4-BE49-F238E27FC236}">
                <a16:creationId xmlns:a16="http://schemas.microsoft.com/office/drawing/2014/main" xmlns="" id="{73CE6CE5-B4E4-4E79-9B34-005C540006EC}"/>
              </a:ext>
            </a:extLst>
          </p:cNvPr>
          <p:cNvSpPr txBox="1">
            <a:spLocks/>
          </p:cNvSpPr>
          <p:nvPr/>
        </p:nvSpPr>
        <p:spPr>
          <a:xfrm>
            <a:off x="953654" y="2623629"/>
            <a:ext cx="10653823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6. Estabelecimento das metas nos planos de educação a partir das realidades locais (Dado o Plano Nacional de Educação);</a:t>
            </a:r>
          </a:p>
          <a:p>
            <a:endParaRPr lang="pt-BR" dirty="0"/>
          </a:p>
        </p:txBody>
      </p:sp>
      <p:sp>
        <p:nvSpPr>
          <p:cNvPr id="18" name="Espaço Reservado para Texto 45">
            <a:extLst>
              <a:ext uri="{FF2B5EF4-FFF2-40B4-BE49-F238E27FC236}">
                <a16:creationId xmlns:a16="http://schemas.microsoft.com/office/drawing/2014/main" xmlns="" id="{FB1D669E-25B9-42D7-9173-E500951A8B55}"/>
              </a:ext>
            </a:extLst>
          </p:cNvPr>
          <p:cNvSpPr txBox="1">
            <a:spLocks/>
          </p:cNvSpPr>
          <p:nvPr/>
        </p:nvSpPr>
        <p:spPr>
          <a:xfrm>
            <a:off x="953653" y="4075709"/>
            <a:ext cx="10480792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8. Definir o conjunto de informações necessárias e o instrumento para coleta de dados para que seja possível mediar o alcance das metas;</a:t>
            </a:r>
          </a:p>
        </p:txBody>
      </p:sp>
      <p:sp>
        <p:nvSpPr>
          <p:cNvPr id="19" name="Espaço Reservado para Texto 45">
            <a:extLst>
              <a:ext uri="{FF2B5EF4-FFF2-40B4-BE49-F238E27FC236}">
                <a16:creationId xmlns:a16="http://schemas.microsoft.com/office/drawing/2014/main" xmlns="" id="{F5DE53C4-7261-44C7-B0C7-1632FA8BCDAC}"/>
              </a:ext>
            </a:extLst>
          </p:cNvPr>
          <p:cNvSpPr txBox="1">
            <a:spLocks/>
          </p:cNvSpPr>
          <p:nvPr/>
        </p:nvSpPr>
        <p:spPr>
          <a:xfrm>
            <a:off x="953653" y="3386299"/>
            <a:ext cx="10019145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7. Materialização dos Planos de Educação nas leis orçamentárias com ações capazes de mudar a realizada a que se propõe;</a:t>
            </a:r>
          </a:p>
        </p:txBody>
      </p:sp>
      <p:sp>
        <p:nvSpPr>
          <p:cNvPr id="20" name="Espaço Reservado para Texto 45">
            <a:extLst>
              <a:ext uri="{FF2B5EF4-FFF2-40B4-BE49-F238E27FC236}">
                <a16:creationId xmlns:a16="http://schemas.microsoft.com/office/drawing/2014/main" xmlns="" id="{E83650F8-8A8D-4320-A027-AAE4DA6D172D}"/>
              </a:ext>
            </a:extLst>
          </p:cNvPr>
          <p:cNvSpPr txBox="1">
            <a:spLocks/>
          </p:cNvSpPr>
          <p:nvPr/>
        </p:nvSpPr>
        <p:spPr>
          <a:xfrm>
            <a:off x="953653" y="4755113"/>
            <a:ext cx="10480792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1" name="Espaço Reservado para Texto 45">
            <a:extLst>
              <a:ext uri="{FF2B5EF4-FFF2-40B4-BE49-F238E27FC236}">
                <a16:creationId xmlns:a16="http://schemas.microsoft.com/office/drawing/2014/main" xmlns="" id="{362F22B9-928C-4F76-A44F-C35535C9FF7E}"/>
              </a:ext>
            </a:extLst>
          </p:cNvPr>
          <p:cNvSpPr txBox="1">
            <a:spLocks/>
          </p:cNvSpPr>
          <p:nvPr/>
        </p:nvSpPr>
        <p:spPr>
          <a:xfrm>
            <a:off x="971550" y="4814150"/>
            <a:ext cx="10480792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9. Envolvimento e engajamento dos órgãos e entidades na definição e execução das ações tendo em mente as metas dos planos de educação a serem alcançadas;</a:t>
            </a:r>
          </a:p>
        </p:txBody>
      </p:sp>
      <p:sp>
        <p:nvSpPr>
          <p:cNvPr id="22" name="Espaço Reservado para Texto 45">
            <a:extLst>
              <a:ext uri="{FF2B5EF4-FFF2-40B4-BE49-F238E27FC236}">
                <a16:creationId xmlns:a16="http://schemas.microsoft.com/office/drawing/2014/main" xmlns="" id="{63F110C5-9BF5-49BF-AA7E-6DFD957C4EE6}"/>
              </a:ext>
            </a:extLst>
          </p:cNvPr>
          <p:cNvSpPr txBox="1">
            <a:spLocks/>
          </p:cNvSpPr>
          <p:nvPr/>
        </p:nvSpPr>
        <p:spPr>
          <a:xfrm>
            <a:off x="953653" y="5623786"/>
            <a:ext cx="10480792" cy="63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10. Os Planos de Educação devem ser impor ao gestores, com caráter obrigatório de execução de ações no sentido de atingir as metas.</a:t>
            </a:r>
          </a:p>
        </p:txBody>
      </p:sp>
    </p:spTree>
    <p:extLst>
      <p:ext uri="{BB962C8B-B14F-4D97-AF65-F5344CB8AC3E}">
        <p14:creationId xmlns:p14="http://schemas.microsoft.com/office/powerpoint/2010/main" xmlns="" val="43325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Atuação do TCU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O </a:t>
            </a:r>
            <a:r>
              <a:rPr lang="pt-BR" b="1" dirty="0"/>
              <a:t>Acórdão 528/2015-P </a:t>
            </a:r>
            <a:r>
              <a:rPr lang="pt-BR" dirty="0"/>
              <a:t>determinou a instituição de processo de trabalho específico e contínuo para o acompanhamento do PNE, de modo a que o </a:t>
            </a:r>
            <a:r>
              <a:rPr lang="pt-BR" b="1" dirty="0"/>
              <a:t>TCU</a:t>
            </a:r>
            <a:r>
              <a:rPr lang="pt-BR" dirty="0"/>
              <a:t> possa comunicar à sociedade e ao Congresso Nacional a evolução do desenvolvimento do Plano, o cumprimento das obrigações nele estabelecidas para as diversas instâncias operativas, os resultados já alcançados e a alcançar.</a:t>
            </a:r>
          </a:p>
          <a:p>
            <a:endParaRPr lang="pt-BR" dirty="0"/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15" name="Espaço Reservado para Rodapé 5">
            <a:extLst>
              <a:ext uri="{FF2B5EF4-FFF2-40B4-BE49-F238E27FC236}">
                <a16:creationId xmlns:a16="http://schemas.microsoft.com/office/drawing/2014/main" xmlns="" id="{6CE80C73-39FB-56EC-6C18-95F926F3EE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4296410" cy="344805"/>
          </a:xfrm>
        </p:spPr>
        <p:txBody>
          <a:bodyPr rtlCol="0"/>
          <a:lstStyle/>
          <a:p>
            <a:pPr rtl="0"/>
            <a:r>
              <a:rPr lang="pt-BR" dirty="0"/>
              <a:t>Audiência Pública, Comissão de Educação, Cultura e Esporte do Senado Federal</a:t>
            </a:r>
          </a:p>
        </p:txBody>
      </p:sp>
      <p:sp>
        <p:nvSpPr>
          <p:cNvPr id="16" name="Espaço Reservado para Data 4">
            <a:extLst>
              <a:ext uri="{FF2B5EF4-FFF2-40B4-BE49-F238E27FC236}">
                <a16:creationId xmlns:a16="http://schemas.microsoft.com/office/drawing/2014/main" xmlns="" id="{00744355-FAEA-9F12-D2FE-C427ED2623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177339" y="6504622"/>
            <a:ext cx="1728161" cy="247651"/>
          </a:xfrm>
        </p:spPr>
        <p:txBody>
          <a:bodyPr rtlCol="0"/>
          <a:lstStyle/>
          <a:p>
            <a:pPr rtl="0"/>
            <a:r>
              <a:rPr lang="pt-BR" dirty="0"/>
              <a:t>22 de maio de 2023</a:t>
            </a:r>
          </a:p>
        </p:txBody>
      </p:sp>
      <p:pic>
        <p:nvPicPr>
          <p:cNvPr id="20" name="Espaço Reservado para Imagem 19" descr="Vista de uma montanha&#10;&#10;Descrição gerada automaticamente">
            <a:extLst>
              <a:ext uri="{FF2B5EF4-FFF2-40B4-BE49-F238E27FC236}">
                <a16:creationId xmlns:a16="http://schemas.microsoft.com/office/drawing/2014/main" xmlns="" id="{5D9A4995-C99F-17E4-893A-BAFF059CC4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08" b="4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1555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Acompanhamento em 2023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 preliminar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r>
              <a:rPr lang="pt-BR" dirty="0"/>
              <a:t>Avaliar o nível geral de alcance dos indicadores das metas do PNE, bem como questões estruturantes do plano, com vistas a subsidiar a elaboração do próximo PNE.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03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2.353/2018-Plenário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rtl="0"/>
            <a:r>
              <a:rPr lang="pt-BR" dirty="0"/>
              <a:t>Panorama geral da situação de cada meta até então, além de projetar a evolução dos indicadores.</a:t>
            </a: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6181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3989085"/>
            <a:ext cx="10481944" cy="2027742"/>
          </a:xfrm>
        </p:spPr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pt-BR" dirty="0"/>
              <a:t>Deficiências nos indicadores do IBGE (PNAD) e do Inep (PNE) quanto à educação especial.</a:t>
            </a:r>
          </a:p>
          <a:p>
            <a:pPr marL="285750" indent="-285750" rtl="0">
              <a:buFontTx/>
              <a:buChar char="-"/>
            </a:pPr>
            <a:r>
              <a:rPr lang="pt-BR" dirty="0"/>
              <a:t>Falta de atuação da Instância Permanente de Negociação prevista no PNE.</a:t>
            </a:r>
          </a:p>
          <a:p>
            <a:pPr marL="285750" indent="-285750" rtl="0">
              <a:buFontTx/>
              <a:buChar char="-"/>
            </a:pPr>
            <a:r>
              <a:rPr lang="pt-BR" dirty="0"/>
              <a:t>Leis do Sistema Nacional de Educação (SNE) e de Responsabilidade Educacional não haviam sido sancionadas.</a:t>
            </a:r>
          </a:p>
          <a:p>
            <a:pPr marL="285750" indent="-285750" rtl="0">
              <a:buFontTx/>
              <a:buChar char="-"/>
            </a:pPr>
            <a:r>
              <a:rPr lang="pt-BR" dirty="0"/>
              <a:t>Ausência de compatibilização entre as Leis de Diretrizes Orçamentárias e o PNE.</a:t>
            </a:r>
          </a:p>
          <a:p>
            <a:pPr marL="285750" indent="-285750" rtl="0">
              <a:buFontTx/>
              <a:buChar char="-"/>
            </a:pPr>
            <a:r>
              <a:rPr lang="pt-BR" dirty="0"/>
              <a:t>Resultados tímidos no que se refere à EJA.</a:t>
            </a:r>
          </a:p>
          <a:p>
            <a:pPr marL="285750" indent="-285750">
              <a:buFontTx/>
              <a:buChar char="-"/>
            </a:pPr>
            <a:r>
              <a:rPr lang="pt-BR" dirty="0"/>
              <a:t>Risco Generalizado de não cumprimento das metas do PNE: nove com tendência a descumprimento (Metas 3, 4, 5, 8, 10, 12, 15, 16 e 20) e seis com tendência a cumprimento parcial (Metas 1, 2, 7, 9, 11 e 14).</a:t>
            </a:r>
          </a:p>
          <a:p>
            <a:pPr marL="285750" indent="-285750" rtl="0">
              <a:buFontTx/>
              <a:buChar char="-"/>
            </a:pP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9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2.018/2019-Plenário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rtl="0"/>
            <a:r>
              <a:rPr lang="pt-BR" dirty="0"/>
              <a:t>Meta 4 (educação especial), Meta 18 (plano de carreira) e Meta 19 (gestão democrática).</a:t>
            </a: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6181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3989085"/>
            <a:ext cx="10481944" cy="2027742"/>
          </a:xfrm>
        </p:spPr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pt-BR" dirty="0"/>
              <a:t>Manteve projeção geral de não cumprimento das metas (doze metas demonstravam risco alto ou muito alto de descumprimento ou cumprimento parcial: Metas 1, 2, 4, 6, 7, 8, 10, 11, 12, 15, 16, 17 ).</a:t>
            </a:r>
          </a:p>
          <a:p>
            <a:pPr marL="285750" indent="-285750" rtl="0">
              <a:buFontTx/>
              <a:buChar char="-"/>
            </a:pPr>
            <a:r>
              <a:rPr lang="pt-BR" dirty="0"/>
              <a:t>Meta 4: problemas relacionados ao acesso (dificuldades relativas à demanda manifesta e à matrícula) e ao atendimento especializado (dificuldade para obtenção de laudos, falhas na formação dos docentes e na disponibilização de salas e equipamentos especializados).</a:t>
            </a:r>
          </a:p>
          <a:p>
            <a:pPr marL="285750" indent="-285750" rtl="0">
              <a:buFontTx/>
              <a:buChar char="-"/>
            </a:pPr>
            <a:r>
              <a:rPr lang="pt-BR" dirty="0"/>
              <a:t>Metas 18 e 19: indicadores não abrangiam de forma integral os requisitos para o acompanhamento das metas.</a:t>
            </a:r>
          </a:p>
          <a:p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64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/>
              <a:t>Acompanhamento do PNE no TCU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xmlns="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8001000" cy="370904"/>
          </a:xfrm>
        </p:spPr>
        <p:txBody>
          <a:bodyPr rtlCol="0"/>
          <a:lstStyle/>
          <a:p>
            <a:pPr rtl="0"/>
            <a:r>
              <a:rPr lang="pt-BR" sz="2800" dirty="0"/>
              <a:t>Acórdão 2.018/2019-Plenário</a:t>
            </a:r>
          </a:p>
        </p:txBody>
      </p:sp>
      <p:sp>
        <p:nvSpPr>
          <p:cNvPr id="47" name="Espaço Reservado para Texto 46">
            <a:extLst>
              <a:ext uri="{FF2B5EF4-FFF2-40B4-BE49-F238E27FC236}">
                <a16:creationId xmlns:a16="http://schemas.microsoft.com/office/drawing/2014/main" xmlns="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2880392"/>
            <a:ext cx="4838700" cy="315915"/>
          </a:xfrm>
        </p:spPr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xmlns="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4" y="3251296"/>
            <a:ext cx="10019145" cy="636754"/>
          </a:xfrm>
        </p:spPr>
        <p:txBody>
          <a:bodyPr rtlCol="0"/>
          <a:lstStyle/>
          <a:p>
            <a:pPr rtl="0"/>
            <a:r>
              <a:rPr lang="pt-BR" dirty="0"/>
              <a:t>Meta 4 (educação especial), Meta 18 (plano de carreira) e Meta 19 (gestão democrática).</a:t>
            </a: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xmlns="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3618181"/>
            <a:ext cx="5447147" cy="315915"/>
          </a:xfrm>
        </p:spPr>
        <p:txBody>
          <a:bodyPr rtlCol="0"/>
          <a:lstStyle/>
          <a:p>
            <a:pPr marL="0" rtl="0"/>
            <a:r>
              <a:rPr lang="pt-BR" dirty="0"/>
              <a:t>Principais achados</a:t>
            </a: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xmlns="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1" y="3989085"/>
            <a:ext cx="10481944" cy="2027742"/>
          </a:xfrm>
        </p:spPr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pt-BR" dirty="0"/>
              <a:t>Metas 18 e 19:  ausência de dados suficientes para a tomada de decisão quanto à priorização do repasse de transferências federais voluntárias na área da educação, a existência de normatização contrária e a temeridade quanto aos resultados do cumprimento das estratégias 18.7 e 19.1</a:t>
            </a:r>
            <a:r>
              <a:rPr lang="pt-BR" sz="1600" b="0" i="0" u="none" strike="noStrike" baseline="0" dirty="0">
                <a:latin typeface="TimesNewRomanPSM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t-BR" dirty="0"/>
              <a:t>Metas 18 e 19: deficiências nos controles internos administrativos e a falta de transparência das ações da Rede de Assistência Técnica dos Planos de Carreira e Remuneração.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40555" y="6332221"/>
            <a:ext cx="5039361" cy="245742"/>
          </a:xfrm>
        </p:spPr>
        <p:txBody>
          <a:bodyPr rtlCol="0"/>
          <a:lstStyle/>
          <a:p>
            <a:pPr rtl="0"/>
            <a:r>
              <a:rPr lang="pt-BR" dirty="0"/>
              <a:t>Audiência Pública - Comissão de Educação, Cultura e Esporte do Senado Federal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085296" y="6332220"/>
            <a:ext cx="1868204" cy="247651"/>
          </a:xfrm>
        </p:spPr>
        <p:txBody>
          <a:bodyPr rtlCol="0"/>
          <a:lstStyle/>
          <a:p>
            <a:pPr rtl="0"/>
            <a:r>
              <a:rPr lang="pt-BR" dirty="0"/>
              <a:t>22 de maio  de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0AC7FD-A382-6C9C-4730-50005C81DBD0}"/>
              </a:ext>
            </a:extLst>
          </p:cNvPr>
          <p:cNvPicPr/>
          <p:nvPr/>
        </p:nvPicPr>
        <p:blipFill>
          <a:blip r:embed="rId3" cstate="print"/>
          <a:srcRect l="39591" t="5303" r="39790" b="39394"/>
          <a:stretch>
            <a:fillRect/>
          </a:stretch>
        </p:blipFill>
        <p:spPr>
          <a:xfrm>
            <a:off x="11434445" y="6189345"/>
            <a:ext cx="676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007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72237567.tgt.Office_49129298_TF78853419_Win32_OJ110714667.potx" id="{C353CE3D-D7F0-422D-A216-52C18635942F}" vid="{EE103BC0-2632-4BBB-A623-0112C1D09C7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82426209D4044A95E9726F8CAA62F" ma:contentTypeVersion="2" ma:contentTypeDescription="Create a new document." ma:contentTypeScope="" ma:versionID="bdf07a3d9128e528b1412312bf3dff11">
  <xsd:schema xmlns:xsd="http://www.w3.org/2001/XMLSchema" xmlns:xs="http://www.w3.org/2001/XMLSchema" xmlns:p="http://schemas.microsoft.com/office/2006/metadata/properties" xmlns:ns2="ab54ac95-7122-4524-b726-ef0fcca3db5f" targetNamespace="http://schemas.microsoft.com/office/2006/metadata/properties" ma:root="true" ma:fieldsID="1711bc15828a543bb09ce1061a4aaae5" ns2:_="">
    <xsd:import namespace="ab54ac95-7122-4524-b726-ef0fcca3db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4ac95-7122-4524-b726-ef0fcca3d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F59868-57EF-4DB5-8231-EF57EBDEA3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4ac95-7122-4524-b726-ef0fcca3db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ab54ac95-7122-4524-b726-ef0fcca3db5f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{E8A2E9A1-DE7D-443F-AC93-5C703FC1342D}tf78853419_win32</Template>
  <TotalTime>756</TotalTime>
  <Words>2011</Words>
  <Application>Microsoft Office PowerPoint</Application>
  <PresentationFormat>Personalizar</PresentationFormat>
  <Paragraphs>183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1</vt:lpstr>
      <vt:lpstr>O TCU e o PNE</vt:lpstr>
      <vt:lpstr>Plano Nacional de Educação</vt:lpstr>
      <vt:lpstr>Oportunidades de melhorias – controle e avaliação</vt:lpstr>
      <vt:lpstr>Oportunidades de melhorias – controle e avaliação</vt:lpstr>
      <vt:lpstr>Atuação do TCU</vt:lpstr>
      <vt:lpstr>Acompanhamento do PNE no TCU</vt:lpstr>
      <vt:lpstr>Acompanhamento do PNE no TCU</vt:lpstr>
      <vt:lpstr>Acompanhamento do PNE no TCU</vt:lpstr>
      <vt:lpstr>Acompanhamento do PNE no TCU</vt:lpstr>
      <vt:lpstr>Acompanhamento do PNE no TCU</vt:lpstr>
      <vt:lpstr>Acompanhamento do PNE no TCU</vt:lpstr>
      <vt:lpstr>Acompanhamento do PNE no TCU</vt:lpstr>
      <vt:lpstr>Acompanhamento do PNE no TCU</vt:lpstr>
      <vt:lpstr>Acompanhamento do PNE no TCU</vt:lpstr>
      <vt:lpstr>Outras ações do TCU</vt:lpstr>
      <vt:lpstr>Outras ações</vt:lpstr>
      <vt:lpstr>Outras ações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Anual</dc:title>
  <dc:creator>Bruno Loureiro Mahé</dc:creator>
  <cp:lastModifiedBy>Windows User</cp:lastModifiedBy>
  <cp:revision>36</cp:revision>
  <dcterms:created xsi:type="dcterms:W3CDTF">2023-05-19T13:58:20Z</dcterms:created>
  <dcterms:modified xsi:type="dcterms:W3CDTF">2023-05-22T11:42:56Z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0x010100CDF82426209D4044A95E9726F8CAA62F</vt:lpwstr>
  </property>
</Properties>
</file>