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6"/>
  </p:notesMasterIdLst>
  <p:sldIdLst>
    <p:sldId id="258" r:id="rId2"/>
    <p:sldId id="2147481236" r:id="rId3"/>
    <p:sldId id="2147481237" r:id="rId4"/>
    <p:sldId id="265" r:id="rId5"/>
    <p:sldId id="2147481245" r:id="rId6"/>
    <p:sldId id="2147481243" r:id="rId7"/>
    <p:sldId id="2147481241" r:id="rId8"/>
    <p:sldId id="2147481239" r:id="rId9"/>
    <p:sldId id="261" r:id="rId10"/>
    <p:sldId id="2147481238" r:id="rId11"/>
    <p:sldId id="2147481240" r:id="rId12"/>
    <p:sldId id="2147481242" r:id="rId13"/>
    <p:sldId id="2147481244" r:id="rId14"/>
    <p:sldId id="272" r:id="rId15"/>
  </p:sldIdLst>
  <p:sldSz cx="16273463" cy="10153650"/>
  <p:notesSz cx="6858000" cy="9144000"/>
  <p:embeddedFontLst>
    <p:embeddedFont>
      <p:font typeface="Arial Black" panose="020B0A04020102020204" pitchFamily="34" charset="0"/>
      <p:bold r:id="rId17"/>
    </p:embeddedFont>
    <p:embeddedFont>
      <p:font typeface="Fira Sans" panose="020B0503050000020004" pitchFamily="34" charset="0"/>
      <p:regular r:id="rId18"/>
      <p:bold r:id="rId19"/>
      <p:italic r:id="rId20"/>
      <p:boldItalic r:id="rId21"/>
    </p:embeddedFont>
    <p:embeddedFont>
      <p:font typeface="Fira Sans ExtraLight" panose="020B0403050000020004" pitchFamily="34" charset="0"/>
      <p:regular r:id="rId22"/>
      <p:bold r:id="rId23"/>
      <p:italic r:id="rId24"/>
      <p:boldItalic r:id="rId25"/>
    </p:embeddedFont>
    <p:embeddedFont>
      <p:font typeface="Fira Sans Light" panose="020B0403050000020004" pitchFamily="34" charset="0"/>
      <p:regular r:id="rId26"/>
      <p:bold r:id="rId27"/>
      <p:italic r:id="rId28"/>
      <p:boldItalic r:id="rId29"/>
    </p:embeddedFont>
    <p:embeddedFont>
      <p:font typeface="Raleway" pitchFamily="2" charset="0"/>
      <p:regular r:id="rId30"/>
      <p:bold r:id="rId31"/>
      <p:italic r:id="rId32"/>
      <p:boldItalic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198">
          <p15:clr>
            <a:srgbClr val="000000"/>
          </p15:clr>
        </p15:guide>
        <p15:guide id="2" pos="5126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1"/>
  </p:normalViewPr>
  <p:slideViewPr>
    <p:cSldViewPr snapToGrid="0">
      <p:cViewPr varScale="1">
        <p:scale>
          <a:sx n="58" d="100"/>
          <a:sy n="58" d="100"/>
        </p:scale>
        <p:origin x="1050" y="78"/>
      </p:cViewPr>
      <p:guideLst>
        <p:guide orient="horz" pos="3198"/>
        <p:guide pos="512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2625" y="685800"/>
            <a:ext cx="5492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9233ae525f_0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685800"/>
            <a:ext cx="5492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10" name="Google Shape;110;g39233ae525f_0_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Fira Sans"/>
                <a:ea typeface="Fira Sans"/>
                <a:cs typeface="Fira Sans"/>
                <a:sym typeface="Fira Sans"/>
              </a:rPr>
              <a:t>Capa com foto. Para manter a transparência da imagem, selecione e clique em Formatar / Opções de formatação / Opacidade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1" name="Google Shape;111;g39233ae525f_0_57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>
          <a:extLst>
            <a:ext uri="{FF2B5EF4-FFF2-40B4-BE49-F238E27FC236}">
              <a16:creationId xmlns:a16="http://schemas.microsoft.com/office/drawing/2014/main" id="{21948E9F-EF43-7213-FA87-B4960302F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1:notes">
            <a:extLst>
              <a:ext uri="{FF2B5EF4-FFF2-40B4-BE49-F238E27FC236}">
                <a16:creationId xmlns:a16="http://schemas.microsoft.com/office/drawing/2014/main" id="{614EAB3A-DD77-333E-11E5-FA45FFA5FF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Textos e imagem</a:t>
            </a:r>
            <a:endParaRPr/>
          </a:p>
        </p:txBody>
      </p:sp>
      <p:sp>
        <p:nvSpPr>
          <p:cNvPr id="428" name="Google Shape;428;p11:notes">
            <a:extLst>
              <a:ext uri="{FF2B5EF4-FFF2-40B4-BE49-F238E27FC236}">
                <a16:creationId xmlns:a16="http://schemas.microsoft.com/office/drawing/2014/main" id="{51C29729-C4E9-2B75-FBCA-5361131D18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685800"/>
            <a:ext cx="5492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4552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>
          <a:extLst>
            <a:ext uri="{FF2B5EF4-FFF2-40B4-BE49-F238E27FC236}">
              <a16:creationId xmlns:a16="http://schemas.microsoft.com/office/drawing/2014/main" id="{435EEA60-F51A-7B9C-6B1B-4C304118E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1:notes">
            <a:extLst>
              <a:ext uri="{FF2B5EF4-FFF2-40B4-BE49-F238E27FC236}">
                <a16:creationId xmlns:a16="http://schemas.microsoft.com/office/drawing/2014/main" id="{E5B41F3F-FC88-C3DD-8873-1AE5568A69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Textos e imagem</a:t>
            </a:r>
            <a:endParaRPr/>
          </a:p>
        </p:txBody>
      </p:sp>
      <p:sp>
        <p:nvSpPr>
          <p:cNvPr id="428" name="Google Shape;428;p11:notes">
            <a:extLst>
              <a:ext uri="{FF2B5EF4-FFF2-40B4-BE49-F238E27FC236}">
                <a16:creationId xmlns:a16="http://schemas.microsoft.com/office/drawing/2014/main" id="{9F932649-DCA9-D007-5CEC-88FE23B80B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685800"/>
            <a:ext cx="5492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58937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>
          <a:extLst>
            <a:ext uri="{FF2B5EF4-FFF2-40B4-BE49-F238E27FC236}">
              <a16:creationId xmlns:a16="http://schemas.microsoft.com/office/drawing/2014/main" id="{4EA01D15-F0C5-E441-CBD3-275597012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1:notes">
            <a:extLst>
              <a:ext uri="{FF2B5EF4-FFF2-40B4-BE49-F238E27FC236}">
                <a16:creationId xmlns:a16="http://schemas.microsoft.com/office/drawing/2014/main" id="{B2BFEF63-4D57-1A03-26D1-FE76D8DCFF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Textos e imagem</a:t>
            </a:r>
            <a:endParaRPr/>
          </a:p>
        </p:txBody>
      </p:sp>
      <p:sp>
        <p:nvSpPr>
          <p:cNvPr id="428" name="Google Shape;428;p11:notes">
            <a:extLst>
              <a:ext uri="{FF2B5EF4-FFF2-40B4-BE49-F238E27FC236}">
                <a16:creationId xmlns:a16="http://schemas.microsoft.com/office/drawing/2014/main" id="{0BF09E93-0715-BAE8-18BF-BD9B3D7EBA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685800"/>
            <a:ext cx="5492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7964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>
          <a:extLst>
            <a:ext uri="{FF2B5EF4-FFF2-40B4-BE49-F238E27FC236}">
              <a16:creationId xmlns:a16="http://schemas.microsoft.com/office/drawing/2014/main" id="{753CF020-AE85-C65D-BFD8-0839439B6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1:notes">
            <a:extLst>
              <a:ext uri="{FF2B5EF4-FFF2-40B4-BE49-F238E27FC236}">
                <a16:creationId xmlns:a16="http://schemas.microsoft.com/office/drawing/2014/main" id="{C15A768C-2D4B-96DF-A413-A328A3439E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Textos e imagem</a:t>
            </a:r>
            <a:endParaRPr/>
          </a:p>
        </p:txBody>
      </p:sp>
      <p:sp>
        <p:nvSpPr>
          <p:cNvPr id="428" name="Google Shape;428;p11:notes">
            <a:extLst>
              <a:ext uri="{FF2B5EF4-FFF2-40B4-BE49-F238E27FC236}">
                <a16:creationId xmlns:a16="http://schemas.microsoft.com/office/drawing/2014/main" id="{563C0C4B-DC4D-D207-ACFD-4134282B7E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685800"/>
            <a:ext cx="5492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43725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b500313447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685800"/>
            <a:ext cx="5492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509" name="Google Shape;509;g3b500313447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Fira Sans"/>
                <a:ea typeface="Fira Sans"/>
                <a:cs typeface="Fira Sans"/>
                <a:sym typeface="Fira Sans"/>
              </a:rPr>
              <a:t>Slide de encerramento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10" name="Google Shape;510;g3b500313447_0_50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>
          <a:extLst>
            <a:ext uri="{FF2B5EF4-FFF2-40B4-BE49-F238E27FC236}">
              <a16:creationId xmlns:a16="http://schemas.microsoft.com/office/drawing/2014/main" id="{2F057120-0412-4024-7D74-079EDE2A3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1:notes">
            <a:extLst>
              <a:ext uri="{FF2B5EF4-FFF2-40B4-BE49-F238E27FC236}">
                <a16:creationId xmlns:a16="http://schemas.microsoft.com/office/drawing/2014/main" id="{9141C17D-C6D5-2ACF-16D2-D8107BB057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Textos e imagem</a:t>
            </a:r>
            <a:endParaRPr/>
          </a:p>
        </p:txBody>
      </p:sp>
      <p:sp>
        <p:nvSpPr>
          <p:cNvPr id="428" name="Google Shape;428;p11:notes">
            <a:extLst>
              <a:ext uri="{FF2B5EF4-FFF2-40B4-BE49-F238E27FC236}">
                <a16:creationId xmlns:a16="http://schemas.microsoft.com/office/drawing/2014/main" id="{76FA179E-0245-5A94-F92D-C430526646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685800"/>
            <a:ext cx="5492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4988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>
          <a:extLst>
            <a:ext uri="{FF2B5EF4-FFF2-40B4-BE49-F238E27FC236}">
              <a16:creationId xmlns:a16="http://schemas.microsoft.com/office/drawing/2014/main" id="{6AA0CEA9-9F97-4D2C-7719-12013F9AB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1:notes">
            <a:extLst>
              <a:ext uri="{FF2B5EF4-FFF2-40B4-BE49-F238E27FC236}">
                <a16:creationId xmlns:a16="http://schemas.microsoft.com/office/drawing/2014/main" id="{2249104C-9570-A0F2-5E84-C90360A3C7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Textos e imagem</a:t>
            </a:r>
            <a:endParaRPr/>
          </a:p>
        </p:txBody>
      </p:sp>
      <p:sp>
        <p:nvSpPr>
          <p:cNvPr id="428" name="Google Shape;428;p11:notes">
            <a:extLst>
              <a:ext uri="{FF2B5EF4-FFF2-40B4-BE49-F238E27FC236}">
                <a16:creationId xmlns:a16="http://schemas.microsoft.com/office/drawing/2014/main" id="{C6106ECC-1E15-FA79-D588-858588A83F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685800"/>
            <a:ext cx="5492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4163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b500313447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3 boxes de texto</a:t>
            </a:r>
            <a:endParaRPr/>
          </a:p>
        </p:txBody>
      </p:sp>
      <p:sp>
        <p:nvSpPr>
          <p:cNvPr id="187" name="Google Shape;187;g3b500313447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685800"/>
            <a:ext cx="5492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>
          <a:extLst>
            <a:ext uri="{FF2B5EF4-FFF2-40B4-BE49-F238E27FC236}">
              <a16:creationId xmlns:a16="http://schemas.microsoft.com/office/drawing/2014/main" id="{B188B55B-CD01-109A-2EE4-A1664AFE3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b500313447_0_42:notes">
            <a:extLst>
              <a:ext uri="{FF2B5EF4-FFF2-40B4-BE49-F238E27FC236}">
                <a16:creationId xmlns:a16="http://schemas.microsoft.com/office/drawing/2014/main" id="{142FB5AC-5A8D-EA2A-B144-FAB8D5EAD3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685800"/>
            <a:ext cx="5492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23" name="Google Shape;123;g3b500313447_0_42:notes">
            <a:extLst>
              <a:ext uri="{FF2B5EF4-FFF2-40B4-BE49-F238E27FC236}">
                <a16:creationId xmlns:a16="http://schemas.microsoft.com/office/drawing/2014/main" id="{DF1B2C8D-48C8-D8F0-16AC-C079D3B23B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Capa com foto. Para substituir a imagem selecione-a e clique em Substituir imagem</a:t>
            </a:r>
            <a:endParaRPr/>
          </a:p>
        </p:txBody>
      </p:sp>
      <p:sp>
        <p:nvSpPr>
          <p:cNvPr id="124" name="Google Shape;124;g3b500313447_0_42:notes">
            <a:extLst>
              <a:ext uri="{FF2B5EF4-FFF2-40B4-BE49-F238E27FC236}">
                <a16:creationId xmlns:a16="http://schemas.microsoft.com/office/drawing/2014/main" id="{DCE12366-2DFB-5C97-F398-217C0EFE1BF3}"/>
              </a:ext>
            </a:extLst>
          </p:cNvPr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4379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>
          <a:extLst>
            <a:ext uri="{FF2B5EF4-FFF2-40B4-BE49-F238E27FC236}">
              <a16:creationId xmlns:a16="http://schemas.microsoft.com/office/drawing/2014/main" id="{9226C1EA-93AC-68B5-45D5-586BD3963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1:notes">
            <a:extLst>
              <a:ext uri="{FF2B5EF4-FFF2-40B4-BE49-F238E27FC236}">
                <a16:creationId xmlns:a16="http://schemas.microsoft.com/office/drawing/2014/main" id="{D13B3065-6950-CA37-5F40-C7EBDD8D43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Textos e imagem</a:t>
            </a:r>
            <a:endParaRPr/>
          </a:p>
        </p:txBody>
      </p:sp>
      <p:sp>
        <p:nvSpPr>
          <p:cNvPr id="428" name="Google Shape;428;p11:notes">
            <a:extLst>
              <a:ext uri="{FF2B5EF4-FFF2-40B4-BE49-F238E27FC236}">
                <a16:creationId xmlns:a16="http://schemas.microsoft.com/office/drawing/2014/main" id="{844EE561-A6B9-7008-88BD-03C8E01482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685800"/>
            <a:ext cx="5492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66333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>
          <a:extLst>
            <a:ext uri="{FF2B5EF4-FFF2-40B4-BE49-F238E27FC236}">
              <a16:creationId xmlns:a16="http://schemas.microsoft.com/office/drawing/2014/main" id="{1F6AFF65-5F66-C70B-0224-A2AAAD17C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1:notes">
            <a:extLst>
              <a:ext uri="{FF2B5EF4-FFF2-40B4-BE49-F238E27FC236}">
                <a16:creationId xmlns:a16="http://schemas.microsoft.com/office/drawing/2014/main" id="{ACFFFCBA-0392-DA2E-FF86-63190196D1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Textos e imagem</a:t>
            </a:r>
            <a:endParaRPr/>
          </a:p>
        </p:txBody>
      </p:sp>
      <p:sp>
        <p:nvSpPr>
          <p:cNvPr id="428" name="Google Shape;428;p11:notes">
            <a:extLst>
              <a:ext uri="{FF2B5EF4-FFF2-40B4-BE49-F238E27FC236}">
                <a16:creationId xmlns:a16="http://schemas.microsoft.com/office/drawing/2014/main" id="{AF94B43B-6F1B-E6B7-7271-A8E5FE9CD7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685800"/>
            <a:ext cx="5492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6458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>
          <a:extLst>
            <a:ext uri="{FF2B5EF4-FFF2-40B4-BE49-F238E27FC236}">
              <a16:creationId xmlns:a16="http://schemas.microsoft.com/office/drawing/2014/main" id="{D43D3324-CBA9-732F-DE61-52B69DCDD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1:notes">
            <a:extLst>
              <a:ext uri="{FF2B5EF4-FFF2-40B4-BE49-F238E27FC236}">
                <a16:creationId xmlns:a16="http://schemas.microsoft.com/office/drawing/2014/main" id="{972127FD-3FEC-BB97-CED7-9D25BE1D5A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Textos e imagem</a:t>
            </a:r>
            <a:endParaRPr/>
          </a:p>
        </p:txBody>
      </p:sp>
      <p:sp>
        <p:nvSpPr>
          <p:cNvPr id="428" name="Google Shape;428;p11:notes">
            <a:extLst>
              <a:ext uri="{FF2B5EF4-FFF2-40B4-BE49-F238E27FC236}">
                <a16:creationId xmlns:a16="http://schemas.microsoft.com/office/drawing/2014/main" id="{C63A17DC-8FB3-6803-E74B-B68FE5813A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685800"/>
            <a:ext cx="5492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6558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9233ae525f_0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685800"/>
            <a:ext cx="5492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47" name="Google Shape;147;g39233ae525f_0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Transição com imagem</a:t>
            </a:r>
            <a:endParaRPr/>
          </a:p>
        </p:txBody>
      </p:sp>
      <p:sp>
        <p:nvSpPr>
          <p:cNvPr id="148" name="Google Shape;148;g39233ae525f_0_49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14387" y="406400"/>
            <a:ext cx="14644687" cy="169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14387" y="2368550"/>
            <a:ext cx="14644687" cy="6700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14387" y="9410700"/>
            <a:ext cx="37957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5559425" y="9410700"/>
            <a:ext cx="51546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11663362" y="9410700"/>
            <a:ext cx="37957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 rot="5400000">
            <a:off x="9297272" y="2907606"/>
            <a:ext cx="8663508" cy="3661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 rot="5400000">
            <a:off x="1838600" y="-618311"/>
            <a:ext cx="8663508" cy="1071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14387" y="9410700"/>
            <a:ext cx="37957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5559425" y="9410700"/>
            <a:ext cx="51546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11663362" y="9410700"/>
            <a:ext cx="37957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14387" y="406400"/>
            <a:ext cx="14644687" cy="169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 rot="5400000">
            <a:off x="4786312" y="-1603375"/>
            <a:ext cx="6700837" cy="1464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dt" idx="10"/>
          </p:nvPr>
        </p:nvSpPr>
        <p:spPr>
          <a:xfrm>
            <a:off x="814387" y="9410700"/>
            <a:ext cx="37957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5559425" y="9410700"/>
            <a:ext cx="51546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11663362" y="9410700"/>
            <a:ext cx="37957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3189713" y="7107555"/>
            <a:ext cx="9764078" cy="83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>
            <a:spLocks noGrp="1"/>
          </p:cNvSpPr>
          <p:nvPr>
            <p:ph type="pic" idx="2"/>
          </p:nvPr>
        </p:nvSpPr>
        <p:spPr>
          <a:xfrm>
            <a:off x="3189713" y="907247"/>
            <a:ext cx="9764078" cy="609219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189713" y="7946642"/>
            <a:ext cx="9764078" cy="119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814387" y="9410700"/>
            <a:ext cx="37957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>
          <a:xfrm>
            <a:off x="5559425" y="9410700"/>
            <a:ext cx="51546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11663362" y="9410700"/>
            <a:ext cx="37957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813674" y="404265"/>
            <a:ext cx="5353857" cy="172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6362472" y="404266"/>
            <a:ext cx="9097318" cy="8665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noAutofit/>
          </a:bodyPr>
          <a:lstStyle>
            <a:lvl1pPr marL="457200" lvl="0" indent="-565150" algn="l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>
                <a:schemeClr val="dk1"/>
              </a:buClr>
              <a:buSzPts val="5300"/>
              <a:buChar char="•"/>
              <a:defRPr sz="5300"/>
            </a:lvl1pPr>
            <a:lvl2pPr marL="914400" lvl="1" indent="-520700" algn="l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Clr>
                <a:schemeClr val="dk1"/>
              </a:buClr>
              <a:buSzPts val="4600"/>
              <a:buChar char="–"/>
              <a:defRPr sz="4600"/>
            </a:lvl2pPr>
            <a:lvl3pPr marL="1371600" lvl="2" indent="-482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3pPr>
            <a:lvl4pPr marL="1828800" lvl="3" indent="-438150" algn="l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Char char="–"/>
              <a:defRPr sz="3300"/>
            </a:lvl4pPr>
            <a:lvl5pPr marL="2286000" lvl="4" indent="-438150" algn="l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Char char="»"/>
              <a:defRPr sz="3300"/>
            </a:lvl5pPr>
            <a:lvl6pPr marL="2743200" lvl="5" indent="-438150" algn="l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  <a:defRPr sz="3300"/>
            </a:lvl6pPr>
            <a:lvl7pPr marL="3200400" lvl="6" indent="-438150" algn="l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  <a:defRPr sz="3300"/>
            </a:lvl7pPr>
            <a:lvl8pPr marL="3657600" lvl="7" indent="-438150" algn="l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  <a:defRPr sz="3300"/>
            </a:lvl8pPr>
            <a:lvl9pPr marL="4114800" lvl="8" indent="-438150" algn="l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  <a:defRPr sz="3300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>
          <a:xfrm>
            <a:off x="813674" y="2124746"/>
            <a:ext cx="5353857" cy="6945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dt" idx="10"/>
          </p:nvPr>
        </p:nvSpPr>
        <p:spPr>
          <a:xfrm>
            <a:off x="814387" y="9410700"/>
            <a:ext cx="37957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5559425" y="9410700"/>
            <a:ext cx="51546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11663362" y="9410700"/>
            <a:ext cx="37957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814387" y="406400"/>
            <a:ext cx="14644687" cy="169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813673" y="2272820"/>
            <a:ext cx="7190272" cy="947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/>
            </a:lvl1pPr>
            <a:lvl2pPr marL="914400" lvl="1" indent="-228600" algn="l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3pPr>
            <a:lvl4pPr marL="1828800" lvl="3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4pPr>
            <a:lvl5pPr marL="2286000" lvl="4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5pPr>
            <a:lvl6pPr marL="2743200" lvl="5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6pPr>
            <a:lvl7pPr marL="3200400" lvl="6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7pPr>
            <a:lvl8pPr marL="3657600" lvl="7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8pPr>
            <a:lvl9pPr marL="4114800" lvl="8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813673" y="3220023"/>
            <a:ext cx="7190272" cy="585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noAutofit/>
          </a:bodyPr>
          <a:lstStyle>
            <a:lvl1pPr marL="457200" lvl="0" indent="-482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1pPr>
            <a:lvl2pPr marL="914400" lvl="1" indent="-438150" algn="l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Char char="–"/>
              <a:defRPr sz="3300"/>
            </a:lvl2pPr>
            <a:lvl3pPr marL="1371600" lvl="2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3pPr>
            <a:lvl4pPr marL="1828800" lvl="3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–"/>
              <a:defRPr sz="2600"/>
            </a:lvl4pPr>
            <a:lvl5pPr marL="2286000" lvl="4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»"/>
              <a:defRPr sz="2600"/>
            </a:lvl5pPr>
            <a:lvl6pPr marL="2743200" lvl="5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6pPr>
            <a:lvl7pPr marL="3200400" lvl="6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7pPr>
            <a:lvl8pPr marL="3657600" lvl="7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8pPr>
            <a:lvl9pPr marL="4114800" lvl="8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3"/>
          </p:nvPr>
        </p:nvSpPr>
        <p:spPr>
          <a:xfrm>
            <a:off x="8266694" y="2272820"/>
            <a:ext cx="7193097" cy="947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/>
            </a:lvl1pPr>
            <a:lvl2pPr marL="914400" lvl="1" indent="-228600" algn="l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3pPr>
            <a:lvl4pPr marL="1828800" lvl="3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4pPr>
            <a:lvl5pPr marL="2286000" lvl="4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5pPr>
            <a:lvl6pPr marL="2743200" lvl="5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6pPr>
            <a:lvl7pPr marL="3200400" lvl="6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7pPr>
            <a:lvl8pPr marL="3657600" lvl="7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8pPr>
            <a:lvl9pPr marL="4114800" lvl="8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4"/>
          </p:nvPr>
        </p:nvSpPr>
        <p:spPr>
          <a:xfrm>
            <a:off x="8266694" y="3220023"/>
            <a:ext cx="7193097" cy="585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noAutofit/>
          </a:bodyPr>
          <a:lstStyle>
            <a:lvl1pPr marL="457200" lvl="0" indent="-482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1pPr>
            <a:lvl2pPr marL="914400" lvl="1" indent="-438150" algn="l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Char char="–"/>
              <a:defRPr sz="3300"/>
            </a:lvl2pPr>
            <a:lvl3pPr marL="1371600" lvl="2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3pPr>
            <a:lvl4pPr marL="1828800" lvl="3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–"/>
              <a:defRPr sz="2600"/>
            </a:lvl4pPr>
            <a:lvl5pPr marL="2286000" lvl="4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»"/>
              <a:defRPr sz="2600"/>
            </a:lvl5pPr>
            <a:lvl6pPr marL="2743200" lvl="5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6pPr>
            <a:lvl7pPr marL="3200400" lvl="6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7pPr>
            <a:lvl8pPr marL="3657600" lvl="7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8pPr>
            <a:lvl9pPr marL="4114800" lvl="8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dt" idx="10"/>
          </p:nvPr>
        </p:nvSpPr>
        <p:spPr>
          <a:xfrm>
            <a:off x="814387" y="9410700"/>
            <a:ext cx="37957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ftr" idx="11"/>
          </p:nvPr>
        </p:nvSpPr>
        <p:spPr>
          <a:xfrm>
            <a:off x="5559425" y="9410700"/>
            <a:ext cx="51546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11663362" y="9410700"/>
            <a:ext cx="37957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814387" y="406400"/>
            <a:ext cx="14644687" cy="169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813673" y="2369186"/>
            <a:ext cx="7187446" cy="6700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noAutofit/>
          </a:bodyPr>
          <a:lstStyle>
            <a:lvl1pPr marL="457200" lvl="0" indent="-520700" algn="l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Clr>
                <a:schemeClr val="dk1"/>
              </a:buClr>
              <a:buSzPts val="4600"/>
              <a:buChar char="•"/>
              <a:defRPr sz="4600"/>
            </a:lvl1pPr>
            <a:lvl2pPr marL="914400" lvl="1" indent="-482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Char char="–"/>
              <a:defRPr sz="4000"/>
            </a:lvl2pPr>
            <a:lvl3pPr marL="1371600" lvl="2" indent="-438150" algn="l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  <a:defRPr sz="3300"/>
            </a:lvl3pPr>
            <a:lvl4pPr marL="1828800" lvl="3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–"/>
              <a:defRPr sz="3000"/>
            </a:lvl4pPr>
            <a:lvl5pPr marL="2286000" lvl="4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»"/>
              <a:defRPr sz="3000"/>
            </a:lvl5pPr>
            <a:lvl6pPr marL="2743200" lvl="5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marL="3200400" lvl="6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marL="3657600" lvl="7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marL="4114800" lvl="8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8272344" y="2369186"/>
            <a:ext cx="7187446" cy="6700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noAutofit/>
          </a:bodyPr>
          <a:lstStyle>
            <a:lvl1pPr marL="457200" lvl="0" indent="-520700" algn="l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Clr>
                <a:schemeClr val="dk1"/>
              </a:buClr>
              <a:buSzPts val="4600"/>
              <a:buChar char="•"/>
              <a:defRPr sz="4600"/>
            </a:lvl1pPr>
            <a:lvl2pPr marL="914400" lvl="1" indent="-482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Char char="–"/>
              <a:defRPr sz="4000"/>
            </a:lvl2pPr>
            <a:lvl3pPr marL="1371600" lvl="2" indent="-438150" algn="l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  <a:defRPr sz="3300"/>
            </a:lvl3pPr>
            <a:lvl4pPr marL="1828800" lvl="3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–"/>
              <a:defRPr sz="3000"/>
            </a:lvl4pPr>
            <a:lvl5pPr marL="2286000" lvl="4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»"/>
              <a:defRPr sz="3000"/>
            </a:lvl5pPr>
            <a:lvl6pPr marL="2743200" lvl="5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marL="3200400" lvl="6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marL="3657600" lvl="7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marL="4114800" lvl="8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14387" y="9410700"/>
            <a:ext cx="37957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5559425" y="9410700"/>
            <a:ext cx="51546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11663362" y="9410700"/>
            <a:ext cx="37957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1285491" y="6524661"/>
            <a:ext cx="13832444" cy="2016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1285491" y="4303551"/>
            <a:ext cx="13832444" cy="2221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None/>
              <a:defRPr sz="33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 sz="2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3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3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3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3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3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3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14387" y="9410700"/>
            <a:ext cx="37957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5559425" y="9410700"/>
            <a:ext cx="51546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11663362" y="9410700"/>
            <a:ext cx="37957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ctrTitle"/>
          </p:nvPr>
        </p:nvSpPr>
        <p:spPr>
          <a:xfrm>
            <a:off x="1220510" y="3154213"/>
            <a:ext cx="13832444" cy="217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2441020" y="5753735"/>
            <a:ext cx="11391424" cy="2594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>
                <a:srgbClr val="888888"/>
              </a:buClr>
              <a:buSzPts val="53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Clr>
                <a:srgbClr val="888888"/>
              </a:buClr>
              <a:buSzPts val="4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dt" idx="10"/>
          </p:nvPr>
        </p:nvSpPr>
        <p:spPr>
          <a:xfrm>
            <a:off x="814387" y="9410700"/>
            <a:ext cx="37957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ftr" idx="11"/>
          </p:nvPr>
        </p:nvSpPr>
        <p:spPr>
          <a:xfrm>
            <a:off x="5559425" y="9410700"/>
            <a:ext cx="51546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11663362" y="9410700"/>
            <a:ext cx="37957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14387" y="406400"/>
            <a:ext cx="14644687" cy="169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14387" y="2368550"/>
            <a:ext cx="14644687" cy="6700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noAutofit/>
          </a:bodyPr>
          <a:lstStyle>
            <a:lvl1pPr marL="457200" marR="0" lvl="0" indent="-565150" algn="l" rtl="0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Char char="•"/>
              <a:defRPr sz="5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20700" algn="l" rtl="0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Char char="–"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815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815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815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815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815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815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14387" y="9410700"/>
            <a:ext cx="37957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5559425" y="9410700"/>
            <a:ext cx="51546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11663362" y="9410700"/>
            <a:ext cx="3795712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tiff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asiamd.com/tag/older-adults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uisalla.wordpress.com/2009/09/09/cadeira-de-rodas-literatura-sentada-e-em-movimento/" TargetMode="External"/><Relationship Id="rId11" Type="http://schemas.openxmlformats.org/officeDocument/2006/relationships/hyperlink" Target="https://simple.wikipedia.org/wiki/Vomit" TargetMode="External"/><Relationship Id="rId5" Type="http://schemas.openxmlformats.org/officeDocument/2006/relationships/image" Target="../media/image13.jpg"/><Relationship Id="rId10" Type="http://schemas.openxmlformats.org/officeDocument/2006/relationships/image" Target="../media/image15.jpeg"/><Relationship Id="rId4" Type="http://schemas.openxmlformats.org/officeDocument/2006/relationships/image" Target="../media/image8.png"/><Relationship Id="rId9" Type="http://schemas.openxmlformats.org/officeDocument/2006/relationships/hyperlink" Target="https://creativecommons.org/licenses/by-nc-nd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tif"/><Relationship Id="rId5" Type="http://schemas.openxmlformats.org/officeDocument/2006/relationships/image" Target="../media/image22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6" title="Screenshot_20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150" y="0"/>
            <a:ext cx="16270099" cy="102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 title="DJI_20251114115526_0004_V.JPG"/>
          <p:cNvPicPr preferRelativeResize="0"/>
          <p:nvPr/>
        </p:nvPicPr>
        <p:blipFill rotWithShape="1">
          <a:blip r:embed="rId5" cstate="screen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" y="-19451"/>
            <a:ext cx="16270100" cy="1024424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/>
          <p:nvPr/>
        </p:nvSpPr>
        <p:spPr>
          <a:xfrm rot="10800000">
            <a:off x="150" y="2740675"/>
            <a:ext cx="14500800" cy="69204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DBFA3">
              <a:alpha val="560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16" title="SIMBOLO.png"/>
          <p:cNvPicPr preferRelativeResize="0"/>
          <p:nvPr/>
        </p:nvPicPr>
        <p:blipFill>
          <a:blip r:embed="rId6">
            <a:alphaModFix amt="15000"/>
          </a:blip>
          <a:stretch>
            <a:fillRect/>
          </a:stretch>
        </p:blipFill>
        <p:spPr>
          <a:xfrm>
            <a:off x="11604950" y="-880575"/>
            <a:ext cx="6074025" cy="607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/>
          <p:nvPr/>
        </p:nvSpPr>
        <p:spPr>
          <a:xfrm rot="10800000" flipH="1">
            <a:off x="6686950" y="1678225"/>
            <a:ext cx="9611700" cy="72636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135C50"/>
          </a:solidFill>
          <a:ln>
            <a:noFill/>
          </a:ln>
          <a:effectLst>
            <a:outerShdw blurRad="628650" dist="1143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16" title="Logomarca HCPA branco preferencial.png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100" y="6006089"/>
            <a:ext cx="2408488" cy="2551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192" y="3800475"/>
            <a:ext cx="1484325" cy="148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 txBox="1"/>
          <p:nvPr/>
        </p:nvSpPr>
        <p:spPr>
          <a:xfrm>
            <a:off x="7149020" y="3358275"/>
            <a:ext cx="7973705" cy="3507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5000"/>
              <a:buFont typeface="Tahoma"/>
              <a:buNone/>
            </a:pPr>
            <a:r>
              <a:rPr lang="pt-BR" sz="7200" i="1" dirty="0">
                <a:solidFill>
                  <a:schemeClr val="lt1"/>
                </a:solidFill>
                <a:latin typeface="Fira Sans ExtraLight"/>
                <a:ea typeface="Fira Sans ExtraLight"/>
                <a:cs typeface="Fira Sans ExtraLight"/>
                <a:sym typeface="Fira Sans ExtraLight"/>
              </a:rPr>
              <a:t>NMOSD / DENMO</a:t>
            </a:r>
            <a:endParaRPr sz="7200" i="1" dirty="0">
              <a:solidFill>
                <a:schemeClr val="lt1"/>
              </a:solidFill>
              <a:latin typeface="Fira Sans ExtraLight"/>
              <a:ea typeface="Fira Sans ExtraLight"/>
              <a:cs typeface="Fira Sans ExtraLight"/>
              <a:sym typeface="Fira Sans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br>
              <a:rPr lang="en-US" sz="1800" b="0" i="0" u="none" strike="noStrike" cap="none" dirty="0">
                <a:solidFill>
                  <a:srgbClr val="8BE5C5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3200" i="1" dirty="0">
                <a:solidFill>
                  <a:srgbClr val="ADF858"/>
                </a:solidFill>
                <a:latin typeface="Fira Sans"/>
                <a:ea typeface="Fira Sans"/>
                <a:cs typeface="Fira Sans"/>
                <a:sym typeface="Fira Sans"/>
              </a:rPr>
              <a:t>Prof. Dr. Douglas K. Sato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lang="en-US" sz="3200" i="1" u="none" strike="noStrike" cap="none" dirty="0" err="1">
                <a:solidFill>
                  <a:srgbClr val="ADF858"/>
                </a:solidFill>
                <a:latin typeface="Fira Sans"/>
                <a:ea typeface="Fira Sans"/>
                <a:cs typeface="Fira Sans"/>
                <a:sym typeface="Fira Sans"/>
              </a:rPr>
              <a:t>Faculdade</a:t>
            </a:r>
            <a:r>
              <a:rPr lang="en-US" sz="3200" i="1" u="none" strike="noStrike" cap="none" dirty="0">
                <a:solidFill>
                  <a:srgbClr val="ADF858"/>
                </a:solidFill>
                <a:latin typeface="Fira Sans"/>
                <a:ea typeface="Fira Sans"/>
                <a:cs typeface="Fira Sans"/>
                <a:sym typeface="Fira Sans"/>
              </a:rPr>
              <a:t> de Medicina – UFRGS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lang="en-US" sz="3200" i="1" dirty="0" err="1">
                <a:solidFill>
                  <a:srgbClr val="ADF858"/>
                </a:solidFill>
                <a:latin typeface="Fira Sans"/>
                <a:ea typeface="Fira Sans"/>
                <a:cs typeface="Fira Sans"/>
                <a:sym typeface="Fira Sans"/>
              </a:rPr>
              <a:t>Ambulatório</a:t>
            </a:r>
            <a:r>
              <a:rPr lang="en-US" sz="3200" i="1" dirty="0">
                <a:solidFill>
                  <a:srgbClr val="ADF858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200" i="1" dirty="0" err="1">
                <a:solidFill>
                  <a:srgbClr val="ADF858"/>
                </a:solidFill>
                <a:latin typeface="Fira Sans"/>
                <a:ea typeface="Fira Sans"/>
                <a:cs typeface="Fira Sans"/>
                <a:sym typeface="Fira Sans"/>
              </a:rPr>
              <a:t>Neurologia</a:t>
            </a:r>
            <a:r>
              <a:rPr lang="en-US" sz="3200" i="1" dirty="0">
                <a:solidFill>
                  <a:srgbClr val="ADF858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200" i="1" dirty="0" err="1">
                <a:solidFill>
                  <a:srgbClr val="ADF858"/>
                </a:solidFill>
                <a:latin typeface="Fira Sans"/>
                <a:ea typeface="Fira Sans"/>
                <a:cs typeface="Fira Sans"/>
                <a:sym typeface="Fira Sans"/>
              </a:rPr>
              <a:t>Autoimune</a:t>
            </a:r>
            <a:endParaRPr lang="en-US" sz="3200" i="1" dirty="0">
              <a:solidFill>
                <a:srgbClr val="ADF858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lang="en-US" sz="3200" i="1" dirty="0" err="1">
                <a:solidFill>
                  <a:srgbClr val="ADF858"/>
                </a:solidFill>
                <a:latin typeface="Fira Sans"/>
                <a:ea typeface="Fira Sans"/>
                <a:cs typeface="Fira Sans"/>
                <a:sym typeface="Fira Sans"/>
              </a:rPr>
              <a:t>Serviço</a:t>
            </a:r>
            <a:r>
              <a:rPr lang="en-US" sz="3200" i="1" dirty="0">
                <a:solidFill>
                  <a:srgbClr val="ADF858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200" i="1" dirty="0" err="1">
                <a:solidFill>
                  <a:srgbClr val="ADF858"/>
                </a:solidFill>
                <a:latin typeface="Fira Sans"/>
                <a:ea typeface="Fira Sans"/>
                <a:cs typeface="Fira Sans"/>
                <a:sym typeface="Fira Sans"/>
              </a:rPr>
              <a:t>Neurologia</a:t>
            </a:r>
            <a:r>
              <a:rPr lang="en-US" sz="3200" i="1" dirty="0">
                <a:solidFill>
                  <a:srgbClr val="ADF858"/>
                </a:solidFill>
                <a:latin typeface="Fira Sans"/>
                <a:ea typeface="Fira Sans"/>
                <a:cs typeface="Fira Sans"/>
                <a:sym typeface="Fira Sans"/>
              </a:rPr>
              <a:t> - HCPA</a:t>
            </a:r>
            <a:endParaRPr sz="600" i="1" u="none" strike="noStrike" cap="none" dirty="0">
              <a:solidFill>
                <a:srgbClr val="ADF858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D336126-DD64-130E-ACBB-E00D6B515985}"/>
              </a:ext>
            </a:extLst>
          </p:cNvPr>
          <p:cNvSpPr txBox="1"/>
          <p:nvPr/>
        </p:nvSpPr>
        <p:spPr>
          <a:xfrm>
            <a:off x="8135199" y="6990672"/>
            <a:ext cx="66399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i="0" u="none" strike="noStrike" dirty="0">
                <a:solidFill>
                  <a:schemeClr val="bg1"/>
                </a:solidFill>
                <a:effectLst/>
                <a:latin typeface="+mj-lt"/>
              </a:rPr>
              <a:t>Audiência Pública na Comissão de Assuntos Sociais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  <a:latin typeface="+mj-lt"/>
              </a:rPr>
              <a:t>Senado Federal 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  <a:latin typeface="+mj-lt"/>
              </a:rPr>
              <a:t>18/03/2026</a:t>
            </a:r>
          </a:p>
        </p:txBody>
      </p:sp>
      <p:pic>
        <p:nvPicPr>
          <p:cNvPr id="3" name="Imagem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A7108190-A134-BB41-750D-4E349F48F24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5235" y="715189"/>
            <a:ext cx="3162989" cy="25410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>
          <a:extLst>
            <a:ext uri="{FF2B5EF4-FFF2-40B4-BE49-F238E27FC236}">
              <a16:creationId xmlns:a16="http://schemas.microsoft.com/office/drawing/2014/main" id="{7D558C0B-A5F4-1701-0874-15E824B82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8" title="Screenshot_20.png">
            <a:extLst>
              <a:ext uri="{FF2B5EF4-FFF2-40B4-BE49-F238E27FC236}">
                <a16:creationId xmlns:a16="http://schemas.microsoft.com/office/drawing/2014/main" id="{07326606-8D75-7470-D2CB-029D889619D6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775" y="0"/>
            <a:ext cx="16238849" cy="102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8">
            <a:extLst>
              <a:ext uri="{FF2B5EF4-FFF2-40B4-BE49-F238E27FC236}">
                <a16:creationId xmlns:a16="http://schemas.microsoft.com/office/drawing/2014/main" id="{E465298D-65F1-1D80-9980-F5E9D372B29F}"/>
              </a:ext>
            </a:extLst>
          </p:cNvPr>
          <p:cNvSpPr/>
          <p:nvPr/>
        </p:nvSpPr>
        <p:spPr>
          <a:xfrm flipH="1">
            <a:off x="-50" y="2081175"/>
            <a:ext cx="16273500" cy="8124300"/>
          </a:xfrm>
          <a:prstGeom prst="round1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28" title="Logomarca HCPA branco simbolo esquerda.png">
            <a:extLst>
              <a:ext uri="{FF2B5EF4-FFF2-40B4-BE49-F238E27FC236}">
                <a16:creationId xmlns:a16="http://schemas.microsoft.com/office/drawing/2014/main" id="{9D240F29-D487-9118-9B3F-A06F349ACAD8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1923" y="344437"/>
            <a:ext cx="1310674" cy="1125178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8">
            <a:extLst>
              <a:ext uri="{FF2B5EF4-FFF2-40B4-BE49-F238E27FC236}">
                <a16:creationId xmlns:a16="http://schemas.microsoft.com/office/drawing/2014/main" id="{40C6E0C7-E3A3-EA42-F778-3124DB5BA317}"/>
              </a:ext>
            </a:extLst>
          </p:cNvPr>
          <p:cNvSpPr txBox="1"/>
          <p:nvPr/>
        </p:nvSpPr>
        <p:spPr>
          <a:xfrm>
            <a:off x="936625" y="492125"/>
            <a:ext cx="11824420" cy="82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lang="pt-BR" sz="4400" dirty="0" err="1">
                <a:solidFill>
                  <a:schemeClr val="bg1"/>
                </a:solidFill>
              </a:rPr>
              <a:t>Neuromielite</a:t>
            </a:r>
            <a:r>
              <a:rPr lang="pt-BR" sz="4400" dirty="0">
                <a:solidFill>
                  <a:schemeClr val="bg1"/>
                </a:solidFill>
              </a:rPr>
              <a:t> óptica – consenso brasileiro</a:t>
            </a:r>
            <a:endParaRPr sz="1800" i="1" u="none" strike="noStrike" cap="none" dirty="0">
              <a:solidFill>
                <a:schemeClr val="bg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pic>
        <p:nvPicPr>
          <p:cNvPr id="1026" name="Picture 2" descr="Figure 3">
            <a:extLst>
              <a:ext uri="{FF2B5EF4-FFF2-40B4-BE49-F238E27FC236}">
                <a16:creationId xmlns:a16="http://schemas.microsoft.com/office/drawing/2014/main" id="{5B417971-CEA4-35CF-7EF7-7655F50B0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5872" y="2426068"/>
            <a:ext cx="13856359" cy="682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7011678-7DBB-55E0-E15F-5B117091DE2C}"/>
              </a:ext>
            </a:extLst>
          </p:cNvPr>
          <p:cNvSpPr txBox="1"/>
          <p:nvPr/>
        </p:nvSpPr>
        <p:spPr>
          <a:xfrm>
            <a:off x="297712" y="9507636"/>
            <a:ext cx="35881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212121"/>
                </a:solidFill>
                <a:effectLst/>
                <a:latin typeface="system-ui"/>
              </a:rPr>
              <a:t>Apóstolos-Pereira SLD et al. 2025 </a:t>
            </a:r>
            <a:r>
              <a:rPr lang="pt-BR" sz="1400" dirty="0" err="1">
                <a:solidFill>
                  <a:srgbClr val="212121"/>
                </a:solidFill>
                <a:effectLst/>
                <a:latin typeface="system-ui"/>
              </a:rPr>
              <a:t>Brazilian</a:t>
            </a:r>
            <a:r>
              <a:rPr lang="pt-BR" sz="140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400" dirty="0" err="1">
                <a:solidFill>
                  <a:srgbClr val="212121"/>
                </a:solidFill>
                <a:effectLst/>
                <a:latin typeface="system-ui"/>
              </a:rPr>
              <a:t>guidelines</a:t>
            </a:r>
            <a:r>
              <a:rPr lang="pt-BR" sz="1400" dirty="0">
                <a:solidFill>
                  <a:srgbClr val="212121"/>
                </a:solidFill>
                <a:effectLst/>
                <a:latin typeface="system-ui"/>
              </a:rPr>
              <a:t> for </a:t>
            </a:r>
            <a:r>
              <a:rPr lang="pt-BR" sz="1400" dirty="0" err="1">
                <a:solidFill>
                  <a:srgbClr val="212121"/>
                </a:solidFill>
                <a:effectLst/>
                <a:latin typeface="system-ui"/>
              </a:rPr>
              <a:t>the</a:t>
            </a:r>
            <a:r>
              <a:rPr lang="pt-BR" sz="1400" dirty="0">
                <a:solidFill>
                  <a:srgbClr val="212121"/>
                </a:solidFill>
                <a:effectLst/>
                <a:latin typeface="system-ui"/>
              </a:rPr>
              <a:t> management </a:t>
            </a:r>
            <a:r>
              <a:rPr lang="pt-BR" sz="1400" dirty="0" err="1">
                <a:solidFill>
                  <a:srgbClr val="212121"/>
                </a:solidFill>
                <a:effectLst/>
                <a:latin typeface="system-ui"/>
              </a:rPr>
              <a:t>of</a:t>
            </a:r>
            <a:r>
              <a:rPr lang="pt-BR" sz="140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400" dirty="0" err="1">
                <a:solidFill>
                  <a:srgbClr val="212121"/>
                </a:solidFill>
                <a:effectLst/>
                <a:latin typeface="system-ui"/>
              </a:rPr>
              <a:t>neuromyelitis</a:t>
            </a:r>
            <a:r>
              <a:rPr lang="pt-BR" sz="140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400" dirty="0" err="1">
                <a:solidFill>
                  <a:srgbClr val="212121"/>
                </a:solidFill>
                <a:effectLst/>
                <a:latin typeface="system-ui"/>
              </a:rPr>
              <a:t>optica</a:t>
            </a:r>
            <a:r>
              <a:rPr lang="pt-BR" sz="140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400" dirty="0" err="1">
                <a:solidFill>
                  <a:srgbClr val="212121"/>
                </a:solidFill>
                <a:effectLst/>
                <a:latin typeface="system-ui"/>
              </a:rPr>
              <a:t>spectrum</a:t>
            </a:r>
            <a:r>
              <a:rPr lang="pt-BR" sz="140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400" dirty="0" err="1">
                <a:solidFill>
                  <a:srgbClr val="212121"/>
                </a:solidFill>
                <a:effectLst/>
                <a:latin typeface="system-ui"/>
              </a:rPr>
              <a:t>disorder</a:t>
            </a:r>
            <a:r>
              <a:rPr lang="pt-BR" sz="1400" dirty="0">
                <a:solidFill>
                  <a:srgbClr val="212121"/>
                </a:solidFill>
                <a:effectLst/>
                <a:latin typeface="system-ui"/>
              </a:rPr>
              <a:t> in </a:t>
            </a:r>
            <a:r>
              <a:rPr lang="pt-BR" sz="1400" dirty="0" err="1">
                <a:solidFill>
                  <a:srgbClr val="212121"/>
                </a:solidFill>
                <a:effectLst/>
                <a:latin typeface="system-ui"/>
              </a:rPr>
              <a:t>adults</a:t>
            </a:r>
            <a:r>
              <a:rPr lang="pt-BR" sz="140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400" dirty="0" err="1">
                <a:solidFill>
                  <a:srgbClr val="212121"/>
                </a:solidFill>
                <a:effectLst/>
                <a:latin typeface="system-ui"/>
              </a:rPr>
              <a:t>and</a:t>
            </a:r>
            <a:r>
              <a:rPr lang="pt-BR" sz="140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400" dirty="0" err="1">
                <a:solidFill>
                  <a:srgbClr val="212121"/>
                </a:solidFill>
                <a:effectLst/>
                <a:latin typeface="system-ui"/>
              </a:rPr>
              <a:t>children</a:t>
            </a:r>
            <a:r>
              <a:rPr lang="pt-BR" sz="1400" dirty="0">
                <a:solidFill>
                  <a:srgbClr val="212121"/>
                </a:solidFill>
                <a:effectLst/>
                <a:latin typeface="system-ui"/>
              </a:rPr>
              <a:t>. </a:t>
            </a:r>
            <a:r>
              <a:rPr lang="pt-BR" sz="1400" dirty="0" err="1">
                <a:solidFill>
                  <a:srgbClr val="212121"/>
                </a:solidFill>
                <a:effectLst/>
                <a:latin typeface="system-ui"/>
              </a:rPr>
              <a:t>Arq</a:t>
            </a:r>
            <a:r>
              <a:rPr lang="pt-BR" sz="140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400" dirty="0" err="1">
                <a:solidFill>
                  <a:srgbClr val="212121"/>
                </a:solidFill>
                <a:effectLst/>
                <a:latin typeface="system-ui"/>
              </a:rPr>
              <a:t>Neuropsiquiatr</a:t>
            </a:r>
            <a:r>
              <a:rPr lang="pt-BR" sz="1400" dirty="0">
                <a:solidFill>
                  <a:srgbClr val="212121"/>
                </a:solidFill>
                <a:effectLst/>
                <a:latin typeface="system-ui"/>
              </a:rPr>
              <a:t>. 2025 Nov;83(11):1-21.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8F9D125-41BC-4B2E-408D-F8300D9950CC}"/>
              </a:ext>
            </a:extLst>
          </p:cNvPr>
          <p:cNvSpPr txBox="1"/>
          <p:nvPr/>
        </p:nvSpPr>
        <p:spPr>
          <a:xfrm>
            <a:off x="6848835" y="5286574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rgbClr val="FF0000"/>
                </a:solidFill>
              </a:rPr>
              <a:t>X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F038F87-0CF9-96BC-223A-A139D0412B70}"/>
              </a:ext>
            </a:extLst>
          </p:cNvPr>
          <p:cNvSpPr txBox="1"/>
          <p:nvPr/>
        </p:nvSpPr>
        <p:spPr>
          <a:xfrm>
            <a:off x="6831115" y="7097652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rgbClr val="FF0000"/>
                </a:solidFill>
              </a:rPr>
              <a:t>X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8634A7E-5ABB-4707-095B-856E9979B307}"/>
              </a:ext>
            </a:extLst>
          </p:cNvPr>
          <p:cNvSpPr txBox="1"/>
          <p:nvPr/>
        </p:nvSpPr>
        <p:spPr>
          <a:xfrm>
            <a:off x="6852380" y="8331029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rgbClr val="FF0000"/>
                </a:solidFill>
              </a:rPr>
              <a:t>X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8ABCA1D-23AB-0F83-C005-68C9F69B2C6D}"/>
              </a:ext>
            </a:extLst>
          </p:cNvPr>
          <p:cNvSpPr txBox="1"/>
          <p:nvPr/>
        </p:nvSpPr>
        <p:spPr>
          <a:xfrm>
            <a:off x="13657210" y="8182172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rgbClr val="FF0000"/>
                </a:solidFill>
              </a:rPr>
              <a:t>X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DEA64DA-53C4-C71A-710B-B3BC633A2F8B}"/>
              </a:ext>
            </a:extLst>
          </p:cNvPr>
          <p:cNvSpPr txBox="1"/>
          <p:nvPr/>
        </p:nvSpPr>
        <p:spPr>
          <a:xfrm>
            <a:off x="13721008" y="6799940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rgbClr val="FF0000"/>
                </a:solidFill>
              </a:rPr>
              <a:t>X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D0AC097-380F-8AFB-D728-9AA7F66D63EB}"/>
              </a:ext>
            </a:extLst>
          </p:cNvPr>
          <p:cNvSpPr txBox="1"/>
          <p:nvPr/>
        </p:nvSpPr>
        <p:spPr>
          <a:xfrm>
            <a:off x="2025206" y="6076930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rgbClr val="FF0000"/>
                </a:solidFill>
              </a:rPr>
              <a:t>X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59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>
          <a:extLst>
            <a:ext uri="{FF2B5EF4-FFF2-40B4-BE49-F238E27FC236}">
              <a16:creationId xmlns:a16="http://schemas.microsoft.com/office/drawing/2014/main" id="{05EC8392-A5A8-0FF5-EB8F-DC1A82333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8" title="Screenshot_20.png">
            <a:extLst>
              <a:ext uri="{FF2B5EF4-FFF2-40B4-BE49-F238E27FC236}">
                <a16:creationId xmlns:a16="http://schemas.microsoft.com/office/drawing/2014/main" id="{21BBA5F5-4CFD-ADB2-B321-A73D32EC5825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775" y="0"/>
            <a:ext cx="16238849" cy="102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8">
            <a:extLst>
              <a:ext uri="{FF2B5EF4-FFF2-40B4-BE49-F238E27FC236}">
                <a16:creationId xmlns:a16="http://schemas.microsoft.com/office/drawing/2014/main" id="{321F2F96-1C56-4399-30E0-A305026D99C4}"/>
              </a:ext>
            </a:extLst>
          </p:cNvPr>
          <p:cNvSpPr/>
          <p:nvPr/>
        </p:nvSpPr>
        <p:spPr>
          <a:xfrm flipH="1">
            <a:off x="-50" y="2081175"/>
            <a:ext cx="16273500" cy="8124300"/>
          </a:xfrm>
          <a:prstGeom prst="round1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28" title="Logomarca HCPA branco simbolo esquerda.png">
            <a:extLst>
              <a:ext uri="{FF2B5EF4-FFF2-40B4-BE49-F238E27FC236}">
                <a16:creationId xmlns:a16="http://schemas.microsoft.com/office/drawing/2014/main" id="{662D0EC2-1663-9236-9F4E-63575B640493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1923" y="344437"/>
            <a:ext cx="1310674" cy="1125178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8">
            <a:extLst>
              <a:ext uri="{FF2B5EF4-FFF2-40B4-BE49-F238E27FC236}">
                <a16:creationId xmlns:a16="http://schemas.microsoft.com/office/drawing/2014/main" id="{A9F16153-09A3-77E0-8394-6F12A4B5E596}"/>
              </a:ext>
            </a:extLst>
          </p:cNvPr>
          <p:cNvSpPr txBox="1"/>
          <p:nvPr/>
        </p:nvSpPr>
        <p:spPr>
          <a:xfrm>
            <a:off x="936625" y="492125"/>
            <a:ext cx="11824420" cy="1506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lang="pt-BR" sz="4400" dirty="0" err="1">
                <a:solidFill>
                  <a:schemeClr val="bg1"/>
                </a:solidFill>
              </a:rPr>
              <a:t>Neuromielite</a:t>
            </a:r>
            <a:r>
              <a:rPr lang="pt-BR" sz="4400" dirty="0">
                <a:solidFill>
                  <a:schemeClr val="bg1"/>
                </a:solidFill>
              </a:rPr>
              <a:t> óptica – acesso a tratamentos off-</a:t>
            </a:r>
            <a:r>
              <a:rPr lang="pt-BR" sz="4400" dirty="0" err="1">
                <a:solidFill>
                  <a:schemeClr val="bg1"/>
                </a:solidFill>
              </a:rPr>
              <a:t>label</a:t>
            </a:r>
            <a:endParaRPr sz="1800" i="1" u="none" strike="noStrike" cap="none" dirty="0">
              <a:solidFill>
                <a:schemeClr val="bg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BFE7C7A-3C52-88AA-D815-C4648D94999E}"/>
              </a:ext>
            </a:extLst>
          </p:cNvPr>
          <p:cNvSpPr txBox="1"/>
          <p:nvPr/>
        </p:nvSpPr>
        <p:spPr>
          <a:xfrm>
            <a:off x="348062" y="8116483"/>
            <a:ext cx="3373039" cy="667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69" err="1"/>
              <a:t>Adapted</a:t>
            </a:r>
            <a:r>
              <a:rPr lang="pt-BR" sz="1869"/>
              <a:t> </a:t>
            </a:r>
            <a:r>
              <a:rPr lang="pt-BR" sz="1869" err="1"/>
              <a:t>from</a:t>
            </a:r>
            <a:r>
              <a:rPr lang="pt-BR" sz="1869"/>
              <a:t> </a:t>
            </a:r>
          </a:p>
          <a:p>
            <a:r>
              <a:rPr lang="pt-BR" sz="1869" err="1"/>
              <a:t>Holroyd</a:t>
            </a:r>
            <a:r>
              <a:rPr lang="pt-BR" sz="1869"/>
              <a:t> </a:t>
            </a:r>
            <a:r>
              <a:rPr lang="pt-BR" sz="1869" err="1"/>
              <a:t>K</a:t>
            </a:r>
            <a:r>
              <a:rPr lang="pt-BR" sz="1869"/>
              <a:t> et al. </a:t>
            </a:r>
            <a:r>
              <a:rPr lang="pt-BR" sz="1869" b="1" i="1"/>
              <a:t>MSARD</a:t>
            </a:r>
            <a:r>
              <a:rPr lang="pt-BR" sz="1869"/>
              <a:t> 2019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16609C2-B0F8-7098-57DD-6F1067A7C4A2}"/>
              </a:ext>
            </a:extLst>
          </p:cNvPr>
          <p:cNvSpPr txBox="1"/>
          <p:nvPr/>
        </p:nvSpPr>
        <p:spPr>
          <a:xfrm>
            <a:off x="5274345" y="8529213"/>
            <a:ext cx="11101482" cy="379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69" dirty="0"/>
              <a:t>H = High-income, UM = Upper </a:t>
            </a:r>
            <a:r>
              <a:rPr lang="pt-BR" sz="1869" dirty="0" err="1"/>
              <a:t>middle</a:t>
            </a:r>
            <a:r>
              <a:rPr lang="pt-BR" sz="1869" dirty="0"/>
              <a:t>-income, LM = Lower </a:t>
            </a:r>
            <a:r>
              <a:rPr lang="pt-BR" sz="1869" dirty="0" err="1"/>
              <a:t>middle</a:t>
            </a:r>
            <a:r>
              <a:rPr lang="pt-BR" sz="1869" dirty="0"/>
              <a:t>-income, L = </a:t>
            </a:r>
            <a:r>
              <a:rPr lang="pt-BR" sz="1869" dirty="0" err="1"/>
              <a:t>Low</a:t>
            </a:r>
            <a:r>
              <a:rPr lang="pt-BR" sz="1869" dirty="0"/>
              <a:t>-income countries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3E2832D-4EF6-43C1-7E7A-0DACA6D49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255" y="2092174"/>
            <a:ext cx="14777541" cy="582691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A07B680-4779-AC32-D8E2-0FEDEDB69623}"/>
              </a:ext>
            </a:extLst>
          </p:cNvPr>
          <p:cNvSpPr txBox="1"/>
          <p:nvPr/>
        </p:nvSpPr>
        <p:spPr>
          <a:xfrm>
            <a:off x="5274346" y="7995160"/>
            <a:ext cx="2746265" cy="503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70" b="1" dirty="0"/>
              <a:t>INCOME LEVEL</a:t>
            </a:r>
          </a:p>
        </p:txBody>
      </p:sp>
    </p:spTree>
    <p:extLst>
      <p:ext uri="{BB962C8B-B14F-4D97-AF65-F5344CB8AC3E}">
        <p14:creationId xmlns:p14="http://schemas.microsoft.com/office/powerpoint/2010/main" val="2523523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>
          <a:extLst>
            <a:ext uri="{FF2B5EF4-FFF2-40B4-BE49-F238E27FC236}">
              <a16:creationId xmlns:a16="http://schemas.microsoft.com/office/drawing/2014/main" id="{7C36E005-ACA2-6678-E4A0-1F316166A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8" title="Screenshot_20.png">
            <a:extLst>
              <a:ext uri="{FF2B5EF4-FFF2-40B4-BE49-F238E27FC236}">
                <a16:creationId xmlns:a16="http://schemas.microsoft.com/office/drawing/2014/main" id="{968B23E1-2470-7DF8-2CF2-4297C71CB4A3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775" y="0"/>
            <a:ext cx="16238849" cy="102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8">
            <a:extLst>
              <a:ext uri="{FF2B5EF4-FFF2-40B4-BE49-F238E27FC236}">
                <a16:creationId xmlns:a16="http://schemas.microsoft.com/office/drawing/2014/main" id="{E9A57F6C-6A76-F793-FFDF-ADE2E1FCA041}"/>
              </a:ext>
            </a:extLst>
          </p:cNvPr>
          <p:cNvSpPr/>
          <p:nvPr/>
        </p:nvSpPr>
        <p:spPr>
          <a:xfrm flipH="1">
            <a:off x="-50" y="2081175"/>
            <a:ext cx="16273500" cy="8124300"/>
          </a:xfrm>
          <a:prstGeom prst="round1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28" title="Logomarca HCPA branco simbolo esquerda.png">
            <a:extLst>
              <a:ext uri="{FF2B5EF4-FFF2-40B4-BE49-F238E27FC236}">
                <a16:creationId xmlns:a16="http://schemas.microsoft.com/office/drawing/2014/main" id="{39889988-CDC3-04DF-E94F-C6918E710EA9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1923" y="344437"/>
            <a:ext cx="1310674" cy="1125178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8">
            <a:extLst>
              <a:ext uri="{FF2B5EF4-FFF2-40B4-BE49-F238E27FC236}">
                <a16:creationId xmlns:a16="http://schemas.microsoft.com/office/drawing/2014/main" id="{0527A732-1FFC-0020-499F-4B3FF5AEDD7B}"/>
              </a:ext>
            </a:extLst>
          </p:cNvPr>
          <p:cNvSpPr txBox="1"/>
          <p:nvPr/>
        </p:nvSpPr>
        <p:spPr>
          <a:xfrm>
            <a:off x="936625" y="492125"/>
            <a:ext cx="12750720" cy="82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lang="pt-BR" sz="4400" dirty="0" err="1">
                <a:solidFill>
                  <a:schemeClr val="bg1"/>
                </a:solidFill>
              </a:rPr>
              <a:t>Neuromielite</a:t>
            </a:r>
            <a:r>
              <a:rPr lang="pt-BR" sz="4400" dirty="0">
                <a:solidFill>
                  <a:schemeClr val="bg1"/>
                </a:solidFill>
              </a:rPr>
              <a:t> óptica – dos alvos aos tratamentos</a:t>
            </a:r>
            <a:endParaRPr sz="1800" i="1" u="none" strike="noStrike" cap="none" dirty="0">
              <a:solidFill>
                <a:schemeClr val="bg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5F372F2-95AC-08F9-ED93-351707485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5185" y="2558280"/>
            <a:ext cx="10781443" cy="668562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5BC5352-469F-B3AC-4BCC-403E4B747423}"/>
              </a:ext>
            </a:extLst>
          </p:cNvPr>
          <p:cNvSpPr txBox="1"/>
          <p:nvPr/>
        </p:nvSpPr>
        <p:spPr>
          <a:xfrm>
            <a:off x="3385186" y="9211800"/>
            <a:ext cx="10302159" cy="379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69" dirty="0"/>
              <a:t>Adaptado de Mora Cuervo DL, </a:t>
            </a:r>
            <a:r>
              <a:rPr lang="pt-BR" sz="1869" dirty="0" err="1"/>
              <a:t>Hansel</a:t>
            </a:r>
            <a:r>
              <a:rPr lang="pt-BR" sz="1869" dirty="0"/>
              <a:t> G, Sato DK. </a:t>
            </a:r>
            <a:r>
              <a:rPr lang="pt-BR" sz="1869" b="1" i="1" dirty="0" err="1"/>
              <a:t>Curr</a:t>
            </a:r>
            <a:r>
              <a:rPr lang="pt-BR" sz="1869" b="1" i="1" dirty="0"/>
              <a:t> </a:t>
            </a:r>
            <a:r>
              <a:rPr lang="pt-BR" sz="1869" b="1" i="1" dirty="0" err="1"/>
              <a:t>Opin</a:t>
            </a:r>
            <a:r>
              <a:rPr lang="pt-BR" sz="1869" b="1" i="1" dirty="0"/>
              <a:t> </a:t>
            </a:r>
            <a:r>
              <a:rPr lang="pt-BR" sz="1869" b="1" i="1" dirty="0" err="1"/>
              <a:t>Neurobiol</a:t>
            </a:r>
            <a:r>
              <a:rPr lang="pt-BR" sz="1869" dirty="0"/>
              <a:t>. 2022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74A72D1-6803-2AF3-413B-FDC48C22698B}"/>
              </a:ext>
            </a:extLst>
          </p:cNvPr>
          <p:cNvSpPr txBox="1"/>
          <p:nvPr/>
        </p:nvSpPr>
        <p:spPr>
          <a:xfrm>
            <a:off x="12775599" y="5115081"/>
            <a:ext cx="1225015" cy="256673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pt-BR" sz="1068" b="1" dirty="0" err="1">
                <a:highlight>
                  <a:srgbClr val="FFFF00"/>
                </a:highlight>
                <a:latin typeface="Arial Black" panose="020B0A04020102020204" pitchFamily="34" charset="0"/>
                <a:cs typeface="Arial Narrow" panose="020B0604020202020204" pitchFamily="34" charset="0"/>
              </a:rPr>
              <a:t>Ravulizumabe</a:t>
            </a:r>
            <a:endParaRPr lang="pt-BR" sz="1068" b="1" dirty="0">
              <a:highlight>
                <a:srgbClr val="FFFF00"/>
              </a:highlight>
              <a:latin typeface="Arial Black" panose="020B0A040201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640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>
          <a:extLst>
            <a:ext uri="{FF2B5EF4-FFF2-40B4-BE49-F238E27FC236}">
              <a16:creationId xmlns:a16="http://schemas.microsoft.com/office/drawing/2014/main" id="{8CC8AC73-A157-463F-4DBC-703432F03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8" title="Screenshot_20.png">
            <a:extLst>
              <a:ext uri="{FF2B5EF4-FFF2-40B4-BE49-F238E27FC236}">
                <a16:creationId xmlns:a16="http://schemas.microsoft.com/office/drawing/2014/main" id="{E93BB23F-5D5C-A3F9-9667-6B998191CE33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775" y="0"/>
            <a:ext cx="16238849" cy="102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8">
            <a:extLst>
              <a:ext uri="{FF2B5EF4-FFF2-40B4-BE49-F238E27FC236}">
                <a16:creationId xmlns:a16="http://schemas.microsoft.com/office/drawing/2014/main" id="{7A676208-3635-8EA5-07B0-B83255EA5C34}"/>
              </a:ext>
            </a:extLst>
          </p:cNvPr>
          <p:cNvSpPr/>
          <p:nvPr/>
        </p:nvSpPr>
        <p:spPr>
          <a:xfrm flipH="1">
            <a:off x="-50" y="2081175"/>
            <a:ext cx="16273500" cy="8124300"/>
          </a:xfrm>
          <a:prstGeom prst="round1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28" title="Logomarca HCPA branco simbolo esquerda.png">
            <a:extLst>
              <a:ext uri="{FF2B5EF4-FFF2-40B4-BE49-F238E27FC236}">
                <a16:creationId xmlns:a16="http://schemas.microsoft.com/office/drawing/2014/main" id="{146E3229-12A5-3204-AAC4-88913CF2C8B0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1923" y="344437"/>
            <a:ext cx="1310674" cy="1125178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8">
            <a:extLst>
              <a:ext uri="{FF2B5EF4-FFF2-40B4-BE49-F238E27FC236}">
                <a16:creationId xmlns:a16="http://schemas.microsoft.com/office/drawing/2014/main" id="{C92ED8CE-387D-C9DC-CA8D-66049D0F3291}"/>
              </a:ext>
            </a:extLst>
          </p:cNvPr>
          <p:cNvSpPr txBox="1"/>
          <p:nvPr/>
        </p:nvSpPr>
        <p:spPr>
          <a:xfrm>
            <a:off x="936625" y="492125"/>
            <a:ext cx="12750720" cy="82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lang="pt-BR" sz="4400" dirty="0" err="1">
                <a:solidFill>
                  <a:schemeClr val="bg1"/>
                </a:solidFill>
              </a:rPr>
              <a:t>Neuromielite</a:t>
            </a:r>
            <a:r>
              <a:rPr lang="pt-BR" sz="4400" dirty="0">
                <a:solidFill>
                  <a:schemeClr val="bg1"/>
                </a:solidFill>
              </a:rPr>
              <a:t> óptica – dos alvos aos tratamentos</a:t>
            </a:r>
            <a:endParaRPr sz="1800" i="1" u="none" strike="noStrike" cap="none" dirty="0">
              <a:solidFill>
                <a:schemeClr val="bg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1AA2033-70B4-A9D5-2237-7B28F06069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04" y="2594020"/>
            <a:ext cx="6498233" cy="331409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FC545FB-2515-A11E-8D89-C28F72890494}"/>
              </a:ext>
            </a:extLst>
          </p:cNvPr>
          <p:cNvSpPr txBox="1"/>
          <p:nvPr/>
        </p:nvSpPr>
        <p:spPr>
          <a:xfrm>
            <a:off x="3900880" y="5909454"/>
            <a:ext cx="2291012" cy="379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69" b="1" i="1" dirty="0"/>
              <a:t>N </a:t>
            </a:r>
            <a:r>
              <a:rPr lang="pt-BR" sz="1869" b="1" i="1" dirty="0" err="1"/>
              <a:t>Eng</a:t>
            </a:r>
            <a:r>
              <a:rPr lang="pt-BR" sz="1869" b="1" i="1" dirty="0"/>
              <a:t> J </a:t>
            </a:r>
            <a:r>
              <a:rPr lang="pt-BR" sz="1869" b="1" i="1" dirty="0" err="1"/>
              <a:t>Med</a:t>
            </a:r>
            <a:r>
              <a:rPr lang="pt-BR" sz="1869" b="1" i="1" dirty="0"/>
              <a:t>, </a:t>
            </a:r>
            <a:r>
              <a:rPr lang="pt-BR" sz="1869" b="1" dirty="0"/>
              <a:t>2019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C6EB3783-9FAC-4BF1-C1F7-6E2538C02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8890" y="6651422"/>
            <a:ext cx="8642681" cy="2519167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1E42C57-B0F0-C008-3CFF-5E40D9076CD5}"/>
              </a:ext>
            </a:extLst>
          </p:cNvPr>
          <p:cNvSpPr txBox="1"/>
          <p:nvPr/>
        </p:nvSpPr>
        <p:spPr>
          <a:xfrm>
            <a:off x="12492738" y="9170589"/>
            <a:ext cx="2448106" cy="379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69" b="1" i="1" dirty="0"/>
              <a:t>Lancet </a:t>
            </a:r>
            <a:r>
              <a:rPr lang="pt-BR" sz="1869" b="1" i="1" dirty="0" err="1"/>
              <a:t>Neurol</a:t>
            </a:r>
            <a:r>
              <a:rPr lang="pt-BR" sz="1869" b="1" i="1" dirty="0"/>
              <a:t>, 2020</a:t>
            </a:r>
            <a:endParaRPr lang="pt-BR" sz="1869" b="1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8152F741-50D6-DA1A-CAAB-9232C8012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3289" y="2802049"/>
            <a:ext cx="8763620" cy="2933991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FCB87428-1EA6-24BB-2386-1C282B8F1E25}"/>
              </a:ext>
            </a:extLst>
          </p:cNvPr>
          <p:cNvSpPr txBox="1"/>
          <p:nvPr/>
        </p:nvSpPr>
        <p:spPr>
          <a:xfrm>
            <a:off x="13091013" y="5831528"/>
            <a:ext cx="1622560" cy="379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69" b="1" i="1" dirty="0"/>
              <a:t>Lancet, 2020</a:t>
            </a:r>
            <a:endParaRPr lang="pt-BR" sz="1869" b="1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BA89DC8E-F080-8776-B785-FEFD07BD5CFB}"/>
              </a:ext>
            </a:extLst>
          </p:cNvPr>
          <p:cNvSpPr/>
          <p:nvPr/>
        </p:nvSpPr>
        <p:spPr>
          <a:xfrm>
            <a:off x="8434593" y="5583477"/>
            <a:ext cx="7204416" cy="248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69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5044614D-52B1-AEC0-059F-45A3EF2525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16"/>
          <a:stretch/>
        </p:blipFill>
        <p:spPr>
          <a:xfrm>
            <a:off x="229821" y="6377227"/>
            <a:ext cx="6868958" cy="2914876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2F985899-2642-B94E-37C1-8BD156989297}"/>
              </a:ext>
            </a:extLst>
          </p:cNvPr>
          <p:cNvSpPr txBox="1"/>
          <p:nvPr/>
        </p:nvSpPr>
        <p:spPr>
          <a:xfrm>
            <a:off x="4195411" y="9098682"/>
            <a:ext cx="2141933" cy="379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69" b="1" i="1" dirty="0"/>
              <a:t>Ann </a:t>
            </a:r>
            <a:r>
              <a:rPr lang="pt-BR" sz="1869" b="1" i="1" dirty="0" err="1"/>
              <a:t>Neurol</a:t>
            </a:r>
            <a:r>
              <a:rPr lang="pt-BR" sz="1869" b="1" i="1" dirty="0"/>
              <a:t>, </a:t>
            </a:r>
            <a:r>
              <a:rPr lang="pt-BR" sz="1869" b="1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66069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C50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30" title="Screenshot_20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150" y="1"/>
            <a:ext cx="16270099" cy="10185175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30"/>
          <p:cNvSpPr/>
          <p:nvPr/>
        </p:nvSpPr>
        <p:spPr>
          <a:xfrm flipH="1">
            <a:off x="936650" y="-50"/>
            <a:ext cx="15333600" cy="101853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135C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30"/>
          <p:cNvSpPr txBox="1"/>
          <p:nvPr/>
        </p:nvSpPr>
        <p:spPr>
          <a:xfrm>
            <a:off x="2967450" y="3807615"/>
            <a:ext cx="10314600" cy="353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Tahoma"/>
              <a:buNone/>
            </a:pPr>
            <a:r>
              <a:rPr lang="en-US" sz="4400" i="1" dirty="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Na NMO, </a:t>
            </a:r>
            <a:r>
              <a:rPr lang="en-US" sz="4400" i="1" dirty="0" err="1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precisamos</a:t>
            </a:r>
            <a:r>
              <a:rPr lang="en-US" sz="4400" i="1" dirty="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das ferramentas </a:t>
            </a:r>
            <a:r>
              <a:rPr lang="en-US" sz="4400" i="1" dirty="0" err="1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diagnósticas</a:t>
            </a:r>
            <a:r>
              <a:rPr lang="en-US" sz="4400" i="1" dirty="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e </a:t>
            </a:r>
            <a:r>
              <a:rPr lang="en-US" sz="4400" i="1" dirty="0" err="1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tratamentos</a:t>
            </a:r>
            <a:r>
              <a:rPr lang="en-US" sz="4400" i="1" dirty="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</a:t>
            </a:r>
            <a:r>
              <a:rPr lang="en-US" sz="4400" i="1" dirty="0" err="1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disponíveis</a:t>
            </a:r>
            <a:r>
              <a:rPr lang="en-US" sz="4400" i="1" dirty="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no SUS para </a:t>
            </a:r>
            <a:r>
              <a:rPr lang="en-US" sz="4400" i="1" dirty="0" err="1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reduzir</a:t>
            </a:r>
            <a:r>
              <a:rPr lang="en-US" sz="4400" i="1" dirty="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a </a:t>
            </a:r>
            <a:r>
              <a:rPr lang="en-US" sz="4400" i="1" dirty="0" err="1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incapacidade</a:t>
            </a:r>
            <a:r>
              <a:rPr lang="en-US" sz="4400" i="1" dirty="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</a:t>
            </a:r>
            <a:r>
              <a:rPr lang="en-US" sz="4400" i="1" dirty="0" err="1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permanente</a:t>
            </a:r>
            <a:r>
              <a:rPr lang="en-US" sz="4400" i="1" dirty="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e o </a:t>
            </a:r>
            <a:r>
              <a:rPr lang="en-US" sz="4400" i="1" dirty="0" err="1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sofrimento</a:t>
            </a:r>
            <a:r>
              <a:rPr lang="en-US" sz="4400" i="1" dirty="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dos </a:t>
            </a:r>
            <a:r>
              <a:rPr lang="en-US" sz="4400" i="1" dirty="0" err="1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nossos</a:t>
            </a:r>
            <a:r>
              <a:rPr lang="en-US" sz="4400" i="1" dirty="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</a:t>
            </a:r>
            <a:r>
              <a:rPr lang="en-US" sz="4400" i="1" dirty="0" err="1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pacientes</a:t>
            </a:r>
            <a:r>
              <a:rPr lang="en-US" sz="4400" i="1" dirty="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!</a:t>
            </a:r>
            <a:endParaRPr sz="3200" i="1" u="none" strike="noStrike" cap="none" dirty="0">
              <a:solidFill>
                <a:srgbClr val="71E1A6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pic>
        <p:nvPicPr>
          <p:cNvPr id="515" name="Google Shape;515;p3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7875" y="1617550"/>
            <a:ext cx="1049200" cy="10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0" title="Logomarca HCPA branco simbolo esquerda.pn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474" y="1617550"/>
            <a:ext cx="3009454" cy="10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250;p37" title="7.png">
            <a:extLst>
              <a:ext uri="{FF2B5EF4-FFF2-40B4-BE49-F238E27FC236}">
                <a16:creationId xmlns:a16="http://schemas.microsoft.com/office/drawing/2014/main" id="{8AFF5EBD-1637-A8C9-F749-136ADFC11FD6}"/>
              </a:ext>
            </a:extLst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6399" y="7537706"/>
            <a:ext cx="1897600" cy="1897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F0C00AD5-F74D-E781-9F84-5AEE48F113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6621" y="1260508"/>
            <a:ext cx="2308997" cy="1854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>
          <a:extLst>
            <a:ext uri="{FF2B5EF4-FFF2-40B4-BE49-F238E27FC236}">
              <a16:creationId xmlns:a16="http://schemas.microsoft.com/office/drawing/2014/main" id="{E0C97520-0E16-CC41-6248-F31B7AC4C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8" title="Screenshot_20.png">
            <a:extLst>
              <a:ext uri="{FF2B5EF4-FFF2-40B4-BE49-F238E27FC236}">
                <a16:creationId xmlns:a16="http://schemas.microsoft.com/office/drawing/2014/main" id="{79BCB8FF-92B8-DA7D-5ED9-DF359E8D73B6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775" y="0"/>
            <a:ext cx="16238849" cy="102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8">
            <a:extLst>
              <a:ext uri="{FF2B5EF4-FFF2-40B4-BE49-F238E27FC236}">
                <a16:creationId xmlns:a16="http://schemas.microsoft.com/office/drawing/2014/main" id="{7198E34F-CBDC-6FF4-BD4A-0972F4615CA7}"/>
              </a:ext>
            </a:extLst>
          </p:cNvPr>
          <p:cNvSpPr/>
          <p:nvPr/>
        </p:nvSpPr>
        <p:spPr>
          <a:xfrm flipH="1">
            <a:off x="-50" y="2081175"/>
            <a:ext cx="16273500" cy="8124300"/>
          </a:xfrm>
          <a:prstGeom prst="round1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8">
            <a:extLst>
              <a:ext uri="{FF2B5EF4-FFF2-40B4-BE49-F238E27FC236}">
                <a16:creationId xmlns:a16="http://schemas.microsoft.com/office/drawing/2014/main" id="{AF740C99-22CB-13E7-AFC5-CD21573D6163}"/>
              </a:ext>
            </a:extLst>
          </p:cNvPr>
          <p:cNvSpPr/>
          <p:nvPr/>
        </p:nvSpPr>
        <p:spPr>
          <a:xfrm>
            <a:off x="0" y="2081175"/>
            <a:ext cx="5954233" cy="70320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8">
            <a:extLst>
              <a:ext uri="{FF2B5EF4-FFF2-40B4-BE49-F238E27FC236}">
                <a16:creationId xmlns:a16="http://schemas.microsoft.com/office/drawing/2014/main" id="{CFB033C8-2F6A-845A-A4FE-E4AEC653FB2D}"/>
              </a:ext>
            </a:extLst>
          </p:cNvPr>
          <p:cNvSpPr txBox="1"/>
          <p:nvPr/>
        </p:nvSpPr>
        <p:spPr>
          <a:xfrm>
            <a:off x="2529624" y="5522637"/>
            <a:ext cx="19971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lang="en-US" sz="2700" b="1" i="1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rPr>
              <a:t>imagem</a:t>
            </a:r>
            <a:endParaRPr sz="2100" i="1" u="none" strike="noStrike" cap="none">
              <a:solidFill>
                <a:srgbClr val="7F7F7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435" name="Google Shape;435;p28" title="Logomarca HCPA branco simbolo esquerda.png">
            <a:extLst>
              <a:ext uri="{FF2B5EF4-FFF2-40B4-BE49-F238E27FC236}">
                <a16:creationId xmlns:a16="http://schemas.microsoft.com/office/drawing/2014/main" id="{E47CB127-0C5E-B4DC-C3C6-1A5DB46ECDC8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1923" y="344437"/>
            <a:ext cx="1310674" cy="1125178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8">
            <a:extLst>
              <a:ext uri="{FF2B5EF4-FFF2-40B4-BE49-F238E27FC236}">
                <a16:creationId xmlns:a16="http://schemas.microsoft.com/office/drawing/2014/main" id="{BD26869D-7525-610C-A4C7-A556221033BD}"/>
              </a:ext>
            </a:extLst>
          </p:cNvPr>
          <p:cNvSpPr txBox="1"/>
          <p:nvPr/>
        </p:nvSpPr>
        <p:spPr>
          <a:xfrm>
            <a:off x="936625" y="492125"/>
            <a:ext cx="11376000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lang="pt-BR" sz="4400" dirty="0" err="1">
                <a:solidFill>
                  <a:schemeClr val="bg1"/>
                </a:solidFill>
              </a:rPr>
              <a:t>Neuromielite</a:t>
            </a:r>
            <a:r>
              <a:rPr lang="pt-BR" sz="4400" dirty="0">
                <a:solidFill>
                  <a:schemeClr val="bg1"/>
                </a:solidFill>
              </a:rPr>
              <a:t> óptica</a:t>
            </a:r>
            <a:endParaRPr sz="1800" i="1" u="none" strike="noStrike" cap="none" dirty="0">
              <a:solidFill>
                <a:schemeClr val="bg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grpSp>
        <p:nvGrpSpPr>
          <p:cNvPr id="437" name="Google Shape;437;p28">
            <a:extLst>
              <a:ext uri="{FF2B5EF4-FFF2-40B4-BE49-F238E27FC236}">
                <a16:creationId xmlns:a16="http://schemas.microsoft.com/office/drawing/2014/main" id="{4AD2B147-DCB2-2E46-84E4-3460A37E1696}"/>
              </a:ext>
            </a:extLst>
          </p:cNvPr>
          <p:cNvGrpSpPr/>
          <p:nvPr/>
        </p:nvGrpSpPr>
        <p:grpSpPr>
          <a:xfrm>
            <a:off x="2915805" y="3901438"/>
            <a:ext cx="1310688" cy="1506319"/>
            <a:chOff x="2667058" y="1500293"/>
            <a:chExt cx="330231" cy="359015"/>
          </a:xfrm>
        </p:grpSpPr>
        <p:sp>
          <p:nvSpPr>
            <p:cNvPr id="438" name="Google Shape;438;p28">
              <a:extLst>
                <a:ext uri="{FF2B5EF4-FFF2-40B4-BE49-F238E27FC236}">
                  <a16:creationId xmlns:a16="http://schemas.microsoft.com/office/drawing/2014/main" id="{0615B023-30CA-03E6-65CD-4ED335F1548D}"/>
                </a:ext>
              </a:extLst>
            </p:cNvPr>
            <p:cNvSpPr/>
            <p:nvPr/>
          </p:nvSpPr>
          <p:spPr>
            <a:xfrm>
              <a:off x="2944239" y="158171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376050" tIns="376050" rIns="376050" bIns="376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22"/>
                <a:buFont typeface="Arial"/>
                <a:buNone/>
              </a:pPr>
              <a:endParaRPr sz="3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8">
              <a:extLst>
                <a:ext uri="{FF2B5EF4-FFF2-40B4-BE49-F238E27FC236}">
                  <a16:creationId xmlns:a16="http://schemas.microsoft.com/office/drawing/2014/main" id="{1A1BC5CE-18DD-3B96-E9F0-6383352AE354}"/>
                </a:ext>
              </a:extLst>
            </p:cNvPr>
            <p:cNvSpPr/>
            <p:nvPr/>
          </p:nvSpPr>
          <p:spPr>
            <a:xfrm>
              <a:off x="2667058" y="1500293"/>
              <a:ext cx="330231" cy="359015"/>
            </a:xfrm>
            <a:custGeom>
              <a:avLst/>
              <a:gdLst/>
              <a:ahLst/>
              <a:cxnLst/>
              <a:rect l="l" t="t" r="r" b="b"/>
              <a:pathLst>
                <a:path w="10383" h="11288" extrusionOk="0">
                  <a:moveTo>
                    <a:pt x="1036" y="322"/>
                  </a:moveTo>
                  <a:lnTo>
                    <a:pt x="1036" y="1048"/>
                  </a:lnTo>
                  <a:lnTo>
                    <a:pt x="322" y="1048"/>
                  </a:lnTo>
                  <a:lnTo>
                    <a:pt x="322" y="322"/>
                  </a:lnTo>
                  <a:close/>
                  <a:moveTo>
                    <a:pt x="5561" y="334"/>
                  </a:moveTo>
                  <a:lnTo>
                    <a:pt x="5561" y="1048"/>
                  </a:lnTo>
                  <a:lnTo>
                    <a:pt x="4846" y="1048"/>
                  </a:lnTo>
                  <a:lnTo>
                    <a:pt x="4846" y="334"/>
                  </a:lnTo>
                  <a:close/>
                  <a:moveTo>
                    <a:pt x="10049" y="334"/>
                  </a:moveTo>
                  <a:lnTo>
                    <a:pt x="10049" y="1048"/>
                  </a:lnTo>
                  <a:lnTo>
                    <a:pt x="9335" y="1048"/>
                  </a:lnTo>
                  <a:lnTo>
                    <a:pt x="9335" y="334"/>
                  </a:lnTo>
                  <a:close/>
                  <a:moveTo>
                    <a:pt x="8799" y="1905"/>
                  </a:moveTo>
                  <a:lnTo>
                    <a:pt x="8799" y="1905"/>
                  </a:lnTo>
                  <a:cubicBezTo>
                    <a:pt x="8740" y="2381"/>
                    <a:pt x="8728" y="2536"/>
                    <a:pt x="8728" y="2560"/>
                  </a:cubicBezTo>
                  <a:lnTo>
                    <a:pt x="8549" y="2381"/>
                  </a:lnTo>
                  <a:lnTo>
                    <a:pt x="8311" y="2143"/>
                  </a:lnTo>
                  <a:lnTo>
                    <a:pt x="8132" y="1965"/>
                  </a:lnTo>
                  <a:lnTo>
                    <a:pt x="8132" y="1965"/>
                  </a:lnTo>
                  <a:cubicBezTo>
                    <a:pt x="8140" y="1967"/>
                    <a:pt x="8153" y="1969"/>
                    <a:pt x="8173" y="1969"/>
                  </a:cubicBezTo>
                  <a:cubicBezTo>
                    <a:pt x="8242" y="1969"/>
                    <a:pt x="8402" y="1951"/>
                    <a:pt x="8799" y="1905"/>
                  </a:cubicBezTo>
                  <a:close/>
                  <a:moveTo>
                    <a:pt x="7061" y="3048"/>
                  </a:moveTo>
                  <a:lnTo>
                    <a:pt x="7656" y="3644"/>
                  </a:lnTo>
                  <a:cubicBezTo>
                    <a:pt x="7156" y="3703"/>
                    <a:pt x="7347" y="3679"/>
                    <a:pt x="6989" y="3727"/>
                  </a:cubicBezTo>
                  <a:cubicBezTo>
                    <a:pt x="6989" y="3727"/>
                    <a:pt x="7001" y="3644"/>
                    <a:pt x="7061" y="3048"/>
                  </a:cubicBezTo>
                  <a:close/>
                  <a:moveTo>
                    <a:pt x="1036" y="5299"/>
                  </a:moveTo>
                  <a:lnTo>
                    <a:pt x="1036" y="6013"/>
                  </a:lnTo>
                  <a:lnTo>
                    <a:pt x="322" y="6013"/>
                  </a:lnTo>
                  <a:lnTo>
                    <a:pt x="322" y="5299"/>
                  </a:lnTo>
                  <a:close/>
                  <a:moveTo>
                    <a:pt x="10049" y="5299"/>
                  </a:moveTo>
                  <a:lnTo>
                    <a:pt x="10049" y="6013"/>
                  </a:lnTo>
                  <a:lnTo>
                    <a:pt x="9335" y="6013"/>
                  </a:lnTo>
                  <a:lnTo>
                    <a:pt x="9335" y="5299"/>
                  </a:lnTo>
                  <a:close/>
                  <a:moveTo>
                    <a:pt x="6728" y="3227"/>
                  </a:moveTo>
                  <a:lnTo>
                    <a:pt x="6656" y="3894"/>
                  </a:lnTo>
                  <a:cubicBezTo>
                    <a:pt x="6644" y="4001"/>
                    <a:pt x="6751" y="4096"/>
                    <a:pt x="6847" y="4096"/>
                  </a:cubicBezTo>
                  <a:lnTo>
                    <a:pt x="7418" y="4036"/>
                  </a:lnTo>
                  <a:lnTo>
                    <a:pt x="7418" y="10418"/>
                  </a:lnTo>
                  <a:lnTo>
                    <a:pt x="5906" y="10418"/>
                  </a:lnTo>
                  <a:lnTo>
                    <a:pt x="5906" y="10061"/>
                  </a:lnTo>
                  <a:cubicBezTo>
                    <a:pt x="5906" y="9978"/>
                    <a:pt x="5823" y="9894"/>
                    <a:pt x="5739" y="9894"/>
                  </a:cubicBezTo>
                  <a:lnTo>
                    <a:pt x="4680" y="9894"/>
                  </a:lnTo>
                  <a:cubicBezTo>
                    <a:pt x="4596" y="9894"/>
                    <a:pt x="4513" y="9978"/>
                    <a:pt x="4513" y="10061"/>
                  </a:cubicBezTo>
                  <a:lnTo>
                    <a:pt x="4513" y="10418"/>
                  </a:lnTo>
                  <a:lnTo>
                    <a:pt x="1394" y="10418"/>
                  </a:lnTo>
                  <a:lnTo>
                    <a:pt x="1394" y="10061"/>
                  </a:lnTo>
                  <a:cubicBezTo>
                    <a:pt x="1394" y="9978"/>
                    <a:pt x="1322" y="9894"/>
                    <a:pt x="1227" y="9894"/>
                  </a:cubicBezTo>
                  <a:lnTo>
                    <a:pt x="870" y="9894"/>
                  </a:lnTo>
                  <a:lnTo>
                    <a:pt x="870" y="6346"/>
                  </a:lnTo>
                  <a:lnTo>
                    <a:pt x="1227" y="6346"/>
                  </a:lnTo>
                  <a:cubicBezTo>
                    <a:pt x="1322" y="6346"/>
                    <a:pt x="1394" y="6263"/>
                    <a:pt x="1394" y="6180"/>
                  </a:cubicBezTo>
                  <a:lnTo>
                    <a:pt x="1394" y="5120"/>
                  </a:lnTo>
                  <a:cubicBezTo>
                    <a:pt x="1394" y="5025"/>
                    <a:pt x="1322" y="4953"/>
                    <a:pt x="1227" y="4953"/>
                  </a:cubicBezTo>
                  <a:lnTo>
                    <a:pt x="870" y="4953"/>
                  </a:lnTo>
                  <a:lnTo>
                    <a:pt x="870" y="3227"/>
                  </a:lnTo>
                  <a:close/>
                  <a:moveTo>
                    <a:pt x="9002" y="834"/>
                  </a:moveTo>
                  <a:lnTo>
                    <a:pt x="9002" y="1191"/>
                  </a:lnTo>
                  <a:cubicBezTo>
                    <a:pt x="9002" y="1274"/>
                    <a:pt x="9073" y="1358"/>
                    <a:pt x="9156" y="1358"/>
                  </a:cubicBezTo>
                  <a:lnTo>
                    <a:pt x="9514" y="1358"/>
                  </a:lnTo>
                  <a:lnTo>
                    <a:pt x="9514" y="4929"/>
                  </a:lnTo>
                  <a:lnTo>
                    <a:pt x="9156" y="4929"/>
                  </a:lnTo>
                  <a:cubicBezTo>
                    <a:pt x="9073" y="4929"/>
                    <a:pt x="9002" y="5001"/>
                    <a:pt x="9002" y="5084"/>
                  </a:cubicBezTo>
                  <a:lnTo>
                    <a:pt x="9002" y="6144"/>
                  </a:lnTo>
                  <a:cubicBezTo>
                    <a:pt x="9002" y="6239"/>
                    <a:pt x="9073" y="6311"/>
                    <a:pt x="9156" y="6311"/>
                  </a:cubicBezTo>
                  <a:lnTo>
                    <a:pt x="9514" y="6311"/>
                  </a:lnTo>
                  <a:lnTo>
                    <a:pt x="9514" y="9870"/>
                  </a:lnTo>
                  <a:lnTo>
                    <a:pt x="9156" y="9870"/>
                  </a:lnTo>
                  <a:cubicBezTo>
                    <a:pt x="9073" y="9894"/>
                    <a:pt x="9002" y="9978"/>
                    <a:pt x="9002" y="10061"/>
                  </a:cubicBezTo>
                  <a:lnTo>
                    <a:pt x="9002" y="10418"/>
                  </a:lnTo>
                  <a:lnTo>
                    <a:pt x="7716" y="10418"/>
                  </a:lnTo>
                  <a:lnTo>
                    <a:pt x="7716" y="3977"/>
                  </a:lnTo>
                  <a:lnTo>
                    <a:pt x="8049" y="3929"/>
                  </a:lnTo>
                  <a:cubicBezTo>
                    <a:pt x="8180" y="3917"/>
                    <a:pt x="8240" y="3739"/>
                    <a:pt x="8144" y="3644"/>
                  </a:cubicBezTo>
                  <a:lnTo>
                    <a:pt x="7728" y="3227"/>
                  </a:lnTo>
                  <a:lnTo>
                    <a:pt x="8323" y="2632"/>
                  </a:lnTo>
                  <a:cubicBezTo>
                    <a:pt x="8728" y="3024"/>
                    <a:pt x="8740" y="3096"/>
                    <a:pt x="8859" y="3096"/>
                  </a:cubicBezTo>
                  <a:cubicBezTo>
                    <a:pt x="8954" y="3096"/>
                    <a:pt x="9025" y="3036"/>
                    <a:pt x="9025" y="2953"/>
                  </a:cubicBezTo>
                  <a:lnTo>
                    <a:pt x="9025" y="2929"/>
                  </a:lnTo>
                  <a:cubicBezTo>
                    <a:pt x="9025" y="2882"/>
                    <a:pt x="9061" y="2667"/>
                    <a:pt x="9180" y="1715"/>
                  </a:cubicBezTo>
                  <a:cubicBezTo>
                    <a:pt x="9192" y="1608"/>
                    <a:pt x="9097" y="1512"/>
                    <a:pt x="8978" y="1512"/>
                  </a:cubicBezTo>
                  <a:lnTo>
                    <a:pt x="7763" y="1667"/>
                  </a:lnTo>
                  <a:cubicBezTo>
                    <a:pt x="7632" y="1679"/>
                    <a:pt x="7573" y="1858"/>
                    <a:pt x="7656" y="1953"/>
                  </a:cubicBezTo>
                  <a:lnTo>
                    <a:pt x="8085" y="2381"/>
                  </a:lnTo>
                  <a:lnTo>
                    <a:pt x="7513" y="2965"/>
                  </a:lnTo>
                  <a:lnTo>
                    <a:pt x="7406" y="2858"/>
                  </a:lnTo>
                  <a:lnTo>
                    <a:pt x="7073" y="2524"/>
                  </a:lnTo>
                  <a:cubicBezTo>
                    <a:pt x="7041" y="2493"/>
                    <a:pt x="7001" y="2478"/>
                    <a:pt x="6962" y="2478"/>
                  </a:cubicBezTo>
                  <a:cubicBezTo>
                    <a:pt x="6884" y="2478"/>
                    <a:pt x="6807" y="2536"/>
                    <a:pt x="6799" y="2632"/>
                  </a:cubicBezTo>
                  <a:lnTo>
                    <a:pt x="6763" y="2858"/>
                  </a:lnTo>
                  <a:lnTo>
                    <a:pt x="870" y="2858"/>
                  </a:lnTo>
                  <a:lnTo>
                    <a:pt x="870" y="1358"/>
                  </a:lnTo>
                  <a:lnTo>
                    <a:pt x="1227" y="1358"/>
                  </a:lnTo>
                  <a:cubicBezTo>
                    <a:pt x="1322" y="1358"/>
                    <a:pt x="1394" y="1274"/>
                    <a:pt x="1394" y="1191"/>
                  </a:cubicBezTo>
                  <a:lnTo>
                    <a:pt x="1394" y="834"/>
                  </a:lnTo>
                  <a:lnTo>
                    <a:pt x="4513" y="834"/>
                  </a:lnTo>
                  <a:lnTo>
                    <a:pt x="4513" y="1191"/>
                  </a:lnTo>
                  <a:cubicBezTo>
                    <a:pt x="4513" y="1274"/>
                    <a:pt x="4596" y="1358"/>
                    <a:pt x="4680" y="1358"/>
                  </a:cubicBezTo>
                  <a:lnTo>
                    <a:pt x="5739" y="1358"/>
                  </a:lnTo>
                  <a:cubicBezTo>
                    <a:pt x="5823" y="1358"/>
                    <a:pt x="5906" y="1274"/>
                    <a:pt x="5906" y="1191"/>
                  </a:cubicBezTo>
                  <a:lnTo>
                    <a:pt x="5906" y="834"/>
                  </a:lnTo>
                  <a:close/>
                  <a:moveTo>
                    <a:pt x="1036" y="10228"/>
                  </a:moveTo>
                  <a:lnTo>
                    <a:pt x="1036" y="10942"/>
                  </a:lnTo>
                  <a:lnTo>
                    <a:pt x="322" y="10942"/>
                  </a:lnTo>
                  <a:lnTo>
                    <a:pt x="322" y="10228"/>
                  </a:lnTo>
                  <a:close/>
                  <a:moveTo>
                    <a:pt x="5561" y="10228"/>
                  </a:moveTo>
                  <a:lnTo>
                    <a:pt x="5561" y="10942"/>
                  </a:lnTo>
                  <a:lnTo>
                    <a:pt x="4846" y="10942"/>
                  </a:lnTo>
                  <a:lnTo>
                    <a:pt x="4846" y="10228"/>
                  </a:lnTo>
                  <a:close/>
                  <a:moveTo>
                    <a:pt x="10049" y="10228"/>
                  </a:moveTo>
                  <a:lnTo>
                    <a:pt x="10049" y="10942"/>
                  </a:lnTo>
                  <a:lnTo>
                    <a:pt x="9335" y="10942"/>
                  </a:lnTo>
                  <a:lnTo>
                    <a:pt x="9335" y="10228"/>
                  </a:lnTo>
                  <a:close/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1215"/>
                  </a:lnTo>
                  <a:cubicBezTo>
                    <a:pt x="0" y="1310"/>
                    <a:pt x="84" y="1381"/>
                    <a:pt x="167" y="1381"/>
                  </a:cubicBezTo>
                  <a:lnTo>
                    <a:pt x="524" y="1381"/>
                  </a:lnTo>
                  <a:lnTo>
                    <a:pt x="524" y="4953"/>
                  </a:lnTo>
                  <a:lnTo>
                    <a:pt x="167" y="4953"/>
                  </a:lnTo>
                  <a:cubicBezTo>
                    <a:pt x="84" y="4953"/>
                    <a:pt x="0" y="5025"/>
                    <a:pt x="0" y="5120"/>
                  </a:cubicBezTo>
                  <a:lnTo>
                    <a:pt x="0" y="6180"/>
                  </a:lnTo>
                  <a:cubicBezTo>
                    <a:pt x="0" y="6263"/>
                    <a:pt x="84" y="6346"/>
                    <a:pt x="167" y="6346"/>
                  </a:cubicBezTo>
                  <a:lnTo>
                    <a:pt x="524" y="6346"/>
                  </a:lnTo>
                  <a:lnTo>
                    <a:pt x="524" y="9894"/>
                  </a:lnTo>
                  <a:lnTo>
                    <a:pt x="167" y="9894"/>
                  </a:lnTo>
                  <a:cubicBezTo>
                    <a:pt x="84" y="9894"/>
                    <a:pt x="0" y="9978"/>
                    <a:pt x="0" y="10061"/>
                  </a:cubicBezTo>
                  <a:lnTo>
                    <a:pt x="0" y="11121"/>
                  </a:lnTo>
                  <a:cubicBezTo>
                    <a:pt x="0" y="11204"/>
                    <a:pt x="84" y="11287"/>
                    <a:pt x="167" y="11287"/>
                  </a:cubicBezTo>
                  <a:lnTo>
                    <a:pt x="1227" y="11287"/>
                  </a:lnTo>
                  <a:cubicBezTo>
                    <a:pt x="1322" y="11287"/>
                    <a:pt x="1394" y="11204"/>
                    <a:pt x="1394" y="11121"/>
                  </a:cubicBezTo>
                  <a:lnTo>
                    <a:pt x="1394" y="10763"/>
                  </a:lnTo>
                  <a:lnTo>
                    <a:pt x="4513" y="10763"/>
                  </a:lnTo>
                  <a:lnTo>
                    <a:pt x="4513" y="11121"/>
                  </a:lnTo>
                  <a:cubicBezTo>
                    <a:pt x="4513" y="11204"/>
                    <a:pt x="4596" y="11287"/>
                    <a:pt x="4680" y="11287"/>
                  </a:cubicBezTo>
                  <a:lnTo>
                    <a:pt x="5739" y="11287"/>
                  </a:lnTo>
                  <a:cubicBezTo>
                    <a:pt x="5823" y="11287"/>
                    <a:pt x="5906" y="11204"/>
                    <a:pt x="5906" y="11121"/>
                  </a:cubicBezTo>
                  <a:lnTo>
                    <a:pt x="5906" y="10763"/>
                  </a:lnTo>
                  <a:lnTo>
                    <a:pt x="9002" y="10763"/>
                  </a:lnTo>
                  <a:lnTo>
                    <a:pt x="9002" y="11121"/>
                  </a:lnTo>
                  <a:cubicBezTo>
                    <a:pt x="9002" y="11204"/>
                    <a:pt x="9073" y="11287"/>
                    <a:pt x="9156" y="11287"/>
                  </a:cubicBezTo>
                  <a:lnTo>
                    <a:pt x="10216" y="11287"/>
                  </a:lnTo>
                  <a:cubicBezTo>
                    <a:pt x="10311" y="11287"/>
                    <a:pt x="10383" y="11204"/>
                    <a:pt x="10383" y="11121"/>
                  </a:cubicBezTo>
                  <a:lnTo>
                    <a:pt x="10383" y="10061"/>
                  </a:lnTo>
                  <a:cubicBezTo>
                    <a:pt x="10383" y="9978"/>
                    <a:pt x="10311" y="9894"/>
                    <a:pt x="10216" y="9894"/>
                  </a:cubicBezTo>
                  <a:lnTo>
                    <a:pt x="9859" y="9894"/>
                  </a:lnTo>
                  <a:lnTo>
                    <a:pt x="9859" y="6346"/>
                  </a:lnTo>
                  <a:lnTo>
                    <a:pt x="10216" y="6346"/>
                  </a:lnTo>
                  <a:cubicBezTo>
                    <a:pt x="10311" y="6346"/>
                    <a:pt x="10383" y="6263"/>
                    <a:pt x="10383" y="6180"/>
                  </a:cubicBezTo>
                  <a:lnTo>
                    <a:pt x="10383" y="5120"/>
                  </a:lnTo>
                  <a:cubicBezTo>
                    <a:pt x="10383" y="5025"/>
                    <a:pt x="10311" y="4953"/>
                    <a:pt x="10216" y="4953"/>
                  </a:cubicBezTo>
                  <a:lnTo>
                    <a:pt x="9859" y="4953"/>
                  </a:lnTo>
                  <a:lnTo>
                    <a:pt x="9859" y="1381"/>
                  </a:lnTo>
                  <a:lnTo>
                    <a:pt x="10216" y="1381"/>
                  </a:lnTo>
                  <a:cubicBezTo>
                    <a:pt x="10311" y="1381"/>
                    <a:pt x="10383" y="1310"/>
                    <a:pt x="10383" y="1215"/>
                  </a:cubicBezTo>
                  <a:lnTo>
                    <a:pt x="10383" y="167"/>
                  </a:lnTo>
                  <a:cubicBezTo>
                    <a:pt x="10383" y="72"/>
                    <a:pt x="10311" y="0"/>
                    <a:pt x="10216" y="0"/>
                  </a:cubicBezTo>
                  <a:lnTo>
                    <a:pt x="9156" y="0"/>
                  </a:lnTo>
                  <a:cubicBezTo>
                    <a:pt x="9073" y="0"/>
                    <a:pt x="9002" y="72"/>
                    <a:pt x="9002" y="167"/>
                  </a:cubicBezTo>
                  <a:lnTo>
                    <a:pt x="9002" y="524"/>
                  </a:lnTo>
                  <a:lnTo>
                    <a:pt x="5882" y="524"/>
                  </a:lnTo>
                  <a:lnTo>
                    <a:pt x="5882" y="167"/>
                  </a:lnTo>
                  <a:cubicBezTo>
                    <a:pt x="5882" y="72"/>
                    <a:pt x="5811" y="0"/>
                    <a:pt x="5727" y="0"/>
                  </a:cubicBezTo>
                  <a:lnTo>
                    <a:pt x="4680" y="0"/>
                  </a:lnTo>
                  <a:cubicBezTo>
                    <a:pt x="4596" y="0"/>
                    <a:pt x="4513" y="72"/>
                    <a:pt x="4513" y="167"/>
                  </a:cubicBezTo>
                  <a:lnTo>
                    <a:pt x="4513" y="524"/>
                  </a:lnTo>
                  <a:lnTo>
                    <a:pt x="1394" y="524"/>
                  </a:lnTo>
                  <a:lnTo>
                    <a:pt x="1394" y="167"/>
                  </a:lnTo>
                  <a:cubicBezTo>
                    <a:pt x="1394" y="72"/>
                    <a:pt x="1322" y="0"/>
                    <a:pt x="1227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376050" tIns="376050" rIns="376050" bIns="376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22"/>
                <a:buFont typeface="Arial"/>
                <a:buNone/>
              </a:pPr>
              <a:endParaRPr sz="3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8">
              <a:extLst>
                <a:ext uri="{FF2B5EF4-FFF2-40B4-BE49-F238E27FC236}">
                  <a16:creationId xmlns:a16="http://schemas.microsoft.com/office/drawing/2014/main" id="{417C68C5-5FDA-5ED7-5E07-93346A879327}"/>
                </a:ext>
              </a:extLst>
            </p:cNvPr>
            <p:cNvSpPr/>
            <p:nvPr/>
          </p:nvSpPr>
          <p:spPr>
            <a:xfrm>
              <a:off x="2925696" y="156314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376050" tIns="376050" rIns="376050" bIns="376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22"/>
                <a:buFont typeface="Arial"/>
                <a:buNone/>
              </a:pPr>
              <a:endParaRPr sz="3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8">
              <a:extLst>
                <a:ext uri="{FF2B5EF4-FFF2-40B4-BE49-F238E27FC236}">
                  <a16:creationId xmlns:a16="http://schemas.microsoft.com/office/drawing/2014/main" id="{D0956A2D-CA71-34B4-53C4-05DDC0875242}"/>
                </a:ext>
              </a:extLst>
            </p:cNvPr>
            <p:cNvSpPr/>
            <p:nvPr/>
          </p:nvSpPr>
          <p:spPr>
            <a:xfrm>
              <a:off x="2953717" y="15945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376050" tIns="376050" rIns="376050" bIns="376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22"/>
                <a:buFont typeface="Arial"/>
                <a:buNone/>
              </a:pPr>
              <a:endParaRPr sz="3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8">
              <a:extLst>
                <a:ext uri="{FF2B5EF4-FFF2-40B4-BE49-F238E27FC236}">
                  <a16:creationId xmlns:a16="http://schemas.microsoft.com/office/drawing/2014/main" id="{EC864916-83E4-4C86-70E7-E0E25CBCE8AD}"/>
                </a:ext>
              </a:extLst>
            </p:cNvPr>
            <p:cNvSpPr/>
            <p:nvPr/>
          </p:nvSpPr>
          <p:spPr>
            <a:xfrm>
              <a:off x="2953717" y="1594182"/>
              <a:ext cx="32" cy="4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"/>
                  </a:moveTo>
                  <a:cubicBezTo>
                    <a:pt x="1" y="1"/>
                    <a:pt x="1" y="13"/>
                    <a:pt x="1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376050" tIns="376050" rIns="376050" bIns="376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22"/>
                <a:buFont typeface="Arial"/>
                <a:buNone/>
              </a:pPr>
              <a:endParaRPr sz="3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8">
              <a:extLst>
                <a:ext uri="{FF2B5EF4-FFF2-40B4-BE49-F238E27FC236}">
                  <a16:creationId xmlns:a16="http://schemas.microsoft.com/office/drawing/2014/main" id="{B9758552-3231-A7A8-F078-7BF0ABE5D237}"/>
                </a:ext>
              </a:extLst>
            </p:cNvPr>
            <p:cNvSpPr/>
            <p:nvPr/>
          </p:nvSpPr>
          <p:spPr>
            <a:xfrm>
              <a:off x="2925696" y="156314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376050" tIns="376050" rIns="376050" bIns="376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22"/>
                <a:buFont typeface="Arial"/>
                <a:buNone/>
              </a:pPr>
              <a:endParaRPr sz="3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8">
              <a:extLst>
                <a:ext uri="{FF2B5EF4-FFF2-40B4-BE49-F238E27FC236}">
                  <a16:creationId xmlns:a16="http://schemas.microsoft.com/office/drawing/2014/main" id="{6E4E37BA-8F03-89E2-485E-7E2D483E51A5}"/>
                </a:ext>
              </a:extLst>
            </p:cNvPr>
            <p:cNvSpPr/>
            <p:nvPr/>
          </p:nvSpPr>
          <p:spPr>
            <a:xfrm>
              <a:off x="2925696" y="156314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376050" tIns="376050" rIns="376050" bIns="376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22"/>
                <a:buFont typeface="Arial"/>
                <a:buNone/>
              </a:pPr>
              <a:endParaRPr sz="3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8">
              <a:extLst>
                <a:ext uri="{FF2B5EF4-FFF2-40B4-BE49-F238E27FC236}">
                  <a16:creationId xmlns:a16="http://schemas.microsoft.com/office/drawing/2014/main" id="{E964F81C-FE3A-644B-C94A-A8058835E89A}"/>
                </a:ext>
              </a:extLst>
            </p:cNvPr>
            <p:cNvSpPr/>
            <p:nvPr/>
          </p:nvSpPr>
          <p:spPr>
            <a:xfrm>
              <a:off x="2953717" y="159418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376050" tIns="376050" rIns="376050" bIns="376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22"/>
                <a:buFont typeface="Arial"/>
                <a:buNone/>
              </a:pPr>
              <a:endParaRPr sz="3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8">
              <a:extLst>
                <a:ext uri="{FF2B5EF4-FFF2-40B4-BE49-F238E27FC236}">
                  <a16:creationId xmlns:a16="http://schemas.microsoft.com/office/drawing/2014/main" id="{762AB6ED-001D-CABF-9FE5-EBC722BC53AA}"/>
                </a:ext>
              </a:extLst>
            </p:cNvPr>
            <p:cNvSpPr/>
            <p:nvPr/>
          </p:nvSpPr>
          <p:spPr>
            <a:xfrm>
              <a:off x="2953717" y="159418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376050" tIns="376050" rIns="376050" bIns="376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22"/>
                <a:buFont typeface="Arial"/>
                <a:buNone/>
              </a:pPr>
              <a:endParaRPr sz="3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8">
              <a:extLst>
                <a:ext uri="{FF2B5EF4-FFF2-40B4-BE49-F238E27FC236}">
                  <a16:creationId xmlns:a16="http://schemas.microsoft.com/office/drawing/2014/main" id="{DC744966-E740-FA5A-AD5F-1ECE3E19D422}"/>
                </a:ext>
              </a:extLst>
            </p:cNvPr>
            <p:cNvSpPr/>
            <p:nvPr/>
          </p:nvSpPr>
          <p:spPr>
            <a:xfrm>
              <a:off x="2923788" y="157640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376050" tIns="376050" rIns="376050" bIns="376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22"/>
                <a:buFont typeface="Arial"/>
                <a:buNone/>
              </a:pPr>
              <a:endParaRPr sz="3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8">
              <a:extLst>
                <a:ext uri="{FF2B5EF4-FFF2-40B4-BE49-F238E27FC236}">
                  <a16:creationId xmlns:a16="http://schemas.microsoft.com/office/drawing/2014/main" id="{ED9FD462-13F9-FC16-21F4-766A5B68BC0F}"/>
                </a:ext>
              </a:extLst>
            </p:cNvPr>
            <p:cNvSpPr/>
            <p:nvPr/>
          </p:nvSpPr>
          <p:spPr>
            <a:xfrm>
              <a:off x="2953717" y="159418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376050" tIns="376050" rIns="376050" bIns="376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22"/>
                <a:buFont typeface="Arial"/>
                <a:buNone/>
              </a:pPr>
              <a:endParaRPr sz="3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8">
              <a:extLst>
                <a:ext uri="{FF2B5EF4-FFF2-40B4-BE49-F238E27FC236}">
                  <a16:creationId xmlns:a16="http://schemas.microsoft.com/office/drawing/2014/main" id="{FAA9CAE6-5995-C3A1-ADA9-58AA7D7CF81A}"/>
                </a:ext>
              </a:extLst>
            </p:cNvPr>
            <p:cNvSpPr/>
            <p:nvPr/>
          </p:nvSpPr>
          <p:spPr>
            <a:xfrm>
              <a:off x="2953717" y="159418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376050" tIns="376050" rIns="376050" bIns="376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22"/>
                <a:buFont typeface="Arial"/>
                <a:buNone/>
              </a:pPr>
              <a:endParaRPr sz="3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8">
              <a:extLst>
                <a:ext uri="{FF2B5EF4-FFF2-40B4-BE49-F238E27FC236}">
                  <a16:creationId xmlns:a16="http://schemas.microsoft.com/office/drawing/2014/main" id="{D639EB59-CB91-1281-1F5F-2BA254B0962D}"/>
                </a:ext>
              </a:extLst>
            </p:cNvPr>
            <p:cNvSpPr/>
            <p:nvPr/>
          </p:nvSpPr>
          <p:spPr>
            <a:xfrm>
              <a:off x="2953717" y="159418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376050" tIns="376050" rIns="376050" bIns="376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22"/>
                <a:buFont typeface="Arial"/>
                <a:buNone/>
              </a:pPr>
              <a:endParaRPr sz="3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8">
              <a:extLst>
                <a:ext uri="{FF2B5EF4-FFF2-40B4-BE49-F238E27FC236}">
                  <a16:creationId xmlns:a16="http://schemas.microsoft.com/office/drawing/2014/main" id="{49EA434A-8866-081E-A4AA-53A6ADAC4DB8}"/>
                </a:ext>
              </a:extLst>
            </p:cNvPr>
            <p:cNvSpPr/>
            <p:nvPr/>
          </p:nvSpPr>
          <p:spPr>
            <a:xfrm>
              <a:off x="2923438" y="1576784"/>
              <a:ext cx="0" cy="32"/>
            </a:xfrm>
            <a:custGeom>
              <a:avLst/>
              <a:gdLst/>
              <a:ahLst/>
              <a:cxnLst/>
              <a:rect l="l" t="t" r="r" b="b"/>
              <a:pathLst>
                <a:path w="120000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376050" tIns="376050" rIns="376050" bIns="376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22"/>
                <a:buFont typeface="Arial"/>
                <a:buNone/>
              </a:pPr>
              <a:endParaRPr sz="3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8">
              <a:extLst>
                <a:ext uri="{FF2B5EF4-FFF2-40B4-BE49-F238E27FC236}">
                  <a16:creationId xmlns:a16="http://schemas.microsoft.com/office/drawing/2014/main" id="{E64BAD59-711A-3FAD-3F7B-1CF4ADF2934A}"/>
                </a:ext>
              </a:extLst>
            </p:cNvPr>
            <p:cNvSpPr/>
            <p:nvPr/>
          </p:nvSpPr>
          <p:spPr>
            <a:xfrm>
              <a:off x="2792783" y="1631298"/>
              <a:ext cx="87877" cy="101140"/>
            </a:xfrm>
            <a:custGeom>
              <a:avLst/>
              <a:gdLst/>
              <a:ahLst/>
              <a:cxnLst/>
              <a:rect l="l" t="t" r="r" b="b"/>
              <a:pathLst>
                <a:path w="2763" h="3180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2167" y="334"/>
                  </a:lnTo>
                  <a:cubicBezTo>
                    <a:pt x="2310" y="334"/>
                    <a:pt x="2429" y="453"/>
                    <a:pt x="2429" y="584"/>
                  </a:cubicBezTo>
                  <a:lnTo>
                    <a:pt x="2429" y="3013"/>
                  </a:lnTo>
                  <a:cubicBezTo>
                    <a:pt x="2429" y="3096"/>
                    <a:pt x="2501" y="3180"/>
                    <a:pt x="2584" y="3180"/>
                  </a:cubicBezTo>
                  <a:cubicBezTo>
                    <a:pt x="2679" y="3180"/>
                    <a:pt x="2751" y="3096"/>
                    <a:pt x="2751" y="3013"/>
                  </a:cubicBezTo>
                  <a:lnTo>
                    <a:pt x="2751" y="584"/>
                  </a:lnTo>
                  <a:cubicBezTo>
                    <a:pt x="2763" y="275"/>
                    <a:pt x="2501" y="1"/>
                    <a:pt x="2167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376050" tIns="376050" rIns="376050" bIns="376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22"/>
                <a:buFont typeface="Arial"/>
                <a:buNone/>
              </a:pPr>
              <a:endParaRPr sz="3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8">
              <a:extLst>
                <a:ext uri="{FF2B5EF4-FFF2-40B4-BE49-F238E27FC236}">
                  <a16:creationId xmlns:a16="http://schemas.microsoft.com/office/drawing/2014/main" id="{E7FF7533-BE0B-B0CD-D6B9-514B5AEED075}"/>
                </a:ext>
              </a:extLst>
            </p:cNvPr>
            <p:cNvSpPr/>
            <p:nvPr/>
          </p:nvSpPr>
          <p:spPr>
            <a:xfrm>
              <a:off x="2715147" y="1631298"/>
              <a:ext cx="66695" cy="122735"/>
            </a:xfrm>
            <a:custGeom>
              <a:avLst/>
              <a:gdLst/>
              <a:ahLst/>
              <a:cxnLst/>
              <a:rect l="l" t="t" r="r" b="b"/>
              <a:pathLst>
                <a:path w="2097" h="3859" extrusionOk="0">
                  <a:moveTo>
                    <a:pt x="596" y="1"/>
                  </a:moveTo>
                  <a:cubicBezTo>
                    <a:pt x="263" y="1"/>
                    <a:pt x="1" y="275"/>
                    <a:pt x="1" y="596"/>
                  </a:cubicBezTo>
                  <a:lnTo>
                    <a:pt x="1" y="3692"/>
                  </a:lnTo>
                  <a:cubicBezTo>
                    <a:pt x="1" y="3787"/>
                    <a:pt x="72" y="3858"/>
                    <a:pt x="167" y="3858"/>
                  </a:cubicBezTo>
                  <a:cubicBezTo>
                    <a:pt x="251" y="3858"/>
                    <a:pt x="322" y="3787"/>
                    <a:pt x="322" y="3692"/>
                  </a:cubicBezTo>
                  <a:lnTo>
                    <a:pt x="322" y="596"/>
                  </a:lnTo>
                  <a:cubicBezTo>
                    <a:pt x="322" y="453"/>
                    <a:pt x="441" y="346"/>
                    <a:pt x="584" y="346"/>
                  </a:cubicBezTo>
                  <a:lnTo>
                    <a:pt x="1917" y="346"/>
                  </a:lnTo>
                  <a:cubicBezTo>
                    <a:pt x="2013" y="346"/>
                    <a:pt x="2084" y="275"/>
                    <a:pt x="2084" y="179"/>
                  </a:cubicBezTo>
                  <a:cubicBezTo>
                    <a:pt x="2096" y="72"/>
                    <a:pt x="2025" y="1"/>
                    <a:pt x="1929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376050" tIns="376050" rIns="376050" bIns="376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22"/>
                <a:buFont typeface="Arial"/>
                <a:buNone/>
              </a:pPr>
              <a:endParaRPr sz="3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8">
              <a:extLst>
                <a:ext uri="{FF2B5EF4-FFF2-40B4-BE49-F238E27FC236}">
                  <a16:creationId xmlns:a16="http://schemas.microsoft.com/office/drawing/2014/main" id="{39E04071-7139-497B-884C-A257AF1F3068}"/>
                </a:ext>
              </a:extLst>
            </p:cNvPr>
            <p:cNvSpPr/>
            <p:nvPr/>
          </p:nvSpPr>
          <p:spPr>
            <a:xfrm>
              <a:off x="2715911" y="1707789"/>
              <a:ext cx="166277" cy="93570"/>
            </a:xfrm>
            <a:custGeom>
              <a:avLst/>
              <a:gdLst/>
              <a:ahLst/>
              <a:cxnLst/>
              <a:rect l="l" t="t" r="r" b="b"/>
              <a:pathLst>
                <a:path w="5228" h="2942" extrusionOk="0">
                  <a:moveTo>
                    <a:pt x="2001" y="358"/>
                  </a:moveTo>
                  <a:cubicBezTo>
                    <a:pt x="2132" y="358"/>
                    <a:pt x="2239" y="429"/>
                    <a:pt x="2298" y="537"/>
                  </a:cubicBezTo>
                  <a:lnTo>
                    <a:pt x="2596" y="1132"/>
                  </a:lnTo>
                  <a:cubicBezTo>
                    <a:pt x="2429" y="1287"/>
                    <a:pt x="2215" y="1382"/>
                    <a:pt x="2001" y="1382"/>
                  </a:cubicBezTo>
                  <a:cubicBezTo>
                    <a:pt x="1763" y="1382"/>
                    <a:pt x="1548" y="1287"/>
                    <a:pt x="1382" y="1132"/>
                  </a:cubicBezTo>
                  <a:lnTo>
                    <a:pt x="1703" y="537"/>
                  </a:lnTo>
                  <a:cubicBezTo>
                    <a:pt x="1763" y="418"/>
                    <a:pt x="1870" y="358"/>
                    <a:pt x="2001" y="358"/>
                  </a:cubicBezTo>
                  <a:close/>
                  <a:moveTo>
                    <a:pt x="2739" y="1453"/>
                  </a:moveTo>
                  <a:lnTo>
                    <a:pt x="3334" y="2632"/>
                  </a:lnTo>
                  <a:lnTo>
                    <a:pt x="631" y="2632"/>
                  </a:lnTo>
                  <a:lnTo>
                    <a:pt x="1227" y="1453"/>
                  </a:lnTo>
                  <a:cubicBezTo>
                    <a:pt x="1429" y="1632"/>
                    <a:pt x="1703" y="1739"/>
                    <a:pt x="1989" y="1739"/>
                  </a:cubicBezTo>
                  <a:cubicBezTo>
                    <a:pt x="2263" y="1739"/>
                    <a:pt x="2536" y="1632"/>
                    <a:pt x="2739" y="1453"/>
                  </a:cubicBezTo>
                  <a:close/>
                  <a:moveTo>
                    <a:pt x="2001" y="1"/>
                  </a:moveTo>
                  <a:cubicBezTo>
                    <a:pt x="1739" y="1"/>
                    <a:pt x="1524" y="132"/>
                    <a:pt x="1405" y="370"/>
                  </a:cubicBezTo>
                  <a:lnTo>
                    <a:pt x="1048" y="1072"/>
                  </a:lnTo>
                  <a:lnTo>
                    <a:pt x="346" y="2454"/>
                  </a:lnTo>
                  <a:cubicBezTo>
                    <a:pt x="334" y="2418"/>
                    <a:pt x="334" y="2382"/>
                    <a:pt x="334" y="2346"/>
                  </a:cubicBezTo>
                  <a:lnTo>
                    <a:pt x="334" y="1930"/>
                  </a:lnTo>
                  <a:cubicBezTo>
                    <a:pt x="334" y="1834"/>
                    <a:pt x="250" y="1763"/>
                    <a:pt x="167" y="1763"/>
                  </a:cubicBezTo>
                  <a:cubicBezTo>
                    <a:pt x="72" y="1763"/>
                    <a:pt x="0" y="1834"/>
                    <a:pt x="0" y="1930"/>
                  </a:cubicBezTo>
                  <a:lnTo>
                    <a:pt x="0" y="2346"/>
                  </a:lnTo>
                  <a:cubicBezTo>
                    <a:pt x="0" y="2680"/>
                    <a:pt x="274" y="2942"/>
                    <a:pt x="596" y="2942"/>
                  </a:cubicBezTo>
                  <a:lnTo>
                    <a:pt x="4632" y="2942"/>
                  </a:lnTo>
                  <a:cubicBezTo>
                    <a:pt x="4953" y="2942"/>
                    <a:pt x="5227" y="2680"/>
                    <a:pt x="5227" y="2346"/>
                  </a:cubicBezTo>
                  <a:lnTo>
                    <a:pt x="5227" y="1263"/>
                  </a:lnTo>
                  <a:cubicBezTo>
                    <a:pt x="5180" y="1191"/>
                    <a:pt x="5108" y="1108"/>
                    <a:pt x="5025" y="1108"/>
                  </a:cubicBezTo>
                  <a:cubicBezTo>
                    <a:pt x="4930" y="1108"/>
                    <a:pt x="4858" y="1191"/>
                    <a:pt x="4858" y="1275"/>
                  </a:cubicBezTo>
                  <a:lnTo>
                    <a:pt x="4858" y="2358"/>
                  </a:lnTo>
                  <a:cubicBezTo>
                    <a:pt x="4858" y="2513"/>
                    <a:pt x="4739" y="2620"/>
                    <a:pt x="4596" y="2620"/>
                  </a:cubicBezTo>
                  <a:lnTo>
                    <a:pt x="3739" y="2620"/>
                  </a:lnTo>
                  <a:lnTo>
                    <a:pt x="2608" y="370"/>
                  </a:lnTo>
                  <a:cubicBezTo>
                    <a:pt x="2548" y="251"/>
                    <a:pt x="2465" y="156"/>
                    <a:pt x="2358" y="96"/>
                  </a:cubicBezTo>
                  <a:cubicBezTo>
                    <a:pt x="2251" y="37"/>
                    <a:pt x="2132" y="1"/>
                    <a:pt x="2001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376050" tIns="376050" rIns="376050" bIns="376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22"/>
                <a:buFont typeface="Arial"/>
                <a:buNone/>
              </a:pPr>
              <a:endParaRPr sz="3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8">
              <a:extLst>
                <a:ext uri="{FF2B5EF4-FFF2-40B4-BE49-F238E27FC236}">
                  <a16:creationId xmlns:a16="http://schemas.microsoft.com/office/drawing/2014/main" id="{1702EA11-BC67-829B-52C4-5940D449A22A}"/>
                </a:ext>
              </a:extLst>
            </p:cNvPr>
            <p:cNvSpPr/>
            <p:nvPr/>
          </p:nvSpPr>
          <p:spPr>
            <a:xfrm>
              <a:off x="2799589" y="1654706"/>
              <a:ext cx="61384" cy="62974"/>
            </a:xfrm>
            <a:custGeom>
              <a:avLst/>
              <a:gdLst/>
              <a:ahLst/>
              <a:cxnLst/>
              <a:rect l="l" t="t" r="r" b="b"/>
              <a:pathLst>
                <a:path w="1930" h="1980" extrusionOk="0">
                  <a:moveTo>
                    <a:pt x="644" y="432"/>
                  </a:moveTo>
                  <a:cubicBezTo>
                    <a:pt x="608" y="932"/>
                    <a:pt x="965" y="1384"/>
                    <a:pt x="1441" y="1467"/>
                  </a:cubicBezTo>
                  <a:cubicBezTo>
                    <a:pt x="1322" y="1587"/>
                    <a:pt x="1167" y="1646"/>
                    <a:pt x="989" y="1646"/>
                  </a:cubicBezTo>
                  <a:cubicBezTo>
                    <a:pt x="620" y="1646"/>
                    <a:pt x="334" y="1348"/>
                    <a:pt x="334" y="991"/>
                  </a:cubicBezTo>
                  <a:cubicBezTo>
                    <a:pt x="334" y="753"/>
                    <a:pt x="453" y="551"/>
                    <a:pt x="644" y="432"/>
                  </a:cubicBezTo>
                  <a:close/>
                  <a:moveTo>
                    <a:pt x="898" y="0"/>
                  </a:moveTo>
                  <a:cubicBezTo>
                    <a:pt x="889" y="0"/>
                    <a:pt x="880" y="1"/>
                    <a:pt x="870" y="3"/>
                  </a:cubicBezTo>
                  <a:cubicBezTo>
                    <a:pt x="382" y="74"/>
                    <a:pt x="1" y="491"/>
                    <a:pt x="1" y="979"/>
                  </a:cubicBezTo>
                  <a:cubicBezTo>
                    <a:pt x="1" y="1527"/>
                    <a:pt x="453" y="1979"/>
                    <a:pt x="1001" y="1979"/>
                  </a:cubicBezTo>
                  <a:cubicBezTo>
                    <a:pt x="1406" y="1979"/>
                    <a:pt x="1763" y="1741"/>
                    <a:pt x="1918" y="1384"/>
                  </a:cubicBezTo>
                  <a:cubicBezTo>
                    <a:pt x="1929" y="1336"/>
                    <a:pt x="1929" y="1265"/>
                    <a:pt x="1894" y="1217"/>
                  </a:cubicBezTo>
                  <a:cubicBezTo>
                    <a:pt x="1874" y="1178"/>
                    <a:pt x="1830" y="1155"/>
                    <a:pt x="1768" y="1155"/>
                  </a:cubicBezTo>
                  <a:cubicBezTo>
                    <a:pt x="1755" y="1155"/>
                    <a:pt x="1741" y="1156"/>
                    <a:pt x="1727" y="1158"/>
                  </a:cubicBezTo>
                  <a:lnTo>
                    <a:pt x="1644" y="1158"/>
                  </a:lnTo>
                  <a:cubicBezTo>
                    <a:pt x="1275" y="1158"/>
                    <a:pt x="989" y="860"/>
                    <a:pt x="989" y="503"/>
                  </a:cubicBezTo>
                  <a:cubicBezTo>
                    <a:pt x="989" y="420"/>
                    <a:pt x="1001" y="324"/>
                    <a:pt x="1048" y="241"/>
                  </a:cubicBezTo>
                  <a:cubicBezTo>
                    <a:pt x="1092" y="131"/>
                    <a:pt x="1014" y="0"/>
                    <a:pt x="89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376050" tIns="376050" rIns="376050" bIns="376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22"/>
                <a:buFont typeface="Arial"/>
                <a:buNone/>
              </a:pPr>
              <a:endParaRPr sz="3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794B4-BAE4-C112-F08B-B1A12E7D17D6}"/>
              </a:ext>
            </a:extLst>
          </p:cNvPr>
          <p:cNvSpPr txBox="1">
            <a:spLocks/>
          </p:cNvSpPr>
          <p:nvPr/>
        </p:nvSpPr>
        <p:spPr>
          <a:xfrm>
            <a:off x="2260971" y="9314472"/>
            <a:ext cx="11748456" cy="694105"/>
          </a:xfrm>
          <a:prstGeom prst="rect">
            <a:avLst/>
          </a:prstGeom>
        </p:spPr>
        <p:txBody>
          <a:bodyPr vert="horz" lIns="91538" tIns="45769" rIns="91538" bIns="45769" rtlCol="0" anchor="b">
            <a:noAutofit/>
          </a:bodyPr>
          <a:lstStyle>
            <a:lvl1pPr marL="0" indent="0" algn="l" defTabSz="342866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66" indent="0" algn="l" defTabSz="342866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07" kern="1200">
                <a:solidFill>
                  <a:schemeClr val="tx1"/>
                </a:solidFill>
                <a:latin typeface="Imago" panose="020B0500060000020004" pitchFamily="34" charset="0"/>
                <a:ea typeface="+mn-ea"/>
                <a:cs typeface="Arial" panose="020B0604020202020204" pitchFamily="34" charset="0"/>
              </a:defRPr>
            </a:lvl2pPr>
            <a:lvl3pPr marL="685732" indent="0" algn="l" defTabSz="342866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07" kern="1200">
                <a:solidFill>
                  <a:schemeClr val="tx1"/>
                </a:solidFill>
                <a:latin typeface="Imago" panose="020B0500060000020004" pitchFamily="34" charset="0"/>
                <a:ea typeface="+mn-ea"/>
                <a:cs typeface="Arial" panose="020B0604020202020204" pitchFamily="34" charset="0"/>
              </a:defRPr>
            </a:lvl3pPr>
            <a:lvl4pPr marL="1028598" indent="0" algn="l" defTabSz="342866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07" kern="1200">
                <a:solidFill>
                  <a:schemeClr val="tx1"/>
                </a:solidFill>
                <a:latin typeface="Imago" panose="020B0500060000020004" pitchFamily="34" charset="0"/>
                <a:ea typeface="+mn-ea"/>
                <a:cs typeface="Arial" panose="020B0604020202020204" pitchFamily="34" charset="0"/>
              </a:defRPr>
            </a:lvl4pPr>
            <a:lvl5pPr marL="1371464" indent="0" algn="l" defTabSz="342866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07" kern="1200">
                <a:solidFill>
                  <a:schemeClr val="tx1"/>
                </a:solidFill>
                <a:latin typeface="Imago" panose="020B0500060000020004" pitchFamily="34" charset="0"/>
                <a:ea typeface="+mn-ea"/>
                <a:cs typeface="Arial" panose="020B0604020202020204" pitchFamily="34" charset="0"/>
              </a:defRPr>
            </a:lvl5pPr>
            <a:lvl6pPr marL="1885762" indent="-171433" algn="l" defTabSz="342866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28" indent="-171433" algn="l" defTabSz="342866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494" indent="-171433" algn="l" defTabSz="342866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360" indent="-171433" algn="l" defTabSz="342866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9" dirty="0">
                <a:solidFill>
                  <a:prstClr val="black"/>
                </a:solidFill>
                <a:latin typeface="Imago" panose="020B0500060000020004" pitchFamily="34" charset="0"/>
              </a:rPr>
              <a:t>1. </a:t>
            </a:r>
            <a:r>
              <a:rPr lang="en-US" sz="1869" dirty="0" err="1">
                <a:solidFill>
                  <a:prstClr val="black"/>
                </a:solidFill>
                <a:latin typeface="Imago" panose="020B0500060000020004" pitchFamily="34" charset="0"/>
              </a:rPr>
              <a:t>Etemadifar</a:t>
            </a:r>
            <a:r>
              <a:rPr lang="en-US" sz="1869" dirty="0">
                <a:solidFill>
                  <a:prstClr val="black"/>
                </a:solidFill>
                <a:latin typeface="Imago" panose="020B0500060000020004" pitchFamily="34" charset="0"/>
              </a:rPr>
              <a:t> M, et al. </a:t>
            </a:r>
            <a:r>
              <a:rPr lang="en-US" sz="1869" i="1" dirty="0">
                <a:solidFill>
                  <a:prstClr val="black"/>
                </a:solidFill>
                <a:latin typeface="Imago" panose="020B0500060000020004" pitchFamily="34" charset="0"/>
              </a:rPr>
              <a:t>Mult </a:t>
            </a:r>
            <a:r>
              <a:rPr lang="en-US" sz="1869" i="1" dirty="0" err="1">
                <a:solidFill>
                  <a:prstClr val="black"/>
                </a:solidFill>
                <a:latin typeface="Imago" panose="020B0500060000020004" pitchFamily="34" charset="0"/>
              </a:rPr>
              <a:t>Scler</a:t>
            </a:r>
            <a:r>
              <a:rPr lang="en-US" sz="1869" i="1" dirty="0">
                <a:solidFill>
                  <a:prstClr val="black"/>
                </a:solidFill>
                <a:latin typeface="Imago" panose="020B0500060000020004" pitchFamily="34" charset="0"/>
              </a:rPr>
              <a:t> Int </a:t>
            </a:r>
            <a:r>
              <a:rPr lang="en-US" sz="1869" dirty="0">
                <a:solidFill>
                  <a:prstClr val="black"/>
                </a:solidFill>
                <a:latin typeface="Imago" panose="020B0500060000020004" pitchFamily="34" charset="0"/>
              </a:rPr>
              <a:t>2015; 2. Flanagan EP, et al. </a:t>
            </a:r>
            <a:r>
              <a:rPr lang="en-US" sz="1869" i="1" dirty="0">
                <a:solidFill>
                  <a:prstClr val="black"/>
                </a:solidFill>
                <a:latin typeface="Imago" panose="020B0500060000020004" pitchFamily="34" charset="0"/>
              </a:rPr>
              <a:t>Ann Neurol </a:t>
            </a:r>
            <a:r>
              <a:rPr lang="en-US" sz="1869" dirty="0">
                <a:solidFill>
                  <a:prstClr val="black"/>
                </a:solidFill>
                <a:latin typeface="Imago" panose="020B0500060000020004" pitchFamily="34" charset="0"/>
              </a:rPr>
              <a:t>2016; 3. </a:t>
            </a:r>
            <a:r>
              <a:rPr lang="en-US" sz="1869" dirty="0" err="1">
                <a:solidFill>
                  <a:prstClr val="black"/>
                </a:solidFill>
                <a:latin typeface="Imago" panose="020B0500060000020004" pitchFamily="34" charset="0"/>
              </a:rPr>
              <a:t>Wingerchuk</a:t>
            </a:r>
            <a:r>
              <a:rPr lang="en-US" sz="1869" dirty="0">
                <a:solidFill>
                  <a:prstClr val="black"/>
                </a:solidFill>
                <a:latin typeface="Imago" panose="020B0500060000020004" pitchFamily="34" charset="0"/>
              </a:rPr>
              <a:t> DM, et al. </a:t>
            </a:r>
            <a:r>
              <a:rPr lang="en-US" sz="1869" i="1" dirty="0">
                <a:solidFill>
                  <a:prstClr val="black"/>
                </a:solidFill>
                <a:latin typeface="Imago" panose="020B0500060000020004" pitchFamily="34" charset="0"/>
              </a:rPr>
              <a:t>Lancet Neurol </a:t>
            </a:r>
            <a:r>
              <a:rPr lang="en-US" sz="1869" dirty="0">
                <a:solidFill>
                  <a:prstClr val="black"/>
                </a:solidFill>
                <a:latin typeface="Imago" panose="020B0500060000020004" pitchFamily="34" charset="0"/>
              </a:rPr>
              <a:t>2007;  4. Merle H, et al. </a:t>
            </a:r>
            <a:r>
              <a:rPr lang="en-US" sz="1869" i="1" dirty="0" err="1">
                <a:solidFill>
                  <a:prstClr val="black"/>
                </a:solidFill>
                <a:latin typeface="Imago" panose="020B0500060000020004" pitchFamily="34" charset="0"/>
              </a:rPr>
              <a:t>Opthalmology</a:t>
            </a:r>
            <a:r>
              <a:rPr lang="en-US" sz="1869" dirty="0">
                <a:solidFill>
                  <a:prstClr val="black"/>
                </a:solidFill>
                <a:latin typeface="Imago" panose="020B0500060000020004" pitchFamily="34" charset="0"/>
              </a:rPr>
              <a:t> 2007; 5. Asgari N, et al. </a:t>
            </a:r>
            <a:r>
              <a:rPr lang="en-US" sz="1869" i="1" dirty="0">
                <a:solidFill>
                  <a:prstClr val="black"/>
                </a:solidFill>
                <a:latin typeface="Imago" panose="020B0500060000020004" pitchFamily="34" charset="0"/>
              </a:rPr>
              <a:t>Neurology</a:t>
            </a:r>
            <a:r>
              <a:rPr lang="en-US" sz="1869" dirty="0">
                <a:solidFill>
                  <a:prstClr val="black"/>
                </a:solidFill>
                <a:latin typeface="Imago" panose="020B0500060000020004" pitchFamily="34" charset="0"/>
              </a:rPr>
              <a:t> 2011; 6.Pandit L, et al. </a:t>
            </a:r>
            <a:r>
              <a:rPr lang="en-US" sz="1869" i="1" dirty="0">
                <a:solidFill>
                  <a:prstClr val="black"/>
                </a:solidFill>
                <a:latin typeface="Imago" panose="020B0500060000020004" pitchFamily="34" charset="0"/>
              </a:rPr>
              <a:t>Mult </a:t>
            </a:r>
            <a:r>
              <a:rPr lang="en-US" sz="1869" i="1" dirty="0" err="1">
                <a:solidFill>
                  <a:prstClr val="black"/>
                </a:solidFill>
                <a:latin typeface="Imago" panose="020B0500060000020004" pitchFamily="34" charset="0"/>
              </a:rPr>
              <a:t>Scler</a:t>
            </a:r>
            <a:r>
              <a:rPr lang="en-US" sz="1869" i="1" dirty="0">
                <a:solidFill>
                  <a:prstClr val="black"/>
                </a:solidFill>
                <a:latin typeface="Imago" panose="020B0500060000020004" pitchFamily="34" charset="0"/>
              </a:rPr>
              <a:t> </a:t>
            </a:r>
            <a:r>
              <a:rPr lang="en-US" sz="1869" dirty="0">
                <a:solidFill>
                  <a:prstClr val="black"/>
                </a:solidFill>
                <a:latin typeface="Imago" panose="020B0500060000020004" pitchFamily="34" charset="0"/>
              </a:rPr>
              <a:t>2015 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40495230-B6DD-A9E4-2E49-B0F3AA74141F}"/>
              </a:ext>
            </a:extLst>
          </p:cNvPr>
          <p:cNvSpPr txBox="1">
            <a:spLocks/>
          </p:cNvSpPr>
          <p:nvPr/>
        </p:nvSpPr>
        <p:spPr>
          <a:xfrm>
            <a:off x="11316175" y="2941857"/>
            <a:ext cx="4906433" cy="1493009"/>
          </a:xfrm>
          <a:prstGeom prst="rect">
            <a:avLst/>
          </a:prstGeom>
          <a:noFill/>
          <a:ln w="6350">
            <a:solidFill>
              <a:srgbClr val="4F81BD"/>
            </a:solidFill>
          </a:ln>
        </p:spPr>
        <p:txBody>
          <a:bodyPr vert="horz" lIns="68654" tIns="34328" rIns="68654" bIns="34328" rtlCol="0" anchor="ctr">
            <a:noAutofit/>
          </a:bodyPr>
          <a:lstStyle>
            <a:lvl1pPr marL="169863" indent="-169863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SzPct val="11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228600" algn="l" defTabSz="914400" rtl="0" eaLnBrk="1" latinLnBrk="0" hangingPunct="1">
              <a:lnSpc>
                <a:spcPct val="95000"/>
              </a:lnSpc>
              <a:spcBef>
                <a:spcPts val="4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117475" algn="l" defTabSz="914400" rtl="0" eaLnBrk="1" latinLnBrk="0" hangingPunct="1">
              <a:lnSpc>
                <a:spcPct val="95000"/>
              </a:lnSpc>
              <a:spcBef>
                <a:spcPts val="3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4263" indent="-169863" algn="l" defTabSz="914400" rtl="0" eaLnBrk="1" latinLnBrk="0" hangingPunct="1">
              <a:lnSpc>
                <a:spcPct val="95000"/>
              </a:lnSpc>
              <a:spcBef>
                <a:spcPts val="2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169863" algn="l" defTabSz="914400" rtl="0" eaLnBrk="1" latinLnBrk="0" hangingPunct="1">
              <a:lnSpc>
                <a:spcPct val="95000"/>
              </a:lnSpc>
              <a:spcBef>
                <a:spcPts val="2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2303" indent="-302303" defTabSz="1220512" eaLnBrk="0" hangingPunct="0">
              <a:lnSpc>
                <a:spcPct val="100000"/>
              </a:lnSpc>
              <a:spcBef>
                <a:spcPts val="0"/>
              </a:spcBef>
              <a:spcAft>
                <a:spcPts val="534"/>
              </a:spcAft>
              <a:buClr>
                <a:srgbClr val="0070C0"/>
              </a:buClr>
              <a:buSzPct val="100000"/>
              <a:defRPr/>
            </a:pPr>
            <a:r>
              <a:rPr lang="en-US" sz="2136" dirty="0" err="1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Distribuição</a:t>
            </a:r>
            <a:r>
              <a:rPr lang="en-US" sz="2136" dirty="0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 mundial</a:t>
            </a:r>
            <a:r>
              <a:rPr lang="en-US" sz="2136" baseline="30000" dirty="0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1</a:t>
            </a:r>
          </a:p>
          <a:p>
            <a:pPr marL="302303" indent="-302303" defTabSz="1220512" eaLnBrk="0" hangingPunct="0">
              <a:lnSpc>
                <a:spcPct val="100000"/>
              </a:lnSpc>
              <a:spcBef>
                <a:spcPts val="0"/>
              </a:spcBef>
              <a:spcAft>
                <a:spcPts val="534"/>
              </a:spcAft>
              <a:buClr>
                <a:srgbClr val="0070C0"/>
              </a:buClr>
              <a:buSzPct val="100000"/>
              <a:defRPr/>
            </a:pPr>
            <a:r>
              <a:rPr lang="en-US" sz="2136" dirty="0" err="1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Prevalência</a:t>
            </a:r>
            <a:r>
              <a:rPr lang="en-US" sz="2136" dirty="0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 </a:t>
            </a:r>
            <a:r>
              <a:rPr lang="en-US" sz="2136" dirty="0" err="1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raramente</a:t>
            </a:r>
            <a:r>
              <a:rPr lang="en-US" sz="2136" dirty="0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 &gt; 5 </a:t>
            </a:r>
            <a:r>
              <a:rPr lang="en-US" sz="2136" dirty="0" err="1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por</a:t>
            </a:r>
            <a:r>
              <a:rPr lang="en-US" sz="2136" dirty="0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 100,000</a:t>
            </a:r>
            <a:r>
              <a:rPr lang="en-US" sz="2136" baseline="30000" dirty="0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1,2</a:t>
            </a:r>
          </a:p>
          <a:p>
            <a:pPr marL="302303" indent="-302303" defTabSz="1220512" eaLnBrk="0" hangingPunct="0">
              <a:lnSpc>
                <a:spcPct val="100000"/>
              </a:lnSpc>
              <a:spcBef>
                <a:spcPts val="0"/>
              </a:spcBef>
              <a:spcAft>
                <a:spcPts val="534"/>
              </a:spcAft>
              <a:buClr>
                <a:srgbClr val="0070C0"/>
              </a:buClr>
              <a:buSzPct val="100000"/>
              <a:defRPr/>
            </a:pPr>
            <a:r>
              <a:rPr lang="en-US" sz="2136" dirty="0" err="1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Predomínio</a:t>
            </a:r>
            <a:r>
              <a:rPr lang="en-US" sz="2136" dirty="0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 </a:t>
            </a:r>
            <a:r>
              <a:rPr lang="en-US" sz="2136" dirty="0" err="1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feminino</a:t>
            </a:r>
            <a:r>
              <a:rPr lang="en-US" sz="2136" dirty="0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 (9:1 F:M)</a:t>
            </a:r>
            <a:r>
              <a:rPr lang="en-US" sz="2136" baseline="30000" dirty="0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Rectangle: Top Corners Rounded 7">
            <a:extLst>
              <a:ext uri="{FF2B5EF4-FFF2-40B4-BE49-F238E27FC236}">
                <a16:creationId xmlns:a16="http://schemas.microsoft.com/office/drawing/2014/main" id="{F7CE6695-BDF0-ABDB-35A5-59C7D3EE849C}"/>
              </a:ext>
            </a:extLst>
          </p:cNvPr>
          <p:cNvSpPr>
            <a:spLocks/>
          </p:cNvSpPr>
          <p:nvPr/>
        </p:nvSpPr>
        <p:spPr>
          <a:xfrm rot="10800000" flipV="1">
            <a:off x="6313835" y="2641749"/>
            <a:ext cx="4786556" cy="1808645"/>
          </a:xfrm>
          <a:prstGeom prst="rect">
            <a:avLst/>
          </a:prstGeom>
          <a:noFill/>
          <a:ln w="6350" cap="flat" cmpd="sng" algn="ctr">
            <a:solidFill>
              <a:srgbClr val="4F81BD"/>
            </a:solidFill>
            <a:prstDash val="solid"/>
          </a:ln>
          <a:effectLst/>
        </p:spPr>
        <p:txBody>
          <a:bodyPr lIns="27029" rIns="27029" rtlCol="0" anchor="ctr">
            <a:noAutofit/>
          </a:bodyPr>
          <a:lstStyle/>
          <a:p>
            <a:pPr marL="319255" indent="-231671" defTabSz="1220512">
              <a:spcAft>
                <a:spcPts val="534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2136" dirty="0" err="1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Mediana</a:t>
            </a:r>
            <a:r>
              <a:rPr lang="en-US" sz="2136" dirty="0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 : 39 anos</a:t>
            </a:r>
            <a:r>
              <a:rPr lang="en-US" sz="2136" baseline="30000" dirty="0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4-6</a:t>
            </a:r>
          </a:p>
          <a:p>
            <a:pPr marL="319255" indent="-231671" defTabSz="1220512">
              <a:spcAft>
                <a:spcPts val="534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2136" dirty="0" err="1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Pediátricos</a:t>
            </a:r>
            <a:r>
              <a:rPr lang="en-US" sz="2136" dirty="0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 </a:t>
            </a:r>
            <a:r>
              <a:rPr lang="en-US" sz="2136" dirty="0" err="1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até</a:t>
            </a:r>
            <a:r>
              <a:rPr lang="en-US" sz="2136" dirty="0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 </a:t>
            </a:r>
            <a:r>
              <a:rPr lang="en-US" sz="2136" dirty="0" err="1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adultos</a:t>
            </a:r>
            <a:r>
              <a:rPr lang="en-US" sz="2136" dirty="0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 (&gt;50 </a:t>
            </a:r>
            <a:r>
              <a:rPr lang="en-US" sz="2136" dirty="0" err="1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anos</a:t>
            </a:r>
            <a:r>
              <a:rPr lang="en-US" sz="2136" dirty="0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)</a:t>
            </a:r>
            <a:r>
              <a:rPr lang="en-US" sz="2136" baseline="30000" dirty="0">
                <a:solidFill>
                  <a:prstClr val="black"/>
                </a:solidFill>
                <a:latin typeface="Imago"/>
                <a:cs typeface="Arial" panose="020B0604020202020204" pitchFamily="34" charset="0"/>
              </a:rPr>
              <a:t>3,5,6</a:t>
            </a:r>
            <a:endParaRPr lang="en-US" sz="2136" dirty="0">
              <a:solidFill>
                <a:srgbClr val="595959"/>
              </a:solidFill>
              <a:latin typeface="Imago"/>
              <a:cs typeface="Arial" panose="020B0604020202020204" pitchFamily="34" charset="0"/>
            </a:endParaRP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55478310-7826-AB08-8825-D3F84FE6FFBA}"/>
              </a:ext>
            </a:extLst>
          </p:cNvPr>
          <p:cNvSpPr>
            <a:spLocks/>
          </p:cNvSpPr>
          <p:nvPr/>
        </p:nvSpPr>
        <p:spPr>
          <a:xfrm>
            <a:off x="6313805" y="2332605"/>
            <a:ext cx="4786557" cy="667427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square" anchor="ctr">
            <a:spAutoFit/>
          </a:bodyPr>
          <a:lstStyle/>
          <a:p>
            <a:pPr algn="ctr" defTabSz="1220512">
              <a:defRPr/>
            </a:pPr>
            <a:r>
              <a:rPr lang="en-US" sz="3737" b="1" err="1">
                <a:solidFill>
                  <a:srgbClr val="1F497D"/>
                </a:solidFill>
                <a:latin typeface="Imago" panose="020B0500060000020004" pitchFamily="34" charset="0"/>
                <a:cs typeface="Arial" panose="020B0604020202020204" pitchFamily="34" charset="0"/>
              </a:rPr>
              <a:t>Início</a:t>
            </a:r>
            <a:r>
              <a:rPr lang="en-US" sz="3737" b="1">
                <a:solidFill>
                  <a:srgbClr val="1F497D"/>
                </a:solidFill>
                <a:latin typeface="Imago" panose="020B0500060000020004" pitchFamily="34" charset="0"/>
                <a:cs typeface="Arial" panose="020B0604020202020204" pitchFamily="34" charset="0"/>
              </a:rPr>
              <a:t> da </a:t>
            </a:r>
            <a:r>
              <a:rPr lang="en-US" sz="3737" b="1" err="1">
                <a:solidFill>
                  <a:srgbClr val="1F497D"/>
                </a:solidFill>
                <a:latin typeface="Imago" panose="020B0500060000020004" pitchFamily="34" charset="0"/>
                <a:cs typeface="Arial" panose="020B0604020202020204" pitchFamily="34" charset="0"/>
              </a:rPr>
              <a:t>doença</a:t>
            </a:r>
            <a:endParaRPr lang="en-US" sz="3737" b="1" baseline="30000">
              <a:solidFill>
                <a:srgbClr val="1F497D"/>
              </a:solidFill>
              <a:latin typeface="Imago" panose="020B05000600000200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118F42D2-4A4B-738D-C203-E19B8919E00B}"/>
              </a:ext>
            </a:extLst>
          </p:cNvPr>
          <p:cNvSpPr>
            <a:spLocks/>
          </p:cNvSpPr>
          <p:nvPr/>
        </p:nvSpPr>
        <p:spPr>
          <a:xfrm>
            <a:off x="11316177" y="2336147"/>
            <a:ext cx="4906436" cy="667427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txBody>
          <a:bodyPr wrap="square" anchor="ctr">
            <a:spAutoFit/>
          </a:bodyPr>
          <a:lstStyle/>
          <a:p>
            <a:pPr algn="ctr" defTabSz="1220512">
              <a:defRPr/>
            </a:pPr>
            <a:r>
              <a:rPr lang="en-US" sz="3737" b="1" err="1">
                <a:solidFill>
                  <a:srgbClr val="1F497D"/>
                </a:solidFill>
                <a:latin typeface="Imago" panose="020B0500060000020004" pitchFamily="34" charset="0"/>
                <a:cs typeface="Arial" panose="020B0604020202020204" pitchFamily="34" charset="0"/>
              </a:rPr>
              <a:t>Prevalência</a:t>
            </a:r>
            <a:endParaRPr lang="en-US" sz="3737" b="1" baseline="30000">
              <a:solidFill>
                <a:srgbClr val="1F497D"/>
              </a:solidFill>
              <a:latin typeface="Imago" panose="020B050006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9C2BF7AA-EA8B-2010-7421-18B6D27CDC16}"/>
              </a:ext>
            </a:extLst>
          </p:cNvPr>
          <p:cNvSpPr>
            <a:spLocks/>
          </p:cNvSpPr>
          <p:nvPr/>
        </p:nvSpPr>
        <p:spPr>
          <a:xfrm>
            <a:off x="6145098" y="4726252"/>
            <a:ext cx="9888800" cy="297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9255" indent="-319255" defTabSz="1220512">
              <a:spcAft>
                <a:spcPts val="1068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srgbClr val="1F497D"/>
                </a:solidFill>
              </a:rPr>
              <a:t>Diagnóstico</a:t>
            </a:r>
            <a:r>
              <a:rPr lang="en-US" sz="3200" dirty="0">
                <a:solidFill>
                  <a:srgbClr val="1F497D"/>
                </a:solidFill>
              </a:rPr>
              <a:t>: </a:t>
            </a:r>
            <a:r>
              <a:rPr lang="en-US" sz="3200" dirty="0" err="1">
                <a:solidFill>
                  <a:srgbClr val="1F497D"/>
                </a:solidFill>
              </a:rPr>
              <a:t>centro</a:t>
            </a:r>
            <a:r>
              <a:rPr lang="en-US" sz="3200" dirty="0">
                <a:solidFill>
                  <a:srgbClr val="1F497D"/>
                </a:solidFill>
              </a:rPr>
              <a:t> </a:t>
            </a:r>
            <a:r>
              <a:rPr lang="en-US" sz="3200" dirty="0" err="1">
                <a:solidFill>
                  <a:srgbClr val="1F497D"/>
                </a:solidFill>
              </a:rPr>
              <a:t>referência</a:t>
            </a:r>
            <a:r>
              <a:rPr lang="en-US" sz="3200" dirty="0">
                <a:solidFill>
                  <a:srgbClr val="1F497D"/>
                </a:solidFill>
              </a:rPr>
              <a:t> + RM + lab</a:t>
            </a:r>
          </a:p>
          <a:p>
            <a:pPr marL="319255" indent="-319255" defTabSz="1220512">
              <a:spcAft>
                <a:spcPts val="1068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srgbClr val="1F497D"/>
                </a:solidFill>
              </a:rPr>
              <a:t>Tratamentos</a:t>
            </a:r>
            <a:r>
              <a:rPr lang="en-US" sz="3200" dirty="0">
                <a:solidFill>
                  <a:srgbClr val="1F497D"/>
                </a:solidFill>
              </a:rPr>
              <a:t> para EM </a:t>
            </a:r>
            <a:r>
              <a:rPr lang="en-US" sz="3200" dirty="0" err="1">
                <a:solidFill>
                  <a:srgbClr val="1F497D"/>
                </a:solidFill>
              </a:rPr>
              <a:t>podem</a:t>
            </a:r>
            <a:r>
              <a:rPr lang="en-US" sz="3200" dirty="0">
                <a:solidFill>
                  <a:srgbClr val="1F497D"/>
                </a:solidFill>
              </a:rPr>
              <a:t> </a:t>
            </a:r>
            <a:r>
              <a:rPr lang="en-US" sz="3200" dirty="0" err="1">
                <a:solidFill>
                  <a:srgbClr val="1F497D"/>
                </a:solidFill>
              </a:rPr>
              <a:t>piorar</a:t>
            </a:r>
            <a:r>
              <a:rPr lang="en-US" sz="3200" dirty="0">
                <a:solidFill>
                  <a:srgbClr val="1F497D"/>
                </a:solidFill>
              </a:rPr>
              <a:t> NMOSD</a:t>
            </a:r>
          </a:p>
          <a:p>
            <a:pPr marL="319255" indent="-319255" defTabSz="1220512">
              <a:spcAft>
                <a:spcPts val="1068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1F497D"/>
                </a:solidFill>
                <a:sym typeface="Wingdings" pitchFamily="2" charset="2"/>
              </a:rPr>
              <a:t>Sem PCDT </a:t>
            </a:r>
            <a:r>
              <a:rPr lang="en-US" sz="2800" dirty="0">
                <a:solidFill>
                  <a:srgbClr val="1F497D"/>
                </a:solidFill>
                <a:sym typeface="Wingdings" pitchFamily="2" charset="2"/>
              </a:rPr>
              <a:t>(off-label: Rituximabe, </a:t>
            </a:r>
            <a:r>
              <a:rPr lang="en-US" sz="2800" dirty="0" err="1">
                <a:solidFill>
                  <a:srgbClr val="1F497D"/>
                </a:solidFill>
                <a:sym typeface="Wingdings" pitchFamily="2" charset="2"/>
              </a:rPr>
              <a:t>imunossupressores</a:t>
            </a:r>
            <a:r>
              <a:rPr lang="en-US" sz="2800" dirty="0">
                <a:solidFill>
                  <a:srgbClr val="1F497D"/>
                </a:solidFill>
                <a:sym typeface="Wingdings" pitchFamily="2" charset="2"/>
              </a:rPr>
              <a:t>)</a:t>
            </a:r>
            <a:endParaRPr lang="en-US" sz="3200" dirty="0">
              <a:solidFill>
                <a:srgbClr val="1F497D"/>
              </a:solidFill>
            </a:endParaRPr>
          </a:p>
          <a:p>
            <a:pPr marL="319255" indent="-319255" defTabSz="1220512">
              <a:spcAft>
                <a:spcPts val="1068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srgbClr val="1F497D"/>
                </a:solidFill>
                <a:sym typeface="Wingdings" pitchFamily="2" charset="2"/>
              </a:rPr>
              <a:t>Aprovados</a:t>
            </a:r>
            <a:r>
              <a:rPr lang="en-US" sz="3200" dirty="0">
                <a:solidFill>
                  <a:srgbClr val="1F497D"/>
                </a:solidFill>
                <a:sym typeface="Wingdings" pitchFamily="2" charset="2"/>
              </a:rPr>
              <a:t> no </a:t>
            </a:r>
            <a:r>
              <a:rPr lang="en-US" sz="3200" dirty="0" err="1">
                <a:solidFill>
                  <a:srgbClr val="1F497D"/>
                </a:solidFill>
                <a:sym typeface="Wingdings" pitchFamily="2" charset="2"/>
              </a:rPr>
              <a:t>Brasil</a:t>
            </a:r>
            <a:r>
              <a:rPr lang="en-US" sz="3200" dirty="0">
                <a:solidFill>
                  <a:srgbClr val="1F497D"/>
                </a:solidFill>
                <a:sym typeface="Wingdings" pitchFamily="2" charset="2"/>
              </a:rPr>
              <a:t>: </a:t>
            </a:r>
            <a:r>
              <a:rPr lang="en-US" sz="3200" dirty="0" err="1">
                <a:solidFill>
                  <a:srgbClr val="1F497D"/>
                </a:solidFill>
                <a:sym typeface="Wingdings" pitchFamily="2" charset="2"/>
              </a:rPr>
              <a:t>Ravulizumabe</a:t>
            </a:r>
            <a:r>
              <a:rPr lang="en-US" sz="3200" dirty="0">
                <a:solidFill>
                  <a:srgbClr val="1F497D"/>
                </a:solidFill>
                <a:sym typeface="Wingdings" pitchFamily="2" charset="2"/>
              </a:rPr>
              <a:t> (iC5), </a:t>
            </a:r>
            <a:r>
              <a:rPr lang="en-US" sz="3200" dirty="0" err="1">
                <a:solidFill>
                  <a:srgbClr val="1F497D"/>
                </a:solidFill>
                <a:sym typeface="Wingdings" pitchFamily="2" charset="2"/>
              </a:rPr>
              <a:t>Inebilizumabe</a:t>
            </a:r>
            <a:r>
              <a:rPr lang="en-US" sz="3200" dirty="0">
                <a:solidFill>
                  <a:srgbClr val="1F497D"/>
                </a:solidFill>
                <a:sym typeface="Wingdings" pitchFamily="2" charset="2"/>
              </a:rPr>
              <a:t> (aCD19), </a:t>
            </a:r>
            <a:r>
              <a:rPr lang="en-US" sz="3200" dirty="0" err="1">
                <a:solidFill>
                  <a:srgbClr val="1F497D"/>
                </a:solidFill>
                <a:sym typeface="Wingdings" pitchFamily="2" charset="2"/>
              </a:rPr>
              <a:t>Satralizumabe</a:t>
            </a:r>
            <a:r>
              <a:rPr lang="en-US" sz="3200" dirty="0">
                <a:solidFill>
                  <a:srgbClr val="1F497D"/>
                </a:solidFill>
                <a:sym typeface="Wingdings" pitchFamily="2" charset="2"/>
              </a:rPr>
              <a:t> (aIL6R)</a:t>
            </a:r>
          </a:p>
        </p:txBody>
      </p:sp>
      <p:pic>
        <p:nvPicPr>
          <p:cNvPr id="9" name="Espaço Reservado para Conteúdo 6">
            <a:extLst>
              <a:ext uri="{FF2B5EF4-FFF2-40B4-BE49-F238E27FC236}">
                <a16:creationId xmlns:a16="http://schemas.microsoft.com/office/drawing/2014/main" id="{81DF5FF4-02C8-B4B8-FC1D-14F7C0C4E4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1964" y="2200687"/>
            <a:ext cx="3229969" cy="607319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AAEA7E5-570E-9D5E-B69D-4C792884D416}"/>
              </a:ext>
            </a:extLst>
          </p:cNvPr>
          <p:cNvSpPr txBox="1"/>
          <p:nvPr/>
        </p:nvSpPr>
        <p:spPr>
          <a:xfrm>
            <a:off x="15750085" y="9076089"/>
            <a:ext cx="472523" cy="33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D2FD29-BC43-C24E-91EE-2C3533247080}" type="slidenum">
              <a:rPr lang="pt-BR" sz="1602">
                <a:solidFill>
                  <a:schemeClr val="bg1">
                    <a:lumMod val="85000"/>
                  </a:schemeClr>
                </a:solidFill>
              </a:rPr>
              <a:t>2</a:t>
            </a:fld>
            <a:endParaRPr lang="pt-BR" sz="1602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87778B6-F404-B770-5503-CF366150C418}"/>
              </a:ext>
            </a:extLst>
          </p:cNvPr>
          <p:cNvSpPr txBox="1"/>
          <p:nvPr/>
        </p:nvSpPr>
        <p:spPr>
          <a:xfrm>
            <a:off x="1536901" y="8321292"/>
            <a:ext cx="137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Mielite extensa</a:t>
            </a:r>
          </a:p>
        </p:txBody>
      </p:sp>
    </p:spTree>
    <p:extLst>
      <p:ext uri="{BB962C8B-B14F-4D97-AF65-F5344CB8AC3E}">
        <p14:creationId xmlns:p14="http://schemas.microsoft.com/office/powerpoint/2010/main" val="1352675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>
          <a:extLst>
            <a:ext uri="{FF2B5EF4-FFF2-40B4-BE49-F238E27FC236}">
              <a16:creationId xmlns:a16="http://schemas.microsoft.com/office/drawing/2014/main" id="{C951BFC3-6AA5-6657-E27C-4C6D77321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8" title="Screenshot_20.png">
            <a:extLst>
              <a:ext uri="{FF2B5EF4-FFF2-40B4-BE49-F238E27FC236}">
                <a16:creationId xmlns:a16="http://schemas.microsoft.com/office/drawing/2014/main" id="{F1B8F293-04B3-33B9-A8A1-5D6AD17E2A83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775" y="0"/>
            <a:ext cx="16238849" cy="102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8">
            <a:extLst>
              <a:ext uri="{FF2B5EF4-FFF2-40B4-BE49-F238E27FC236}">
                <a16:creationId xmlns:a16="http://schemas.microsoft.com/office/drawing/2014/main" id="{A44D0042-BB96-F191-9B2E-5B43EC95A80E}"/>
              </a:ext>
            </a:extLst>
          </p:cNvPr>
          <p:cNvSpPr/>
          <p:nvPr/>
        </p:nvSpPr>
        <p:spPr>
          <a:xfrm flipH="1">
            <a:off x="-50" y="2081175"/>
            <a:ext cx="16273500" cy="8124300"/>
          </a:xfrm>
          <a:prstGeom prst="round1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28" title="Logomarca HCPA branco simbolo esquerda.png">
            <a:extLst>
              <a:ext uri="{FF2B5EF4-FFF2-40B4-BE49-F238E27FC236}">
                <a16:creationId xmlns:a16="http://schemas.microsoft.com/office/drawing/2014/main" id="{0F705557-4E7D-E77F-E999-685DA6488568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1923" y="344437"/>
            <a:ext cx="1310674" cy="1125178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8">
            <a:extLst>
              <a:ext uri="{FF2B5EF4-FFF2-40B4-BE49-F238E27FC236}">
                <a16:creationId xmlns:a16="http://schemas.microsoft.com/office/drawing/2014/main" id="{BDBEA632-DB53-E461-1F04-CB7F1415BB9C}"/>
              </a:ext>
            </a:extLst>
          </p:cNvPr>
          <p:cNvSpPr txBox="1"/>
          <p:nvPr/>
        </p:nvSpPr>
        <p:spPr>
          <a:xfrm>
            <a:off x="936625" y="492125"/>
            <a:ext cx="11824420" cy="82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lang="pt-BR" sz="4400" dirty="0" err="1">
                <a:solidFill>
                  <a:schemeClr val="bg1"/>
                </a:solidFill>
              </a:rPr>
              <a:t>Neuromielite</a:t>
            </a:r>
            <a:r>
              <a:rPr lang="pt-BR" sz="4400" dirty="0">
                <a:solidFill>
                  <a:schemeClr val="bg1"/>
                </a:solidFill>
              </a:rPr>
              <a:t> óptica – alto risco incapacidade</a:t>
            </a:r>
            <a:endParaRPr sz="1800" i="1" u="none" strike="noStrike" cap="none" dirty="0">
              <a:solidFill>
                <a:schemeClr val="bg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pic>
        <p:nvPicPr>
          <p:cNvPr id="11" name="droppedImage.pdf">
            <a:extLst>
              <a:ext uri="{FF2B5EF4-FFF2-40B4-BE49-F238E27FC236}">
                <a16:creationId xmlns:a16="http://schemas.microsoft.com/office/drawing/2014/main" id="{C6C2C0EE-E068-3643-9910-1B4F7206064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680318" y="3206599"/>
            <a:ext cx="4566130" cy="4566130"/>
          </a:xfrm>
          <a:prstGeom prst="rect">
            <a:avLst/>
          </a:prstGeom>
          <a:ln w="25400">
            <a:round/>
          </a:ln>
        </p:spPr>
      </p:pic>
      <p:sp>
        <p:nvSpPr>
          <p:cNvPr id="12" name="Shape 151">
            <a:extLst>
              <a:ext uri="{FF2B5EF4-FFF2-40B4-BE49-F238E27FC236}">
                <a16:creationId xmlns:a16="http://schemas.microsoft.com/office/drawing/2014/main" id="{0B444861-F843-B45D-CF33-F90FAB87AE18}"/>
              </a:ext>
            </a:extLst>
          </p:cNvPr>
          <p:cNvSpPr/>
          <p:nvPr/>
        </p:nvSpPr>
        <p:spPr>
          <a:xfrm>
            <a:off x="747062" y="7803852"/>
            <a:ext cx="5384890" cy="82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spcBef>
                <a:spcPts val="3200"/>
              </a:spcBef>
              <a:defRPr sz="2800"/>
            </a:lvl1pPr>
          </a:lstStyle>
          <a:p>
            <a:pPr lvl="0">
              <a:defRPr sz="1800"/>
            </a:pPr>
            <a:r>
              <a:rPr lang="en-US" sz="2670" dirty="0" err="1"/>
              <a:t>Mielite</a:t>
            </a:r>
            <a:r>
              <a:rPr lang="en-US" sz="2670" dirty="0"/>
              <a:t> </a:t>
            </a:r>
            <a:r>
              <a:rPr lang="en-US" sz="2670" dirty="0" err="1"/>
              <a:t>longitudinalmente</a:t>
            </a:r>
            <a:r>
              <a:rPr lang="en-US" sz="2670" dirty="0"/>
              <a:t> </a:t>
            </a:r>
            <a:r>
              <a:rPr lang="en-US" sz="2670" dirty="0" err="1"/>
              <a:t>extensa</a:t>
            </a:r>
            <a:r>
              <a:rPr lang="en-US" sz="2670" dirty="0"/>
              <a:t> (LETM)</a:t>
            </a:r>
            <a:endParaRPr sz="2670" dirty="0"/>
          </a:p>
        </p:txBody>
      </p:sp>
      <p:sp>
        <p:nvSpPr>
          <p:cNvPr id="14" name="Shape 152">
            <a:extLst>
              <a:ext uri="{FF2B5EF4-FFF2-40B4-BE49-F238E27FC236}">
                <a16:creationId xmlns:a16="http://schemas.microsoft.com/office/drawing/2014/main" id="{F0F23A1E-196D-FD72-62BB-E7EAE9D7E2CA}"/>
              </a:ext>
            </a:extLst>
          </p:cNvPr>
          <p:cNvSpPr/>
          <p:nvPr/>
        </p:nvSpPr>
        <p:spPr>
          <a:xfrm>
            <a:off x="6625466" y="7848386"/>
            <a:ext cx="4675835" cy="410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spcBef>
                <a:spcPts val="3200"/>
              </a:spcBef>
              <a:defRPr sz="2800"/>
            </a:lvl1pPr>
          </a:lstStyle>
          <a:p>
            <a:pPr lvl="0">
              <a:defRPr sz="1800"/>
            </a:pPr>
            <a:r>
              <a:rPr lang="en-US" sz="2670" dirty="0" err="1"/>
              <a:t>Neurite</a:t>
            </a:r>
            <a:r>
              <a:rPr lang="en-US" sz="2670" dirty="0"/>
              <a:t> </a:t>
            </a:r>
            <a:r>
              <a:rPr lang="en-US" sz="2670" dirty="0" err="1"/>
              <a:t>óptica</a:t>
            </a:r>
            <a:r>
              <a:rPr lang="en-US" sz="2670" dirty="0"/>
              <a:t> (NO) grave</a:t>
            </a:r>
            <a:endParaRPr sz="2670" dirty="0"/>
          </a:p>
        </p:txBody>
      </p:sp>
      <p:pic>
        <p:nvPicPr>
          <p:cNvPr id="15" name="pasted-image.png">
            <a:extLst>
              <a:ext uri="{FF2B5EF4-FFF2-40B4-BE49-F238E27FC236}">
                <a16:creationId xmlns:a16="http://schemas.microsoft.com/office/drawing/2014/main" id="{2DEB1ABE-9CB3-3188-E602-F662165322A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33887" y="3216106"/>
            <a:ext cx="5411245" cy="456499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54">
            <a:extLst>
              <a:ext uri="{FF2B5EF4-FFF2-40B4-BE49-F238E27FC236}">
                <a16:creationId xmlns:a16="http://schemas.microsoft.com/office/drawing/2014/main" id="{F18C1E69-EE7E-5A88-4AFC-1A6DEAC83192}"/>
              </a:ext>
            </a:extLst>
          </p:cNvPr>
          <p:cNvSpPr/>
          <p:nvPr/>
        </p:nvSpPr>
        <p:spPr>
          <a:xfrm>
            <a:off x="827104" y="7164192"/>
            <a:ext cx="913811" cy="507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74" tIns="47674" rIns="47674" bIns="47674" anchor="ctr">
            <a:spAutoFit/>
          </a:bodyPr>
          <a:lstStyle>
            <a:lvl1pPr algn="l">
              <a:spcBef>
                <a:spcPts val="3200"/>
              </a:spcBef>
              <a:defRPr sz="28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70"/>
              <a:t>T2WI</a:t>
            </a:r>
          </a:p>
        </p:txBody>
      </p:sp>
      <p:sp>
        <p:nvSpPr>
          <p:cNvPr id="17" name="Shape 155">
            <a:extLst>
              <a:ext uri="{FF2B5EF4-FFF2-40B4-BE49-F238E27FC236}">
                <a16:creationId xmlns:a16="http://schemas.microsoft.com/office/drawing/2014/main" id="{A7BAC2DE-B10C-EFFA-75C8-373EB48C83CA}"/>
              </a:ext>
            </a:extLst>
          </p:cNvPr>
          <p:cNvSpPr/>
          <p:nvPr/>
        </p:nvSpPr>
        <p:spPr>
          <a:xfrm>
            <a:off x="3353941" y="7164192"/>
            <a:ext cx="952283" cy="507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74" tIns="47674" rIns="47674" bIns="47674" anchor="ctr">
            <a:spAutoFit/>
          </a:bodyPr>
          <a:lstStyle>
            <a:lvl1pPr algn="l">
              <a:spcBef>
                <a:spcPts val="3200"/>
              </a:spcBef>
              <a:defRPr sz="28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70"/>
              <a:t>T1Gd</a:t>
            </a:r>
          </a:p>
        </p:txBody>
      </p:sp>
      <p:sp>
        <p:nvSpPr>
          <p:cNvPr id="18" name="Shape 156">
            <a:extLst>
              <a:ext uri="{FF2B5EF4-FFF2-40B4-BE49-F238E27FC236}">
                <a16:creationId xmlns:a16="http://schemas.microsoft.com/office/drawing/2014/main" id="{C6C5012D-4233-EB43-13B0-E6ADCE8E34FC}"/>
              </a:ext>
            </a:extLst>
          </p:cNvPr>
          <p:cNvSpPr/>
          <p:nvPr/>
        </p:nvSpPr>
        <p:spPr>
          <a:xfrm>
            <a:off x="6720053" y="7164192"/>
            <a:ext cx="952283" cy="507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74" tIns="47674" rIns="47674" bIns="47674" anchor="ctr">
            <a:spAutoFit/>
          </a:bodyPr>
          <a:lstStyle>
            <a:lvl1pPr algn="l">
              <a:spcBef>
                <a:spcPts val="3200"/>
              </a:spcBef>
              <a:defRPr sz="28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70" dirty="0">
                <a:solidFill>
                  <a:schemeClr val="bg1"/>
                </a:solidFill>
              </a:rPr>
              <a:t>T1Gd</a:t>
            </a:r>
          </a:p>
        </p:txBody>
      </p:sp>
      <p:sp>
        <p:nvSpPr>
          <p:cNvPr id="19" name="Shape 157">
            <a:extLst>
              <a:ext uri="{FF2B5EF4-FFF2-40B4-BE49-F238E27FC236}">
                <a16:creationId xmlns:a16="http://schemas.microsoft.com/office/drawing/2014/main" id="{1868FFBB-8D2F-1A39-D503-A7258F5950DA}"/>
              </a:ext>
            </a:extLst>
          </p:cNvPr>
          <p:cNvSpPr/>
          <p:nvPr/>
        </p:nvSpPr>
        <p:spPr>
          <a:xfrm flipH="1">
            <a:off x="2029684" y="5015832"/>
            <a:ext cx="356322" cy="1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3204"/>
          </a:p>
        </p:txBody>
      </p:sp>
      <p:sp>
        <p:nvSpPr>
          <p:cNvPr id="20" name="Shape 158">
            <a:extLst>
              <a:ext uri="{FF2B5EF4-FFF2-40B4-BE49-F238E27FC236}">
                <a16:creationId xmlns:a16="http://schemas.microsoft.com/office/drawing/2014/main" id="{77E11D4E-555F-B8D0-B670-A8ADEFFA4DF6}"/>
              </a:ext>
            </a:extLst>
          </p:cNvPr>
          <p:cNvSpPr/>
          <p:nvPr/>
        </p:nvSpPr>
        <p:spPr>
          <a:xfrm flipH="1">
            <a:off x="2029684" y="5295487"/>
            <a:ext cx="356322" cy="1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3204"/>
          </a:p>
        </p:txBody>
      </p:sp>
      <p:sp>
        <p:nvSpPr>
          <p:cNvPr id="21" name="Shape 159">
            <a:extLst>
              <a:ext uri="{FF2B5EF4-FFF2-40B4-BE49-F238E27FC236}">
                <a16:creationId xmlns:a16="http://schemas.microsoft.com/office/drawing/2014/main" id="{DED49387-F53A-46EF-DF97-CC422CB1ADFF}"/>
              </a:ext>
            </a:extLst>
          </p:cNvPr>
          <p:cNvSpPr/>
          <p:nvPr/>
        </p:nvSpPr>
        <p:spPr>
          <a:xfrm flipH="1">
            <a:off x="2029684" y="4736179"/>
            <a:ext cx="356322" cy="1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3204"/>
          </a:p>
        </p:txBody>
      </p:sp>
      <p:sp>
        <p:nvSpPr>
          <p:cNvPr id="22" name="Shape 160">
            <a:extLst>
              <a:ext uri="{FF2B5EF4-FFF2-40B4-BE49-F238E27FC236}">
                <a16:creationId xmlns:a16="http://schemas.microsoft.com/office/drawing/2014/main" id="{95D31B15-4A46-6CBD-46EA-0A66C17FEC94}"/>
              </a:ext>
            </a:extLst>
          </p:cNvPr>
          <p:cNvSpPr/>
          <p:nvPr/>
        </p:nvSpPr>
        <p:spPr>
          <a:xfrm flipH="1">
            <a:off x="4886163" y="5015832"/>
            <a:ext cx="356324" cy="1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3204"/>
          </a:p>
        </p:txBody>
      </p:sp>
      <p:sp>
        <p:nvSpPr>
          <p:cNvPr id="23" name="Shape 161">
            <a:extLst>
              <a:ext uri="{FF2B5EF4-FFF2-40B4-BE49-F238E27FC236}">
                <a16:creationId xmlns:a16="http://schemas.microsoft.com/office/drawing/2014/main" id="{339A455F-2CFB-EFA6-5C0A-AF29E80CAD16}"/>
              </a:ext>
            </a:extLst>
          </p:cNvPr>
          <p:cNvSpPr/>
          <p:nvPr/>
        </p:nvSpPr>
        <p:spPr>
          <a:xfrm flipH="1">
            <a:off x="2029684" y="5552239"/>
            <a:ext cx="356322" cy="1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3204"/>
          </a:p>
        </p:txBody>
      </p:sp>
      <p:pic>
        <p:nvPicPr>
          <p:cNvPr id="24" name="MRI_toriyabe.jpg">
            <a:extLst>
              <a:ext uri="{FF2B5EF4-FFF2-40B4-BE49-F238E27FC236}">
                <a16:creationId xmlns:a16="http://schemas.microsoft.com/office/drawing/2014/main" id="{B26DBA88-A744-95A6-2221-FB2FC9D008B3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1679024" y="2173398"/>
            <a:ext cx="3227823" cy="5636792"/>
          </a:xfrm>
          <a:prstGeom prst="rect">
            <a:avLst/>
          </a:prstGeom>
          <a:ln w="25400">
            <a:round/>
          </a:ln>
        </p:spPr>
      </p:pic>
      <p:sp>
        <p:nvSpPr>
          <p:cNvPr id="25" name="Shape 175">
            <a:extLst>
              <a:ext uri="{FF2B5EF4-FFF2-40B4-BE49-F238E27FC236}">
                <a16:creationId xmlns:a16="http://schemas.microsoft.com/office/drawing/2014/main" id="{BE9CB63D-8E34-C8E1-7A60-AF752C00BBBB}"/>
              </a:ext>
            </a:extLst>
          </p:cNvPr>
          <p:cNvSpPr/>
          <p:nvPr/>
        </p:nvSpPr>
        <p:spPr>
          <a:xfrm>
            <a:off x="733887" y="9237175"/>
            <a:ext cx="4310475" cy="349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spcBef>
                <a:spcPts val="3200"/>
              </a:spcBef>
              <a:defRPr sz="2400"/>
            </a:lvl1pPr>
          </a:lstStyle>
          <a:p>
            <a:pPr lvl="0">
              <a:defRPr sz="1800"/>
            </a:pPr>
            <a:r>
              <a:rPr sz="2269" dirty="0"/>
              <a:t>Sato DK et al. </a:t>
            </a:r>
            <a:r>
              <a:rPr sz="2269" b="1" i="1" dirty="0"/>
              <a:t>Brain Pathol </a:t>
            </a:r>
            <a:r>
              <a:rPr sz="2269" dirty="0"/>
              <a:t>2013</a:t>
            </a:r>
          </a:p>
        </p:txBody>
      </p:sp>
      <p:sp>
        <p:nvSpPr>
          <p:cNvPr id="26" name="テキスト ボックス 2">
            <a:extLst>
              <a:ext uri="{FF2B5EF4-FFF2-40B4-BE49-F238E27FC236}">
                <a16:creationId xmlns:a16="http://schemas.microsoft.com/office/drawing/2014/main" id="{793E1B02-0380-12C7-AFBC-ADB1A69BC0EC}"/>
              </a:ext>
            </a:extLst>
          </p:cNvPr>
          <p:cNvSpPr txBox="1"/>
          <p:nvPr/>
        </p:nvSpPr>
        <p:spPr>
          <a:xfrm>
            <a:off x="11620783" y="7840449"/>
            <a:ext cx="3617295" cy="91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670" dirty="0" err="1"/>
              <a:t>Lesões</a:t>
            </a:r>
            <a:r>
              <a:rPr kumimoji="1" lang="en-US" altLang="ja-JP" sz="2670" dirty="0"/>
              <a:t> </a:t>
            </a:r>
            <a:r>
              <a:rPr kumimoji="1" lang="en-US" altLang="ja-JP" sz="2670" dirty="0" err="1"/>
              <a:t>cerebrais</a:t>
            </a:r>
            <a:r>
              <a:rPr kumimoji="1" lang="en-US" altLang="ja-JP" sz="2670" dirty="0"/>
              <a:t> e </a:t>
            </a:r>
            <a:r>
              <a:rPr kumimoji="1" lang="en-US" altLang="ja-JP" sz="2670" dirty="0" err="1"/>
              <a:t>na</a:t>
            </a:r>
            <a:r>
              <a:rPr kumimoji="1" lang="en-US" altLang="ja-JP" sz="2670" dirty="0"/>
              <a:t> </a:t>
            </a:r>
            <a:r>
              <a:rPr kumimoji="1" lang="en-US" altLang="ja-JP" sz="2670" dirty="0" err="1"/>
              <a:t>área</a:t>
            </a:r>
            <a:r>
              <a:rPr kumimoji="1" lang="en-US" altLang="ja-JP" sz="2670" dirty="0"/>
              <a:t> </a:t>
            </a:r>
            <a:r>
              <a:rPr kumimoji="1" lang="en-US" altLang="ja-JP" sz="2670" dirty="0" err="1"/>
              <a:t>postrema</a:t>
            </a:r>
            <a:endParaRPr kumimoji="1" lang="ja-JP" altLang="en-US" sz="2670" dirty="0"/>
          </a:p>
        </p:txBody>
      </p:sp>
      <p:sp>
        <p:nvSpPr>
          <p:cNvPr id="27" name="Shape 160">
            <a:extLst>
              <a:ext uri="{FF2B5EF4-FFF2-40B4-BE49-F238E27FC236}">
                <a16:creationId xmlns:a16="http://schemas.microsoft.com/office/drawing/2014/main" id="{A6B66E66-1D40-4BB2-693B-ED558FFFC0F6}"/>
              </a:ext>
            </a:extLst>
          </p:cNvPr>
          <p:cNvSpPr/>
          <p:nvPr/>
        </p:nvSpPr>
        <p:spPr>
          <a:xfrm flipH="1">
            <a:off x="12761045" y="3497150"/>
            <a:ext cx="356324" cy="1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3204"/>
          </a:p>
        </p:txBody>
      </p:sp>
      <p:sp>
        <p:nvSpPr>
          <p:cNvPr id="28" name="Shape 160">
            <a:extLst>
              <a:ext uri="{FF2B5EF4-FFF2-40B4-BE49-F238E27FC236}">
                <a16:creationId xmlns:a16="http://schemas.microsoft.com/office/drawing/2014/main" id="{D536A1A6-71E3-1C95-1661-C7A56080264F}"/>
              </a:ext>
            </a:extLst>
          </p:cNvPr>
          <p:cNvSpPr/>
          <p:nvPr/>
        </p:nvSpPr>
        <p:spPr>
          <a:xfrm flipH="1">
            <a:off x="13825359" y="5633858"/>
            <a:ext cx="356324" cy="1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3204"/>
          </a:p>
        </p:txBody>
      </p:sp>
    </p:spTree>
    <p:extLst>
      <p:ext uri="{BB962C8B-B14F-4D97-AF65-F5344CB8AC3E}">
        <p14:creationId xmlns:p14="http://schemas.microsoft.com/office/powerpoint/2010/main" val="2927773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3" title="Screenshot_20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6254625" cy="102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3"/>
          <p:cNvSpPr/>
          <p:nvPr/>
        </p:nvSpPr>
        <p:spPr>
          <a:xfrm rot="10800000" flipH="1">
            <a:off x="5880925" y="1750025"/>
            <a:ext cx="4529700" cy="73788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135C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3"/>
          <p:cNvSpPr/>
          <p:nvPr/>
        </p:nvSpPr>
        <p:spPr>
          <a:xfrm flipH="1">
            <a:off x="10828250" y="1729950"/>
            <a:ext cx="4578600" cy="74061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35C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3"/>
          <p:cNvSpPr/>
          <p:nvPr/>
        </p:nvSpPr>
        <p:spPr>
          <a:xfrm>
            <a:off x="835625" y="1729950"/>
            <a:ext cx="4578600" cy="74061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35C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3"/>
          <p:cNvSpPr txBox="1"/>
          <p:nvPr/>
        </p:nvSpPr>
        <p:spPr>
          <a:xfrm>
            <a:off x="936625" y="492125"/>
            <a:ext cx="13183270" cy="82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lang="en-US" sz="4400" i="1" dirty="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Como o </a:t>
            </a:r>
            <a:r>
              <a:rPr lang="en-US" sz="4400" i="1" dirty="0" err="1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paciente</a:t>
            </a:r>
            <a:r>
              <a:rPr lang="en-US" sz="4400" i="1" dirty="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</a:t>
            </a:r>
            <a:r>
              <a:rPr lang="en-US" sz="4400" i="1" dirty="0" err="1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sofre</a:t>
            </a:r>
            <a:r>
              <a:rPr lang="en-US" sz="4400" i="1" dirty="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com </a:t>
            </a:r>
            <a:r>
              <a:rPr lang="en-US" sz="4400" i="1" dirty="0" err="1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estes</a:t>
            </a:r>
            <a:r>
              <a:rPr lang="en-US" sz="4400" i="1" dirty="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</a:t>
            </a:r>
            <a:r>
              <a:rPr lang="en-US" sz="4400" i="1" dirty="0" err="1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ataques</a:t>
            </a:r>
            <a:r>
              <a:rPr lang="en-US" sz="4400" i="1" dirty="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da NMO?</a:t>
            </a:r>
            <a:endParaRPr sz="1800" i="1" u="none" strike="noStrike" cap="none" dirty="0">
              <a:solidFill>
                <a:schemeClr val="l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pic>
        <p:nvPicPr>
          <p:cNvPr id="194" name="Google Shape;194;p23" title="Logomarca HCPA branco simbolo esquerda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1923" y="344437"/>
            <a:ext cx="1310674" cy="112517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3"/>
          <p:cNvSpPr txBox="1"/>
          <p:nvPr/>
        </p:nvSpPr>
        <p:spPr>
          <a:xfrm>
            <a:off x="1357325" y="2284950"/>
            <a:ext cx="3944100" cy="72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lang="en-US" sz="3500" i="1" dirty="0" err="1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Mielites</a:t>
            </a:r>
            <a:r>
              <a:rPr lang="en-US" sz="3500" i="1" dirty="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</a:t>
            </a:r>
            <a:r>
              <a:rPr lang="en-US" sz="3500" i="1" dirty="0" err="1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extensas</a:t>
            </a:r>
            <a:endParaRPr sz="3500" i="1" u="none" strike="noStrike" cap="none" dirty="0">
              <a:solidFill>
                <a:schemeClr val="l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96" name="Google Shape;196;p23"/>
          <p:cNvSpPr txBox="1"/>
          <p:nvPr/>
        </p:nvSpPr>
        <p:spPr>
          <a:xfrm>
            <a:off x="6149200" y="2284950"/>
            <a:ext cx="3586200" cy="72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lang="en-US" sz="3500" i="1" dirty="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Neurite </a:t>
            </a:r>
            <a:r>
              <a:rPr lang="en-US" sz="3500" i="1" dirty="0" err="1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óptica</a:t>
            </a:r>
            <a:endParaRPr sz="3500" i="1" u="none" strike="noStrike" cap="none" dirty="0">
              <a:solidFill>
                <a:schemeClr val="l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97" name="Google Shape;197;p23"/>
          <p:cNvSpPr txBox="1"/>
          <p:nvPr/>
        </p:nvSpPr>
        <p:spPr>
          <a:xfrm>
            <a:off x="11113926" y="2284950"/>
            <a:ext cx="3714300" cy="72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lang="en-US" sz="3500" i="1" dirty="0" err="1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Síndrome</a:t>
            </a:r>
            <a:r>
              <a:rPr lang="en-US" sz="3500" i="1" dirty="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AP</a:t>
            </a:r>
            <a:endParaRPr sz="3500" i="1" u="none" strike="noStrike" cap="none" dirty="0">
              <a:solidFill>
                <a:schemeClr val="l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pic>
        <p:nvPicPr>
          <p:cNvPr id="5" name="Imagem 4" descr="Ícone&#10;&#10;O conteúdo gerado por IA pode estar incorreto.">
            <a:extLst>
              <a:ext uri="{FF2B5EF4-FFF2-40B4-BE49-F238E27FC236}">
                <a16:creationId xmlns:a16="http://schemas.microsoft.com/office/drawing/2014/main" id="{58F15F9C-D268-B22C-6602-1C634FAF23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938124" y="3273750"/>
            <a:ext cx="2514600" cy="2540000"/>
          </a:xfrm>
          <a:prstGeom prst="rect">
            <a:avLst/>
          </a:prstGeom>
        </p:spPr>
      </p:pic>
      <p:pic>
        <p:nvPicPr>
          <p:cNvPr id="7" name="Imagem 6" descr="Homem de camisa branca&#10;&#10;O conteúdo gerado por IA pode estar incorreto.">
            <a:extLst>
              <a:ext uri="{FF2B5EF4-FFF2-40B4-BE49-F238E27FC236}">
                <a16:creationId xmlns:a16="http://schemas.microsoft.com/office/drawing/2014/main" id="{2AA3D628-40B8-44CE-D3F0-D79E7F10D81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89049" y="6079305"/>
            <a:ext cx="3944100" cy="263105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5F88D1D-7893-C8D9-D45B-46BC52C13DF8}"/>
              </a:ext>
            </a:extLst>
          </p:cNvPr>
          <p:cNvSpPr txBox="1"/>
          <p:nvPr/>
        </p:nvSpPr>
        <p:spPr>
          <a:xfrm>
            <a:off x="1089049" y="8846219"/>
            <a:ext cx="3944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8" tooltip="https://asiamd.com/tag/older-adults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nc-nd/3.0/"/>
              </a:rPr>
              <a:t>CC BY-NC-ND</a:t>
            </a:r>
            <a:endParaRPr lang="pt-BR" sz="90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7C4FF04-D9B0-EAA6-8A28-D9EA84480C3A}"/>
              </a:ext>
            </a:extLst>
          </p:cNvPr>
          <p:cNvSpPr/>
          <p:nvPr/>
        </p:nvSpPr>
        <p:spPr>
          <a:xfrm>
            <a:off x="6149200" y="3508744"/>
            <a:ext cx="4015526" cy="44869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Imagem digital fictícia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1296FB55-723C-0163-3078-81D7DC29404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1113926" y="3563195"/>
            <a:ext cx="3884666" cy="4305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>
          <a:extLst>
            <a:ext uri="{FF2B5EF4-FFF2-40B4-BE49-F238E27FC236}">
              <a16:creationId xmlns:a16="http://schemas.microsoft.com/office/drawing/2014/main" id="{912A92C2-D84F-06BD-3DC3-B6F6A50E3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7" title="Screenshot_20.png">
            <a:extLst>
              <a:ext uri="{FF2B5EF4-FFF2-40B4-BE49-F238E27FC236}">
                <a16:creationId xmlns:a16="http://schemas.microsoft.com/office/drawing/2014/main" id="{6248511A-7714-E9ED-726D-C23A3852DCD4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7126474" y="0"/>
            <a:ext cx="9143775" cy="102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 title="25-1-3_pesquisa Confocal-9 (3).jpg">
            <a:extLst>
              <a:ext uri="{FF2B5EF4-FFF2-40B4-BE49-F238E27FC236}">
                <a16:creationId xmlns:a16="http://schemas.microsoft.com/office/drawing/2014/main" id="{20DF6D71-1793-EBE4-FCC1-FC0B4F52A426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" y="-19450"/>
            <a:ext cx="10973348" cy="1024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>
            <a:extLst>
              <a:ext uri="{FF2B5EF4-FFF2-40B4-BE49-F238E27FC236}">
                <a16:creationId xmlns:a16="http://schemas.microsoft.com/office/drawing/2014/main" id="{CC052612-889B-258E-C6B3-6A02245B92B1}"/>
              </a:ext>
            </a:extLst>
          </p:cNvPr>
          <p:cNvSpPr/>
          <p:nvPr/>
        </p:nvSpPr>
        <p:spPr>
          <a:xfrm rot="10800000">
            <a:off x="6897425" y="-100"/>
            <a:ext cx="9106500" cy="102249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135C50"/>
          </a:solidFill>
          <a:ln>
            <a:noFill/>
          </a:ln>
          <a:effectLst>
            <a:outerShdw blurRad="628650" dist="209550" dir="129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7">
            <a:extLst>
              <a:ext uri="{FF2B5EF4-FFF2-40B4-BE49-F238E27FC236}">
                <a16:creationId xmlns:a16="http://schemas.microsoft.com/office/drawing/2014/main" id="{B4ECC698-D2B7-00CE-255E-736B8C484026}"/>
              </a:ext>
            </a:extLst>
          </p:cNvPr>
          <p:cNvSpPr txBox="1"/>
          <p:nvPr/>
        </p:nvSpPr>
        <p:spPr>
          <a:xfrm>
            <a:off x="7973700" y="2601475"/>
            <a:ext cx="6793200" cy="275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5000"/>
              <a:buFont typeface="Tahoma"/>
              <a:buNone/>
            </a:pPr>
            <a:r>
              <a:rPr lang="pt-BR" sz="6400" i="1" dirty="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Diagnóstico</a:t>
            </a:r>
            <a:endParaRPr sz="6400" i="1" dirty="0">
              <a:solidFill>
                <a:schemeClr val="l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br>
              <a:rPr lang="en-US" sz="1800" b="0" i="0" u="none" strike="noStrike" cap="none" dirty="0">
                <a:solidFill>
                  <a:srgbClr val="8BE5C5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2900" b="0" i="1" u="none" strike="noStrike" cap="none" dirty="0">
                <a:solidFill>
                  <a:srgbClr val="ADF858"/>
                </a:solidFill>
                <a:latin typeface="Fira Sans"/>
                <a:ea typeface="Raleway"/>
                <a:cs typeface="Raleway"/>
                <a:sym typeface="Fira Sans"/>
              </a:rPr>
              <a:t>Centro </a:t>
            </a:r>
            <a:r>
              <a:rPr lang="en-US" sz="2900" b="0" i="1" u="none" strike="noStrike" cap="none" dirty="0" err="1">
                <a:solidFill>
                  <a:srgbClr val="ADF858"/>
                </a:solidFill>
                <a:latin typeface="Fira Sans"/>
                <a:ea typeface="Raleway"/>
                <a:cs typeface="Raleway"/>
                <a:sym typeface="Fira Sans"/>
              </a:rPr>
              <a:t>referência</a:t>
            </a:r>
            <a:r>
              <a:rPr lang="en-US" sz="2900" b="0" i="1" u="none" strike="noStrike" cap="none" dirty="0">
                <a:solidFill>
                  <a:srgbClr val="ADF858"/>
                </a:solidFill>
                <a:latin typeface="Fira Sans"/>
                <a:ea typeface="Raleway"/>
                <a:cs typeface="Raleway"/>
                <a:sym typeface="Fira Sans"/>
              </a:rPr>
              <a:t> +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lang="en-US" sz="2900" b="0" i="1" u="none" strike="noStrike" cap="none" dirty="0">
                <a:solidFill>
                  <a:srgbClr val="ADF858"/>
                </a:solidFill>
                <a:latin typeface="Fira Sans"/>
                <a:ea typeface="Raleway"/>
                <a:cs typeface="Raleway"/>
                <a:sym typeface="Fira Sans"/>
              </a:rPr>
              <a:t>RM +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lang="en-US" sz="2900" b="0" i="1" u="none" strike="noStrike" cap="none" dirty="0" err="1">
                <a:solidFill>
                  <a:srgbClr val="ADF858"/>
                </a:solidFill>
                <a:latin typeface="Fira Sans"/>
                <a:ea typeface="Raleway"/>
                <a:cs typeface="Raleway"/>
                <a:sym typeface="Fira Sans"/>
              </a:rPr>
              <a:t>anticorpo</a:t>
            </a:r>
            <a:r>
              <a:rPr lang="en-US" sz="2900" b="0" i="1" u="none" strike="noStrike" cap="none" dirty="0">
                <a:solidFill>
                  <a:srgbClr val="ADF858"/>
                </a:solidFill>
                <a:latin typeface="Fira Sans"/>
                <a:ea typeface="Raleway"/>
                <a:cs typeface="Raleway"/>
                <a:sym typeface="Fira Sans"/>
              </a:rPr>
              <a:t> aquaporina-4</a:t>
            </a:r>
            <a:endParaRPr sz="300" i="1" u="none" strike="noStrike" cap="none" dirty="0">
              <a:solidFill>
                <a:srgbClr val="ADF858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30" name="Google Shape;130;p17">
            <a:extLst>
              <a:ext uri="{FF2B5EF4-FFF2-40B4-BE49-F238E27FC236}">
                <a16:creationId xmlns:a16="http://schemas.microsoft.com/office/drawing/2014/main" id="{0E786688-5E63-9BE4-9C7F-3466FF037E51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10679" y="7329013"/>
            <a:ext cx="1030692" cy="1030693"/>
          </a:xfrm>
          <a:prstGeom prst="rect">
            <a:avLst/>
          </a:prstGeom>
          <a:noFill/>
          <a:ln>
            <a:noFill/>
          </a:ln>
          <a:effectLst>
            <a:outerShdw blurRad="46281" dist="15427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1" name="Google Shape;131;p17" title="Logomarca HCPA branco simbolo esquerda.png">
            <a:extLst>
              <a:ext uri="{FF2B5EF4-FFF2-40B4-BE49-F238E27FC236}">
                <a16:creationId xmlns:a16="http://schemas.microsoft.com/office/drawing/2014/main" id="{E0DB7840-F7BA-6F6E-6BFD-5386F1EFF0C5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9973" y="7329013"/>
            <a:ext cx="2956360" cy="1030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5435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>
          <a:extLst>
            <a:ext uri="{FF2B5EF4-FFF2-40B4-BE49-F238E27FC236}">
              <a16:creationId xmlns:a16="http://schemas.microsoft.com/office/drawing/2014/main" id="{6A10A1F9-ED4F-E57B-4A5C-065F6A0BD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8" title="Screenshot_20.png">
            <a:extLst>
              <a:ext uri="{FF2B5EF4-FFF2-40B4-BE49-F238E27FC236}">
                <a16:creationId xmlns:a16="http://schemas.microsoft.com/office/drawing/2014/main" id="{B43195AA-0742-257B-269A-5EF7FED8623F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775" y="0"/>
            <a:ext cx="16238849" cy="102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8">
            <a:extLst>
              <a:ext uri="{FF2B5EF4-FFF2-40B4-BE49-F238E27FC236}">
                <a16:creationId xmlns:a16="http://schemas.microsoft.com/office/drawing/2014/main" id="{AB2CC981-F3A8-261B-87C4-1BBA0650DBAF}"/>
              </a:ext>
            </a:extLst>
          </p:cNvPr>
          <p:cNvSpPr/>
          <p:nvPr/>
        </p:nvSpPr>
        <p:spPr>
          <a:xfrm flipH="1">
            <a:off x="-50" y="2081175"/>
            <a:ext cx="16273500" cy="8124300"/>
          </a:xfrm>
          <a:prstGeom prst="round1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28" title="Logomarca HCPA branco simbolo esquerda.png">
            <a:extLst>
              <a:ext uri="{FF2B5EF4-FFF2-40B4-BE49-F238E27FC236}">
                <a16:creationId xmlns:a16="http://schemas.microsoft.com/office/drawing/2014/main" id="{16CD6389-8A05-7BD4-7BB9-947844ABD17A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1923" y="344437"/>
            <a:ext cx="1310674" cy="1125178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8">
            <a:extLst>
              <a:ext uri="{FF2B5EF4-FFF2-40B4-BE49-F238E27FC236}">
                <a16:creationId xmlns:a16="http://schemas.microsoft.com/office/drawing/2014/main" id="{22710C7B-DBA8-3DE1-797A-61F41054580E}"/>
              </a:ext>
            </a:extLst>
          </p:cNvPr>
          <p:cNvSpPr txBox="1"/>
          <p:nvPr/>
        </p:nvSpPr>
        <p:spPr>
          <a:xfrm>
            <a:off x="936625" y="492125"/>
            <a:ext cx="11824420" cy="1506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lang="pt-BR" sz="4400" dirty="0" err="1">
                <a:solidFill>
                  <a:schemeClr val="bg1"/>
                </a:solidFill>
              </a:rPr>
              <a:t>Neuromielite</a:t>
            </a:r>
            <a:r>
              <a:rPr lang="pt-BR" sz="4400" dirty="0">
                <a:solidFill>
                  <a:schemeClr val="bg1"/>
                </a:solidFill>
              </a:rPr>
              <a:t> óptica – desafios na testagem do anticorpo aquaporina-4</a:t>
            </a:r>
            <a:endParaRPr sz="1800" i="1" u="none" strike="noStrike" cap="none" dirty="0">
              <a:solidFill>
                <a:schemeClr val="bg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C1F285C-650D-C102-349C-935960DA15C5}"/>
              </a:ext>
            </a:extLst>
          </p:cNvPr>
          <p:cNvSpPr txBox="1"/>
          <p:nvPr/>
        </p:nvSpPr>
        <p:spPr>
          <a:xfrm>
            <a:off x="649652" y="8309643"/>
            <a:ext cx="153923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/>
              <a:t>Realidade dos centros / pacientes SUS?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B7BB239-D3F3-A862-4049-9303FBCF2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38" y="2945079"/>
            <a:ext cx="14878869" cy="495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76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>
          <a:extLst>
            <a:ext uri="{FF2B5EF4-FFF2-40B4-BE49-F238E27FC236}">
              <a16:creationId xmlns:a16="http://schemas.microsoft.com/office/drawing/2014/main" id="{2769B96C-6984-06A0-1AAD-BC7B42E5B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8" title="Screenshot_20.png">
            <a:extLst>
              <a:ext uri="{FF2B5EF4-FFF2-40B4-BE49-F238E27FC236}">
                <a16:creationId xmlns:a16="http://schemas.microsoft.com/office/drawing/2014/main" id="{902BC2E5-97A7-1164-5E38-ECE11A4C963D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775" y="0"/>
            <a:ext cx="16238849" cy="102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8">
            <a:extLst>
              <a:ext uri="{FF2B5EF4-FFF2-40B4-BE49-F238E27FC236}">
                <a16:creationId xmlns:a16="http://schemas.microsoft.com/office/drawing/2014/main" id="{1D2A275B-12B6-9EF2-343D-C2ABCB8D4F9F}"/>
              </a:ext>
            </a:extLst>
          </p:cNvPr>
          <p:cNvSpPr/>
          <p:nvPr/>
        </p:nvSpPr>
        <p:spPr>
          <a:xfrm flipH="1">
            <a:off x="-50" y="2081175"/>
            <a:ext cx="16273500" cy="8124300"/>
          </a:xfrm>
          <a:prstGeom prst="round1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28" title="Logomarca HCPA branco simbolo esquerda.png">
            <a:extLst>
              <a:ext uri="{FF2B5EF4-FFF2-40B4-BE49-F238E27FC236}">
                <a16:creationId xmlns:a16="http://schemas.microsoft.com/office/drawing/2014/main" id="{FD5F4DBC-5A24-9FDB-DE4F-35201A61C59A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1923" y="344437"/>
            <a:ext cx="1310674" cy="1125178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8">
            <a:extLst>
              <a:ext uri="{FF2B5EF4-FFF2-40B4-BE49-F238E27FC236}">
                <a16:creationId xmlns:a16="http://schemas.microsoft.com/office/drawing/2014/main" id="{F7A54D65-6C30-AD2B-5A4C-DE89DF7194EA}"/>
              </a:ext>
            </a:extLst>
          </p:cNvPr>
          <p:cNvSpPr txBox="1"/>
          <p:nvPr/>
        </p:nvSpPr>
        <p:spPr>
          <a:xfrm>
            <a:off x="936625" y="492125"/>
            <a:ext cx="11824420" cy="1506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lang="pt-BR" sz="4400" dirty="0" err="1">
                <a:solidFill>
                  <a:schemeClr val="bg1"/>
                </a:solidFill>
              </a:rPr>
              <a:t>Neuromielite</a:t>
            </a:r>
            <a:r>
              <a:rPr lang="pt-BR" sz="4400" dirty="0">
                <a:solidFill>
                  <a:schemeClr val="bg1"/>
                </a:solidFill>
              </a:rPr>
              <a:t> óptica – desafios na testagem do anticorpo aquaporina-4</a:t>
            </a:r>
            <a:endParaRPr sz="1800" i="1" u="none" strike="noStrike" cap="none" dirty="0">
              <a:solidFill>
                <a:schemeClr val="bg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29C24B4-DB97-684B-612C-537B7C7A3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52" y="2610375"/>
            <a:ext cx="14965948" cy="47260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B2C9FCF-4FC5-840D-4C50-22E506025172}"/>
              </a:ext>
            </a:extLst>
          </p:cNvPr>
          <p:cNvSpPr txBox="1"/>
          <p:nvPr/>
        </p:nvSpPr>
        <p:spPr>
          <a:xfrm>
            <a:off x="649652" y="8309643"/>
            <a:ext cx="153923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/>
              <a:t>Realidade dos centros / pacientes SUS?</a:t>
            </a:r>
          </a:p>
        </p:txBody>
      </p:sp>
    </p:spTree>
    <p:extLst>
      <p:ext uri="{BB962C8B-B14F-4D97-AF65-F5344CB8AC3E}">
        <p14:creationId xmlns:p14="http://schemas.microsoft.com/office/powerpoint/2010/main" val="1616515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>
          <a:extLst>
            <a:ext uri="{FF2B5EF4-FFF2-40B4-BE49-F238E27FC236}">
              <a16:creationId xmlns:a16="http://schemas.microsoft.com/office/drawing/2014/main" id="{B9FD3EA1-9CA6-04F8-DA99-E23BEB9DA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8" title="Screenshot_20.png">
            <a:extLst>
              <a:ext uri="{FF2B5EF4-FFF2-40B4-BE49-F238E27FC236}">
                <a16:creationId xmlns:a16="http://schemas.microsoft.com/office/drawing/2014/main" id="{8551849B-6C5E-83A9-DD02-AB71D2CD29FD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775" y="0"/>
            <a:ext cx="16238849" cy="102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8">
            <a:extLst>
              <a:ext uri="{FF2B5EF4-FFF2-40B4-BE49-F238E27FC236}">
                <a16:creationId xmlns:a16="http://schemas.microsoft.com/office/drawing/2014/main" id="{3E89FF3A-525F-7B5F-51B9-75DE6F48ED8A}"/>
              </a:ext>
            </a:extLst>
          </p:cNvPr>
          <p:cNvSpPr/>
          <p:nvPr/>
        </p:nvSpPr>
        <p:spPr>
          <a:xfrm flipH="1">
            <a:off x="-50" y="2081175"/>
            <a:ext cx="16273500" cy="8124300"/>
          </a:xfrm>
          <a:prstGeom prst="round1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28" title="Logomarca HCPA branco simbolo esquerda.png">
            <a:extLst>
              <a:ext uri="{FF2B5EF4-FFF2-40B4-BE49-F238E27FC236}">
                <a16:creationId xmlns:a16="http://schemas.microsoft.com/office/drawing/2014/main" id="{06951318-678B-1A6E-8B7E-157044555A7F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1923" y="344437"/>
            <a:ext cx="1310674" cy="1125178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8">
            <a:extLst>
              <a:ext uri="{FF2B5EF4-FFF2-40B4-BE49-F238E27FC236}">
                <a16:creationId xmlns:a16="http://schemas.microsoft.com/office/drawing/2014/main" id="{221336C5-1A28-3879-1512-0BC44AF3B703}"/>
              </a:ext>
            </a:extLst>
          </p:cNvPr>
          <p:cNvSpPr txBox="1"/>
          <p:nvPr/>
        </p:nvSpPr>
        <p:spPr>
          <a:xfrm>
            <a:off x="936625" y="492125"/>
            <a:ext cx="11824420" cy="1506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lang="pt-BR" sz="4400" dirty="0" err="1">
                <a:solidFill>
                  <a:schemeClr val="bg1"/>
                </a:solidFill>
              </a:rPr>
              <a:t>Neuromielite</a:t>
            </a:r>
            <a:r>
              <a:rPr lang="pt-BR" sz="4400" dirty="0">
                <a:solidFill>
                  <a:schemeClr val="bg1"/>
                </a:solidFill>
              </a:rPr>
              <a:t> óptica – desafios na testagem do anticorpo aquaporina-4</a:t>
            </a:r>
            <a:endParaRPr sz="1800" i="1" u="none" strike="noStrike" cap="none" dirty="0">
              <a:solidFill>
                <a:schemeClr val="bg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990B751-AA69-1E9D-0AD5-9ADA9ED0D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464" y="2102316"/>
            <a:ext cx="9732178" cy="787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0111129_M23.1.tif">
            <a:extLst>
              <a:ext uri="{FF2B5EF4-FFF2-40B4-BE49-F238E27FC236}">
                <a16:creationId xmlns:a16="http://schemas.microsoft.com/office/drawing/2014/main" id="{B3BA45E5-9E91-994F-50FB-ACD13AD2B5AA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3332" y="2890807"/>
            <a:ext cx="2729197" cy="237836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EBC620F-A208-7E5B-6D0F-9C2DF18B1779}"/>
              </a:ext>
            </a:extLst>
          </p:cNvPr>
          <p:cNvSpPr txBox="1"/>
          <p:nvPr/>
        </p:nvSpPr>
        <p:spPr>
          <a:xfrm>
            <a:off x="7761767" y="9569302"/>
            <a:ext cx="808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Vassão-Araujo </a:t>
            </a:r>
            <a:r>
              <a:rPr lang="pt-BR" dirty="0" err="1"/>
              <a:t>R</a:t>
            </a:r>
            <a:r>
              <a:rPr lang="pt-BR" dirty="0"/>
              <a:t>, Apóstolos </a:t>
            </a:r>
            <a:r>
              <a:rPr lang="pt-BR" dirty="0" err="1"/>
              <a:t>S</a:t>
            </a:r>
            <a:r>
              <a:rPr lang="pt-BR" dirty="0"/>
              <a:t>, Jansen AM, Lana-Peixoto MA, Gomes Neto AP, Rico-Restrepo M, Alves-Leon SV, Sato DK. </a:t>
            </a:r>
            <a:r>
              <a:rPr lang="pt-BR" b="1" dirty="0" err="1"/>
              <a:t>Arq</a:t>
            </a:r>
            <a:r>
              <a:rPr lang="pt-BR" b="1" dirty="0"/>
              <a:t> </a:t>
            </a:r>
            <a:r>
              <a:rPr lang="pt-BR" b="1" dirty="0" err="1"/>
              <a:t>Neuropsiquiatr</a:t>
            </a:r>
            <a:r>
              <a:rPr lang="pt-BR" b="1" dirty="0"/>
              <a:t>. 2025 Feb;83(2):1-11.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2EB65AC-8084-83B8-42B4-72BC4C1B12A9}"/>
              </a:ext>
            </a:extLst>
          </p:cNvPr>
          <p:cNvSpPr txBox="1"/>
          <p:nvPr/>
        </p:nvSpPr>
        <p:spPr>
          <a:xfrm>
            <a:off x="12638491" y="5351533"/>
            <a:ext cx="2218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Ensaio CBA células vivas</a:t>
            </a:r>
          </a:p>
        </p:txBody>
      </p:sp>
    </p:spTree>
    <p:extLst>
      <p:ext uri="{BB962C8B-B14F-4D97-AF65-F5344CB8AC3E}">
        <p14:creationId xmlns:p14="http://schemas.microsoft.com/office/powerpoint/2010/main" val="521260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9" title="Screenshot_20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150" y="0"/>
            <a:ext cx="16270099" cy="102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9" title="SIMBOLO.png"/>
          <p:cNvPicPr preferRelativeResize="0"/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>
            <a:off x="11498625" y="-744475"/>
            <a:ext cx="6074025" cy="607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9" title="25-1-3_pesquisa Confocal-9 (3).jpg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" y="3398875"/>
            <a:ext cx="9106500" cy="5910600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</p:spPr>
      </p:pic>
      <p:sp>
        <p:nvSpPr>
          <p:cNvPr id="153" name="Google Shape;153;p19"/>
          <p:cNvSpPr/>
          <p:nvPr/>
        </p:nvSpPr>
        <p:spPr>
          <a:xfrm flipH="1">
            <a:off x="7172800" y="2107614"/>
            <a:ext cx="9106500" cy="7221300"/>
          </a:xfrm>
          <a:prstGeom prst="round2DiagRect">
            <a:avLst>
              <a:gd name="adj1" fmla="val 42657"/>
              <a:gd name="adj2" fmla="val 0"/>
            </a:avLst>
          </a:prstGeom>
          <a:solidFill>
            <a:srgbClr val="135C50"/>
          </a:solidFill>
          <a:ln>
            <a:noFill/>
          </a:ln>
          <a:effectLst>
            <a:outerShdw blurRad="628650" dist="1143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19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549" y="598625"/>
            <a:ext cx="1049200" cy="10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9" title="Logomarca HCPA branco simbolo esquerda.png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149" y="598625"/>
            <a:ext cx="3009454" cy="10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9"/>
          <p:cNvSpPr txBox="1"/>
          <p:nvPr/>
        </p:nvSpPr>
        <p:spPr>
          <a:xfrm>
            <a:off x="8137525" y="3501500"/>
            <a:ext cx="6721500" cy="1568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000" tIns="75500" rIns="151000" bIns="755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DEE8"/>
              </a:buClr>
              <a:buSzPts val="4000"/>
              <a:buFont typeface="Tahoma"/>
              <a:buNone/>
            </a:pPr>
            <a:r>
              <a:rPr lang="pt-BR" sz="6000" i="1" dirty="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Tratamento</a:t>
            </a:r>
            <a:endParaRPr sz="4400" b="0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DEE8"/>
              </a:buClr>
              <a:buSzPts val="4000"/>
              <a:buFont typeface="Tahoma"/>
              <a:buNone/>
            </a:pPr>
            <a:r>
              <a:rPr lang="en-US" sz="3200" i="1" dirty="0">
                <a:solidFill>
                  <a:srgbClr val="ADF858"/>
                </a:solidFill>
                <a:latin typeface="Fira Sans"/>
                <a:ea typeface="Fira Sans"/>
                <a:cs typeface="Fira Sans"/>
                <a:sym typeface="Fira Sans"/>
              </a:rPr>
              <a:t>Sem PCDT no SUS</a:t>
            </a:r>
            <a:r>
              <a:rPr lang="en-US" sz="1600" i="1" dirty="0">
                <a:solidFill>
                  <a:srgbClr val="ADF858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lang="en-US" sz="3200" i="1" dirty="0">
              <a:solidFill>
                <a:srgbClr val="ADF858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565</Words>
  <Application>Microsoft Office PowerPoint</Application>
  <PresentationFormat>Personalizar</PresentationFormat>
  <Paragraphs>90</Paragraphs>
  <Slides>14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6" baseType="lpstr">
      <vt:lpstr>Tahoma</vt:lpstr>
      <vt:lpstr>Wingdings</vt:lpstr>
      <vt:lpstr>system-ui</vt:lpstr>
      <vt:lpstr>Arial Black</vt:lpstr>
      <vt:lpstr>Calibri</vt:lpstr>
      <vt:lpstr>Fira Sans</vt:lpstr>
      <vt:lpstr>Fira Sans Light</vt:lpstr>
      <vt:lpstr>Raleway</vt:lpstr>
      <vt:lpstr>Fira Sans ExtraLight</vt:lpstr>
      <vt:lpstr>Arial</vt:lpstr>
      <vt:lpstr>Imago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Marcia Andrea Renno Silva Negreiros</dc:creator>
  <cp:keywords/>
  <dc:description/>
  <cp:lastModifiedBy>Marcia Andrea Renno Silva Negreiros</cp:lastModifiedBy>
  <cp:revision>6</cp:revision>
  <dcterms:modified xsi:type="dcterms:W3CDTF">2026-03-18T12:12:34Z</dcterms:modified>
  <cp:category/>
</cp:coreProperties>
</file>