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4" r:id="rId2"/>
    <p:sldId id="405" r:id="rId3"/>
    <p:sldId id="407" r:id="rId4"/>
    <p:sldId id="419" r:id="rId5"/>
    <p:sldId id="408" r:id="rId6"/>
    <p:sldId id="422" r:id="rId7"/>
    <p:sldId id="423" r:id="rId8"/>
    <p:sldId id="412" r:id="rId9"/>
    <p:sldId id="399" r:id="rId10"/>
    <p:sldId id="413" r:id="rId11"/>
    <p:sldId id="339" r:id="rId12"/>
    <p:sldId id="340" r:id="rId13"/>
    <p:sldId id="401" r:id="rId14"/>
    <p:sldId id="346" r:id="rId15"/>
    <p:sldId id="348" r:id="rId16"/>
    <p:sldId id="380" r:id="rId17"/>
    <p:sldId id="420" r:id="rId18"/>
    <p:sldId id="421" r:id="rId19"/>
    <p:sldId id="417" r:id="rId20"/>
    <p:sldId id="41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A28"/>
    <a:srgbClr val="F1BDAF"/>
    <a:srgbClr val="CC9900"/>
    <a:srgbClr val="996633"/>
    <a:srgbClr val="CC66FF"/>
    <a:srgbClr val="CC3399"/>
    <a:srgbClr val="0000FF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9489291793556628E-2"/>
          <c:y val="3.2046228061567254E-2"/>
          <c:w val="0.94046171938594347"/>
          <c:h val="0.92405248236402482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079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Plan1!$B$2:$B$16</c:f>
              <c:numCache>
                <c:formatCode>General</c:formatCode>
                <c:ptCount val="15"/>
                <c:pt idx="0">
                  <c:v>82</c:v>
                </c:pt>
                <c:pt idx="1">
                  <c:v>100</c:v>
                </c:pt>
                <c:pt idx="2">
                  <c:v>95</c:v>
                </c:pt>
                <c:pt idx="3">
                  <c:v>125</c:v>
                </c:pt>
                <c:pt idx="4">
                  <c:v>120</c:v>
                </c:pt>
                <c:pt idx="5">
                  <c:v>105</c:v>
                </c:pt>
                <c:pt idx="6">
                  <c:v>110</c:v>
                </c:pt>
                <c:pt idx="7">
                  <c:v>130</c:v>
                </c:pt>
                <c:pt idx="8">
                  <c:v>142</c:v>
                </c:pt>
                <c:pt idx="9">
                  <c:v>150</c:v>
                </c:pt>
                <c:pt idx="10">
                  <c:v>157</c:v>
                </c:pt>
                <c:pt idx="11">
                  <c:v>163</c:v>
                </c:pt>
                <c:pt idx="12">
                  <c:v>165</c:v>
                </c:pt>
                <c:pt idx="13">
                  <c:v>190</c:v>
                </c:pt>
                <c:pt idx="14">
                  <c:v>198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Plan1!$C$2:$C$16</c:f>
              <c:numCache>
                <c:formatCode>General</c:formatCode>
                <c:ptCount val="15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Plan1!$D$2:$D$16</c:f>
              <c:numCache>
                <c:formatCode>General</c:formatCode>
                <c:ptCount val="15"/>
              </c:numCache>
            </c:numRef>
          </c:val>
        </c:ser>
        <c:dropLines>
          <c:spPr>
            <a:ln w="9525" cap="flat" cmpd="sng" algn="ctr">
              <a:solidFill>
                <a:srgbClr val="0070C0"/>
              </a:solidFill>
              <a:round/>
            </a:ln>
            <a:effectLst/>
          </c:spPr>
        </c:dropLines>
        <c:marker val="1"/>
        <c:axId val="108836736"/>
        <c:axId val="104628608"/>
      </c:lineChart>
      <c:catAx>
        <c:axId val="108836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4628608"/>
        <c:crosses val="autoZero"/>
        <c:auto val="1"/>
        <c:lblAlgn val="ctr"/>
        <c:lblOffset val="100"/>
      </c:catAx>
      <c:valAx>
        <c:axId val="1046286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883673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C8D9F-6984-47D5-BD79-6F8014B02D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E56F90-F36C-4112-ACD8-63A4F35ECFB1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800" dirty="0" smtClean="0">
              <a:latin typeface="Arial Narrow" panose="020B0606020202030204" pitchFamily="34" charset="0"/>
            </a:rPr>
            <a:t>Estímulo ao avanço científico</a:t>
          </a:r>
          <a:endParaRPr lang="pt-BR" sz="2800" dirty="0">
            <a:latin typeface="Arial Narrow" panose="020B0606020202030204" pitchFamily="34" charset="0"/>
          </a:endParaRPr>
        </a:p>
      </dgm:t>
    </dgm:pt>
    <dgm:pt modelId="{7187E23F-2D3C-47FB-A0BA-D168913E6FE4}" type="parTrans" cxnId="{63AEE8C6-374C-4DAF-A58B-2DE145222216}">
      <dgm:prSet/>
      <dgm:spPr/>
      <dgm:t>
        <a:bodyPr/>
        <a:lstStyle/>
        <a:p>
          <a:endParaRPr lang="pt-BR"/>
        </a:p>
      </dgm:t>
    </dgm:pt>
    <dgm:pt modelId="{A785A7DB-AFE3-4526-B045-AD9C8A804483}" type="sibTrans" cxnId="{63AEE8C6-374C-4DAF-A58B-2DE145222216}">
      <dgm:prSet/>
      <dgm:spPr/>
      <dgm:t>
        <a:bodyPr/>
        <a:lstStyle/>
        <a:p>
          <a:endParaRPr lang="pt-BR"/>
        </a:p>
      </dgm:t>
    </dgm:pt>
    <dgm:pt modelId="{7D783F7A-FFBA-4330-87DD-12A1450882A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800" dirty="0" smtClean="0">
              <a:latin typeface="Arial Narrow" panose="020B0606020202030204" pitchFamily="34" charset="0"/>
            </a:rPr>
            <a:t>Proteção à vida e ao meio ambiente </a:t>
          </a:r>
          <a:endParaRPr lang="pt-BR" sz="2800" dirty="0">
            <a:latin typeface="Arial Narrow" panose="020B0606020202030204" pitchFamily="34" charset="0"/>
          </a:endParaRPr>
        </a:p>
      </dgm:t>
    </dgm:pt>
    <dgm:pt modelId="{09EE2E73-097E-422F-B656-2203403CBE06}" type="parTrans" cxnId="{011432ED-2EBA-4322-9A2E-FAB11733F8CF}">
      <dgm:prSet/>
      <dgm:spPr/>
      <dgm:t>
        <a:bodyPr/>
        <a:lstStyle/>
        <a:p>
          <a:endParaRPr lang="pt-BR"/>
        </a:p>
      </dgm:t>
    </dgm:pt>
    <dgm:pt modelId="{51F27C30-9CCC-490B-BE87-567F36B89599}" type="sibTrans" cxnId="{011432ED-2EBA-4322-9A2E-FAB11733F8CF}">
      <dgm:prSet/>
      <dgm:spPr/>
      <dgm:t>
        <a:bodyPr/>
        <a:lstStyle/>
        <a:p>
          <a:endParaRPr lang="pt-BR"/>
        </a:p>
      </dgm:t>
    </dgm:pt>
    <dgm:pt modelId="{F871BFCA-0F3F-40C9-9B29-13D782D1B35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800" dirty="0" smtClean="0">
              <a:latin typeface="Arial Narrow" panose="020B0606020202030204" pitchFamily="34" charset="0"/>
            </a:rPr>
            <a:t>Observância do princípio da precaução</a:t>
          </a:r>
          <a:endParaRPr lang="pt-BR" sz="2800" dirty="0">
            <a:latin typeface="Arial Narrow" panose="020B0606020202030204" pitchFamily="34" charset="0"/>
          </a:endParaRPr>
        </a:p>
      </dgm:t>
    </dgm:pt>
    <dgm:pt modelId="{282D50CC-E7FE-40C4-95A8-D12ECBC95FF6}" type="parTrans" cxnId="{DDDAC1A0-725E-4EF3-93ED-FF47CDFF4EB8}">
      <dgm:prSet/>
      <dgm:spPr/>
      <dgm:t>
        <a:bodyPr/>
        <a:lstStyle/>
        <a:p>
          <a:endParaRPr lang="pt-BR"/>
        </a:p>
      </dgm:t>
    </dgm:pt>
    <dgm:pt modelId="{5090261A-DFFA-4AD4-8304-024CDE4F2FF0}" type="sibTrans" cxnId="{DDDAC1A0-725E-4EF3-93ED-FF47CDFF4EB8}">
      <dgm:prSet/>
      <dgm:spPr/>
      <dgm:t>
        <a:bodyPr/>
        <a:lstStyle/>
        <a:p>
          <a:endParaRPr lang="pt-BR"/>
        </a:p>
      </dgm:t>
    </dgm:pt>
    <dgm:pt modelId="{576C912B-AD00-482C-8B5F-AAF9AF969219}" type="pres">
      <dgm:prSet presAssocID="{A6DC8D9F-6984-47D5-BD79-6F8014B02D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44BFA9-D4DA-49C2-AE40-341433BEE526}" type="pres">
      <dgm:prSet presAssocID="{7AE56F90-F36C-4112-ACD8-63A4F35ECFB1}" presName="parentLin" presStyleCnt="0"/>
      <dgm:spPr/>
    </dgm:pt>
    <dgm:pt modelId="{8BE036D6-A8A9-4E13-B376-475673A781F0}" type="pres">
      <dgm:prSet presAssocID="{7AE56F90-F36C-4112-ACD8-63A4F35ECFB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3E7EDA3-B174-4157-85C8-4C2F714EDD52}" type="pres">
      <dgm:prSet presAssocID="{7AE56F90-F36C-4112-ACD8-63A4F35ECF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191E7-9B98-47D2-8CE3-D0AF36B6EE72}" type="pres">
      <dgm:prSet presAssocID="{7AE56F90-F36C-4112-ACD8-63A4F35ECFB1}" presName="negativeSpace" presStyleCnt="0"/>
      <dgm:spPr/>
    </dgm:pt>
    <dgm:pt modelId="{DA098664-09F6-4048-9175-C7BBCB614A60}" type="pres">
      <dgm:prSet presAssocID="{7AE56F90-F36C-4112-ACD8-63A4F35ECFB1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4536EE0E-4BBA-4EFA-B8B8-AE09CAF708B0}" type="pres">
      <dgm:prSet presAssocID="{A785A7DB-AFE3-4526-B045-AD9C8A804483}" presName="spaceBetweenRectangles" presStyleCnt="0"/>
      <dgm:spPr/>
    </dgm:pt>
    <dgm:pt modelId="{C4D1B426-423A-49F5-A933-69A9473C3CD8}" type="pres">
      <dgm:prSet presAssocID="{7D783F7A-FFBA-4330-87DD-12A1450882A4}" presName="parentLin" presStyleCnt="0"/>
      <dgm:spPr/>
    </dgm:pt>
    <dgm:pt modelId="{CDED931B-C7A4-4444-872A-B6B0E8A92AF4}" type="pres">
      <dgm:prSet presAssocID="{7D783F7A-FFBA-4330-87DD-12A1450882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384C9230-00C0-4024-B2DB-608A3080097F}" type="pres">
      <dgm:prSet presAssocID="{7D783F7A-FFBA-4330-87DD-12A1450882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4EAB48-BE2D-4E6D-9341-6649178529CB}" type="pres">
      <dgm:prSet presAssocID="{7D783F7A-FFBA-4330-87DD-12A1450882A4}" presName="negativeSpace" presStyleCnt="0"/>
      <dgm:spPr/>
    </dgm:pt>
    <dgm:pt modelId="{440F3DB9-29C4-4945-A6A8-42F71B71FF38}" type="pres">
      <dgm:prSet presAssocID="{7D783F7A-FFBA-4330-87DD-12A1450882A4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03A2AC46-F56C-4C2D-97FE-6763B8A6F027}" type="pres">
      <dgm:prSet presAssocID="{51F27C30-9CCC-490B-BE87-567F36B89599}" presName="spaceBetweenRectangles" presStyleCnt="0"/>
      <dgm:spPr/>
    </dgm:pt>
    <dgm:pt modelId="{551DEBB6-AFBD-4548-A282-E4DC7A53B5B0}" type="pres">
      <dgm:prSet presAssocID="{F871BFCA-0F3F-40C9-9B29-13D782D1B35E}" presName="parentLin" presStyleCnt="0"/>
      <dgm:spPr/>
    </dgm:pt>
    <dgm:pt modelId="{04E1C378-F329-431B-8004-4DFD020B8BC3}" type="pres">
      <dgm:prSet presAssocID="{F871BFCA-0F3F-40C9-9B29-13D782D1B35E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5AF63C60-C4DE-48EB-956D-FDD733164A28}" type="pres">
      <dgm:prSet presAssocID="{F871BFCA-0F3F-40C9-9B29-13D782D1B3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35D074-1D44-4556-B19F-12DE124DD43D}" type="pres">
      <dgm:prSet presAssocID="{F871BFCA-0F3F-40C9-9B29-13D782D1B35E}" presName="negativeSpace" presStyleCnt="0"/>
      <dgm:spPr/>
    </dgm:pt>
    <dgm:pt modelId="{49EBBB56-1FDF-45C4-BF79-D969BFA02A3F}" type="pres">
      <dgm:prSet presAssocID="{F871BFCA-0F3F-40C9-9B29-13D782D1B35E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</dgm:ptLst>
  <dgm:cxnLst>
    <dgm:cxn modelId="{C3729E16-5005-487E-8607-A6A6DF5E0B33}" type="presOf" srcId="{F871BFCA-0F3F-40C9-9B29-13D782D1B35E}" destId="{04E1C378-F329-431B-8004-4DFD020B8BC3}" srcOrd="0" destOrd="0" presId="urn:microsoft.com/office/officeart/2005/8/layout/list1"/>
    <dgm:cxn modelId="{63AEE8C6-374C-4DAF-A58B-2DE145222216}" srcId="{A6DC8D9F-6984-47D5-BD79-6F8014B02DE2}" destId="{7AE56F90-F36C-4112-ACD8-63A4F35ECFB1}" srcOrd="0" destOrd="0" parTransId="{7187E23F-2D3C-47FB-A0BA-D168913E6FE4}" sibTransId="{A785A7DB-AFE3-4526-B045-AD9C8A804483}"/>
    <dgm:cxn modelId="{EBF7B267-67DD-4D90-A57E-5EA886E49F1C}" type="presOf" srcId="{A6DC8D9F-6984-47D5-BD79-6F8014B02DE2}" destId="{576C912B-AD00-482C-8B5F-AAF9AF969219}" srcOrd="0" destOrd="0" presId="urn:microsoft.com/office/officeart/2005/8/layout/list1"/>
    <dgm:cxn modelId="{CD609834-3B52-4ED7-9389-BE91C5279BF5}" type="presOf" srcId="{F871BFCA-0F3F-40C9-9B29-13D782D1B35E}" destId="{5AF63C60-C4DE-48EB-956D-FDD733164A28}" srcOrd="1" destOrd="0" presId="urn:microsoft.com/office/officeart/2005/8/layout/list1"/>
    <dgm:cxn modelId="{F9CF5C1A-E553-4263-BED5-E9A56DAC7FDB}" type="presOf" srcId="{7AE56F90-F36C-4112-ACD8-63A4F35ECFB1}" destId="{8BE036D6-A8A9-4E13-B376-475673A781F0}" srcOrd="0" destOrd="0" presId="urn:microsoft.com/office/officeart/2005/8/layout/list1"/>
    <dgm:cxn modelId="{78774CD4-41A2-49DF-93A8-067288073CFC}" type="presOf" srcId="{7AE56F90-F36C-4112-ACD8-63A4F35ECFB1}" destId="{23E7EDA3-B174-4157-85C8-4C2F714EDD52}" srcOrd="1" destOrd="0" presId="urn:microsoft.com/office/officeart/2005/8/layout/list1"/>
    <dgm:cxn modelId="{04091093-5222-4095-8989-5841DEC47D4E}" type="presOf" srcId="{7D783F7A-FFBA-4330-87DD-12A1450882A4}" destId="{384C9230-00C0-4024-B2DB-608A3080097F}" srcOrd="1" destOrd="0" presId="urn:microsoft.com/office/officeart/2005/8/layout/list1"/>
    <dgm:cxn modelId="{D8D2D674-3AB1-4FE1-97D5-70768A8A0639}" type="presOf" srcId="{7D783F7A-FFBA-4330-87DD-12A1450882A4}" destId="{CDED931B-C7A4-4444-872A-B6B0E8A92AF4}" srcOrd="0" destOrd="0" presId="urn:microsoft.com/office/officeart/2005/8/layout/list1"/>
    <dgm:cxn modelId="{011432ED-2EBA-4322-9A2E-FAB11733F8CF}" srcId="{A6DC8D9F-6984-47D5-BD79-6F8014B02DE2}" destId="{7D783F7A-FFBA-4330-87DD-12A1450882A4}" srcOrd="1" destOrd="0" parTransId="{09EE2E73-097E-422F-B656-2203403CBE06}" sibTransId="{51F27C30-9CCC-490B-BE87-567F36B89599}"/>
    <dgm:cxn modelId="{DDDAC1A0-725E-4EF3-93ED-FF47CDFF4EB8}" srcId="{A6DC8D9F-6984-47D5-BD79-6F8014B02DE2}" destId="{F871BFCA-0F3F-40C9-9B29-13D782D1B35E}" srcOrd="2" destOrd="0" parTransId="{282D50CC-E7FE-40C4-95A8-D12ECBC95FF6}" sibTransId="{5090261A-DFFA-4AD4-8304-024CDE4F2FF0}"/>
    <dgm:cxn modelId="{2B23036C-F3AA-4563-9F07-28DC62591933}" type="presParOf" srcId="{576C912B-AD00-482C-8B5F-AAF9AF969219}" destId="{3744BFA9-D4DA-49C2-AE40-341433BEE526}" srcOrd="0" destOrd="0" presId="urn:microsoft.com/office/officeart/2005/8/layout/list1"/>
    <dgm:cxn modelId="{6B41EE3B-47BD-41B1-989E-AC4580D34362}" type="presParOf" srcId="{3744BFA9-D4DA-49C2-AE40-341433BEE526}" destId="{8BE036D6-A8A9-4E13-B376-475673A781F0}" srcOrd="0" destOrd="0" presId="urn:microsoft.com/office/officeart/2005/8/layout/list1"/>
    <dgm:cxn modelId="{1BD7446F-0D4D-49D8-811A-0FD206148F45}" type="presParOf" srcId="{3744BFA9-D4DA-49C2-AE40-341433BEE526}" destId="{23E7EDA3-B174-4157-85C8-4C2F714EDD52}" srcOrd="1" destOrd="0" presId="urn:microsoft.com/office/officeart/2005/8/layout/list1"/>
    <dgm:cxn modelId="{66276FBD-021C-407A-B43D-EE50465C55EC}" type="presParOf" srcId="{576C912B-AD00-482C-8B5F-AAF9AF969219}" destId="{6D7191E7-9B98-47D2-8CE3-D0AF36B6EE72}" srcOrd="1" destOrd="0" presId="urn:microsoft.com/office/officeart/2005/8/layout/list1"/>
    <dgm:cxn modelId="{658FDD26-9B79-4015-A388-C2C58CFEA719}" type="presParOf" srcId="{576C912B-AD00-482C-8B5F-AAF9AF969219}" destId="{DA098664-09F6-4048-9175-C7BBCB614A60}" srcOrd="2" destOrd="0" presId="urn:microsoft.com/office/officeart/2005/8/layout/list1"/>
    <dgm:cxn modelId="{5B14D3ED-2A31-42F5-83A6-061607D34E21}" type="presParOf" srcId="{576C912B-AD00-482C-8B5F-AAF9AF969219}" destId="{4536EE0E-4BBA-4EFA-B8B8-AE09CAF708B0}" srcOrd="3" destOrd="0" presId="urn:microsoft.com/office/officeart/2005/8/layout/list1"/>
    <dgm:cxn modelId="{8ABE1E22-2BA9-4BF3-B6BD-1F370053BED9}" type="presParOf" srcId="{576C912B-AD00-482C-8B5F-AAF9AF969219}" destId="{C4D1B426-423A-49F5-A933-69A9473C3CD8}" srcOrd="4" destOrd="0" presId="urn:microsoft.com/office/officeart/2005/8/layout/list1"/>
    <dgm:cxn modelId="{F8952F24-8343-47B4-8162-8B6B0B040C13}" type="presParOf" srcId="{C4D1B426-423A-49F5-A933-69A9473C3CD8}" destId="{CDED931B-C7A4-4444-872A-B6B0E8A92AF4}" srcOrd="0" destOrd="0" presId="urn:microsoft.com/office/officeart/2005/8/layout/list1"/>
    <dgm:cxn modelId="{DEED7A56-58EE-4D82-8EA3-ACDB6DD2671F}" type="presParOf" srcId="{C4D1B426-423A-49F5-A933-69A9473C3CD8}" destId="{384C9230-00C0-4024-B2DB-608A3080097F}" srcOrd="1" destOrd="0" presId="urn:microsoft.com/office/officeart/2005/8/layout/list1"/>
    <dgm:cxn modelId="{5268A4DA-918B-427B-80B7-348D85CD88E3}" type="presParOf" srcId="{576C912B-AD00-482C-8B5F-AAF9AF969219}" destId="{EB4EAB48-BE2D-4E6D-9341-6649178529CB}" srcOrd="5" destOrd="0" presId="urn:microsoft.com/office/officeart/2005/8/layout/list1"/>
    <dgm:cxn modelId="{B645DECF-8192-4D74-AF54-293A1E73D88A}" type="presParOf" srcId="{576C912B-AD00-482C-8B5F-AAF9AF969219}" destId="{440F3DB9-29C4-4945-A6A8-42F71B71FF38}" srcOrd="6" destOrd="0" presId="urn:microsoft.com/office/officeart/2005/8/layout/list1"/>
    <dgm:cxn modelId="{461D9AA0-B740-4023-AEA7-FFDA3FEEDD88}" type="presParOf" srcId="{576C912B-AD00-482C-8B5F-AAF9AF969219}" destId="{03A2AC46-F56C-4C2D-97FE-6763B8A6F027}" srcOrd="7" destOrd="0" presId="urn:microsoft.com/office/officeart/2005/8/layout/list1"/>
    <dgm:cxn modelId="{D03AC523-2164-45DE-9AE4-8BBF652CD02A}" type="presParOf" srcId="{576C912B-AD00-482C-8B5F-AAF9AF969219}" destId="{551DEBB6-AFBD-4548-A282-E4DC7A53B5B0}" srcOrd="8" destOrd="0" presId="urn:microsoft.com/office/officeart/2005/8/layout/list1"/>
    <dgm:cxn modelId="{6A7F1F66-C314-4FF3-B470-5F9F603C7CC1}" type="presParOf" srcId="{551DEBB6-AFBD-4548-A282-E4DC7A53B5B0}" destId="{04E1C378-F329-431B-8004-4DFD020B8BC3}" srcOrd="0" destOrd="0" presId="urn:microsoft.com/office/officeart/2005/8/layout/list1"/>
    <dgm:cxn modelId="{CB08BA53-BB30-418C-92A1-0DFA0B234F0F}" type="presParOf" srcId="{551DEBB6-AFBD-4548-A282-E4DC7A53B5B0}" destId="{5AF63C60-C4DE-48EB-956D-FDD733164A28}" srcOrd="1" destOrd="0" presId="urn:microsoft.com/office/officeart/2005/8/layout/list1"/>
    <dgm:cxn modelId="{CD599AD7-05EC-416F-8262-83D80C301476}" type="presParOf" srcId="{576C912B-AD00-482C-8B5F-AAF9AF969219}" destId="{7535D074-1D44-4556-B19F-12DE124DD43D}" srcOrd="9" destOrd="0" presId="urn:microsoft.com/office/officeart/2005/8/layout/list1"/>
    <dgm:cxn modelId="{C72D7862-24A7-4755-A337-4EBE27A13905}" type="presParOf" srcId="{576C912B-AD00-482C-8B5F-AAF9AF969219}" destId="{49EBBB56-1FDF-45C4-BF79-D969BFA02A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98664-09F6-4048-9175-C7BBCB614A60}">
      <dsp:nvSpPr>
        <dsp:cNvPr id="0" name=""/>
        <dsp:cNvSpPr/>
      </dsp:nvSpPr>
      <dsp:spPr>
        <a:xfrm>
          <a:off x="0" y="418999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7EDA3-B174-4157-85C8-4C2F714EDD52}">
      <dsp:nvSpPr>
        <dsp:cNvPr id="0" name=""/>
        <dsp:cNvSpPr/>
      </dsp:nvSpPr>
      <dsp:spPr>
        <a:xfrm>
          <a:off x="406400" y="5719"/>
          <a:ext cx="5689600" cy="82656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 Narrow" panose="020B0606020202030204" pitchFamily="34" charset="0"/>
            </a:rPr>
            <a:t>Estímulo ao avanço científico</a:t>
          </a:r>
          <a:endParaRPr lang="pt-BR" sz="2800" kern="1200" dirty="0">
            <a:latin typeface="Arial Narrow" panose="020B0606020202030204" pitchFamily="34" charset="0"/>
          </a:endParaRPr>
        </a:p>
      </dsp:txBody>
      <dsp:txXfrm>
        <a:off x="406400" y="5719"/>
        <a:ext cx="5689600" cy="826560"/>
      </dsp:txXfrm>
    </dsp:sp>
    <dsp:sp modelId="{440F3DB9-29C4-4945-A6A8-42F71B71FF38}">
      <dsp:nvSpPr>
        <dsp:cNvPr id="0" name=""/>
        <dsp:cNvSpPr/>
      </dsp:nvSpPr>
      <dsp:spPr>
        <a:xfrm>
          <a:off x="0" y="1689079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C9230-00C0-4024-B2DB-608A3080097F}">
      <dsp:nvSpPr>
        <dsp:cNvPr id="0" name=""/>
        <dsp:cNvSpPr/>
      </dsp:nvSpPr>
      <dsp:spPr>
        <a:xfrm>
          <a:off x="406400" y="1275799"/>
          <a:ext cx="5689600" cy="82656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 Narrow" panose="020B0606020202030204" pitchFamily="34" charset="0"/>
            </a:rPr>
            <a:t>Proteção à vida e ao meio ambiente </a:t>
          </a:r>
          <a:endParaRPr lang="pt-BR" sz="2800" kern="1200" dirty="0">
            <a:latin typeface="Arial Narrow" panose="020B0606020202030204" pitchFamily="34" charset="0"/>
          </a:endParaRPr>
        </a:p>
      </dsp:txBody>
      <dsp:txXfrm>
        <a:off x="406400" y="1275799"/>
        <a:ext cx="5689600" cy="826560"/>
      </dsp:txXfrm>
    </dsp:sp>
    <dsp:sp modelId="{49EBBB56-1FDF-45C4-BF79-D969BFA02A3F}">
      <dsp:nvSpPr>
        <dsp:cNvPr id="0" name=""/>
        <dsp:cNvSpPr/>
      </dsp:nvSpPr>
      <dsp:spPr>
        <a:xfrm>
          <a:off x="0" y="2959159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63C60-C4DE-48EB-956D-FDD733164A28}">
      <dsp:nvSpPr>
        <dsp:cNvPr id="0" name=""/>
        <dsp:cNvSpPr/>
      </dsp:nvSpPr>
      <dsp:spPr>
        <a:xfrm>
          <a:off x="406400" y="2545879"/>
          <a:ext cx="5689600" cy="82656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 Narrow" panose="020B0606020202030204" pitchFamily="34" charset="0"/>
            </a:rPr>
            <a:t>Observância do princípio da precaução</a:t>
          </a:r>
          <a:endParaRPr lang="pt-BR" sz="2800" kern="1200" dirty="0">
            <a:latin typeface="Arial Narrow" panose="020B0606020202030204" pitchFamily="34" charset="0"/>
          </a:endParaRPr>
        </a:p>
      </dsp:txBody>
      <dsp:txXfrm>
        <a:off x="406400" y="2545879"/>
        <a:ext cx="5689600" cy="82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18120-9532-4513-AA5B-FA6C2B43C8CC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DCC3A-0113-458C-B404-2ADB54279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748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6061C1-F50B-AA48-AF43-37CC8A59C436}" type="slidenum">
              <a:rPr lang="pt-BR" sz="1200"/>
              <a:pPr algn="r"/>
              <a:t>11</a:t>
            </a:fld>
            <a:endParaRPr lang="pt-BR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/>
              <a:t>A tecnologia do DNA recombinante é um conjunto de técnicas moleculares para localizar, isolar, estudar e alterar segmentos de DNA. O desenvolvimento que tornou possível esta tecnologia foi a descoberta, no final dos anos 1960, das </a:t>
            </a:r>
            <a:r>
              <a:rPr lang="pt-BR" b="1"/>
              <a:t>enzimas de restrição</a:t>
            </a:r>
            <a:r>
              <a:rPr lang="pt-BR"/>
              <a:t>, que reconhecem e fazem cortes</a:t>
            </a:r>
            <a:r>
              <a:rPr lang="pt-BR" b="1"/>
              <a:t>  </a:t>
            </a:r>
            <a:r>
              <a:rPr lang="pt-BR"/>
              <a:t>na seqüência açúcar-fosfato das moléculas de DNA em seqüências específicas de nucleotídeos. Mais de 800 enzimas de restrição que reconhecem e cortam o DNA em mais de 100 seqüências diferentes foram isoladas de bactérias. Muitas destas enzimas estão comercialmente disponíveis.</a:t>
            </a:r>
          </a:p>
        </p:txBody>
      </p:sp>
    </p:spTree>
    <p:extLst>
      <p:ext uri="{BB962C8B-B14F-4D97-AF65-F5344CB8AC3E}">
        <p14:creationId xmlns:p14="http://schemas.microsoft.com/office/powerpoint/2010/main" xmlns="" val="192016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081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833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486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05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468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579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052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940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418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917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21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800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9149-8986-43B1-A2FA-86DD4BB5C2FF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584D-5C11-465A-BE8D-E3A25A16D7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889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54186" y="3367737"/>
            <a:ext cx="9060295" cy="326199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pt-BR" sz="4500" b="1" dirty="0" smtClean="0">
                <a:latin typeface="Arial Narrow" charset="0"/>
              </a:rPr>
              <a:t> </a:t>
            </a:r>
            <a:r>
              <a:rPr lang="pt-BR" sz="3600" b="1" dirty="0" smtClean="0">
                <a:latin typeface="Arial Narrow" pitchFamily="34" charset="0"/>
              </a:rPr>
              <a:t>Biotecnologia e Biossegurança</a:t>
            </a:r>
          </a:p>
          <a:p>
            <a:pPr algn="ctr"/>
            <a:endParaRPr lang="pt-BR" sz="3600" b="1" dirty="0" smtClean="0">
              <a:latin typeface="Arial Narrow" charset="0"/>
            </a:endParaRPr>
          </a:p>
          <a:p>
            <a:pPr algn="ctr"/>
            <a:r>
              <a:rPr lang="pt-BR" sz="2400" dirty="0" smtClean="0">
                <a:latin typeface="Arial Narrow" charset="0"/>
              </a:rPr>
              <a:t>Adriana Brondani, PhD em Ciências Biológicas</a:t>
            </a:r>
          </a:p>
          <a:p>
            <a:pPr algn="ctr"/>
            <a:endParaRPr lang="pt-BR" sz="2400" dirty="0" smtClean="0">
              <a:latin typeface="Arial Narrow" charset="0"/>
            </a:endParaRPr>
          </a:p>
          <a:p>
            <a:pPr algn="ctr"/>
            <a:r>
              <a:rPr lang="pt-BR" sz="2400" dirty="0" smtClean="0">
                <a:latin typeface="Arial Narrow" pitchFamily="34" charset="0"/>
              </a:rPr>
              <a:t>Brasília, 11 de agosto de 2015</a:t>
            </a:r>
            <a:endParaRPr lang="pt-BR" sz="2400" dirty="0" smtClean="0">
              <a:latin typeface="Arial Narrow" charset="0"/>
            </a:endParaRPr>
          </a:p>
        </p:txBody>
      </p:sp>
      <p:pic>
        <p:nvPicPr>
          <p:cNvPr id="5" name="52c77bfd-697c-4440-903c-f244cee78a20" descr="F1259BC3-8C26-470D-9D25-3EF7AB2F0FB2@aj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991" y="-5410"/>
            <a:ext cx="4704686" cy="352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15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304902" y="5703757"/>
            <a:ext cx="3421829" cy="6755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Em 1953, James Watson e Francis Crick revelam a estrutura do DNA</a:t>
            </a:r>
          </a:p>
        </p:txBody>
      </p:sp>
    </p:spTree>
    <p:extLst>
      <p:ext uri="{BB962C8B-B14F-4D97-AF65-F5344CB8AC3E}">
        <p14:creationId xmlns:p14="http://schemas.microsoft.com/office/powerpoint/2010/main" xmlns="" val="37889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15038" y="3238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3200">
              <a:solidFill>
                <a:srgbClr val="FFCC00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225391" y="2821994"/>
            <a:ext cx="3873750" cy="721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Enzima de restrição “corta” fragmentos específicos do DNA</a:t>
            </a:r>
            <a:endParaRPr lang="pt-BR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307872" y="4919600"/>
            <a:ext cx="2875643" cy="340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Fragmentos de DNA</a:t>
            </a:r>
            <a:endParaRPr lang="pt-BR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199188" y="6089031"/>
            <a:ext cx="2875643" cy="289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Gene de interesse</a:t>
            </a:r>
            <a:endParaRPr lang="pt-BR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Conector de seta reta 3"/>
          <p:cNvCxnSpPr>
            <a:endCxn id="31" idx="1"/>
          </p:cNvCxnSpPr>
          <p:nvPr/>
        </p:nvCxnSpPr>
        <p:spPr>
          <a:xfrm flipV="1">
            <a:off x="2972507" y="5089952"/>
            <a:ext cx="3335365" cy="240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1735637" y="6228449"/>
            <a:ext cx="4489754" cy="6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/>
          <p:nvPr/>
        </p:nvCxnSpPr>
        <p:spPr>
          <a:xfrm rot="5400000" flipH="1" flipV="1">
            <a:off x="5044541" y="3275917"/>
            <a:ext cx="1102608" cy="838383"/>
          </a:xfrm>
          <a:prstGeom prst="bentConnector3">
            <a:avLst>
              <a:gd name="adj1" fmla="val 10139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 rot="2413329">
            <a:off x="1183453" y="1083053"/>
            <a:ext cx="4229895" cy="6576680"/>
            <a:chOff x="7273299" y="1667727"/>
            <a:chExt cx="3267798" cy="5080802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13" t="3437" r="67606" b="10206"/>
            <a:stretch/>
          </p:blipFill>
          <p:spPr>
            <a:xfrm>
              <a:off x="8046562" y="2062417"/>
              <a:ext cx="991321" cy="1659578"/>
            </a:xfrm>
            <a:prstGeom prst="rect">
              <a:avLst/>
            </a:prstGeom>
          </p:spPr>
        </p:pic>
        <p:grpSp>
          <p:nvGrpSpPr>
            <p:cNvPr id="8" name="Group 60"/>
            <p:cNvGrpSpPr>
              <a:grpSpLocks/>
            </p:cNvGrpSpPr>
            <p:nvPr/>
          </p:nvGrpSpPr>
          <p:grpSpPr bwMode="auto">
            <a:xfrm rot="2351093">
              <a:off x="7841651" y="4218997"/>
              <a:ext cx="1384271" cy="424267"/>
              <a:chOff x="3975933" y="3912576"/>
              <a:chExt cx="2514699" cy="722340"/>
            </a:xfrm>
          </p:grpSpPr>
          <p:sp>
            <p:nvSpPr>
              <p:cNvPr id="23" name="Freeform 52"/>
              <p:cNvSpPr/>
              <p:nvPr/>
            </p:nvSpPr>
            <p:spPr>
              <a:xfrm>
                <a:off x="5746066" y="4142772"/>
                <a:ext cx="550884" cy="492144"/>
              </a:xfrm>
              <a:custGeom>
                <a:avLst/>
                <a:gdLst>
                  <a:gd name="connsiteX0" fmla="*/ 91443 w 551558"/>
                  <a:gd name="connsiteY0" fmla="*/ 246218 h 491312"/>
                  <a:gd name="connsiteX1" fmla="*/ 137020 w 551558"/>
                  <a:gd name="connsiteY1" fmla="*/ 311735 h 491312"/>
                  <a:gd name="connsiteX2" fmla="*/ 199689 w 551558"/>
                  <a:gd name="connsiteY2" fmla="*/ 323130 h 491312"/>
                  <a:gd name="connsiteX3" fmla="*/ 302239 w 551558"/>
                  <a:gd name="connsiteY3" fmla="*/ 212035 h 491312"/>
                  <a:gd name="connsiteX4" fmla="*/ 399091 w 551558"/>
                  <a:gd name="connsiteY4" fmla="*/ 75302 h 491312"/>
                  <a:gd name="connsiteX5" fmla="*/ 441820 w 551558"/>
                  <a:gd name="connsiteY5" fmla="*/ 1238 h 491312"/>
                  <a:gd name="connsiteX6" fmla="*/ 470306 w 551558"/>
                  <a:gd name="connsiteY6" fmla="*/ 35421 h 491312"/>
                  <a:gd name="connsiteX7" fmla="*/ 530127 w 551558"/>
                  <a:gd name="connsiteY7" fmla="*/ 118031 h 491312"/>
                  <a:gd name="connsiteX8" fmla="*/ 547218 w 551558"/>
                  <a:gd name="connsiteY8" fmla="*/ 172154 h 491312"/>
                  <a:gd name="connsiteX9" fmla="*/ 456063 w 551558"/>
                  <a:gd name="connsiteY9" fmla="*/ 291795 h 491312"/>
                  <a:gd name="connsiteX10" fmla="*/ 373454 w 551558"/>
                  <a:gd name="connsiteY10" fmla="*/ 382950 h 491312"/>
                  <a:gd name="connsiteX11" fmla="*/ 256661 w 551558"/>
                  <a:gd name="connsiteY11" fmla="*/ 462711 h 491312"/>
                  <a:gd name="connsiteX12" fmla="*/ 156960 w 551558"/>
                  <a:gd name="connsiteY12" fmla="*/ 491197 h 491312"/>
                  <a:gd name="connsiteX13" fmla="*/ 57259 w 551558"/>
                  <a:gd name="connsiteY13" fmla="*/ 454165 h 491312"/>
                  <a:gd name="connsiteX14" fmla="*/ 287 w 551558"/>
                  <a:gd name="connsiteY14" fmla="*/ 377253 h 491312"/>
                  <a:gd name="connsiteX15" fmla="*/ 91443 w 551558"/>
                  <a:gd name="connsiteY15" fmla="*/ 246218 h 49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558" h="491312">
                    <a:moveTo>
                      <a:pt x="91443" y="246218"/>
                    </a:moveTo>
                    <a:cubicBezTo>
                      <a:pt x="114232" y="235298"/>
                      <a:pt x="118979" y="298916"/>
                      <a:pt x="137020" y="311735"/>
                    </a:cubicBezTo>
                    <a:cubicBezTo>
                      <a:pt x="155061" y="324554"/>
                      <a:pt x="172153" y="339747"/>
                      <a:pt x="199689" y="323130"/>
                    </a:cubicBezTo>
                    <a:cubicBezTo>
                      <a:pt x="227225" y="306513"/>
                      <a:pt x="269005" y="253340"/>
                      <a:pt x="302239" y="212035"/>
                    </a:cubicBezTo>
                    <a:cubicBezTo>
                      <a:pt x="335473" y="170730"/>
                      <a:pt x="375828" y="110435"/>
                      <a:pt x="399091" y="75302"/>
                    </a:cubicBezTo>
                    <a:cubicBezTo>
                      <a:pt x="422354" y="40169"/>
                      <a:pt x="429951" y="7885"/>
                      <a:pt x="441820" y="1238"/>
                    </a:cubicBezTo>
                    <a:cubicBezTo>
                      <a:pt x="453689" y="-5409"/>
                      <a:pt x="455588" y="15956"/>
                      <a:pt x="470306" y="35421"/>
                    </a:cubicBezTo>
                    <a:cubicBezTo>
                      <a:pt x="485024" y="54886"/>
                      <a:pt x="517308" y="95242"/>
                      <a:pt x="530127" y="118031"/>
                    </a:cubicBezTo>
                    <a:cubicBezTo>
                      <a:pt x="542946" y="140820"/>
                      <a:pt x="559562" y="143193"/>
                      <a:pt x="547218" y="172154"/>
                    </a:cubicBezTo>
                    <a:cubicBezTo>
                      <a:pt x="534874" y="201115"/>
                      <a:pt x="485024" y="256662"/>
                      <a:pt x="456063" y="291795"/>
                    </a:cubicBezTo>
                    <a:cubicBezTo>
                      <a:pt x="427102" y="326928"/>
                      <a:pt x="406688" y="354464"/>
                      <a:pt x="373454" y="382950"/>
                    </a:cubicBezTo>
                    <a:cubicBezTo>
                      <a:pt x="340220" y="411436"/>
                      <a:pt x="292743" y="444670"/>
                      <a:pt x="256661" y="462711"/>
                    </a:cubicBezTo>
                    <a:cubicBezTo>
                      <a:pt x="220579" y="480752"/>
                      <a:pt x="190194" y="492621"/>
                      <a:pt x="156960" y="491197"/>
                    </a:cubicBezTo>
                    <a:cubicBezTo>
                      <a:pt x="123726" y="489773"/>
                      <a:pt x="83371" y="473156"/>
                      <a:pt x="57259" y="454165"/>
                    </a:cubicBezTo>
                    <a:cubicBezTo>
                      <a:pt x="31147" y="435174"/>
                      <a:pt x="-3511" y="409062"/>
                      <a:pt x="287" y="377253"/>
                    </a:cubicBezTo>
                    <a:cubicBezTo>
                      <a:pt x="4085" y="345444"/>
                      <a:pt x="68654" y="257138"/>
                      <a:pt x="91443" y="2462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" name="Freeform 46"/>
              <p:cNvSpPr/>
              <p:nvPr/>
            </p:nvSpPr>
            <p:spPr>
              <a:xfrm>
                <a:off x="5755591" y="3984016"/>
                <a:ext cx="735041" cy="538184"/>
              </a:xfrm>
              <a:custGeom>
                <a:avLst/>
                <a:gdLst>
                  <a:gd name="connsiteX0" fmla="*/ 733659 w 734426"/>
                  <a:gd name="connsiteY0" fmla="*/ 511015 h 538609"/>
                  <a:gd name="connsiteX1" fmla="*/ 674282 w 734426"/>
                  <a:gd name="connsiteY1" fmla="*/ 332886 h 538609"/>
                  <a:gd name="connsiteX2" fmla="*/ 585217 w 734426"/>
                  <a:gd name="connsiteY2" fmla="*/ 184444 h 538609"/>
                  <a:gd name="connsiteX3" fmla="*/ 490215 w 734426"/>
                  <a:gd name="connsiteY3" fmla="*/ 53815 h 538609"/>
                  <a:gd name="connsiteX4" fmla="*/ 383337 w 734426"/>
                  <a:gd name="connsiteY4" fmla="*/ 6314 h 538609"/>
                  <a:gd name="connsiteX5" fmla="*/ 234895 w 734426"/>
                  <a:gd name="connsiteY5" fmla="*/ 6314 h 538609"/>
                  <a:gd name="connsiteX6" fmla="*/ 110204 w 734426"/>
                  <a:gd name="connsiteY6" fmla="*/ 59753 h 538609"/>
                  <a:gd name="connsiteX7" fmla="*/ 9264 w 734426"/>
                  <a:gd name="connsiteY7" fmla="*/ 131005 h 538609"/>
                  <a:gd name="connsiteX8" fmla="*/ 9264 w 734426"/>
                  <a:gd name="connsiteY8" fmla="*/ 142880 h 538609"/>
                  <a:gd name="connsiteX9" fmla="*/ 50828 w 734426"/>
                  <a:gd name="connsiteY9" fmla="*/ 184444 h 538609"/>
                  <a:gd name="connsiteX10" fmla="*/ 92391 w 734426"/>
                  <a:gd name="connsiteY10" fmla="*/ 220070 h 538609"/>
                  <a:gd name="connsiteX11" fmla="*/ 122080 w 734426"/>
                  <a:gd name="connsiteY11" fmla="*/ 243821 h 538609"/>
                  <a:gd name="connsiteX12" fmla="*/ 128017 w 734426"/>
                  <a:gd name="connsiteY12" fmla="*/ 249758 h 538609"/>
                  <a:gd name="connsiteX13" fmla="*/ 187394 w 734426"/>
                  <a:gd name="connsiteY13" fmla="*/ 208195 h 538609"/>
                  <a:gd name="connsiteX14" fmla="*/ 282397 w 734426"/>
                  <a:gd name="connsiteY14" fmla="*/ 160693 h 538609"/>
                  <a:gd name="connsiteX15" fmla="*/ 359586 w 734426"/>
                  <a:gd name="connsiteY15" fmla="*/ 136943 h 538609"/>
                  <a:gd name="connsiteX16" fmla="*/ 401150 w 734426"/>
                  <a:gd name="connsiteY16" fmla="*/ 142880 h 538609"/>
                  <a:gd name="connsiteX17" fmla="*/ 442713 w 734426"/>
                  <a:gd name="connsiteY17" fmla="*/ 220070 h 538609"/>
                  <a:gd name="connsiteX18" fmla="*/ 490215 w 734426"/>
                  <a:gd name="connsiteY18" fmla="*/ 291322 h 538609"/>
                  <a:gd name="connsiteX19" fmla="*/ 525841 w 734426"/>
                  <a:gd name="connsiteY19" fmla="*/ 380387 h 538609"/>
                  <a:gd name="connsiteX20" fmla="*/ 543654 w 734426"/>
                  <a:gd name="connsiteY20" fmla="*/ 469452 h 538609"/>
                  <a:gd name="connsiteX21" fmla="*/ 555529 w 734426"/>
                  <a:gd name="connsiteY21" fmla="*/ 534766 h 538609"/>
                  <a:gd name="connsiteX22" fmla="*/ 632719 w 734426"/>
                  <a:gd name="connsiteY22" fmla="*/ 528828 h 538609"/>
                  <a:gd name="connsiteX23" fmla="*/ 733659 w 734426"/>
                  <a:gd name="connsiteY23" fmla="*/ 511015 h 53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34426" h="538609">
                    <a:moveTo>
                      <a:pt x="733659" y="511015"/>
                    </a:moveTo>
                    <a:cubicBezTo>
                      <a:pt x="740586" y="478358"/>
                      <a:pt x="699022" y="387314"/>
                      <a:pt x="674282" y="332886"/>
                    </a:cubicBezTo>
                    <a:cubicBezTo>
                      <a:pt x="649542" y="278458"/>
                      <a:pt x="615895" y="230956"/>
                      <a:pt x="585217" y="184444"/>
                    </a:cubicBezTo>
                    <a:cubicBezTo>
                      <a:pt x="554539" y="137932"/>
                      <a:pt x="523862" y="83503"/>
                      <a:pt x="490215" y="53815"/>
                    </a:cubicBezTo>
                    <a:cubicBezTo>
                      <a:pt x="456568" y="24127"/>
                      <a:pt x="425890" y="14231"/>
                      <a:pt x="383337" y="6314"/>
                    </a:cubicBezTo>
                    <a:cubicBezTo>
                      <a:pt x="340784" y="-1603"/>
                      <a:pt x="280417" y="-2592"/>
                      <a:pt x="234895" y="6314"/>
                    </a:cubicBezTo>
                    <a:cubicBezTo>
                      <a:pt x="189373" y="15220"/>
                      <a:pt x="147809" y="38971"/>
                      <a:pt x="110204" y="59753"/>
                    </a:cubicBezTo>
                    <a:cubicBezTo>
                      <a:pt x="72599" y="80535"/>
                      <a:pt x="26087" y="117151"/>
                      <a:pt x="9264" y="131005"/>
                    </a:cubicBezTo>
                    <a:cubicBezTo>
                      <a:pt x="-7559" y="144859"/>
                      <a:pt x="2337" y="133974"/>
                      <a:pt x="9264" y="142880"/>
                    </a:cubicBezTo>
                    <a:cubicBezTo>
                      <a:pt x="16191" y="151786"/>
                      <a:pt x="36973" y="171579"/>
                      <a:pt x="50828" y="184444"/>
                    </a:cubicBezTo>
                    <a:cubicBezTo>
                      <a:pt x="64682" y="197309"/>
                      <a:pt x="80516" y="210174"/>
                      <a:pt x="92391" y="220070"/>
                    </a:cubicBezTo>
                    <a:cubicBezTo>
                      <a:pt x="104266" y="229966"/>
                      <a:pt x="116142" y="238873"/>
                      <a:pt x="122080" y="243821"/>
                    </a:cubicBezTo>
                    <a:cubicBezTo>
                      <a:pt x="128018" y="248769"/>
                      <a:pt x="117131" y="255696"/>
                      <a:pt x="128017" y="249758"/>
                    </a:cubicBezTo>
                    <a:cubicBezTo>
                      <a:pt x="138903" y="243820"/>
                      <a:pt x="161664" y="223039"/>
                      <a:pt x="187394" y="208195"/>
                    </a:cubicBezTo>
                    <a:cubicBezTo>
                      <a:pt x="213124" y="193351"/>
                      <a:pt x="253698" y="172568"/>
                      <a:pt x="282397" y="160693"/>
                    </a:cubicBezTo>
                    <a:cubicBezTo>
                      <a:pt x="311096" y="148818"/>
                      <a:pt x="339794" y="139912"/>
                      <a:pt x="359586" y="136943"/>
                    </a:cubicBezTo>
                    <a:cubicBezTo>
                      <a:pt x="379378" y="133974"/>
                      <a:pt x="387296" y="129026"/>
                      <a:pt x="401150" y="142880"/>
                    </a:cubicBezTo>
                    <a:cubicBezTo>
                      <a:pt x="415004" y="156734"/>
                      <a:pt x="427869" y="195330"/>
                      <a:pt x="442713" y="220070"/>
                    </a:cubicBezTo>
                    <a:cubicBezTo>
                      <a:pt x="457557" y="244810"/>
                      <a:pt x="476360" y="264602"/>
                      <a:pt x="490215" y="291322"/>
                    </a:cubicBezTo>
                    <a:cubicBezTo>
                      <a:pt x="504070" y="318041"/>
                      <a:pt x="516935" y="350699"/>
                      <a:pt x="525841" y="380387"/>
                    </a:cubicBezTo>
                    <a:cubicBezTo>
                      <a:pt x="534747" y="410075"/>
                      <a:pt x="538706" y="443722"/>
                      <a:pt x="543654" y="469452"/>
                    </a:cubicBezTo>
                    <a:cubicBezTo>
                      <a:pt x="548602" y="495182"/>
                      <a:pt x="540685" y="524870"/>
                      <a:pt x="555529" y="534766"/>
                    </a:cubicBezTo>
                    <a:cubicBezTo>
                      <a:pt x="570373" y="544662"/>
                      <a:pt x="606989" y="532786"/>
                      <a:pt x="632719" y="528828"/>
                    </a:cubicBezTo>
                    <a:cubicBezTo>
                      <a:pt x="658449" y="524870"/>
                      <a:pt x="726732" y="543672"/>
                      <a:pt x="733659" y="511015"/>
                    </a:cubicBezTo>
                    <a:close/>
                  </a:path>
                </a:pathLst>
              </a:cu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" name="Freeform 53"/>
              <p:cNvSpPr/>
              <p:nvPr/>
            </p:nvSpPr>
            <p:spPr>
              <a:xfrm>
                <a:off x="5749241" y="4404720"/>
                <a:ext cx="409591" cy="215908"/>
              </a:xfrm>
              <a:custGeom>
                <a:avLst/>
                <a:gdLst>
                  <a:gd name="connsiteX0" fmla="*/ 91160 w 411008"/>
                  <a:gd name="connsiteY0" fmla="*/ 1809 h 215716"/>
                  <a:gd name="connsiteX1" fmla="*/ 153829 w 411008"/>
                  <a:gd name="connsiteY1" fmla="*/ 50235 h 215716"/>
                  <a:gd name="connsiteX2" fmla="*/ 242136 w 411008"/>
                  <a:gd name="connsiteY2" fmla="*/ 87267 h 215716"/>
                  <a:gd name="connsiteX3" fmla="*/ 341837 w 411008"/>
                  <a:gd name="connsiteY3" fmla="*/ 92964 h 215716"/>
                  <a:gd name="connsiteX4" fmla="*/ 410203 w 411008"/>
                  <a:gd name="connsiteY4" fmla="*/ 78721 h 215716"/>
                  <a:gd name="connsiteX5" fmla="*/ 296259 w 411008"/>
                  <a:gd name="connsiteY5" fmla="*/ 164179 h 215716"/>
                  <a:gd name="connsiteX6" fmla="*/ 205104 w 411008"/>
                  <a:gd name="connsiteY6" fmla="*/ 215454 h 215716"/>
                  <a:gd name="connsiteX7" fmla="*/ 65523 w 411008"/>
                  <a:gd name="connsiteY7" fmla="*/ 181271 h 215716"/>
                  <a:gd name="connsiteX8" fmla="*/ 5 w 411008"/>
                  <a:gd name="connsiteY8" fmla="*/ 118602 h 215716"/>
                  <a:gd name="connsiteX9" fmla="*/ 91160 w 411008"/>
                  <a:gd name="connsiteY9" fmla="*/ 1809 h 21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008" h="215716">
                    <a:moveTo>
                      <a:pt x="91160" y="1809"/>
                    </a:moveTo>
                    <a:cubicBezTo>
                      <a:pt x="116797" y="-9585"/>
                      <a:pt x="128666" y="35992"/>
                      <a:pt x="153829" y="50235"/>
                    </a:cubicBezTo>
                    <a:cubicBezTo>
                      <a:pt x="178992" y="64478"/>
                      <a:pt x="210801" y="80146"/>
                      <a:pt x="242136" y="87267"/>
                    </a:cubicBezTo>
                    <a:cubicBezTo>
                      <a:pt x="273471" y="94388"/>
                      <a:pt x="313826" y="94388"/>
                      <a:pt x="341837" y="92964"/>
                    </a:cubicBezTo>
                    <a:cubicBezTo>
                      <a:pt x="369848" y="91540"/>
                      <a:pt x="417799" y="66852"/>
                      <a:pt x="410203" y="78721"/>
                    </a:cubicBezTo>
                    <a:cubicBezTo>
                      <a:pt x="402607" y="90590"/>
                      <a:pt x="330442" y="141390"/>
                      <a:pt x="296259" y="164179"/>
                    </a:cubicBezTo>
                    <a:cubicBezTo>
                      <a:pt x="262076" y="186968"/>
                      <a:pt x="243560" y="212605"/>
                      <a:pt x="205104" y="215454"/>
                    </a:cubicBezTo>
                    <a:cubicBezTo>
                      <a:pt x="166648" y="218303"/>
                      <a:pt x="99706" y="197413"/>
                      <a:pt x="65523" y="181271"/>
                    </a:cubicBezTo>
                    <a:cubicBezTo>
                      <a:pt x="31340" y="165129"/>
                      <a:pt x="-470" y="144239"/>
                      <a:pt x="5" y="118602"/>
                    </a:cubicBezTo>
                    <a:cubicBezTo>
                      <a:pt x="480" y="92965"/>
                      <a:pt x="65523" y="13203"/>
                      <a:pt x="91160" y="1809"/>
                    </a:cubicBezTo>
                    <a:close/>
                  </a:path>
                </a:pathLst>
              </a:cu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" name="Freeform 55"/>
              <p:cNvSpPr/>
              <p:nvPr/>
            </p:nvSpPr>
            <p:spPr>
              <a:xfrm>
                <a:off x="3975933" y="3912576"/>
                <a:ext cx="949362" cy="657251"/>
              </a:xfrm>
              <a:custGeom>
                <a:avLst/>
                <a:gdLst>
                  <a:gd name="connsiteX0" fmla="*/ 234295 w 949073"/>
                  <a:gd name="connsiteY0" fmla="*/ 266079 h 657234"/>
                  <a:gd name="connsiteX1" fmla="*/ 333996 w 949073"/>
                  <a:gd name="connsiteY1" fmla="*/ 180622 h 657234"/>
                  <a:gd name="connsiteX2" fmla="*/ 456486 w 949073"/>
                  <a:gd name="connsiteY2" fmla="*/ 86618 h 657234"/>
                  <a:gd name="connsiteX3" fmla="*/ 607461 w 949073"/>
                  <a:gd name="connsiteY3" fmla="*/ 21100 h 657234"/>
                  <a:gd name="connsiteX4" fmla="*/ 744194 w 949073"/>
                  <a:gd name="connsiteY4" fmla="*/ 1160 h 657234"/>
                  <a:gd name="connsiteX5" fmla="*/ 946445 w 949073"/>
                  <a:gd name="connsiteY5" fmla="*/ 49586 h 657234"/>
                  <a:gd name="connsiteX6" fmla="*/ 855289 w 949073"/>
                  <a:gd name="connsiteY6" fmla="*/ 86618 h 657234"/>
                  <a:gd name="connsiteX7" fmla="*/ 795469 w 949073"/>
                  <a:gd name="connsiteY7" fmla="*/ 132195 h 657234"/>
                  <a:gd name="connsiteX8" fmla="*/ 806863 w 949073"/>
                  <a:gd name="connsiteY8" fmla="*/ 160681 h 657234"/>
                  <a:gd name="connsiteX9" fmla="*/ 812560 w 949073"/>
                  <a:gd name="connsiteY9" fmla="*/ 163530 h 657234"/>
                  <a:gd name="connsiteX10" fmla="*/ 721405 w 949073"/>
                  <a:gd name="connsiteY10" fmla="*/ 172076 h 657234"/>
                  <a:gd name="connsiteX11" fmla="*/ 624553 w 949073"/>
                  <a:gd name="connsiteY11" fmla="*/ 194865 h 657234"/>
                  <a:gd name="connsiteX12" fmla="*/ 487820 w 949073"/>
                  <a:gd name="connsiteY12" fmla="*/ 280322 h 657234"/>
                  <a:gd name="connsiteX13" fmla="*/ 393817 w 949073"/>
                  <a:gd name="connsiteY13" fmla="*/ 365780 h 657234"/>
                  <a:gd name="connsiteX14" fmla="*/ 356785 w 949073"/>
                  <a:gd name="connsiteY14" fmla="*/ 399964 h 657234"/>
                  <a:gd name="connsiteX15" fmla="*/ 428000 w 949073"/>
                  <a:gd name="connsiteY15" fmla="*/ 493967 h 657234"/>
                  <a:gd name="connsiteX16" fmla="*/ 484972 w 949073"/>
                  <a:gd name="connsiteY16" fmla="*/ 528150 h 657234"/>
                  <a:gd name="connsiteX17" fmla="*/ 550489 w 949073"/>
                  <a:gd name="connsiteY17" fmla="*/ 516756 h 657234"/>
                  <a:gd name="connsiteX18" fmla="*/ 692919 w 949073"/>
                  <a:gd name="connsiteY18" fmla="*/ 445541 h 657234"/>
                  <a:gd name="connsiteX19" fmla="*/ 749891 w 949073"/>
                  <a:gd name="connsiteY19" fmla="*/ 422752 h 657234"/>
                  <a:gd name="connsiteX20" fmla="*/ 832501 w 949073"/>
                  <a:gd name="connsiteY20" fmla="*/ 516756 h 657234"/>
                  <a:gd name="connsiteX21" fmla="*/ 849592 w 949073"/>
                  <a:gd name="connsiteY21" fmla="*/ 539545 h 657234"/>
                  <a:gd name="connsiteX22" fmla="*/ 738497 w 949073"/>
                  <a:gd name="connsiteY22" fmla="*/ 593668 h 657234"/>
                  <a:gd name="connsiteX23" fmla="*/ 584673 w 949073"/>
                  <a:gd name="connsiteY23" fmla="*/ 656337 h 657234"/>
                  <a:gd name="connsiteX24" fmla="*/ 408060 w 949073"/>
                  <a:gd name="connsiteY24" fmla="*/ 625003 h 657234"/>
                  <a:gd name="connsiteX25" fmla="*/ 268478 w 949073"/>
                  <a:gd name="connsiteY25" fmla="*/ 548091 h 657234"/>
                  <a:gd name="connsiteX26" fmla="*/ 145988 w 949073"/>
                  <a:gd name="connsiteY26" fmla="*/ 402812 h 657234"/>
                  <a:gd name="connsiteX27" fmla="*/ 91865 w 949073"/>
                  <a:gd name="connsiteY27" fmla="*/ 340143 h 657234"/>
                  <a:gd name="connsiteX28" fmla="*/ 710 w 949073"/>
                  <a:gd name="connsiteY28" fmla="*/ 280322 h 657234"/>
                  <a:gd name="connsiteX29" fmla="*/ 51985 w 949073"/>
                  <a:gd name="connsiteY29" fmla="*/ 129347 h 657234"/>
                  <a:gd name="connsiteX30" fmla="*/ 97562 w 949073"/>
                  <a:gd name="connsiteY30" fmla="*/ 117952 h 657234"/>
                  <a:gd name="connsiteX31" fmla="*/ 171626 w 949073"/>
                  <a:gd name="connsiteY31" fmla="*/ 186319 h 65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49073" h="657234">
                    <a:moveTo>
                      <a:pt x="234295" y="266079"/>
                    </a:moveTo>
                    <a:cubicBezTo>
                      <a:pt x="265629" y="238305"/>
                      <a:pt x="296964" y="210532"/>
                      <a:pt x="333996" y="180622"/>
                    </a:cubicBezTo>
                    <a:cubicBezTo>
                      <a:pt x="371028" y="150712"/>
                      <a:pt x="410909" y="113205"/>
                      <a:pt x="456486" y="86618"/>
                    </a:cubicBezTo>
                    <a:cubicBezTo>
                      <a:pt x="502064" y="60031"/>
                      <a:pt x="559510" y="35343"/>
                      <a:pt x="607461" y="21100"/>
                    </a:cubicBezTo>
                    <a:cubicBezTo>
                      <a:pt x="655412" y="6857"/>
                      <a:pt x="687697" y="-3588"/>
                      <a:pt x="744194" y="1160"/>
                    </a:cubicBezTo>
                    <a:cubicBezTo>
                      <a:pt x="800691" y="5908"/>
                      <a:pt x="927929" y="35343"/>
                      <a:pt x="946445" y="49586"/>
                    </a:cubicBezTo>
                    <a:cubicBezTo>
                      <a:pt x="964961" y="63829"/>
                      <a:pt x="880452" y="72850"/>
                      <a:pt x="855289" y="86618"/>
                    </a:cubicBezTo>
                    <a:cubicBezTo>
                      <a:pt x="830126" y="100386"/>
                      <a:pt x="803540" y="119851"/>
                      <a:pt x="795469" y="132195"/>
                    </a:cubicBezTo>
                    <a:cubicBezTo>
                      <a:pt x="787398" y="144539"/>
                      <a:pt x="804015" y="155459"/>
                      <a:pt x="806863" y="160681"/>
                    </a:cubicBezTo>
                    <a:cubicBezTo>
                      <a:pt x="809711" y="165903"/>
                      <a:pt x="826803" y="161631"/>
                      <a:pt x="812560" y="163530"/>
                    </a:cubicBezTo>
                    <a:cubicBezTo>
                      <a:pt x="798317" y="165429"/>
                      <a:pt x="752739" y="166854"/>
                      <a:pt x="721405" y="172076"/>
                    </a:cubicBezTo>
                    <a:cubicBezTo>
                      <a:pt x="690071" y="177298"/>
                      <a:pt x="663484" y="176824"/>
                      <a:pt x="624553" y="194865"/>
                    </a:cubicBezTo>
                    <a:cubicBezTo>
                      <a:pt x="585622" y="212906"/>
                      <a:pt x="526276" y="251836"/>
                      <a:pt x="487820" y="280322"/>
                    </a:cubicBezTo>
                    <a:cubicBezTo>
                      <a:pt x="449364" y="308808"/>
                      <a:pt x="415656" y="345840"/>
                      <a:pt x="393817" y="365780"/>
                    </a:cubicBezTo>
                    <a:cubicBezTo>
                      <a:pt x="371978" y="385720"/>
                      <a:pt x="351088" y="378600"/>
                      <a:pt x="356785" y="399964"/>
                    </a:cubicBezTo>
                    <a:cubicBezTo>
                      <a:pt x="362482" y="421328"/>
                      <a:pt x="406636" y="472603"/>
                      <a:pt x="428000" y="493967"/>
                    </a:cubicBezTo>
                    <a:cubicBezTo>
                      <a:pt x="449365" y="515331"/>
                      <a:pt x="464557" y="524352"/>
                      <a:pt x="484972" y="528150"/>
                    </a:cubicBezTo>
                    <a:cubicBezTo>
                      <a:pt x="505387" y="531948"/>
                      <a:pt x="515831" y="530524"/>
                      <a:pt x="550489" y="516756"/>
                    </a:cubicBezTo>
                    <a:cubicBezTo>
                      <a:pt x="585147" y="502988"/>
                      <a:pt x="659685" y="461208"/>
                      <a:pt x="692919" y="445541"/>
                    </a:cubicBezTo>
                    <a:cubicBezTo>
                      <a:pt x="726153" y="429874"/>
                      <a:pt x="726627" y="410883"/>
                      <a:pt x="749891" y="422752"/>
                    </a:cubicBezTo>
                    <a:cubicBezTo>
                      <a:pt x="773155" y="434621"/>
                      <a:pt x="815884" y="497291"/>
                      <a:pt x="832501" y="516756"/>
                    </a:cubicBezTo>
                    <a:cubicBezTo>
                      <a:pt x="849118" y="536221"/>
                      <a:pt x="865259" y="526726"/>
                      <a:pt x="849592" y="539545"/>
                    </a:cubicBezTo>
                    <a:cubicBezTo>
                      <a:pt x="833925" y="552364"/>
                      <a:pt x="782650" y="574203"/>
                      <a:pt x="738497" y="593668"/>
                    </a:cubicBezTo>
                    <a:cubicBezTo>
                      <a:pt x="694344" y="613133"/>
                      <a:pt x="639746" y="651115"/>
                      <a:pt x="584673" y="656337"/>
                    </a:cubicBezTo>
                    <a:cubicBezTo>
                      <a:pt x="529600" y="661560"/>
                      <a:pt x="460759" y="643044"/>
                      <a:pt x="408060" y="625003"/>
                    </a:cubicBezTo>
                    <a:cubicBezTo>
                      <a:pt x="355361" y="606962"/>
                      <a:pt x="312157" y="585123"/>
                      <a:pt x="268478" y="548091"/>
                    </a:cubicBezTo>
                    <a:cubicBezTo>
                      <a:pt x="224799" y="511059"/>
                      <a:pt x="175423" y="437470"/>
                      <a:pt x="145988" y="402812"/>
                    </a:cubicBezTo>
                    <a:cubicBezTo>
                      <a:pt x="116552" y="368154"/>
                      <a:pt x="116078" y="360558"/>
                      <a:pt x="91865" y="340143"/>
                    </a:cubicBezTo>
                    <a:cubicBezTo>
                      <a:pt x="67652" y="319728"/>
                      <a:pt x="7357" y="315455"/>
                      <a:pt x="710" y="280322"/>
                    </a:cubicBezTo>
                    <a:cubicBezTo>
                      <a:pt x="-5937" y="245189"/>
                      <a:pt x="35843" y="156409"/>
                      <a:pt x="51985" y="129347"/>
                    </a:cubicBezTo>
                    <a:cubicBezTo>
                      <a:pt x="68127" y="102285"/>
                      <a:pt x="77622" y="108457"/>
                      <a:pt x="97562" y="117952"/>
                    </a:cubicBezTo>
                    <a:cubicBezTo>
                      <a:pt x="117502" y="127447"/>
                      <a:pt x="159282" y="174925"/>
                      <a:pt x="171626" y="186319"/>
                    </a:cubicBezTo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" name="Freeform 56"/>
              <p:cNvSpPr/>
              <p:nvPr/>
            </p:nvSpPr>
            <p:spPr>
              <a:xfrm>
                <a:off x="5981025" y="3995129"/>
                <a:ext cx="176219" cy="131767"/>
              </a:xfrm>
              <a:custGeom>
                <a:avLst/>
                <a:gdLst>
                  <a:gd name="connsiteX0" fmla="*/ 176424 w 176424"/>
                  <a:gd name="connsiteY0" fmla="*/ 131760 h 131760"/>
                  <a:gd name="connsiteX1" fmla="*/ 102605 w 176424"/>
                  <a:gd name="connsiteY1" fmla="*/ 55560 h 131760"/>
                  <a:gd name="connsiteX2" fmla="*/ 12117 w 176424"/>
                  <a:gd name="connsiteY2" fmla="*/ 3173 h 131760"/>
                  <a:gd name="connsiteX3" fmla="*/ 211 w 176424"/>
                  <a:gd name="connsiteY3" fmla="*/ 5554 h 131760"/>
                  <a:gd name="connsiteX4" fmla="*/ 4974 w 176424"/>
                  <a:gd name="connsiteY4" fmla="*/ 3173 h 13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424" h="131760">
                    <a:moveTo>
                      <a:pt x="176424" y="131760"/>
                    </a:moveTo>
                    <a:cubicBezTo>
                      <a:pt x="153206" y="104375"/>
                      <a:pt x="129989" y="76991"/>
                      <a:pt x="102605" y="55560"/>
                    </a:cubicBezTo>
                    <a:cubicBezTo>
                      <a:pt x="75220" y="34129"/>
                      <a:pt x="29183" y="11507"/>
                      <a:pt x="12117" y="3173"/>
                    </a:cubicBezTo>
                    <a:cubicBezTo>
                      <a:pt x="-4949" y="-5161"/>
                      <a:pt x="1401" y="5554"/>
                      <a:pt x="211" y="5554"/>
                    </a:cubicBezTo>
                    <a:cubicBezTo>
                      <a:pt x="-979" y="5554"/>
                      <a:pt x="4180" y="3570"/>
                      <a:pt x="4974" y="3173"/>
                    </a:cubicBez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" name="Freeform 58"/>
              <p:cNvSpPr/>
              <p:nvPr/>
            </p:nvSpPr>
            <p:spPr>
              <a:xfrm>
                <a:off x="4449027" y="4330104"/>
                <a:ext cx="376253" cy="222259"/>
              </a:xfrm>
              <a:custGeom>
                <a:avLst/>
                <a:gdLst>
                  <a:gd name="connsiteX0" fmla="*/ 540 w 376762"/>
                  <a:gd name="connsiteY0" fmla="*/ 107115 h 222056"/>
                  <a:gd name="connsiteX1" fmla="*/ 77813 w 376762"/>
                  <a:gd name="connsiteY1" fmla="*/ 197267 h 222056"/>
                  <a:gd name="connsiteX2" fmla="*/ 187283 w 376762"/>
                  <a:gd name="connsiteY2" fmla="*/ 216585 h 222056"/>
                  <a:gd name="connsiteX3" fmla="*/ 374027 w 376762"/>
                  <a:gd name="connsiteY3" fmla="*/ 113554 h 222056"/>
                  <a:gd name="connsiteX4" fmla="*/ 296754 w 376762"/>
                  <a:gd name="connsiteY4" fmla="*/ 23402 h 222056"/>
                  <a:gd name="connsiteX5" fmla="*/ 270996 w 376762"/>
                  <a:gd name="connsiteY5" fmla="*/ 4084 h 222056"/>
                  <a:gd name="connsiteX6" fmla="*/ 116450 w 376762"/>
                  <a:gd name="connsiteY6" fmla="*/ 87797 h 222056"/>
                  <a:gd name="connsiteX7" fmla="*/ 540 w 376762"/>
                  <a:gd name="connsiteY7" fmla="*/ 107115 h 22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6762" h="222056">
                    <a:moveTo>
                      <a:pt x="540" y="107115"/>
                    </a:moveTo>
                    <a:cubicBezTo>
                      <a:pt x="-5900" y="125360"/>
                      <a:pt x="46689" y="179022"/>
                      <a:pt x="77813" y="197267"/>
                    </a:cubicBezTo>
                    <a:cubicBezTo>
                      <a:pt x="108937" y="215512"/>
                      <a:pt x="137914" y="230537"/>
                      <a:pt x="187283" y="216585"/>
                    </a:cubicBezTo>
                    <a:cubicBezTo>
                      <a:pt x="236652" y="202633"/>
                      <a:pt x="355782" y="145751"/>
                      <a:pt x="374027" y="113554"/>
                    </a:cubicBezTo>
                    <a:cubicBezTo>
                      <a:pt x="392272" y="81357"/>
                      <a:pt x="313926" y="41647"/>
                      <a:pt x="296754" y="23402"/>
                    </a:cubicBezTo>
                    <a:cubicBezTo>
                      <a:pt x="279582" y="5157"/>
                      <a:pt x="301047" y="-6649"/>
                      <a:pt x="270996" y="4084"/>
                    </a:cubicBezTo>
                    <a:cubicBezTo>
                      <a:pt x="240945" y="14816"/>
                      <a:pt x="161526" y="68479"/>
                      <a:pt x="116450" y="87797"/>
                    </a:cubicBezTo>
                    <a:cubicBezTo>
                      <a:pt x="71374" y="107115"/>
                      <a:pt x="6980" y="88870"/>
                      <a:pt x="540" y="10711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" name="Freeform 59"/>
              <p:cNvSpPr/>
              <p:nvPr/>
            </p:nvSpPr>
            <p:spPr>
              <a:xfrm>
                <a:off x="5755591" y="3995129"/>
                <a:ext cx="400066" cy="234959"/>
              </a:xfrm>
              <a:custGeom>
                <a:avLst/>
                <a:gdLst>
                  <a:gd name="connsiteX0" fmla="*/ 400374 w 400402"/>
                  <a:gd name="connsiteY0" fmla="*/ 126442 h 235290"/>
                  <a:gd name="connsiteX1" fmla="*/ 342074 w 400402"/>
                  <a:gd name="connsiteY1" fmla="*/ 58936 h 235290"/>
                  <a:gd name="connsiteX2" fmla="*/ 268431 w 400402"/>
                  <a:gd name="connsiteY2" fmla="*/ 19046 h 235290"/>
                  <a:gd name="connsiteX3" fmla="*/ 225472 w 400402"/>
                  <a:gd name="connsiteY3" fmla="*/ 635 h 235290"/>
                  <a:gd name="connsiteX4" fmla="*/ 121145 w 400402"/>
                  <a:gd name="connsiteY4" fmla="*/ 40525 h 235290"/>
                  <a:gd name="connsiteX5" fmla="*/ 44434 w 400402"/>
                  <a:gd name="connsiteY5" fmla="*/ 98826 h 235290"/>
                  <a:gd name="connsiteX6" fmla="*/ 1475 w 400402"/>
                  <a:gd name="connsiteY6" fmla="*/ 132579 h 235290"/>
                  <a:gd name="connsiteX7" fmla="*/ 96597 w 400402"/>
                  <a:gd name="connsiteY7" fmla="*/ 206222 h 235290"/>
                  <a:gd name="connsiteX8" fmla="*/ 142624 w 400402"/>
                  <a:gd name="connsiteY8" fmla="*/ 233838 h 235290"/>
                  <a:gd name="connsiteX9" fmla="*/ 243883 w 400402"/>
                  <a:gd name="connsiteY9" fmla="*/ 166332 h 235290"/>
                  <a:gd name="connsiteX10" fmla="*/ 348211 w 400402"/>
                  <a:gd name="connsiteY10" fmla="*/ 135647 h 235290"/>
                  <a:gd name="connsiteX11" fmla="*/ 400374 w 400402"/>
                  <a:gd name="connsiteY11" fmla="*/ 126442 h 23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0402" h="235290">
                    <a:moveTo>
                      <a:pt x="400374" y="126442"/>
                    </a:moveTo>
                    <a:cubicBezTo>
                      <a:pt x="399351" y="113657"/>
                      <a:pt x="364065" y="76835"/>
                      <a:pt x="342074" y="58936"/>
                    </a:cubicBezTo>
                    <a:cubicBezTo>
                      <a:pt x="320083" y="41037"/>
                      <a:pt x="287865" y="28763"/>
                      <a:pt x="268431" y="19046"/>
                    </a:cubicBezTo>
                    <a:cubicBezTo>
                      <a:pt x="248997" y="9329"/>
                      <a:pt x="250020" y="-2945"/>
                      <a:pt x="225472" y="635"/>
                    </a:cubicBezTo>
                    <a:cubicBezTo>
                      <a:pt x="200924" y="4215"/>
                      <a:pt x="151318" y="24160"/>
                      <a:pt x="121145" y="40525"/>
                    </a:cubicBezTo>
                    <a:cubicBezTo>
                      <a:pt x="90972" y="56890"/>
                      <a:pt x="64379" y="83484"/>
                      <a:pt x="44434" y="98826"/>
                    </a:cubicBezTo>
                    <a:cubicBezTo>
                      <a:pt x="24489" y="114168"/>
                      <a:pt x="-7219" y="114680"/>
                      <a:pt x="1475" y="132579"/>
                    </a:cubicBezTo>
                    <a:cubicBezTo>
                      <a:pt x="10169" y="150478"/>
                      <a:pt x="73072" y="189346"/>
                      <a:pt x="96597" y="206222"/>
                    </a:cubicBezTo>
                    <a:cubicBezTo>
                      <a:pt x="120122" y="223099"/>
                      <a:pt x="118076" y="240486"/>
                      <a:pt x="142624" y="233838"/>
                    </a:cubicBezTo>
                    <a:cubicBezTo>
                      <a:pt x="167172" y="227190"/>
                      <a:pt x="209618" y="182697"/>
                      <a:pt x="243883" y="166332"/>
                    </a:cubicBezTo>
                    <a:cubicBezTo>
                      <a:pt x="278147" y="149967"/>
                      <a:pt x="321618" y="143318"/>
                      <a:pt x="348211" y="135647"/>
                    </a:cubicBezTo>
                    <a:cubicBezTo>
                      <a:pt x="374804" y="127976"/>
                      <a:pt x="401397" y="139227"/>
                      <a:pt x="400374" y="12644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8215485" y="5877317"/>
              <a:ext cx="638495" cy="422578"/>
              <a:chOff x="1228725" y="1216025"/>
              <a:chExt cx="1173163" cy="798513"/>
            </a:xfrm>
          </p:grpSpPr>
          <p:sp>
            <p:nvSpPr>
              <p:cNvPr id="18" name="Freeform 61"/>
              <p:cNvSpPr/>
              <p:nvPr/>
            </p:nvSpPr>
            <p:spPr bwMode="auto">
              <a:xfrm>
                <a:off x="1751012" y="1431925"/>
                <a:ext cx="650876" cy="504826"/>
              </a:xfrm>
              <a:custGeom>
                <a:avLst/>
                <a:gdLst>
                  <a:gd name="connsiteX0" fmla="*/ 521346 w 650481"/>
                  <a:gd name="connsiteY0" fmla="*/ 0 h 504567"/>
                  <a:gd name="connsiteX1" fmla="*/ 581166 w 650481"/>
                  <a:gd name="connsiteY1" fmla="*/ 54123 h 504567"/>
                  <a:gd name="connsiteX2" fmla="*/ 643836 w 650481"/>
                  <a:gd name="connsiteY2" fmla="*/ 113944 h 504567"/>
                  <a:gd name="connsiteX3" fmla="*/ 643836 w 650481"/>
                  <a:gd name="connsiteY3" fmla="*/ 122490 h 504567"/>
                  <a:gd name="connsiteX4" fmla="*/ 601107 w 650481"/>
                  <a:gd name="connsiteY4" fmla="*/ 182310 h 504567"/>
                  <a:gd name="connsiteX5" fmla="*/ 549832 w 650481"/>
                  <a:gd name="connsiteY5" fmla="*/ 244980 h 504567"/>
                  <a:gd name="connsiteX6" fmla="*/ 487163 w 650481"/>
                  <a:gd name="connsiteY6" fmla="*/ 324740 h 504567"/>
                  <a:gd name="connsiteX7" fmla="*/ 435888 w 650481"/>
                  <a:gd name="connsiteY7" fmla="*/ 393107 h 504567"/>
                  <a:gd name="connsiteX8" fmla="*/ 339036 w 650481"/>
                  <a:gd name="connsiteY8" fmla="*/ 470019 h 504567"/>
                  <a:gd name="connsiteX9" fmla="*/ 230789 w 650481"/>
                  <a:gd name="connsiteY9" fmla="*/ 504202 h 504567"/>
                  <a:gd name="connsiteX10" fmla="*/ 131088 w 650481"/>
                  <a:gd name="connsiteY10" fmla="*/ 484262 h 504567"/>
                  <a:gd name="connsiteX11" fmla="*/ 48479 w 650481"/>
                  <a:gd name="connsiteY11" fmla="*/ 427290 h 504567"/>
                  <a:gd name="connsiteX12" fmla="*/ 52 w 650481"/>
                  <a:gd name="connsiteY12" fmla="*/ 381712 h 504567"/>
                  <a:gd name="connsiteX13" fmla="*/ 57024 w 650481"/>
                  <a:gd name="connsiteY13" fmla="*/ 393107 h 504567"/>
                  <a:gd name="connsiteX14" fmla="*/ 119693 w 650481"/>
                  <a:gd name="connsiteY14" fmla="*/ 387409 h 504567"/>
                  <a:gd name="connsiteX15" fmla="*/ 213697 w 650481"/>
                  <a:gd name="connsiteY15" fmla="*/ 338983 h 504567"/>
                  <a:gd name="connsiteX16" fmla="*/ 324793 w 650481"/>
                  <a:gd name="connsiteY16" fmla="*/ 256374 h 504567"/>
                  <a:gd name="connsiteX17" fmla="*/ 387462 w 650481"/>
                  <a:gd name="connsiteY17" fmla="*/ 156673 h 504567"/>
                  <a:gd name="connsiteX18" fmla="*/ 455828 w 650481"/>
                  <a:gd name="connsiteY18" fmla="*/ 54123 h 504567"/>
                  <a:gd name="connsiteX19" fmla="*/ 521346 w 650481"/>
                  <a:gd name="connsiteY19" fmla="*/ 0 h 504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50481" h="504567">
                    <a:moveTo>
                      <a:pt x="521346" y="0"/>
                    </a:moveTo>
                    <a:cubicBezTo>
                      <a:pt x="542236" y="0"/>
                      <a:pt x="560751" y="35132"/>
                      <a:pt x="581166" y="54123"/>
                    </a:cubicBezTo>
                    <a:cubicBezTo>
                      <a:pt x="601581" y="73114"/>
                      <a:pt x="633391" y="102550"/>
                      <a:pt x="643836" y="113944"/>
                    </a:cubicBezTo>
                    <a:cubicBezTo>
                      <a:pt x="654281" y="125338"/>
                      <a:pt x="650957" y="111096"/>
                      <a:pt x="643836" y="122490"/>
                    </a:cubicBezTo>
                    <a:cubicBezTo>
                      <a:pt x="636715" y="133884"/>
                      <a:pt x="616774" y="161895"/>
                      <a:pt x="601107" y="182310"/>
                    </a:cubicBezTo>
                    <a:cubicBezTo>
                      <a:pt x="585440" y="202725"/>
                      <a:pt x="568823" y="221242"/>
                      <a:pt x="549832" y="244980"/>
                    </a:cubicBezTo>
                    <a:cubicBezTo>
                      <a:pt x="530841" y="268718"/>
                      <a:pt x="506154" y="300052"/>
                      <a:pt x="487163" y="324740"/>
                    </a:cubicBezTo>
                    <a:cubicBezTo>
                      <a:pt x="468172" y="349428"/>
                      <a:pt x="460576" y="368894"/>
                      <a:pt x="435888" y="393107"/>
                    </a:cubicBezTo>
                    <a:cubicBezTo>
                      <a:pt x="411200" y="417320"/>
                      <a:pt x="373219" y="451503"/>
                      <a:pt x="339036" y="470019"/>
                    </a:cubicBezTo>
                    <a:cubicBezTo>
                      <a:pt x="304853" y="488535"/>
                      <a:pt x="265447" y="501828"/>
                      <a:pt x="230789" y="504202"/>
                    </a:cubicBezTo>
                    <a:cubicBezTo>
                      <a:pt x="196131" y="506576"/>
                      <a:pt x="161473" y="497081"/>
                      <a:pt x="131088" y="484262"/>
                    </a:cubicBezTo>
                    <a:cubicBezTo>
                      <a:pt x="100703" y="471443"/>
                      <a:pt x="70318" y="444382"/>
                      <a:pt x="48479" y="427290"/>
                    </a:cubicBezTo>
                    <a:cubicBezTo>
                      <a:pt x="26640" y="410198"/>
                      <a:pt x="-1372" y="387409"/>
                      <a:pt x="52" y="381712"/>
                    </a:cubicBezTo>
                    <a:cubicBezTo>
                      <a:pt x="1476" y="376015"/>
                      <a:pt x="37084" y="392158"/>
                      <a:pt x="57024" y="393107"/>
                    </a:cubicBezTo>
                    <a:cubicBezTo>
                      <a:pt x="76964" y="394056"/>
                      <a:pt x="93581" y="396430"/>
                      <a:pt x="119693" y="387409"/>
                    </a:cubicBezTo>
                    <a:cubicBezTo>
                      <a:pt x="145805" y="378388"/>
                      <a:pt x="179514" y="360822"/>
                      <a:pt x="213697" y="338983"/>
                    </a:cubicBezTo>
                    <a:cubicBezTo>
                      <a:pt x="247880" y="317144"/>
                      <a:pt x="295832" y="286759"/>
                      <a:pt x="324793" y="256374"/>
                    </a:cubicBezTo>
                    <a:cubicBezTo>
                      <a:pt x="353754" y="225989"/>
                      <a:pt x="365623" y="190381"/>
                      <a:pt x="387462" y="156673"/>
                    </a:cubicBezTo>
                    <a:cubicBezTo>
                      <a:pt x="409301" y="122965"/>
                      <a:pt x="433514" y="79286"/>
                      <a:pt x="455828" y="54123"/>
                    </a:cubicBezTo>
                    <a:cubicBezTo>
                      <a:pt x="478142" y="28960"/>
                      <a:pt x="500456" y="0"/>
                      <a:pt x="52134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" name="Freeform 62"/>
              <p:cNvSpPr/>
              <p:nvPr/>
            </p:nvSpPr>
            <p:spPr bwMode="auto">
              <a:xfrm>
                <a:off x="1228725" y="1216025"/>
                <a:ext cx="1127126" cy="603251"/>
              </a:xfrm>
              <a:custGeom>
                <a:avLst/>
                <a:gdLst>
                  <a:gd name="connsiteX0" fmla="*/ 1020767 w 1126364"/>
                  <a:gd name="connsiteY0" fmla="*/ 602778 h 602796"/>
                  <a:gd name="connsiteX1" fmla="*/ 1063496 w 1126364"/>
                  <a:gd name="connsiteY1" fmla="*/ 562898 h 602796"/>
                  <a:gd name="connsiteX2" fmla="*/ 1123317 w 1126364"/>
                  <a:gd name="connsiteY2" fmla="*/ 485986 h 602796"/>
                  <a:gd name="connsiteX3" fmla="*/ 1106225 w 1126364"/>
                  <a:gd name="connsiteY3" fmla="*/ 477440 h 602796"/>
                  <a:gd name="connsiteX4" fmla="*/ 1009373 w 1126364"/>
                  <a:gd name="connsiteY4" fmla="*/ 337859 h 602796"/>
                  <a:gd name="connsiteX5" fmla="*/ 938158 w 1126364"/>
                  <a:gd name="connsiteY5" fmla="*/ 241006 h 602796"/>
                  <a:gd name="connsiteX6" fmla="*/ 832760 w 1126364"/>
                  <a:gd name="connsiteY6" fmla="*/ 118517 h 602796"/>
                  <a:gd name="connsiteX7" fmla="*/ 633358 w 1126364"/>
                  <a:gd name="connsiteY7" fmla="*/ 10270 h 602796"/>
                  <a:gd name="connsiteX8" fmla="*/ 468139 w 1126364"/>
                  <a:gd name="connsiteY8" fmla="*/ 10270 h 602796"/>
                  <a:gd name="connsiteX9" fmla="*/ 337103 w 1126364"/>
                  <a:gd name="connsiteY9" fmla="*/ 61545 h 602796"/>
                  <a:gd name="connsiteX10" fmla="*/ 183279 w 1126364"/>
                  <a:gd name="connsiteY10" fmla="*/ 181186 h 602796"/>
                  <a:gd name="connsiteX11" fmla="*/ 69335 w 1126364"/>
                  <a:gd name="connsiteY11" fmla="*/ 326464 h 602796"/>
                  <a:gd name="connsiteX12" fmla="*/ 6666 w 1126364"/>
                  <a:gd name="connsiteY12" fmla="*/ 426165 h 602796"/>
                  <a:gd name="connsiteX13" fmla="*/ 9515 w 1126364"/>
                  <a:gd name="connsiteY13" fmla="*/ 434711 h 602796"/>
                  <a:gd name="connsiteX14" fmla="*/ 75032 w 1126364"/>
                  <a:gd name="connsiteY14" fmla="*/ 503078 h 602796"/>
                  <a:gd name="connsiteX15" fmla="*/ 103518 w 1126364"/>
                  <a:gd name="connsiteY15" fmla="*/ 540109 h 602796"/>
                  <a:gd name="connsiteX16" fmla="*/ 129156 w 1126364"/>
                  <a:gd name="connsiteY16" fmla="*/ 511623 h 602796"/>
                  <a:gd name="connsiteX17" fmla="*/ 240251 w 1126364"/>
                  <a:gd name="connsiteY17" fmla="*/ 414771 h 602796"/>
                  <a:gd name="connsiteX18" fmla="*/ 371287 w 1126364"/>
                  <a:gd name="connsiteY18" fmla="*/ 235309 h 602796"/>
                  <a:gd name="connsiteX19" fmla="*/ 470988 w 1126364"/>
                  <a:gd name="connsiteY19" fmla="*/ 127063 h 602796"/>
                  <a:gd name="connsiteX20" fmla="*/ 556446 w 1126364"/>
                  <a:gd name="connsiteY20" fmla="*/ 81485 h 602796"/>
                  <a:gd name="connsiteX21" fmla="*/ 673238 w 1126364"/>
                  <a:gd name="connsiteY21" fmla="*/ 169792 h 602796"/>
                  <a:gd name="connsiteX22" fmla="*/ 804274 w 1126364"/>
                  <a:gd name="connsiteY22" fmla="*/ 340707 h 602796"/>
                  <a:gd name="connsiteX23" fmla="*/ 872640 w 1126364"/>
                  <a:gd name="connsiteY23" fmla="*/ 440408 h 602796"/>
                  <a:gd name="connsiteX24" fmla="*/ 963795 w 1126364"/>
                  <a:gd name="connsiteY24" fmla="*/ 565747 h 602796"/>
                  <a:gd name="connsiteX25" fmla="*/ 1020767 w 1126364"/>
                  <a:gd name="connsiteY25" fmla="*/ 602778 h 60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26364" h="602796">
                    <a:moveTo>
                      <a:pt x="1020767" y="602778"/>
                    </a:moveTo>
                    <a:cubicBezTo>
                      <a:pt x="1037384" y="602303"/>
                      <a:pt x="1046404" y="582363"/>
                      <a:pt x="1063496" y="562898"/>
                    </a:cubicBezTo>
                    <a:cubicBezTo>
                      <a:pt x="1080588" y="543433"/>
                      <a:pt x="1116196" y="500229"/>
                      <a:pt x="1123317" y="485986"/>
                    </a:cubicBezTo>
                    <a:cubicBezTo>
                      <a:pt x="1130438" y="471743"/>
                      <a:pt x="1125216" y="502128"/>
                      <a:pt x="1106225" y="477440"/>
                    </a:cubicBezTo>
                    <a:cubicBezTo>
                      <a:pt x="1087234" y="452752"/>
                      <a:pt x="1037384" y="377265"/>
                      <a:pt x="1009373" y="337859"/>
                    </a:cubicBezTo>
                    <a:cubicBezTo>
                      <a:pt x="981362" y="298453"/>
                      <a:pt x="967593" y="277563"/>
                      <a:pt x="938158" y="241006"/>
                    </a:cubicBezTo>
                    <a:cubicBezTo>
                      <a:pt x="908723" y="204449"/>
                      <a:pt x="883560" y="156973"/>
                      <a:pt x="832760" y="118517"/>
                    </a:cubicBezTo>
                    <a:cubicBezTo>
                      <a:pt x="781960" y="80061"/>
                      <a:pt x="694128" y="28311"/>
                      <a:pt x="633358" y="10270"/>
                    </a:cubicBezTo>
                    <a:cubicBezTo>
                      <a:pt x="572588" y="-7771"/>
                      <a:pt x="517515" y="1724"/>
                      <a:pt x="468139" y="10270"/>
                    </a:cubicBezTo>
                    <a:cubicBezTo>
                      <a:pt x="418763" y="18816"/>
                      <a:pt x="384580" y="33059"/>
                      <a:pt x="337103" y="61545"/>
                    </a:cubicBezTo>
                    <a:cubicBezTo>
                      <a:pt x="289626" y="90031"/>
                      <a:pt x="227907" y="137033"/>
                      <a:pt x="183279" y="181186"/>
                    </a:cubicBezTo>
                    <a:cubicBezTo>
                      <a:pt x="138651" y="225339"/>
                      <a:pt x="98770" y="285634"/>
                      <a:pt x="69335" y="326464"/>
                    </a:cubicBezTo>
                    <a:cubicBezTo>
                      <a:pt x="39900" y="367294"/>
                      <a:pt x="16636" y="408124"/>
                      <a:pt x="6666" y="426165"/>
                    </a:cubicBezTo>
                    <a:cubicBezTo>
                      <a:pt x="-3304" y="444206"/>
                      <a:pt x="-1879" y="421892"/>
                      <a:pt x="9515" y="434711"/>
                    </a:cubicBezTo>
                    <a:cubicBezTo>
                      <a:pt x="20909" y="447530"/>
                      <a:pt x="59365" y="485512"/>
                      <a:pt x="75032" y="503078"/>
                    </a:cubicBezTo>
                    <a:cubicBezTo>
                      <a:pt x="90699" y="520644"/>
                      <a:pt x="94497" y="538685"/>
                      <a:pt x="103518" y="540109"/>
                    </a:cubicBezTo>
                    <a:cubicBezTo>
                      <a:pt x="112539" y="541533"/>
                      <a:pt x="106367" y="532513"/>
                      <a:pt x="129156" y="511623"/>
                    </a:cubicBezTo>
                    <a:cubicBezTo>
                      <a:pt x="151945" y="490733"/>
                      <a:pt x="199896" y="460823"/>
                      <a:pt x="240251" y="414771"/>
                    </a:cubicBezTo>
                    <a:cubicBezTo>
                      <a:pt x="280606" y="368719"/>
                      <a:pt x="332831" y="283260"/>
                      <a:pt x="371287" y="235309"/>
                    </a:cubicBezTo>
                    <a:cubicBezTo>
                      <a:pt x="409743" y="187358"/>
                      <a:pt x="440128" y="152700"/>
                      <a:pt x="470988" y="127063"/>
                    </a:cubicBezTo>
                    <a:cubicBezTo>
                      <a:pt x="501848" y="101426"/>
                      <a:pt x="522738" y="74363"/>
                      <a:pt x="556446" y="81485"/>
                    </a:cubicBezTo>
                    <a:cubicBezTo>
                      <a:pt x="590154" y="88606"/>
                      <a:pt x="631933" y="126588"/>
                      <a:pt x="673238" y="169792"/>
                    </a:cubicBezTo>
                    <a:cubicBezTo>
                      <a:pt x="714543" y="212996"/>
                      <a:pt x="771040" y="295604"/>
                      <a:pt x="804274" y="340707"/>
                    </a:cubicBezTo>
                    <a:cubicBezTo>
                      <a:pt x="837508" y="385810"/>
                      <a:pt x="846053" y="402901"/>
                      <a:pt x="872640" y="440408"/>
                    </a:cubicBezTo>
                    <a:cubicBezTo>
                      <a:pt x="899227" y="477915"/>
                      <a:pt x="938158" y="536786"/>
                      <a:pt x="963795" y="565747"/>
                    </a:cubicBezTo>
                    <a:cubicBezTo>
                      <a:pt x="989432" y="594708"/>
                      <a:pt x="1004150" y="603253"/>
                      <a:pt x="1020767" y="602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" name="Freeform 63"/>
              <p:cNvSpPr/>
              <p:nvPr/>
            </p:nvSpPr>
            <p:spPr bwMode="auto">
              <a:xfrm>
                <a:off x="1635125" y="1249362"/>
                <a:ext cx="179387" cy="60325"/>
              </a:xfrm>
              <a:custGeom>
                <a:avLst/>
                <a:gdLst>
                  <a:gd name="connsiteX0" fmla="*/ 179462 w 179462"/>
                  <a:gd name="connsiteY0" fmla="*/ 59820 h 59820"/>
                  <a:gd name="connsiteX1" fmla="*/ 125338 w 179462"/>
                  <a:gd name="connsiteY1" fmla="*/ 25637 h 59820"/>
                  <a:gd name="connsiteX2" fmla="*/ 54123 w 179462"/>
                  <a:gd name="connsiteY2" fmla="*/ 8546 h 59820"/>
                  <a:gd name="connsiteX3" fmla="*/ 0 w 179462"/>
                  <a:gd name="connsiteY3" fmla="*/ 0 h 5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462" h="59820">
                    <a:moveTo>
                      <a:pt x="179462" y="59820"/>
                    </a:moveTo>
                    <a:cubicBezTo>
                      <a:pt x="162845" y="47001"/>
                      <a:pt x="146228" y="34183"/>
                      <a:pt x="125338" y="25637"/>
                    </a:cubicBezTo>
                    <a:cubicBezTo>
                      <a:pt x="104448" y="17091"/>
                      <a:pt x="75013" y="12819"/>
                      <a:pt x="54123" y="8546"/>
                    </a:cubicBezTo>
                    <a:cubicBezTo>
                      <a:pt x="33233" y="4273"/>
                      <a:pt x="9020" y="1899"/>
                      <a:pt x="0" y="0"/>
                    </a:cubicBez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" name="Freeform 78"/>
              <p:cNvSpPr/>
              <p:nvPr/>
            </p:nvSpPr>
            <p:spPr bwMode="auto">
              <a:xfrm>
                <a:off x="1397000" y="1246187"/>
                <a:ext cx="366712" cy="312738"/>
              </a:xfrm>
              <a:custGeom>
                <a:avLst/>
                <a:gdLst>
                  <a:gd name="connsiteX0" fmla="*/ 366798 w 366798"/>
                  <a:gd name="connsiteY0" fmla="*/ 42756 h 313153"/>
                  <a:gd name="connsiteX1" fmla="*/ 310262 w 366798"/>
                  <a:gd name="connsiteY1" fmla="*/ 15717 h 313153"/>
                  <a:gd name="connsiteX2" fmla="*/ 226688 w 366798"/>
                  <a:gd name="connsiteY2" fmla="*/ 968 h 313153"/>
                  <a:gd name="connsiteX3" fmla="*/ 145572 w 366798"/>
                  <a:gd name="connsiteY3" fmla="*/ 42756 h 313153"/>
                  <a:gd name="connsiteX4" fmla="*/ 42333 w 366798"/>
                  <a:gd name="connsiteY4" fmla="*/ 114039 h 313153"/>
                  <a:gd name="connsiteX5" fmla="*/ 3004 w 366798"/>
                  <a:gd name="connsiteY5" fmla="*/ 160743 h 313153"/>
                  <a:gd name="connsiteX6" fmla="*/ 116075 w 366798"/>
                  <a:gd name="connsiteY6" fmla="*/ 313143 h 313153"/>
                  <a:gd name="connsiteX7" fmla="*/ 224230 w 366798"/>
                  <a:gd name="connsiteY7" fmla="*/ 168117 h 313153"/>
                  <a:gd name="connsiteX8" fmla="*/ 310262 w 366798"/>
                  <a:gd name="connsiteY8" fmla="*/ 82085 h 313153"/>
                  <a:gd name="connsiteX9" fmla="*/ 366798 w 366798"/>
                  <a:gd name="connsiteY9" fmla="*/ 42756 h 31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798" h="313153">
                    <a:moveTo>
                      <a:pt x="366798" y="42756"/>
                    </a:moveTo>
                    <a:cubicBezTo>
                      <a:pt x="366798" y="31695"/>
                      <a:pt x="333614" y="22682"/>
                      <a:pt x="310262" y="15717"/>
                    </a:cubicBezTo>
                    <a:cubicBezTo>
                      <a:pt x="286910" y="8752"/>
                      <a:pt x="254136" y="-3538"/>
                      <a:pt x="226688" y="968"/>
                    </a:cubicBezTo>
                    <a:cubicBezTo>
                      <a:pt x="199240" y="5474"/>
                      <a:pt x="176298" y="23911"/>
                      <a:pt x="145572" y="42756"/>
                    </a:cubicBezTo>
                    <a:cubicBezTo>
                      <a:pt x="114846" y="61601"/>
                      <a:pt x="66094" y="94375"/>
                      <a:pt x="42333" y="114039"/>
                    </a:cubicBezTo>
                    <a:cubicBezTo>
                      <a:pt x="18572" y="133704"/>
                      <a:pt x="-9286" y="127559"/>
                      <a:pt x="3004" y="160743"/>
                    </a:cubicBezTo>
                    <a:cubicBezTo>
                      <a:pt x="15294" y="193927"/>
                      <a:pt x="79204" y="311914"/>
                      <a:pt x="116075" y="313143"/>
                    </a:cubicBezTo>
                    <a:cubicBezTo>
                      <a:pt x="152946" y="314372"/>
                      <a:pt x="191865" y="206627"/>
                      <a:pt x="224230" y="168117"/>
                    </a:cubicBezTo>
                    <a:cubicBezTo>
                      <a:pt x="256594" y="129607"/>
                      <a:pt x="286501" y="102978"/>
                      <a:pt x="310262" y="82085"/>
                    </a:cubicBezTo>
                    <a:cubicBezTo>
                      <a:pt x="334023" y="61192"/>
                      <a:pt x="366798" y="53817"/>
                      <a:pt x="366798" y="427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" name="Freeform 79"/>
              <p:cNvSpPr/>
              <p:nvPr/>
            </p:nvSpPr>
            <p:spPr bwMode="auto">
              <a:xfrm>
                <a:off x="1281112" y="1262062"/>
                <a:ext cx="769939" cy="752476"/>
              </a:xfrm>
              <a:custGeom>
                <a:avLst/>
                <a:gdLst>
                  <a:gd name="connsiteX0" fmla="*/ 721264 w 769690"/>
                  <a:gd name="connsiteY0" fmla="*/ 678704 h 751979"/>
                  <a:gd name="connsiteX1" fmla="*/ 610169 w 769690"/>
                  <a:gd name="connsiteY1" fmla="*/ 658764 h 751979"/>
                  <a:gd name="connsiteX2" fmla="*/ 493376 w 769690"/>
                  <a:gd name="connsiteY2" fmla="*/ 573306 h 751979"/>
                  <a:gd name="connsiteX3" fmla="*/ 433556 w 769690"/>
                  <a:gd name="connsiteY3" fmla="*/ 496394 h 751979"/>
                  <a:gd name="connsiteX4" fmla="*/ 370886 w 769690"/>
                  <a:gd name="connsiteY4" fmla="*/ 336872 h 751979"/>
                  <a:gd name="connsiteX5" fmla="*/ 313914 w 769690"/>
                  <a:gd name="connsiteY5" fmla="*/ 197291 h 751979"/>
                  <a:gd name="connsiteX6" fmla="*/ 217062 w 769690"/>
                  <a:gd name="connsiteY6" fmla="*/ 54861 h 751979"/>
                  <a:gd name="connsiteX7" fmla="*/ 145847 w 769690"/>
                  <a:gd name="connsiteY7" fmla="*/ 3586 h 751979"/>
                  <a:gd name="connsiteX8" fmla="*/ 131604 w 769690"/>
                  <a:gd name="connsiteY8" fmla="*/ 9284 h 751979"/>
                  <a:gd name="connsiteX9" fmla="*/ 48995 w 769690"/>
                  <a:gd name="connsiteY9" fmla="*/ 49164 h 751979"/>
                  <a:gd name="connsiteX10" fmla="*/ 569 w 769690"/>
                  <a:gd name="connsiteY10" fmla="*/ 86196 h 751979"/>
                  <a:gd name="connsiteX11" fmla="*/ 80329 w 769690"/>
                  <a:gd name="connsiteY11" fmla="*/ 165956 h 751979"/>
                  <a:gd name="connsiteX12" fmla="*/ 148696 w 769690"/>
                  <a:gd name="connsiteY12" fmla="*/ 282749 h 751979"/>
                  <a:gd name="connsiteX13" fmla="*/ 259791 w 769690"/>
                  <a:gd name="connsiteY13" fmla="*/ 564760 h 751979"/>
                  <a:gd name="connsiteX14" fmla="*/ 350946 w 769690"/>
                  <a:gd name="connsiteY14" fmla="*/ 681553 h 751979"/>
                  <a:gd name="connsiteX15" fmla="*/ 499073 w 769690"/>
                  <a:gd name="connsiteY15" fmla="*/ 749919 h 751979"/>
                  <a:gd name="connsiteX16" fmla="*/ 621563 w 769690"/>
                  <a:gd name="connsiteY16" fmla="*/ 727130 h 751979"/>
                  <a:gd name="connsiteX17" fmla="*/ 769690 w 769690"/>
                  <a:gd name="connsiteY17" fmla="*/ 655915 h 751979"/>
                  <a:gd name="connsiteX18" fmla="*/ 621563 w 769690"/>
                  <a:gd name="connsiteY18" fmla="*/ 650218 h 751979"/>
                  <a:gd name="connsiteX19" fmla="*/ 501922 w 769690"/>
                  <a:gd name="connsiteY19" fmla="*/ 581852 h 75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9690" h="751979">
                    <a:moveTo>
                      <a:pt x="721264" y="678704"/>
                    </a:moveTo>
                    <a:cubicBezTo>
                      <a:pt x="684707" y="677517"/>
                      <a:pt x="648150" y="676330"/>
                      <a:pt x="610169" y="658764"/>
                    </a:cubicBezTo>
                    <a:cubicBezTo>
                      <a:pt x="572188" y="641198"/>
                      <a:pt x="522811" y="600368"/>
                      <a:pt x="493376" y="573306"/>
                    </a:cubicBezTo>
                    <a:cubicBezTo>
                      <a:pt x="463940" y="546244"/>
                      <a:pt x="453971" y="535800"/>
                      <a:pt x="433556" y="496394"/>
                    </a:cubicBezTo>
                    <a:cubicBezTo>
                      <a:pt x="413141" y="456988"/>
                      <a:pt x="390826" y="386722"/>
                      <a:pt x="370886" y="336872"/>
                    </a:cubicBezTo>
                    <a:cubicBezTo>
                      <a:pt x="350946" y="287021"/>
                      <a:pt x="339551" y="244293"/>
                      <a:pt x="313914" y="197291"/>
                    </a:cubicBezTo>
                    <a:cubicBezTo>
                      <a:pt x="288277" y="150289"/>
                      <a:pt x="245073" y="87145"/>
                      <a:pt x="217062" y="54861"/>
                    </a:cubicBezTo>
                    <a:cubicBezTo>
                      <a:pt x="189051" y="22577"/>
                      <a:pt x="160090" y="11182"/>
                      <a:pt x="145847" y="3586"/>
                    </a:cubicBezTo>
                    <a:cubicBezTo>
                      <a:pt x="131604" y="-4010"/>
                      <a:pt x="147746" y="1688"/>
                      <a:pt x="131604" y="9284"/>
                    </a:cubicBezTo>
                    <a:cubicBezTo>
                      <a:pt x="115462" y="16880"/>
                      <a:pt x="70834" y="36345"/>
                      <a:pt x="48995" y="49164"/>
                    </a:cubicBezTo>
                    <a:cubicBezTo>
                      <a:pt x="27156" y="61983"/>
                      <a:pt x="-4653" y="66731"/>
                      <a:pt x="569" y="86196"/>
                    </a:cubicBezTo>
                    <a:cubicBezTo>
                      <a:pt x="5791" y="105661"/>
                      <a:pt x="55641" y="133197"/>
                      <a:pt x="80329" y="165956"/>
                    </a:cubicBezTo>
                    <a:cubicBezTo>
                      <a:pt x="105017" y="198715"/>
                      <a:pt x="118786" y="216282"/>
                      <a:pt x="148696" y="282749"/>
                    </a:cubicBezTo>
                    <a:cubicBezTo>
                      <a:pt x="178606" y="349216"/>
                      <a:pt x="226083" y="498293"/>
                      <a:pt x="259791" y="564760"/>
                    </a:cubicBezTo>
                    <a:cubicBezTo>
                      <a:pt x="293499" y="631227"/>
                      <a:pt x="311066" y="650693"/>
                      <a:pt x="350946" y="681553"/>
                    </a:cubicBezTo>
                    <a:cubicBezTo>
                      <a:pt x="390826" y="712413"/>
                      <a:pt x="453970" y="742323"/>
                      <a:pt x="499073" y="749919"/>
                    </a:cubicBezTo>
                    <a:cubicBezTo>
                      <a:pt x="544176" y="757515"/>
                      <a:pt x="576460" y="742797"/>
                      <a:pt x="621563" y="727130"/>
                    </a:cubicBezTo>
                    <a:cubicBezTo>
                      <a:pt x="666666" y="711463"/>
                      <a:pt x="769690" y="668734"/>
                      <a:pt x="769690" y="655915"/>
                    </a:cubicBezTo>
                    <a:cubicBezTo>
                      <a:pt x="769690" y="643096"/>
                      <a:pt x="666191" y="662562"/>
                      <a:pt x="621563" y="650218"/>
                    </a:cubicBezTo>
                    <a:cubicBezTo>
                      <a:pt x="576935" y="637874"/>
                      <a:pt x="521862" y="592772"/>
                      <a:pt x="501922" y="581852"/>
                    </a:cubicBezTo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0" name="Freeform 55"/>
            <p:cNvSpPr/>
            <p:nvPr/>
          </p:nvSpPr>
          <p:spPr bwMode="auto">
            <a:xfrm rot="5400000">
              <a:off x="8046244" y="4686159"/>
              <a:ext cx="522597" cy="386037"/>
            </a:xfrm>
            <a:custGeom>
              <a:avLst/>
              <a:gdLst>
                <a:gd name="connsiteX0" fmla="*/ 234295 w 949073"/>
                <a:gd name="connsiteY0" fmla="*/ 266079 h 657234"/>
                <a:gd name="connsiteX1" fmla="*/ 333996 w 949073"/>
                <a:gd name="connsiteY1" fmla="*/ 180622 h 657234"/>
                <a:gd name="connsiteX2" fmla="*/ 456486 w 949073"/>
                <a:gd name="connsiteY2" fmla="*/ 86618 h 657234"/>
                <a:gd name="connsiteX3" fmla="*/ 607461 w 949073"/>
                <a:gd name="connsiteY3" fmla="*/ 21100 h 657234"/>
                <a:gd name="connsiteX4" fmla="*/ 744194 w 949073"/>
                <a:gd name="connsiteY4" fmla="*/ 1160 h 657234"/>
                <a:gd name="connsiteX5" fmla="*/ 946445 w 949073"/>
                <a:gd name="connsiteY5" fmla="*/ 49586 h 657234"/>
                <a:gd name="connsiteX6" fmla="*/ 855289 w 949073"/>
                <a:gd name="connsiteY6" fmla="*/ 86618 h 657234"/>
                <a:gd name="connsiteX7" fmla="*/ 795469 w 949073"/>
                <a:gd name="connsiteY7" fmla="*/ 132195 h 657234"/>
                <a:gd name="connsiteX8" fmla="*/ 806863 w 949073"/>
                <a:gd name="connsiteY8" fmla="*/ 160681 h 657234"/>
                <a:gd name="connsiteX9" fmla="*/ 812560 w 949073"/>
                <a:gd name="connsiteY9" fmla="*/ 163530 h 657234"/>
                <a:gd name="connsiteX10" fmla="*/ 721405 w 949073"/>
                <a:gd name="connsiteY10" fmla="*/ 172076 h 657234"/>
                <a:gd name="connsiteX11" fmla="*/ 624553 w 949073"/>
                <a:gd name="connsiteY11" fmla="*/ 194865 h 657234"/>
                <a:gd name="connsiteX12" fmla="*/ 487820 w 949073"/>
                <a:gd name="connsiteY12" fmla="*/ 280322 h 657234"/>
                <a:gd name="connsiteX13" fmla="*/ 393817 w 949073"/>
                <a:gd name="connsiteY13" fmla="*/ 365780 h 657234"/>
                <a:gd name="connsiteX14" fmla="*/ 356785 w 949073"/>
                <a:gd name="connsiteY14" fmla="*/ 399964 h 657234"/>
                <a:gd name="connsiteX15" fmla="*/ 428000 w 949073"/>
                <a:gd name="connsiteY15" fmla="*/ 493967 h 657234"/>
                <a:gd name="connsiteX16" fmla="*/ 484972 w 949073"/>
                <a:gd name="connsiteY16" fmla="*/ 528150 h 657234"/>
                <a:gd name="connsiteX17" fmla="*/ 550489 w 949073"/>
                <a:gd name="connsiteY17" fmla="*/ 516756 h 657234"/>
                <a:gd name="connsiteX18" fmla="*/ 692919 w 949073"/>
                <a:gd name="connsiteY18" fmla="*/ 445541 h 657234"/>
                <a:gd name="connsiteX19" fmla="*/ 749891 w 949073"/>
                <a:gd name="connsiteY19" fmla="*/ 422752 h 657234"/>
                <a:gd name="connsiteX20" fmla="*/ 832501 w 949073"/>
                <a:gd name="connsiteY20" fmla="*/ 516756 h 657234"/>
                <a:gd name="connsiteX21" fmla="*/ 849592 w 949073"/>
                <a:gd name="connsiteY21" fmla="*/ 539545 h 657234"/>
                <a:gd name="connsiteX22" fmla="*/ 738497 w 949073"/>
                <a:gd name="connsiteY22" fmla="*/ 593668 h 657234"/>
                <a:gd name="connsiteX23" fmla="*/ 584673 w 949073"/>
                <a:gd name="connsiteY23" fmla="*/ 656337 h 657234"/>
                <a:gd name="connsiteX24" fmla="*/ 408060 w 949073"/>
                <a:gd name="connsiteY24" fmla="*/ 625003 h 657234"/>
                <a:gd name="connsiteX25" fmla="*/ 268478 w 949073"/>
                <a:gd name="connsiteY25" fmla="*/ 548091 h 657234"/>
                <a:gd name="connsiteX26" fmla="*/ 145988 w 949073"/>
                <a:gd name="connsiteY26" fmla="*/ 402812 h 657234"/>
                <a:gd name="connsiteX27" fmla="*/ 91865 w 949073"/>
                <a:gd name="connsiteY27" fmla="*/ 340143 h 657234"/>
                <a:gd name="connsiteX28" fmla="*/ 710 w 949073"/>
                <a:gd name="connsiteY28" fmla="*/ 280322 h 657234"/>
                <a:gd name="connsiteX29" fmla="*/ 51985 w 949073"/>
                <a:gd name="connsiteY29" fmla="*/ 129347 h 657234"/>
                <a:gd name="connsiteX30" fmla="*/ 97562 w 949073"/>
                <a:gd name="connsiteY30" fmla="*/ 117952 h 657234"/>
                <a:gd name="connsiteX31" fmla="*/ 171626 w 949073"/>
                <a:gd name="connsiteY31" fmla="*/ 186319 h 65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49073" h="657234">
                  <a:moveTo>
                    <a:pt x="234295" y="266079"/>
                  </a:moveTo>
                  <a:cubicBezTo>
                    <a:pt x="265629" y="238305"/>
                    <a:pt x="296964" y="210532"/>
                    <a:pt x="333996" y="180622"/>
                  </a:cubicBezTo>
                  <a:cubicBezTo>
                    <a:pt x="371028" y="150712"/>
                    <a:pt x="410909" y="113205"/>
                    <a:pt x="456486" y="86618"/>
                  </a:cubicBezTo>
                  <a:cubicBezTo>
                    <a:pt x="502064" y="60031"/>
                    <a:pt x="559510" y="35343"/>
                    <a:pt x="607461" y="21100"/>
                  </a:cubicBezTo>
                  <a:cubicBezTo>
                    <a:pt x="655412" y="6857"/>
                    <a:pt x="687697" y="-3588"/>
                    <a:pt x="744194" y="1160"/>
                  </a:cubicBezTo>
                  <a:cubicBezTo>
                    <a:pt x="800691" y="5908"/>
                    <a:pt x="927929" y="35343"/>
                    <a:pt x="946445" y="49586"/>
                  </a:cubicBezTo>
                  <a:cubicBezTo>
                    <a:pt x="964961" y="63829"/>
                    <a:pt x="880452" y="72850"/>
                    <a:pt x="855289" y="86618"/>
                  </a:cubicBezTo>
                  <a:cubicBezTo>
                    <a:pt x="830126" y="100386"/>
                    <a:pt x="803540" y="119851"/>
                    <a:pt x="795469" y="132195"/>
                  </a:cubicBezTo>
                  <a:cubicBezTo>
                    <a:pt x="787398" y="144539"/>
                    <a:pt x="804015" y="155459"/>
                    <a:pt x="806863" y="160681"/>
                  </a:cubicBezTo>
                  <a:cubicBezTo>
                    <a:pt x="809711" y="165903"/>
                    <a:pt x="826803" y="161631"/>
                    <a:pt x="812560" y="163530"/>
                  </a:cubicBezTo>
                  <a:cubicBezTo>
                    <a:pt x="798317" y="165429"/>
                    <a:pt x="752739" y="166854"/>
                    <a:pt x="721405" y="172076"/>
                  </a:cubicBezTo>
                  <a:cubicBezTo>
                    <a:pt x="690071" y="177298"/>
                    <a:pt x="663484" y="176824"/>
                    <a:pt x="624553" y="194865"/>
                  </a:cubicBezTo>
                  <a:cubicBezTo>
                    <a:pt x="585622" y="212906"/>
                    <a:pt x="526276" y="251836"/>
                    <a:pt x="487820" y="280322"/>
                  </a:cubicBezTo>
                  <a:cubicBezTo>
                    <a:pt x="449364" y="308808"/>
                    <a:pt x="415656" y="345840"/>
                    <a:pt x="393817" y="365780"/>
                  </a:cubicBezTo>
                  <a:cubicBezTo>
                    <a:pt x="371978" y="385720"/>
                    <a:pt x="351088" y="378600"/>
                    <a:pt x="356785" y="399964"/>
                  </a:cubicBezTo>
                  <a:cubicBezTo>
                    <a:pt x="362482" y="421328"/>
                    <a:pt x="406636" y="472603"/>
                    <a:pt x="428000" y="493967"/>
                  </a:cubicBezTo>
                  <a:cubicBezTo>
                    <a:pt x="449365" y="515331"/>
                    <a:pt x="464557" y="524352"/>
                    <a:pt x="484972" y="528150"/>
                  </a:cubicBezTo>
                  <a:cubicBezTo>
                    <a:pt x="505387" y="531948"/>
                    <a:pt x="515831" y="530524"/>
                    <a:pt x="550489" y="516756"/>
                  </a:cubicBezTo>
                  <a:cubicBezTo>
                    <a:pt x="585147" y="502988"/>
                    <a:pt x="659685" y="461208"/>
                    <a:pt x="692919" y="445541"/>
                  </a:cubicBezTo>
                  <a:cubicBezTo>
                    <a:pt x="726153" y="429874"/>
                    <a:pt x="726627" y="410883"/>
                    <a:pt x="749891" y="422752"/>
                  </a:cubicBezTo>
                  <a:cubicBezTo>
                    <a:pt x="773155" y="434621"/>
                    <a:pt x="815884" y="497291"/>
                    <a:pt x="832501" y="516756"/>
                  </a:cubicBezTo>
                  <a:cubicBezTo>
                    <a:pt x="849118" y="536221"/>
                    <a:pt x="865259" y="526726"/>
                    <a:pt x="849592" y="539545"/>
                  </a:cubicBezTo>
                  <a:cubicBezTo>
                    <a:pt x="833925" y="552364"/>
                    <a:pt x="782650" y="574203"/>
                    <a:pt x="738497" y="593668"/>
                  </a:cubicBezTo>
                  <a:cubicBezTo>
                    <a:pt x="694344" y="613133"/>
                    <a:pt x="639746" y="651115"/>
                    <a:pt x="584673" y="656337"/>
                  </a:cubicBezTo>
                  <a:cubicBezTo>
                    <a:pt x="529600" y="661560"/>
                    <a:pt x="460759" y="643044"/>
                    <a:pt x="408060" y="625003"/>
                  </a:cubicBezTo>
                  <a:cubicBezTo>
                    <a:pt x="355361" y="606962"/>
                    <a:pt x="312157" y="585123"/>
                    <a:pt x="268478" y="548091"/>
                  </a:cubicBezTo>
                  <a:cubicBezTo>
                    <a:pt x="224799" y="511059"/>
                    <a:pt x="175423" y="437470"/>
                    <a:pt x="145988" y="402812"/>
                  </a:cubicBezTo>
                  <a:cubicBezTo>
                    <a:pt x="116552" y="368154"/>
                    <a:pt x="116078" y="360558"/>
                    <a:pt x="91865" y="340143"/>
                  </a:cubicBezTo>
                  <a:cubicBezTo>
                    <a:pt x="67652" y="319728"/>
                    <a:pt x="7357" y="315455"/>
                    <a:pt x="710" y="280322"/>
                  </a:cubicBezTo>
                  <a:cubicBezTo>
                    <a:pt x="-5937" y="245189"/>
                    <a:pt x="35843" y="156409"/>
                    <a:pt x="51985" y="129347"/>
                  </a:cubicBezTo>
                  <a:cubicBezTo>
                    <a:pt x="68127" y="102285"/>
                    <a:pt x="77622" y="108457"/>
                    <a:pt x="97562" y="117952"/>
                  </a:cubicBezTo>
                  <a:cubicBezTo>
                    <a:pt x="117502" y="127447"/>
                    <a:pt x="159282" y="174925"/>
                    <a:pt x="171626" y="186319"/>
                  </a:cubicBezTo>
                </a:path>
              </a:pathLst>
            </a:custGeom>
            <a:solidFill>
              <a:schemeClr val="accent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Freeform 58"/>
            <p:cNvSpPr/>
            <p:nvPr/>
          </p:nvSpPr>
          <p:spPr bwMode="auto">
            <a:xfrm rot="5400000">
              <a:off x="8086495" y="4916590"/>
              <a:ext cx="207117" cy="130544"/>
            </a:xfrm>
            <a:custGeom>
              <a:avLst/>
              <a:gdLst>
                <a:gd name="connsiteX0" fmla="*/ 540 w 376762"/>
                <a:gd name="connsiteY0" fmla="*/ 107115 h 222056"/>
                <a:gd name="connsiteX1" fmla="*/ 77813 w 376762"/>
                <a:gd name="connsiteY1" fmla="*/ 197267 h 222056"/>
                <a:gd name="connsiteX2" fmla="*/ 187283 w 376762"/>
                <a:gd name="connsiteY2" fmla="*/ 216585 h 222056"/>
                <a:gd name="connsiteX3" fmla="*/ 374027 w 376762"/>
                <a:gd name="connsiteY3" fmla="*/ 113554 h 222056"/>
                <a:gd name="connsiteX4" fmla="*/ 296754 w 376762"/>
                <a:gd name="connsiteY4" fmla="*/ 23402 h 222056"/>
                <a:gd name="connsiteX5" fmla="*/ 270996 w 376762"/>
                <a:gd name="connsiteY5" fmla="*/ 4084 h 222056"/>
                <a:gd name="connsiteX6" fmla="*/ 116450 w 376762"/>
                <a:gd name="connsiteY6" fmla="*/ 87797 h 222056"/>
                <a:gd name="connsiteX7" fmla="*/ 540 w 376762"/>
                <a:gd name="connsiteY7" fmla="*/ 107115 h 22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762" h="222056">
                  <a:moveTo>
                    <a:pt x="540" y="107115"/>
                  </a:moveTo>
                  <a:cubicBezTo>
                    <a:pt x="-5900" y="125360"/>
                    <a:pt x="46689" y="179022"/>
                    <a:pt x="77813" y="197267"/>
                  </a:cubicBezTo>
                  <a:cubicBezTo>
                    <a:pt x="108937" y="215512"/>
                    <a:pt x="137914" y="230537"/>
                    <a:pt x="187283" y="216585"/>
                  </a:cubicBezTo>
                  <a:cubicBezTo>
                    <a:pt x="236652" y="202633"/>
                    <a:pt x="355782" y="145751"/>
                    <a:pt x="374027" y="113554"/>
                  </a:cubicBezTo>
                  <a:cubicBezTo>
                    <a:pt x="392272" y="81357"/>
                    <a:pt x="313926" y="41647"/>
                    <a:pt x="296754" y="23402"/>
                  </a:cubicBezTo>
                  <a:cubicBezTo>
                    <a:pt x="279582" y="5157"/>
                    <a:pt x="301047" y="-6649"/>
                    <a:pt x="270996" y="4084"/>
                  </a:cubicBezTo>
                  <a:cubicBezTo>
                    <a:pt x="240945" y="14816"/>
                    <a:pt x="161526" y="68479"/>
                    <a:pt x="116450" y="87797"/>
                  </a:cubicBezTo>
                  <a:cubicBezTo>
                    <a:pt x="71374" y="107115"/>
                    <a:pt x="6980" y="88870"/>
                    <a:pt x="540" y="107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Freeform 52"/>
            <p:cNvSpPr/>
            <p:nvPr/>
          </p:nvSpPr>
          <p:spPr bwMode="auto">
            <a:xfrm rot="7830135">
              <a:off x="8554961" y="5261190"/>
              <a:ext cx="303246" cy="289061"/>
            </a:xfrm>
            <a:custGeom>
              <a:avLst/>
              <a:gdLst>
                <a:gd name="connsiteX0" fmla="*/ 91443 w 551558"/>
                <a:gd name="connsiteY0" fmla="*/ 246218 h 491312"/>
                <a:gd name="connsiteX1" fmla="*/ 137020 w 551558"/>
                <a:gd name="connsiteY1" fmla="*/ 311735 h 491312"/>
                <a:gd name="connsiteX2" fmla="*/ 199689 w 551558"/>
                <a:gd name="connsiteY2" fmla="*/ 323130 h 491312"/>
                <a:gd name="connsiteX3" fmla="*/ 302239 w 551558"/>
                <a:gd name="connsiteY3" fmla="*/ 212035 h 491312"/>
                <a:gd name="connsiteX4" fmla="*/ 399091 w 551558"/>
                <a:gd name="connsiteY4" fmla="*/ 75302 h 491312"/>
                <a:gd name="connsiteX5" fmla="*/ 441820 w 551558"/>
                <a:gd name="connsiteY5" fmla="*/ 1238 h 491312"/>
                <a:gd name="connsiteX6" fmla="*/ 470306 w 551558"/>
                <a:gd name="connsiteY6" fmla="*/ 35421 h 491312"/>
                <a:gd name="connsiteX7" fmla="*/ 530127 w 551558"/>
                <a:gd name="connsiteY7" fmla="*/ 118031 h 491312"/>
                <a:gd name="connsiteX8" fmla="*/ 547218 w 551558"/>
                <a:gd name="connsiteY8" fmla="*/ 172154 h 491312"/>
                <a:gd name="connsiteX9" fmla="*/ 456063 w 551558"/>
                <a:gd name="connsiteY9" fmla="*/ 291795 h 491312"/>
                <a:gd name="connsiteX10" fmla="*/ 373454 w 551558"/>
                <a:gd name="connsiteY10" fmla="*/ 382950 h 491312"/>
                <a:gd name="connsiteX11" fmla="*/ 256661 w 551558"/>
                <a:gd name="connsiteY11" fmla="*/ 462711 h 491312"/>
                <a:gd name="connsiteX12" fmla="*/ 156960 w 551558"/>
                <a:gd name="connsiteY12" fmla="*/ 491197 h 491312"/>
                <a:gd name="connsiteX13" fmla="*/ 57259 w 551558"/>
                <a:gd name="connsiteY13" fmla="*/ 454165 h 491312"/>
                <a:gd name="connsiteX14" fmla="*/ 287 w 551558"/>
                <a:gd name="connsiteY14" fmla="*/ 377253 h 491312"/>
                <a:gd name="connsiteX15" fmla="*/ 91443 w 551558"/>
                <a:gd name="connsiteY15" fmla="*/ 246218 h 4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558" h="491312">
                  <a:moveTo>
                    <a:pt x="91443" y="246218"/>
                  </a:moveTo>
                  <a:cubicBezTo>
                    <a:pt x="114232" y="235298"/>
                    <a:pt x="118979" y="298916"/>
                    <a:pt x="137020" y="311735"/>
                  </a:cubicBezTo>
                  <a:cubicBezTo>
                    <a:pt x="155061" y="324554"/>
                    <a:pt x="172153" y="339747"/>
                    <a:pt x="199689" y="323130"/>
                  </a:cubicBezTo>
                  <a:cubicBezTo>
                    <a:pt x="227225" y="306513"/>
                    <a:pt x="269005" y="253340"/>
                    <a:pt x="302239" y="212035"/>
                  </a:cubicBezTo>
                  <a:cubicBezTo>
                    <a:pt x="335473" y="170730"/>
                    <a:pt x="375828" y="110435"/>
                    <a:pt x="399091" y="75302"/>
                  </a:cubicBezTo>
                  <a:cubicBezTo>
                    <a:pt x="422354" y="40169"/>
                    <a:pt x="429951" y="7885"/>
                    <a:pt x="441820" y="1238"/>
                  </a:cubicBezTo>
                  <a:cubicBezTo>
                    <a:pt x="453689" y="-5409"/>
                    <a:pt x="455588" y="15956"/>
                    <a:pt x="470306" y="35421"/>
                  </a:cubicBezTo>
                  <a:cubicBezTo>
                    <a:pt x="485024" y="54886"/>
                    <a:pt x="517308" y="95242"/>
                    <a:pt x="530127" y="118031"/>
                  </a:cubicBezTo>
                  <a:cubicBezTo>
                    <a:pt x="542946" y="140820"/>
                    <a:pt x="559562" y="143193"/>
                    <a:pt x="547218" y="172154"/>
                  </a:cubicBezTo>
                  <a:cubicBezTo>
                    <a:pt x="534874" y="201115"/>
                    <a:pt x="485024" y="256662"/>
                    <a:pt x="456063" y="291795"/>
                  </a:cubicBezTo>
                  <a:cubicBezTo>
                    <a:pt x="427102" y="326928"/>
                    <a:pt x="406688" y="354464"/>
                    <a:pt x="373454" y="382950"/>
                  </a:cubicBezTo>
                  <a:cubicBezTo>
                    <a:pt x="340220" y="411436"/>
                    <a:pt x="292743" y="444670"/>
                    <a:pt x="256661" y="462711"/>
                  </a:cubicBezTo>
                  <a:cubicBezTo>
                    <a:pt x="220579" y="480752"/>
                    <a:pt x="190194" y="492621"/>
                    <a:pt x="156960" y="491197"/>
                  </a:cubicBezTo>
                  <a:cubicBezTo>
                    <a:pt x="123726" y="489773"/>
                    <a:pt x="83371" y="473156"/>
                    <a:pt x="57259" y="454165"/>
                  </a:cubicBezTo>
                  <a:cubicBezTo>
                    <a:pt x="31147" y="435174"/>
                    <a:pt x="-3511" y="409062"/>
                    <a:pt x="287" y="377253"/>
                  </a:cubicBezTo>
                  <a:cubicBezTo>
                    <a:pt x="4085" y="345444"/>
                    <a:pt x="68654" y="257138"/>
                    <a:pt x="91443" y="24621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Freeform 46"/>
            <p:cNvSpPr/>
            <p:nvPr/>
          </p:nvSpPr>
          <p:spPr bwMode="auto">
            <a:xfrm rot="7830135">
              <a:off x="8583999" y="5303599"/>
              <a:ext cx="404619" cy="316103"/>
            </a:xfrm>
            <a:custGeom>
              <a:avLst/>
              <a:gdLst>
                <a:gd name="connsiteX0" fmla="*/ 733659 w 734426"/>
                <a:gd name="connsiteY0" fmla="*/ 511015 h 538609"/>
                <a:gd name="connsiteX1" fmla="*/ 674282 w 734426"/>
                <a:gd name="connsiteY1" fmla="*/ 332886 h 538609"/>
                <a:gd name="connsiteX2" fmla="*/ 585217 w 734426"/>
                <a:gd name="connsiteY2" fmla="*/ 184444 h 538609"/>
                <a:gd name="connsiteX3" fmla="*/ 490215 w 734426"/>
                <a:gd name="connsiteY3" fmla="*/ 53815 h 538609"/>
                <a:gd name="connsiteX4" fmla="*/ 383337 w 734426"/>
                <a:gd name="connsiteY4" fmla="*/ 6314 h 538609"/>
                <a:gd name="connsiteX5" fmla="*/ 234895 w 734426"/>
                <a:gd name="connsiteY5" fmla="*/ 6314 h 538609"/>
                <a:gd name="connsiteX6" fmla="*/ 110204 w 734426"/>
                <a:gd name="connsiteY6" fmla="*/ 59753 h 538609"/>
                <a:gd name="connsiteX7" fmla="*/ 9264 w 734426"/>
                <a:gd name="connsiteY7" fmla="*/ 131005 h 538609"/>
                <a:gd name="connsiteX8" fmla="*/ 9264 w 734426"/>
                <a:gd name="connsiteY8" fmla="*/ 142880 h 538609"/>
                <a:gd name="connsiteX9" fmla="*/ 50828 w 734426"/>
                <a:gd name="connsiteY9" fmla="*/ 184444 h 538609"/>
                <a:gd name="connsiteX10" fmla="*/ 92391 w 734426"/>
                <a:gd name="connsiteY10" fmla="*/ 220070 h 538609"/>
                <a:gd name="connsiteX11" fmla="*/ 122080 w 734426"/>
                <a:gd name="connsiteY11" fmla="*/ 243821 h 538609"/>
                <a:gd name="connsiteX12" fmla="*/ 128017 w 734426"/>
                <a:gd name="connsiteY12" fmla="*/ 249758 h 538609"/>
                <a:gd name="connsiteX13" fmla="*/ 187394 w 734426"/>
                <a:gd name="connsiteY13" fmla="*/ 208195 h 538609"/>
                <a:gd name="connsiteX14" fmla="*/ 282397 w 734426"/>
                <a:gd name="connsiteY14" fmla="*/ 160693 h 538609"/>
                <a:gd name="connsiteX15" fmla="*/ 359586 w 734426"/>
                <a:gd name="connsiteY15" fmla="*/ 136943 h 538609"/>
                <a:gd name="connsiteX16" fmla="*/ 401150 w 734426"/>
                <a:gd name="connsiteY16" fmla="*/ 142880 h 538609"/>
                <a:gd name="connsiteX17" fmla="*/ 442713 w 734426"/>
                <a:gd name="connsiteY17" fmla="*/ 220070 h 538609"/>
                <a:gd name="connsiteX18" fmla="*/ 490215 w 734426"/>
                <a:gd name="connsiteY18" fmla="*/ 291322 h 538609"/>
                <a:gd name="connsiteX19" fmla="*/ 525841 w 734426"/>
                <a:gd name="connsiteY19" fmla="*/ 380387 h 538609"/>
                <a:gd name="connsiteX20" fmla="*/ 543654 w 734426"/>
                <a:gd name="connsiteY20" fmla="*/ 469452 h 538609"/>
                <a:gd name="connsiteX21" fmla="*/ 555529 w 734426"/>
                <a:gd name="connsiteY21" fmla="*/ 534766 h 538609"/>
                <a:gd name="connsiteX22" fmla="*/ 632719 w 734426"/>
                <a:gd name="connsiteY22" fmla="*/ 528828 h 538609"/>
                <a:gd name="connsiteX23" fmla="*/ 733659 w 734426"/>
                <a:gd name="connsiteY23" fmla="*/ 511015 h 5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34426" h="538609">
                  <a:moveTo>
                    <a:pt x="733659" y="511015"/>
                  </a:moveTo>
                  <a:cubicBezTo>
                    <a:pt x="740586" y="478358"/>
                    <a:pt x="699022" y="387314"/>
                    <a:pt x="674282" y="332886"/>
                  </a:cubicBezTo>
                  <a:cubicBezTo>
                    <a:pt x="649542" y="278458"/>
                    <a:pt x="615895" y="230956"/>
                    <a:pt x="585217" y="184444"/>
                  </a:cubicBezTo>
                  <a:cubicBezTo>
                    <a:pt x="554539" y="137932"/>
                    <a:pt x="523862" y="83503"/>
                    <a:pt x="490215" y="53815"/>
                  </a:cubicBezTo>
                  <a:cubicBezTo>
                    <a:pt x="456568" y="24127"/>
                    <a:pt x="425890" y="14231"/>
                    <a:pt x="383337" y="6314"/>
                  </a:cubicBezTo>
                  <a:cubicBezTo>
                    <a:pt x="340784" y="-1603"/>
                    <a:pt x="280417" y="-2592"/>
                    <a:pt x="234895" y="6314"/>
                  </a:cubicBezTo>
                  <a:cubicBezTo>
                    <a:pt x="189373" y="15220"/>
                    <a:pt x="147809" y="38971"/>
                    <a:pt x="110204" y="59753"/>
                  </a:cubicBezTo>
                  <a:cubicBezTo>
                    <a:pt x="72599" y="80535"/>
                    <a:pt x="26087" y="117151"/>
                    <a:pt x="9264" y="131005"/>
                  </a:cubicBezTo>
                  <a:cubicBezTo>
                    <a:pt x="-7559" y="144859"/>
                    <a:pt x="2337" y="133974"/>
                    <a:pt x="9264" y="142880"/>
                  </a:cubicBezTo>
                  <a:cubicBezTo>
                    <a:pt x="16191" y="151786"/>
                    <a:pt x="36973" y="171579"/>
                    <a:pt x="50828" y="184444"/>
                  </a:cubicBezTo>
                  <a:cubicBezTo>
                    <a:pt x="64682" y="197309"/>
                    <a:pt x="80516" y="210174"/>
                    <a:pt x="92391" y="220070"/>
                  </a:cubicBezTo>
                  <a:cubicBezTo>
                    <a:pt x="104266" y="229966"/>
                    <a:pt x="116142" y="238873"/>
                    <a:pt x="122080" y="243821"/>
                  </a:cubicBezTo>
                  <a:cubicBezTo>
                    <a:pt x="128018" y="248769"/>
                    <a:pt x="117131" y="255696"/>
                    <a:pt x="128017" y="249758"/>
                  </a:cubicBezTo>
                  <a:cubicBezTo>
                    <a:pt x="138903" y="243820"/>
                    <a:pt x="161664" y="223039"/>
                    <a:pt x="187394" y="208195"/>
                  </a:cubicBezTo>
                  <a:cubicBezTo>
                    <a:pt x="213124" y="193351"/>
                    <a:pt x="253698" y="172568"/>
                    <a:pt x="282397" y="160693"/>
                  </a:cubicBezTo>
                  <a:cubicBezTo>
                    <a:pt x="311096" y="148818"/>
                    <a:pt x="339794" y="139912"/>
                    <a:pt x="359586" y="136943"/>
                  </a:cubicBezTo>
                  <a:cubicBezTo>
                    <a:pt x="379378" y="133974"/>
                    <a:pt x="387296" y="129026"/>
                    <a:pt x="401150" y="142880"/>
                  </a:cubicBezTo>
                  <a:cubicBezTo>
                    <a:pt x="415004" y="156734"/>
                    <a:pt x="427869" y="195330"/>
                    <a:pt x="442713" y="220070"/>
                  </a:cubicBezTo>
                  <a:cubicBezTo>
                    <a:pt x="457557" y="244810"/>
                    <a:pt x="476360" y="264602"/>
                    <a:pt x="490215" y="291322"/>
                  </a:cubicBezTo>
                  <a:cubicBezTo>
                    <a:pt x="504070" y="318041"/>
                    <a:pt x="516935" y="350699"/>
                    <a:pt x="525841" y="380387"/>
                  </a:cubicBezTo>
                  <a:cubicBezTo>
                    <a:pt x="534747" y="410075"/>
                    <a:pt x="538706" y="443722"/>
                    <a:pt x="543654" y="469452"/>
                  </a:cubicBezTo>
                  <a:cubicBezTo>
                    <a:pt x="548602" y="495182"/>
                    <a:pt x="540685" y="524870"/>
                    <a:pt x="555529" y="534766"/>
                  </a:cubicBezTo>
                  <a:cubicBezTo>
                    <a:pt x="570373" y="544662"/>
                    <a:pt x="606989" y="532786"/>
                    <a:pt x="632719" y="528828"/>
                  </a:cubicBezTo>
                  <a:cubicBezTo>
                    <a:pt x="658449" y="524870"/>
                    <a:pt x="726732" y="543672"/>
                    <a:pt x="733659" y="511015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Freeform 93"/>
            <p:cNvSpPr/>
            <p:nvPr/>
          </p:nvSpPr>
          <p:spPr bwMode="auto">
            <a:xfrm rot="18607248">
              <a:off x="8571276" y="4060051"/>
              <a:ext cx="466607" cy="350312"/>
            </a:xfrm>
            <a:custGeom>
              <a:avLst/>
              <a:gdLst>
                <a:gd name="connsiteX0" fmla="*/ 234295 w 949073"/>
                <a:gd name="connsiteY0" fmla="*/ 266079 h 657234"/>
                <a:gd name="connsiteX1" fmla="*/ 333996 w 949073"/>
                <a:gd name="connsiteY1" fmla="*/ 180622 h 657234"/>
                <a:gd name="connsiteX2" fmla="*/ 456486 w 949073"/>
                <a:gd name="connsiteY2" fmla="*/ 86618 h 657234"/>
                <a:gd name="connsiteX3" fmla="*/ 607461 w 949073"/>
                <a:gd name="connsiteY3" fmla="*/ 21100 h 657234"/>
                <a:gd name="connsiteX4" fmla="*/ 744194 w 949073"/>
                <a:gd name="connsiteY4" fmla="*/ 1160 h 657234"/>
                <a:gd name="connsiteX5" fmla="*/ 946445 w 949073"/>
                <a:gd name="connsiteY5" fmla="*/ 49586 h 657234"/>
                <a:gd name="connsiteX6" fmla="*/ 855289 w 949073"/>
                <a:gd name="connsiteY6" fmla="*/ 86618 h 657234"/>
                <a:gd name="connsiteX7" fmla="*/ 795469 w 949073"/>
                <a:gd name="connsiteY7" fmla="*/ 132195 h 657234"/>
                <a:gd name="connsiteX8" fmla="*/ 806863 w 949073"/>
                <a:gd name="connsiteY8" fmla="*/ 160681 h 657234"/>
                <a:gd name="connsiteX9" fmla="*/ 812560 w 949073"/>
                <a:gd name="connsiteY9" fmla="*/ 163530 h 657234"/>
                <a:gd name="connsiteX10" fmla="*/ 721405 w 949073"/>
                <a:gd name="connsiteY10" fmla="*/ 172076 h 657234"/>
                <a:gd name="connsiteX11" fmla="*/ 624553 w 949073"/>
                <a:gd name="connsiteY11" fmla="*/ 194865 h 657234"/>
                <a:gd name="connsiteX12" fmla="*/ 487820 w 949073"/>
                <a:gd name="connsiteY12" fmla="*/ 280322 h 657234"/>
                <a:gd name="connsiteX13" fmla="*/ 393817 w 949073"/>
                <a:gd name="connsiteY13" fmla="*/ 365780 h 657234"/>
                <a:gd name="connsiteX14" fmla="*/ 356785 w 949073"/>
                <a:gd name="connsiteY14" fmla="*/ 399964 h 657234"/>
                <a:gd name="connsiteX15" fmla="*/ 428000 w 949073"/>
                <a:gd name="connsiteY15" fmla="*/ 493967 h 657234"/>
                <a:gd name="connsiteX16" fmla="*/ 484972 w 949073"/>
                <a:gd name="connsiteY16" fmla="*/ 528150 h 657234"/>
                <a:gd name="connsiteX17" fmla="*/ 550489 w 949073"/>
                <a:gd name="connsiteY17" fmla="*/ 516756 h 657234"/>
                <a:gd name="connsiteX18" fmla="*/ 692919 w 949073"/>
                <a:gd name="connsiteY18" fmla="*/ 445541 h 657234"/>
                <a:gd name="connsiteX19" fmla="*/ 749891 w 949073"/>
                <a:gd name="connsiteY19" fmla="*/ 422752 h 657234"/>
                <a:gd name="connsiteX20" fmla="*/ 832501 w 949073"/>
                <a:gd name="connsiteY20" fmla="*/ 516756 h 657234"/>
                <a:gd name="connsiteX21" fmla="*/ 849592 w 949073"/>
                <a:gd name="connsiteY21" fmla="*/ 539545 h 657234"/>
                <a:gd name="connsiteX22" fmla="*/ 738497 w 949073"/>
                <a:gd name="connsiteY22" fmla="*/ 593668 h 657234"/>
                <a:gd name="connsiteX23" fmla="*/ 584673 w 949073"/>
                <a:gd name="connsiteY23" fmla="*/ 656337 h 657234"/>
                <a:gd name="connsiteX24" fmla="*/ 408060 w 949073"/>
                <a:gd name="connsiteY24" fmla="*/ 625003 h 657234"/>
                <a:gd name="connsiteX25" fmla="*/ 268478 w 949073"/>
                <a:gd name="connsiteY25" fmla="*/ 548091 h 657234"/>
                <a:gd name="connsiteX26" fmla="*/ 145988 w 949073"/>
                <a:gd name="connsiteY26" fmla="*/ 402812 h 657234"/>
                <a:gd name="connsiteX27" fmla="*/ 91865 w 949073"/>
                <a:gd name="connsiteY27" fmla="*/ 340143 h 657234"/>
                <a:gd name="connsiteX28" fmla="*/ 710 w 949073"/>
                <a:gd name="connsiteY28" fmla="*/ 280322 h 657234"/>
                <a:gd name="connsiteX29" fmla="*/ 51985 w 949073"/>
                <a:gd name="connsiteY29" fmla="*/ 129347 h 657234"/>
                <a:gd name="connsiteX30" fmla="*/ 97562 w 949073"/>
                <a:gd name="connsiteY30" fmla="*/ 117952 h 657234"/>
                <a:gd name="connsiteX31" fmla="*/ 171626 w 949073"/>
                <a:gd name="connsiteY31" fmla="*/ 186319 h 65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49073" h="657234">
                  <a:moveTo>
                    <a:pt x="234295" y="266079"/>
                  </a:moveTo>
                  <a:cubicBezTo>
                    <a:pt x="265629" y="238305"/>
                    <a:pt x="296964" y="210532"/>
                    <a:pt x="333996" y="180622"/>
                  </a:cubicBezTo>
                  <a:cubicBezTo>
                    <a:pt x="371028" y="150712"/>
                    <a:pt x="410909" y="113205"/>
                    <a:pt x="456486" y="86618"/>
                  </a:cubicBezTo>
                  <a:cubicBezTo>
                    <a:pt x="502064" y="60031"/>
                    <a:pt x="559510" y="35343"/>
                    <a:pt x="607461" y="21100"/>
                  </a:cubicBezTo>
                  <a:cubicBezTo>
                    <a:pt x="655412" y="6857"/>
                    <a:pt x="687697" y="-3588"/>
                    <a:pt x="744194" y="1160"/>
                  </a:cubicBezTo>
                  <a:cubicBezTo>
                    <a:pt x="800691" y="5908"/>
                    <a:pt x="927929" y="35343"/>
                    <a:pt x="946445" y="49586"/>
                  </a:cubicBezTo>
                  <a:cubicBezTo>
                    <a:pt x="964961" y="63829"/>
                    <a:pt x="880452" y="72850"/>
                    <a:pt x="855289" y="86618"/>
                  </a:cubicBezTo>
                  <a:cubicBezTo>
                    <a:pt x="830126" y="100386"/>
                    <a:pt x="803540" y="119851"/>
                    <a:pt x="795469" y="132195"/>
                  </a:cubicBezTo>
                  <a:cubicBezTo>
                    <a:pt x="787398" y="144539"/>
                    <a:pt x="804015" y="155459"/>
                    <a:pt x="806863" y="160681"/>
                  </a:cubicBezTo>
                  <a:cubicBezTo>
                    <a:pt x="809711" y="165903"/>
                    <a:pt x="826803" y="161631"/>
                    <a:pt x="812560" y="163530"/>
                  </a:cubicBezTo>
                  <a:cubicBezTo>
                    <a:pt x="798317" y="165429"/>
                    <a:pt x="752739" y="166854"/>
                    <a:pt x="721405" y="172076"/>
                  </a:cubicBezTo>
                  <a:cubicBezTo>
                    <a:pt x="690071" y="177298"/>
                    <a:pt x="663484" y="176824"/>
                    <a:pt x="624553" y="194865"/>
                  </a:cubicBezTo>
                  <a:cubicBezTo>
                    <a:pt x="585622" y="212906"/>
                    <a:pt x="526276" y="251836"/>
                    <a:pt x="487820" y="280322"/>
                  </a:cubicBezTo>
                  <a:cubicBezTo>
                    <a:pt x="449364" y="308808"/>
                    <a:pt x="415656" y="345840"/>
                    <a:pt x="393817" y="365780"/>
                  </a:cubicBezTo>
                  <a:cubicBezTo>
                    <a:pt x="371978" y="385720"/>
                    <a:pt x="351088" y="378600"/>
                    <a:pt x="356785" y="399964"/>
                  </a:cubicBezTo>
                  <a:cubicBezTo>
                    <a:pt x="362482" y="421328"/>
                    <a:pt x="406636" y="472603"/>
                    <a:pt x="428000" y="493967"/>
                  </a:cubicBezTo>
                  <a:cubicBezTo>
                    <a:pt x="449365" y="515331"/>
                    <a:pt x="464557" y="524352"/>
                    <a:pt x="484972" y="528150"/>
                  </a:cubicBezTo>
                  <a:cubicBezTo>
                    <a:pt x="505387" y="531948"/>
                    <a:pt x="515831" y="530524"/>
                    <a:pt x="550489" y="516756"/>
                  </a:cubicBezTo>
                  <a:cubicBezTo>
                    <a:pt x="585147" y="502988"/>
                    <a:pt x="659685" y="461208"/>
                    <a:pt x="692919" y="445541"/>
                  </a:cubicBezTo>
                  <a:cubicBezTo>
                    <a:pt x="726153" y="429874"/>
                    <a:pt x="726627" y="410883"/>
                    <a:pt x="749891" y="422752"/>
                  </a:cubicBezTo>
                  <a:cubicBezTo>
                    <a:pt x="773155" y="434621"/>
                    <a:pt x="815884" y="497291"/>
                    <a:pt x="832501" y="516756"/>
                  </a:cubicBezTo>
                  <a:cubicBezTo>
                    <a:pt x="849118" y="536221"/>
                    <a:pt x="865259" y="526726"/>
                    <a:pt x="849592" y="539545"/>
                  </a:cubicBezTo>
                  <a:cubicBezTo>
                    <a:pt x="833925" y="552364"/>
                    <a:pt x="782650" y="574203"/>
                    <a:pt x="738497" y="593668"/>
                  </a:cubicBezTo>
                  <a:cubicBezTo>
                    <a:pt x="694344" y="613133"/>
                    <a:pt x="639746" y="651115"/>
                    <a:pt x="584673" y="656337"/>
                  </a:cubicBezTo>
                  <a:cubicBezTo>
                    <a:pt x="529600" y="661560"/>
                    <a:pt x="460759" y="643044"/>
                    <a:pt x="408060" y="625003"/>
                  </a:cubicBezTo>
                  <a:cubicBezTo>
                    <a:pt x="355361" y="606962"/>
                    <a:pt x="312157" y="585123"/>
                    <a:pt x="268478" y="548091"/>
                  </a:cubicBezTo>
                  <a:cubicBezTo>
                    <a:pt x="224799" y="511059"/>
                    <a:pt x="175423" y="437470"/>
                    <a:pt x="145988" y="402812"/>
                  </a:cubicBezTo>
                  <a:cubicBezTo>
                    <a:pt x="116552" y="368154"/>
                    <a:pt x="116078" y="360558"/>
                    <a:pt x="91865" y="340143"/>
                  </a:cubicBezTo>
                  <a:cubicBezTo>
                    <a:pt x="67652" y="319728"/>
                    <a:pt x="7357" y="315455"/>
                    <a:pt x="710" y="280322"/>
                  </a:cubicBezTo>
                  <a:cubicBezTo>
                    <a:pt x="-5937" y="245189"/>
                    <a:pt x="35843" y="156409"/>
                    <a:pt x="51985" y="129347"/>
                  </a:cubicBezTo>
                  <a:cubicBezTo>
                    <a:pt x="68127" y="102285"/>
                    <a:pt x="77622" y="108457"/>
                    <a:pt x="97562" y="117952"/>
                  </a:cubicBezTo>
                  <a:cubicBezTo>
                    <a:pt x="117502" y="127447"/>
                    <a:pt x="159282" y="174925"/>
                    <a:pt x="171626" y="186319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Freeform 93"/>
            <p:cNvSpPr/>
            <p:nvPr/>
          </p:nvSpPr>
          <p:spPr bwMode="auto">
            <a:xfrm rot="4298244">
              <a:off x="8024638" y="5333421"/>
              <a:ext cx="466607" cy="350312"/>
            </a:xfrm>
            <a:custGeom>
              <a:avLst/>
              <a:gdLst>
                <a:gd name="connsiteX0" fmla="*/ 234295 w 949073"/>
                <a:gd name="connsiteY0" fmla="*/ 266079 h 657234"/>
                <a:gd name="connsiteX1" fmla="*/ 333996 w 949073"/>
                <a:gd name="connsiteY1" fmla="*/ 180622 h 657234"/>
                <a:gd name="connsiteX2" fmla="*/ 456486 w 949073"/>
                <a:gd name="connsiteY2" fmla="*/ 86618 h 657234"/>
                <a:gd name="connsiteX3" fmla="*/ 607461 w 949073"/>
                <a:gd name="connsiteY3" fmla="*/ 21100 h 657234"/>
                <a:gd name="connsiteX4" fmla="*/ 744194 w 949073"/>
                <a:gd name="connsiteY4" fmla="*/ 1160 h 657234"/>
                <a:gd name="connsiteX5" fmla="*/ 946445 w 949073"/>
                <a:gd name="connsiteY5" fmla="*/ 49586 h 657234"/>
                <a:gd name="connsiteX6" fmla="*/ 855289 w 949073"/>
                <a:gd name="connsiteY6" fmla="*/ 86618 h 657234"/>
                <a:gd name="connsiteX7" fmla="*/ 795469 w 949073"/>
                <a:gd name="connsiteY7" fmla="*/ 132195 h 657234"/>
                <a:gd name="connsiteX8" fmla="*/ 806863 w 949073"/>
                <a:gd name="connsiteY8" fmla="*/ 160681 h 657234"/>
                <a:gd name="connsiteX9" fmla="*/ 812560 w 949073"/>
                <a:gd name="connsiteY9" fmla="*/ 163530 h 657234"/>
                <a:gd name="connsiteX10" fmla="*/ 721405 w 949073"/>
                <a:gd name="connsiteY10" fmla="*/ 172076 h 657234"/>
                <a:gd name="connsiteX11" fmla="*/ 624553 w 949073"/>
                <a:gd name="connsiteY11" fmla="*/ 194865 h 657234"/>
                <a:gd name="connsiteX12" fmla="*/ 487820 w 949073"/>
                <a:gd name="connsiteY12" fmla="*/ 280322 h 657234"/>
                <a:gd name="connsiteX13" fmla="*/ 393817 w 949073"/>
                <a:gd name="connsiteY13" fmla="*/ 365780 h 657234"/>
                <a:gd name="connsiteX14" fmla="*/ 356785 w 949073"/>
                <a:gd name="connsiteY14" fmla="*/ 399964 h 657234"/>
                <a:gd name="connsiteX15" fmla="*/ 428000 w 949073"/>
                <a:gd name="connsiteY15" fmla="*/ 493967 h 657234"/>
                <a:gd name="connsiteX16" fmla="*/ 484972 w 949073"/>
                <a:gd name="connsiteY16" fmla="*/ 528150 h 657234"/>
                <a:gd name="connsiteX17" fmla="*/ 550489 w 949073"/>
                <a:gd name="connsiteY17" fmla="*/ 516756 h 657234"/>
                <a:gd name="connsiteX18" fmla="*/ 692919 w 949073"/>
                <a:gd name="connsiteY18" fmla="*/ 445541 h 657234"/>
                <a:gd name="connsiteX19" fmla="*/ 749891 w 949073"/>
                <a:gd name="connsiteY19" fmla="*/ 422752 h 657234"/>
                <a:gd name="connsiteX20" fmla="*/ 832501 w 949073"/>
                <a:gd name="connsiteY20" fmla="*/ 516756 h 657234"/>
                <a:gd name="connsiteX21" fmla="*/ 849592 w 949073"/>
                <a:gd name="connsiteY21" fmla="*/ 539545 h 657234"/>
                <a:gd name="connsiteX22" fmla="*/ 738497 w 949073"/>
                <a:gd name="connsiteY22" fmla="*/ 593668 h 657234"/>
                <a:gd name="connsiteX23" fmla="*/ 584673 w 949073"/>
                <a:gd name="connsiteY23" fmla="*/ 656337 h 657234"/>
                <a:gd name="connsiteX24" fmla="*/ 408060 w 949073"/>
                <a:gd name="connsiteY24" fmla="*/ 625003 h 657234"/>
                <a:gd name="connsiteX25" fmla="*/ 268478 w 949073"/>
                <a:gd name="connsiteY25" fmla="*/ 548091 h 657234"/>
                <a:gd name="connsiteX26" fmla="*/ 145988 w 949073"/>
                <a:gd name="connsiteY26" fmla="*/ 402812 h 657234"/>
                <a:gd name="connsiteX27" fmla="*/ 91865 w 949073"/>
                <a:gd name="connsiteY27" fmla="*/ 340143 h 657234"/>
                <a:gd name="connsiteX28" fmla="*/ 710 w 949073"/>
                <a:gd name="connsiteY28" fmla="*/ 280322 h 657234"/>
                <a:gd name="connsiteX29" fmla="*/ 51985 w 949073"/>
                <a:gd name="connsiteY29" fmla="*/ 129347 h 657234"/>
                <a:gd name="connsiteX30" fmla="*/ 97562 w 949073"/>
                <a:gd name="connsiteY30" fmla="*/ 117952 h 657234"/>
                <a:gd name="connsiteX31" fmla="*/ 171626 w 949073"/>
                <a:gd name="connsiteY31" fmla="*/ 186319 h 65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49073" h="657234">
                  <a:moveTo>
                    <a:pt x="234295" y="266079"/>
                  </a:moveTo>
                  <a:cubicBezTo>
                    <a:pt x="265629" y="238305"/>
                    <a:pt x="296964" y="210532"/>
                    <a:pt x="333996" y="180622"/>
                  </a:cubicBezTo>
                  <a:cubicBezTo>
                    <a:pt x="371028" y="150712"/>
                    <a:pt x="410909" y="113205"/>
                    <a:pt x="456486" y="86618"/>
                  </a:cubicBezTo>
                  <a:cubicBezTo>
                    <a:pt x="502064" y="60031"/>
                    <a:pt x="559510" y="35343"/>
                    <a:pt x="607461" y="21100"/>
                  </a:cubicBezTo>
                  <a:cubicBezTo>
                    <a:pt x="655412" y="6857"/>
                    <a:pt x="687697" y="-3588"/>
                    <a:pt x="744194" y="1160"/>
                  </a:cubicBezTo>
                  <a:cubicBezTo>
                    <a:pt x="800691" y="5908"/>
                    <a:pt x="927929" y="35343"/>
                    <a:pt x="946445" y="49586"/>
                  </a:cubicBezTo>
                  <a:cubicBezTo>
                    <a:pt x="964961" y="63829"/>
                    <a:pt x="880452" y="72850"/>
                    <a:pt x="855289" y="86618"/>
                  </a:cubicBezTo>
                  <a:cubicBezTo>
                    <a:pt x="830126" y="100386"/>
                    <a:pt x="803540" y="119851"/>
                    <a:pt x="795469" y="132195"/>
                  </a:cubicBezTo>
                  <a:cubicBezTo>
                    <a:pt x="787398" y="144539"/>
                    <a:pt x="804015" y="155459"/>
                    <a:pt x="806863" y="160681"/>
                  </a:cubicBezTo>
                  <a:cubicBezTo>
                    <a:pt x="809711" y="165903"/>
                    <a:pt x="826803" y="161631"/>
                    <a:pt x="812560" y="163530"/>
                  </a:cubicBezTo>
                  <a:cubicBezTo>
                    <a:pt x="798317" y="165429"/>
                    <a:pt x="752739" y="166854"/>
                    <a:pt x="721405" y="172076"/>
                  </a:cubicBezTo>
                  <a:cubicBezTo>
                    <a:pt x="690071" y="177298"/>
                    <a:pt x="663484" y="176824"/>
                    <a:pt x="624553" y="194865"/>
                  </a:cubicBezTo>
                  <a:cubicBezTo>
                    <a:pt x="585622" y="212906"/>
                    <a:pt x="526276" y="251836"/>
                    <a:pt x="487820" y="280322"/>
                  </a:cubicBezTo>
                  <a:cubicBezTo>
                    <a:pt x="449364" y="308808"/>
                    <a:pt x="415656" y="345840"/>
                    <a:pt x="393817" y="365780"/>
                  </a:cubicBezTo>
                  <a:cubicBezTo>
                    <a:pt x="371978" y="385720"/>
                    <a:pt x="351088" y="378600"/>
                    <a:pt x="356785" y="399964"/>
                  </a:cubicBezTo>
                  <a:cubicBezTo>
                    <a:pt x="362482" y="421328"/>
                    <a:pt x="406636" y="472603"/>
                    <a:pt x="428000" y="493967"/>
                  </a:cubicBezTo>
                  <a:cubicBezTo>
                    <a:pt x="449365" y="515331"/>
                    <a:pt x="464557" y="524352"/>
                    <a:pt x="484972" y="528150"/>
                  </a:cubicBezTo>
                  <a:cubicBezTo>
                    <a:pt x="505387" y="531948"/>
                    <a:pt x="515831" y="530524"/>
                    <a:pt x="550489" y="516756"/>
                  </a:cubicBezTo>
                  <a:cubicBezTo>
                    <a:pt x="585147" y="502988"/>
                    <a:pt x="659685" y="461208"/>
                    <a:pt x="692919" y="445541"/>
                  </a:cubicBezTo>
                  <a:cubicBezTo>
                    <a:pt x="726153" y="429874"/>
                    <a:pt x="726627" y="410883"/>
                    <a:pt x="749891" y="422752"/>
                  </a:cubicBezTo>
                  <a:cubicBezTo>
                    <a:pt x="773155" y="434621"/>
                    <a:pt x="815884" y="497291"/>
                    <a:pt x="832501" y="516756"/>
                  </a:cubicBezTo>
                  <a:cubicBezTo>
                    <a:pt x="849118" y="536221"/>
                    <a:pt x="865259" y="526726"/>
                    <a:pt x="849592" y="539545"/>
                  </a:cubicBezTo>
                  <a:cubicBezTo>
                    <a:pt x="833925" y="552364"/>
                    <a:pt x="782650" y="574203"/>
                    <a:pt x="738497" y="593668"/>
                  </a:cubicBezTo>
                  <a:cubicBezTo>
                    <a:pt x="694344" y="613133"/>
                    <a:pt x="639746" y="651115"/>
                    <a:pt x="584673" y="656337"/>
                  </a:cubicBezTo>
                  <a:cubicBezTo>
                    <a:pt x="529600" y="661560"/>
                    <a:pt x="460759" y="643044"/>
                    <a:pt x="408060" y="625003"/>
                  </a:cubicBezTo>
                  <a:cubicBezTo>
                    <a:pt x="355361" y="606962"/>
                    <a:pt x="312157" y="585123"/>
                    <a:pt x="268478" y="548091"/>
                  </a:cubicBezTo>
                  <a:cubicBezTo>
                    <a:pt x="224799" y="511059"/>
                    <a:pt x="175423" y="437470"/>
                    <a:pt x="145988" y="402812"/>
                  </a:cubicBezTo>
                  <a:cubicBezTo>
                    <a:pt x="116552" y="368154"/>
                    <a:pt x="116078" y="360558"/>
                    <a:pt x="91865" y="340143"/>
                  </a:cubicBezTo>
                  <a:cubicBezTo>
                    <a:pt x="67652" y="319728"/>
                    <a:pt x="7357" y="315455"/>
                    <a:pt x="710" y="280322"/>
                  </a:cubicBezTo>
                  <a:cubicBezTo>
                    <a:pt x="-5937" y="245189"/>
                    <a:pt x="35843" y="156409"/>
                    <a:pt x="51985" y="129347"/>
                  </a:cubicBezTo>
                  <a:cubicBezTo>
                    <a:pt x="68127" y="102285"/>
                    <a:pt x="77622" y="108457"/>
                    <a:pt x="97562" y="117952"/>
                  </a:cubicBezTo>
                  <a:cubicBezTo>
                    <a:pt x="117502" y="127447"/>
                    <a:pt x="159282" y="174925"/>
                    <a:pt x="171626" y="186319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3299" y="1667727"/>
              <a:ext cx="2540401" cy="5080802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42223" y="3117249"/>
              <a:ext cx="1998874" cy="999437"/>
            </a:xfrm>
            <a:prstGeom prst="rect">
              <a:avLst/>
            </a:prstGeom>
          </p:spPr>
        </p:pic>
      </p:grpSp>
      <p:sp>
        <p:nvSpPr>
          <p:cNvPr id="44" name="Title 1"/>
          <p:cNvSpPr txBox="1">
            <a:spLocks/>
          </p:cNvSpPr>
          <p:nvPr/>
        </p:nvSpPr>
        <p:spPr>
          <a:xfrm>
            <a:off x="0" y="231823"/>
            <a:ext cx="12192000" cy="55626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dirty="0" smtClean="0">
                <a:latin typeface="Arial Narrow"/>
                <a:ea typeface="ＭＳ Ｐゴシック" pitchFamily="34" charset="-128"/>
              </a:rPr>
              <a:t>Enzimas de restrição (1971)</a:t>
            </a:r>
            <a:endParaRPr lang="pt-BR" sz="3600" b="1" dirty="0">
              <a:latin typeface="Arial Narrow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3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9806" y="1274088"/>
            <a:ext cx="5319904" cy="2797176"/>
            <a:chOff x="1955487" y="1371600"/>
            <a:chExt cx="2845113" cy="1524000"/>
          </a:xfrm>
        </p:grpSpPr>
        <p:sp>
          <p:nvSpPr>
            <p:cNvPr id="30" name="Rounded Rectangle 6"/>
            <p:cNvSpPr/>
            <p:nvPr/>
          </p:nvSpPr>
          <p:spPr>
            <a:xfrm>
              <a:off x="1955487" y="1371600"/>
              <a:ext cx="2845113" cy="1524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Oval 7"/>
            <p:cNvSpPr/>
            <p:nvPr/>
          </p:nvSpPr>
          <p:spPr>
            <a:xfrm>
              <a:off x="3456671" y="1676888"/>
              <a:ext cx="1258043" cy="10660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46208" y="2133600"/>
              <a:ext cx="235960" cy="440204"/>
              <a:chOff x="3846208" y="2133600"/>
              <a:chExt cx="235960" cy="440204"/>
            </a:xfrm>
          </p:grpSpPr>
          <p:sp>
            <p:nvSpPr>
              <p:cNvPr id="40" name="Freeform 8"/>
              <p:cNvSpPr/>
              <p:nvPr/>
            </p:nvSpPr>
            <p:spPr>
              <a:xfrm>
                <a:off x="3846181" y="2133600"/>
                <a:ext cx="119757" cy="434731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1" name="Freeform 94"/>
              <p:cNvSpPr/>
              <p:nvPr/>
            </p:nvSpPr>
            <p:spPr>
              <a:xfrm flipH="1">
                <a:off x="3962308" y="2133600"/>
                <a:ext cx="119757" cy="434731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" name="Group 96"/>
            <p:cNvGrpSpPr>
              <a:grpSpLocks/>
            </p:cNvGrpSpPr>
            <p:nvPr/>
          </p:nvGrpSpPr>
          <p:grpSpPr bwMode="auto">
            <a:xfrm>
              <a:off x="4157389" y="1837298"/>
              <a:ext cx="176076" cy="372502"/>
              <a:chOff x="3846208" y="2133600"/>
              <a:chExt cx="235960" cy="440204"/>
            </a:xfrm>
          </p:grpSpPr>
          <p:sp>
            <p:nvSpPr>
              <p:cNvPr id="38" name="Freeform 97"/>
              <p:cNvSpPr/>
              <p:nvPr/>
            </p:nvSpPr>
            <p:spPr>
              <a:xfrm>
                <a:off x="3845771" y="2133083"/>
                <a:ext cx="119959" cy="434372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" name="Freeform 100"/>
              <p:cNvSpPr/>
              <p:nvPr/>
            </p:nvSpPr>
            <p:spPr>
              <a:xfrm flipH="1">
                <a:off x="3962488" y="2133083"/>
                <a:ext cx="119959" cy="434372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4378720" y="2039377"/>
              <a:ext cx="176076" cy="372502"/>
              <a:chOff x="3846208" y="2133600"/>
              <a:chExt cx="235960" cy="440204"/>
            </a:xfrm>
          </p:grpSpPr>
          <p:sp>
            <p:nvSpPr>
              <p:cNvPr id="36" name="Freeform 102"/>
              <p:cNvSpPr/>
              <p:nvPr/>
            </p:nvSpPr>
            <p:spPr>
              <a:xfrm>
                <a:off x="3845819" y="2133830"/>
                <a:ext cx="119959" cy="440144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" name="Freeform 103"/>
              <p:cNvSpPr/>
              <p:nvPr/>
            </p:nvSpPr>
            <p:spPr>
              <a:xfrm flipH="1">
                <a:off x="3962536" y="2133830"/>
                <a:ext cx="119959" cy="440144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5" name="Rounded Rectangle 10"/>
            <p:cNvSpPr/>
            <p:nvPr/>
          </p:nvSpPr>
          <p:spPr>
            <a:xfrm rot="20122705">
              <a:off x="4007065" y="2465754"/>
              <a:ext cx="45967" cy="53731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7811895" y="5376991"/>
            <a:ext cx="2684687" cy="909637"/>
            <a:chOff x="3975933" y="3909401"/>
            <a:chExt cx="2514699" cy="798543"/>
          </a:xfrm>
        </p:grpSpPr>
        <p:sp>
          <p:nvSpPr>
            <p:cNvPr id="43" name="Freeform 47"/>
            <p:cNvSpPr/>
            <p:nvPr/>
          </p:nvSpPr>
          <p:spPr>
            <a:xfrm>
              <a:off x="5236458" y="4125309"/>
              <a:ext cx="649314" cy="503257"/>
            </a:xfrm>
            <a:custGeom>
              <a:avLst/>
              <a:gdLst>
                <a:gd name="connsiteX0" fmla="*/ 521346 w 650481"/>
                <a:gd name="connsiteY0" fmla="*/ 0 h 504567"/>
                <a:gd name="connsiteX1" fmla="*/ 581166 w 650481"/>
                <a:gd name="connsiteY1" fmla="*/ 54123 h 504567"/>
                <a:gd name="connsiteX2" fmla="*/ 643836 w 650481"/>
                <a:gd name="connsiteY2" fmla="*/ 113944 h 504567"/>
                <a:gd name="connsiteX3" fmla="*/ 643836 w 650481"/>
                <a:gd name="connsiteY3" fmla="*/ 122490 h 504567"/>
                <a:gd name="connsiteX4" fmla="*/ 601107 w 650481"/>
                <a:gd name="connsiteY4" fmla="*/ 182310 h 504567"/>
                <a:gd name="connsiteX5" fmla="*/ 549832 w 650481"/>
                <a:gd name="connsiteY5" fmla="*/ 244980 h 504567"/>
                <a:gd name="connsiteX6" fmla="*/ 487163 w 650481"/>
                <a:gd name="connsiteY6" fmla="*/ 324740 h 504567"/>
                <a:gd name="connsiteX7" fmla="*/ 435888 w 650481"/>
                <a:gd name="connsiteY7" fmla="*/ 393107 h 504567"/>
                <a:gd name="connsiteX8" fmla="*/ 339036 w 650481"/>
                <a:gd name="connsiteY8" fmla="*/ 470019 h 504567"/>
                <a:gd name="connsiteX9" fmla="*/ 230789 w 650481"/>
                <a:gd name="connsiteY9" fmla="*/ 504202 h 504567"/>
                <a:gd name="connsiteX10" fmla="*/ 131088 w 650481"/>
                <a:gd name="connsiteY10" fmla="*/ 484262 h 504567"/>
                <a:gd name="connsiteX11" fmla="*/ 48479 w 650481"/>
                <a:gd name="connsiteY11" fmla="*/ 427290 h 504567"/>
                <a:gd name="connsiteX12" fmla="*/ 52 w 650481"/>
                <a:gd name="connsiteY12" fmla="*/ 381712 h 504567"/>
                <a:gd name="connsiteX13" fmla="*/ 57024 w 650481"/>
                <a:gd name="connsiteY13" fmla="*/ 393107 h 504567"/>
                <a:gd name="connsiteX14" fmla="*/ 119693 w 650481"/>
                <a:gd name="connsiteY14" fmla="*/ 387409 h 504567"/>
                <a:gd name="connsiteX15" fmla="*/ 213697 w 650481"/>
                <a:gd name="connsiteY15" fmla="*/ 338983 h 504567"/>
                <a:gd name="connsiteX16" fmla="*/ 324793 w 650481"/>
                <a:gd name="connsiteY16" fmla="*/ 256374 h 504567"/>
                <a:gd name="connsiteX17" fmla="*/ 387462 w 650481"/>
                <a:gd name="connsiteY17" fmla="*/ 156673 h 504567"/>
                <a:gd name="connsiteX18" fmla="*/ 455828 w 650481"/>
                <a:gd name="connsiteY18" fmla="*/ 54123 h 504567"/>
                <a:gd name="connsiteX19" fmla="*/ 521346 w 650481"/>
                <a:gd name="connsiteY19" fmla="*/ 0 h 50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0481" h="504567">
                  <a:moveTo>
                    <a:pt x="521346" y="0"/>
                  </a:moveTo>
                  <a:cubicBezTo>
                    <a:pt x="542236" y="0"/>
                    <a:pt x="560751" y="35132"/>
                    <a:pt x="581166" y="54123"/>
                  </a:cubicBezTo>
                  <a:cubicBezTo>
                    <a:pt x="601581" y="73114"/>
                    <a:pt x="633391" y="102550"/>
                    <a:pt x="643836" y="113944"/>
                  </a:cubicBezTo>
                  <a:cubicBezTo>
                    <a:pt x="654281" y="125338"/>
                    <a:pt x="650957" y="111096"/>
                    <a:pt x="643836" y="122490"/>
                  </a:cubicBezTo>
                  <a:cubicBezTo>
                    <a:pt x="636715" y="133884"/>
                    <a:pt x="616774" y="161895"/>
                    <a:pt x="601107" y="182310"/>
                  </a:cubicBezTo>
                  <a:cubicBezTo>
                    <a:pt x="585440" y="202725"/>
                    <a:pt x="568823" y="221242"/>
                    <a:pt x="549832" y="244980"/>
                  </a:cubicBezTo>
                  <a:cubicBezTo>
                    <a:pt x="530841" y="268718"/>
                    <a:pt x="506154" y="300052"/>
                    <a:pt x="487163" y="324740"/>
                  </a:cubicBezTo>
                  <a:cubicBezTo>
                    <a:pt x="468172" y="349428"/>
                    <a:pt x="460576" y="368894"/>
                    <a:pt x="435888" y="393107"/>
                  </a:cubicBezTo>
                  <a:cubicBezTo>
                    <a:pt x="411200" y="417320"/>
                    <a:pt x="373219" y="451503"/>
                    <a:pt x="339036" y="470019"/>
                  </a:cubicBezTo>
                  <a:cubicBezTo>
                    <a:pt x="304853" y="488535"/>
                    <a:pt x="265447" y="501828"/>
                    <a:pt x="230789" y="504202"/>
                  </a:cubicBezTo>
                  <a:cubicBezTo>
                    <a:pt x="196131" y="506576"/>
                    <a:pt x="161473" y="497081"/>
                    <a:pt x="131088" y="484262"/>
                  </a:cubicBezTo>
                  <a:cubicBezTo>
                    <a:pt x="100703" y="471443"/>
                    <a:pt x="70318" y="444382"/>
                    <a:pt x="48479" y="427290"/>
                  </a:cubicBezTo>
                  <a:cubicBezTo>
                    <a:pt x="26640" y="410198"/>
                    <a:pt x="-1372" y="387409"/>
                    <a:pt x="52" y="381712"/>
                  </a:cubicBezTo>
                  <a:cubicBezTo>
                    <a:pt x="1476" y="376015"/>
                    <a:pt x="37084" y="392158"/>
                    <a:pt x="57024" y="393107"/>
                  </a:cubicBezTo>
                  <a:cubicBezTo>
                    <a:pt x="76964" y="394056"/>
                    <a:pt x="93581" y="396430"/>
                    <a:pt x="119693" y="387409"/>
                  </a:cubicBezTo>
                  <a:cubicBezTo>
                    <a:pt x="145805" y="378388"/>
                    <a:pt x="179514" y="360822"/>
                    <a:pt x="213697" y="338983"/>
                  </a:cubicBezTo>
                  <a:cubicBezTo>
                    <a:pt x="247880" y="317144"/>
                    <a:pt x="295832" y="286759"/>
                    <a:pt x="324793" y="256374"/>
                  </a:cubicBezTo>
                  <a:cubicBezTo>
                    <a:pt x="353754" y="225989"/>
                    <a:pt x="365623" y="190381"/>
                    <a:pt x="387462" y="156673"/>
                  </a:cubicBezTo>
                  <a:cubicBezTo>
                    <a:pt x="409301" y="122965"/>
                    <a:pt x="433514" y="79286"/>
                    <a:pt x="455828" y="54123"/>
                  </a:cubicBezTo>
                  <a:cubicBezTo>
                    <a:pt x="478142" y="28960"/>
                    <a:pt x="500456" y="0"/>
                    <a:pt x="52134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Freeform 52"/>
            <p:cNvSpPr/>
            <p:nvPr/>
          </p:nvSpPr>
          <p:spPr>
            <a:xfrm>
              <a:off x="5746066" y="4142772"/>
              <a:ext cx="550884" cy="492144"/>
            </a:xfrm>
            <a:custGeom>
              <a:avLst/>
              <a:gdLst>
                <a:gd name="connsiteX0" fmla="*/ 91443 w 551558"/>
                <a:gd name="connsiteY0" fmla="*/ 246218 h 491312"/>
                <a:gd name="connsiteX1" fmla="*/ 137020 w 551558"/>
                <a:gd name="connsiteY1" fmla="*/ 311735 h 491312"/>
                <a:gd name="connsiteX2" fmla="*/ 199689 w 551558"/>
                <a:gd name="connsiteY2" fmla="*/ 323130 h 491312"/>
                <a:gd name="connsiteX3" fmla="*/ 302239 w 551558"/>
                <a:gd name="connsiteY3" fmla="*/ 212035 h 491312"/>
                <a:gd name="connsiteX4" fmla="*/ 399091 w 551558"/>
                <a:gd name="connsiteY4" fmla="*/ 75302 h 491312"/>
                <a:gd name="connsiteX5" fmla="*/ 441820 w 551558"/>
                <a:gd name="connsiteY5" fmla="*/ 1238 h 491312"/>
                <a:gd name="connsiteX6" fmla="*/ 470306 w 551558"/>
                <a:gd name="connsiteY6" fmla="*/ 35421 h 491312"/>
                <a:gd name="connsiteX7" fmla="*/ 530127 w 551558"/>
                <a:gd name="connsiteY7" fmla="*/ 118031 h 491312"/>
                <a:gd name="connsiteX8" fmla="*/ 547218 w 551558"/>
                <a:gd name="connsiteY8" fmla="*/ 172154 h 491312"/>
                <a:gd name="connsiteX9" fmla="*/ 456063 w 551558"/>
                <a:gd name="connsiteY9" fmla="*/ 291795 h 491312"/>
                <a:gd name="connsiteX10" fmla="*/ 373454 w 551558"/>
                <a:gd name="connsiteY10" fmla="*/ 382950 h 491312"/>
                <a:gd name="connsiteX11" fmla="*/ 256661 w 551558"/>
                <a:gd name="connsiteY11" fmla="*/ 462711 h 491312"/>
                <a:gd name="connsiteX12" fmla="*/ 156960 w 551558"/>
                <a:gd name="connsiteY12" fmla="*/ 491197 h 491312"/>
                <a:gd name="connsiteX13" fmla="*/ 57259 w 551558"/>
                <a:gd name="connsiteY13" fmla="*/ 454165 h 491312"/>
                <a:gd name="connsiteX14" fmla="*/ 287 w 551558"/>
                <a:gd name="connsiteY14" fmla="*/ 377253 h 491312"/>
                <a:gd name="connsiteX15" fmla="*/ 91443 w 551558"/>
                <a:gd name="connsiteY15" fmla="*/ 246218 h 4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558" h="491312">
                  <a:moveTo>
                    <a:pt x="91443" y="246218"/>
                  </a:moveTo>
                  <a:cubicBezTo>
                    <a:pt x="114232" y="235298"/>
                    <a:pt x="118979" y="298916"/>
                    <a:pt x="137020" y="311735"/>
                  </a:cubicBezTo>
                  <a:cubicBezTo>
                    <a:pt x="155061" y="324554"/>
                    <a:pt x="172153" y="339747"/>
                    <a:pt x="199689" y="323130"/>
                  </a:cubicBezTo>
                  <a:cubicBezTo>
                    <a:pt x="227225" y="306513"/>
                    <a:pt x="269005" y="253340"/>
                    <a:pt x="302239" y="212035"/>
                  </a:cubicBezTo>
                  <a:cubicBezTo>
                    <a:pt x="335473" y="170730"/>
                    <a:pt x="375828" y="110435"/>
                    <a:pt x="399091" y="75302"/>
                  </a:cubicBezTo>
                  <a:cubicBezTo>
                    <a:pt x="422354" y="40169"/>
                    <a:pt x="429951" y="7885"/>
                    <a:pt x="441820" y="1238"/>
                  </a:cubicBezTo>
                  <a:cubicBezTo>
                    <a:pt x="453689" y="-5409"/>
                    <a:pt x="455588" y="15956"/>
                    <a:pt x="470306" y="35421"/>
                  </a:cubicBezTo>
                  <a:cubicBezTo>
                    <a:pt x="485024" y="54886"/>
                    <a:pt x="517308" y="95242"/>
                    <a:pt x="530127" y="118031"/>
                  </a:cubicBezTo>
                  <a:cubicBezTo>
                    <a:pt x="542946" y="140820"/>
                    <a:pt x="559562" y="143193"/>
                    <a:pt x="547218" y="172154"/>
                  </a:cubicBezTo>
                  <a:cubicBezTo>
                    <a:pt x="534874" y="201115"/>
                    <a:pt x="485024" y="256662"/>
                    <a:pt x="456063" y="291795"/>
                  </a:cubicBezTo>
                  <a:cubicBezTo>
                    <a:pt x="427102" y="326928"/>
                    <a:pt x="406688" y="354464"/>
                    <a:pt x="373454" y="382950"/>
                  </a:cubicBezTo>
                  <a:cubicBezTo>
                    <a:pt x="340220" y="411436"/>
                    <a:pt x="292743" y="444670"/>
                    <a:pt x="256661" y="462711"/>
                  </a:cubicBezTo>
                  <a:cubicBezTo>
                    <a:pt x="220579" y="480752"/>
                    <a:pt x="190194" y="492621"/>
                    <a:pt x="156960" y="491197"/>
                  </a:cubicBezTo>
                  <a:cubicBezTo>
                    <a:pt x="123726" y="489773"/>
                    <a:pt x="83371" y="473156"/>
                    <a:pt x="57259" y="454165"/>
                  </a:cubicBezTo>
                  <a:cubicBezTo>
                    <a:pt x="31147" y="435174"/>
                    <a:pt x="-3511" y="409062"/>
                    <a:pt x="287" y="377253"/>
                  </a:cubicBezTo>
                  <a:cubicBezTo>
                    <a:pt x="4085" y="345444"/>
                    <a:pt x="68654" y="257138"/>
                    <a:pt x="91443" y="24621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Freeform 48"/>
            <p:cNvSpPr/>
            <p:nvPr/>
          </p:nvSpPr>
          <p:spPr>
            <a:xfrm>
              <a:off x="4714150" y="3909401"/>
              <a:ext cx="1125581" cy="603273"/>
            </a:xfrm>
            <a:custGeom>
              <a:avLst/>
              <a:gdLst>
                <a:gd name="connsiteX0" fmla="*/ 1020767 w 1126364"/>
                <a:gd name="connsiteY0" fmla="*/ 602778 h 602796"/>
                <a:gd name="connsiteX1" fmla="*/ 1063496 w 1126364"/>
                <a:gd name="connsiteY1" fmla="*/ 562898 h 602796"/>
                <a:gd name="connsiteX2" fmla="*/ 1123317 w 1126364"/>
                <a:gd name="connsiteY2" fmla="*/ 485986 h 602796"/>
                <a:gd name="connsiteX3" fmla="*/ 1106225 w 1126364"/>
                <a:gd name="connsiteY3" fmla="*/ 477440 h 602796"/>
                <a:gd name="connsiteX4" fmla="*/ 1009373 w 1126364"/>
                <a:gd name="connsiteY4" fmla="*/ 337859 h 602796"/>
                <a:gd name="connsiteX5" fmla="*/ 938158 w 1126364"/>
                <a:gd name="connsiteY5" fmla="*/ 241006 h 602796"/>
                <a:gd name="connsiteX6" fmla="*/ 832760 w 1126364"/>
                <a:gd name="connsiteY6" fmla="*/ 118517 h 602796"/>
                <a:gd name="connsiteX7" fmla="*/ 633358 w 1126364"/>
                <a:gd name="connsiteY7" fmla="*/ 10270 h 602796"/>
                <a:gd name="connsiteX8" fmla="*/ 468139 w 1126364"/>
                <a:gd name="connsiteY8" fmla="*/ 10270 h 602796"/>
                <a:gd name="connsiteX9" fmla="*/ 337103 w 1126364"/>
                <a:gd name="connsiteY9" fmla="*/ 61545 h 602796"/>
                <a:gd name="connsiteX10" fmla="*/ 183279 w 1126364"/>
                <a:gd name="connsiteY10" fmla="*/ 181186 h 602796"/>
                <a:gd name="connsiteX11" fmla="*/ 69335 w 1126364"/>
                <a:gd name="connsiteY11" fmla="*/ 326464 h 602796"/>
                <a:gd name="connsiteX12" fmla="*/ 6666 w 1126364"/>
                <a:gd name="connsiteY12" fmla="*/ 426165 h 602796"/>
                <a:gd name="connsiteX13" fmla="*/ 9515 w 1126364"/>
                <a:gd name="connsiteY13" fmla="*/ 434711 h 602796"/>
                <a:gd name="connsiteX14" fmla="*/ 75032 w 1126364"/>
                <a:gd name="connsiteY14" fmla="*/ 503078 h 602796"/>
                <a:gd name="connsiteX15" fmla="*/ 103518 w 1126364"/>
                <a:gd name="connsiteY15" fmla="*/ 540109 h 602796"/>
                <a:gd name="connsiteX16" fmla="*/ 129156 w 1126364"/>
                <a:gd name="connsiteY16" fmla="*/ 511623 h 602796"/>
                <a:gd name="connsiteX17" fmla="*/ 240251 w 1126364"/>
                <a:gd name="connsiteY17" fmla="*/ 414771 h 602796"/>
                <a:gd name="connsiteX18" fmla="*/ 371287 w 1126364"/>
                <a:gd name="connsiteY18" fmla="*/ 235309 h 602796"/>
                <a:gd name="connsiteX19" fmla="*/ 470988 w 1126364"/>
                <a:gd name="connsiteY19" fmla="*/ 127063 h 602796"/>
                <a:gd name="connsiteX20" fmla="*/ 556446 w 1126364"/>
                <a:gd name="connsiteY20" fmla="*/ 81485 h 602796"/>
                <a:gd name="connsiteX21" fmla="*/ 673238 w 1126364"/>
                <a:gd name="connsiteY21" fmla="*/ 169792 h 602796"/>
                <a:gd name="connsiteX22" fmla="*/ 804274 w 1126364"/>
                <a:gd name="connsiteY22" fmla="*/ 340707 h 602796"/>
                <a:gd name="connsiteX23" fmla="*/ 872640 w 1126364"/>
                <a:gd name="connsiteY23" fmla="*/ 440408 h 602796"/>
                <a:gd name="connsiteX24" fmla="*/ 963795 w 1126364"/>
                <a:gd name="connsiteY24" fmla="*/ 565747 h 602796"/>
                <a:gd name="connsiteX25" fmla="*/ 1020767 w 1126364"/>
                <a:gd name="connsiteY25" fmla="*/ 602778 h 60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26364" h="602796">
                  <a:moveTo>
                    <a:pt x="1020767" y="602778"/>
                  </a:moveTo>
                  <a:cubicBezTo>
                    <a:pt x="1037384" y="602303"/>
                    <a:pt x="1046404" y="582363"/>
                    <a:pt x="1063496" y="562898"/>
                  </a:cubicBezTo>
                  <a:cubicBezTo>
                    <a:pt x="1080588" y="543433"/>
                    <a:pt x="1116196" y="500229"/>
                    <a:pt x="1123317" y="485986"/>
                  </a:cubicBezTo>
                  <a:cubicBezTo>
                    <a:pt x="1130438" y="471743"/>
                    <a:pt x="1125216" y="502128"/>
                    <a:pt x="1106225" y="477440"/>
                  </a:cubicBezTo>
                  <a:cubicBezTo>
                    <a:pt x="1087234" y="452752"/>
                    <a:pt x="1037384" y="377265"/>
                    <a:pt x="1009373" y="337859"/>
                  </a:cubicBezTo>
                  <a:cubicBezTo>
                    <a:pt x="981362" y="298453"/>
                    <a:pt x="967593" y="277563"/>
                    <a:pt x="938158" y="241006"/>
                  </a:cubicBezTo>
                  <a:cubicBezTo>
                    <a:pt x="908723" y="204449"/>
                    <a:pt x="883560" y="156973"/>
                    <a:pt x="832760" y="118517"/>
                  </a:cubicBezTo>
                  <a:cubicBezTo>
                    <a:pt x="781960" y="80061"/>
                    <a:pt x="694128" y="28311"/>
                    <a:pt x="633358" y="10270"/>
                  </a:cubicBezTo>
                  <a:cubicBezTo>
                    <a:pt x="572588" y="-7771"/>
                    <a:pt x="517515" y="1724"/>
                    <a:pt x="468139" y="10270"/>
                  </a:cubicBezTo>
                  <a:cubicBezTo>
                    <a:pt x="418763" y="18816"/>
                    <a:pt x="384580" y="33059"/>
                    <a:pt x="337103" y="61545"/>
                  </a:cubicBezTo>
                  <a:cubicBezTo>
                    <a:pt x="289626" y="90031"/>
                    <a:pt x="227907" y="137033"/>
                    <a:pt x="183279" y="181186"/>
                  </a:cubicBezTo>
                  <a:cubicBezTo>
                    <a:pt x="138651" y="225339"/>
                    <a:pt x="98770" y="285634"/>
                    <a:pt x="69335" y="326464"/>
                  </a:cubicBezTo>
                  <a:cubicBezTo>
                    <a:pt x="39900" y="367294"/>
                    <a:pt x="16636" y="408124"/>
                    <a:pt x="6666" y="426165"/>
                  </a:cubicBezTo>
                  <a:cubicBezTo>
                    <a:pt x="-3304" y="444206"/>
                    <a:pt x="-1879" y="421892"/>
                    <a:pt x="9515" y="434711"/>
                  </a:cubicBezTo>
                  <a:cubicBezTo>
                    <a:pt x="20909" y="447530"/>
                    <a:pt x="59365" y="485512"/>
                    <a:pt x="75032" y="503078"/>
                  </a:cubicBezTo>
                  <a:cubicBezTo>
                    <a:pt x="90699" y="520644"/>
                    <a:pt x="94497" y="538685"/>
                    <a:pt x="103518" y="540109"/>
                  </a:cubicBezTo>
                  <a:cubicBezTo>
                    <a:pt x="112539" y="541533"/>
                    <a:pt x="106367" y="532513"/>
                    <a:pt x="129156" y="511623"/>
                  </a:cubicBezTo>
                  <a:cubicBezTo>
                    <a:pt x="151945" y="490733"/>
                    <a:pt x="199896" y="460823"/>
                    <a:pt x="240251" y="414771"/>
                  </a:cubicBezTo>
                  <a:cubicBezTo>
                    <a:pt x="280606" y="368719"/>
                    <a:pt x="332831" y="283260"/>
                    <a:pt x="371287" y="235309"/>
                  </a:cubicBezTo>
                  <a:cubicBezTo>
                    <a:pt x="409743" y="187358"/>
                    <a:pt x="440128" y="152700"/>
                    <a:pt x="470988" y="127063"/>
                  </a:cubicBezTo>
                  <a:cubicBezTo>
                    <a:pt x="501848" y="101426"/>
                    <a:pt x="522738" y="74363"/>
                    <a:pt x="556446" y="81485"/>
                  </a:cubicBezTo>
                  <a:cubicBezTo>
                    <a:pt x="590154" y="88606"/>
                    <a:pt x="631933" y="126588"/>
                    <a:pt x="673238" y="169792"/>
                  </a:cubicBezTo>
                  <a:cubicBezTo>
                    <a:pt x="714543" y="212996"/>
                    <a:pt x="771040" y="295604"/>
                    <a:pt x="804274" y="340707"/>
                  </a:cubicBezTo>
                  <a:cubicBezTo>
                    <a:pt x="837508" y="385810"/>
                    <a:pt x="846053" y="402901"/>
                    <a:pt x="872640" y="440408"/>
                  </a:cubicBezTo>
                  <a:cubicBezTo>
                    <a:pt x="899227" y="477915"/>
                    <a:pt x="938158" y="536786"/>
                    <a:pt x="963795" y="565747"/>
                  </a:cubicBezTo>
                  <a:cubicBezTo>
                    <a:pt x="989432" y="594708"/>
                    <a:pt x="1004150" y="603253"/>
                    <a:pt x="1020767" y="602778"/>
                  </a:cubicBezTo>
                  <a:close/>
                </a:path>
              </a:pathLst>
            </a:cu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" name="Freeform 51"/>
            <p:cNvSpPr/>
            <p:nvPr/>
          </p:nvSpPr>
          <p:spPr>
            <a:xfrm>
              <a:off x="5118978" y="3942739"/>
              <a:ext cx="179395" cy="60327"/>
            </a:xfrm>
            <a:custGeom>
              <a:avLst/>
              <a:gdLst>
                <a:gd name="connsiteX0" fmla="*/ 179462 w 179462"/>
                <a:gd name="connsiteY0" fmla="*/ 59820 h 59820"/>
                <a:gd name="connsiteX1" fmla="*/ 125338 w 179462"/>
                <a:gd name="connsiteY1" fmla="*/ 25637 h 59820"/>
                <a:gd name="connsiteX2" fmla="*/ 54123 w 179462"/>
                <a:gd name="connsiteY2" fmla="*/ 8546 h 59820"/>
                <a:gd name="connsiteX3" fmla="*/ 0 w 179462"/>
                <a:gd name="connsiteY3" fmla="*/ 0 h 5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462" h="59820">
                  <a:moveTo>
                    <a:pt x="179462" y="59820"/>
                  </a:moveTo>
                  <a:cubicBezTo>
                    <a:pt x="162845" y="47001"/>
                    <a:pt x="146228" y="34183"/>
                    <a:pt x="125338" y="25637"/>
                  </a:cubicBezTo>
                  <a:cubicBezTo>
                    <a:pt x="104448" y="17091"/>
                    <a:pt x="75013" y="12819"/>
                    <a:pt x="54123" y="8546"/>
                  </a:cubicBezTo>
                  <a:cubicBezTo>
                    <a:pt x="33233" y="4273"/>
                    <a:pt x="9020" y="1899"/>
                    <a:pt x="0" y="0"/>
                  </a:cubicBezTo>
                </a:path>
              </a:pathLst>
            </a:cu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755591" y="3984016"/>
              <a:ext cx="735041" cy="538184"/>
            </a:xfrm>
            <a:custGeom>
              <a:avLst/>
              <a:gdLst>
                <a:gd name="connsiteX0" fmla="*/ 733659 w 734426"/>
                <a:gd name="connsiteY0" fmla="*/ 511015 h 538609"/>
                <a:gd name="connsiteX1" fmla="*/ 674282 w 734426"/>
                <a:gd name="connsiteY1" fmla="*/ 332886 h 538609"/>
                <a:gd name="connsiteX2" fmla="*/ 585217 w 734426"/>
                <a:gd name="connsiteY2" fmla="*/ 184444 h 538609"/>
                <a:gd name="connsiteX3" fmla="*/ 490215 w 734426"/>
                <a:gd name="connsiteY3" fmla="*/ 53815 h 538609"/>
                <a:gd name="connsiteX4" fmla="*/ 383337 w 734426"/>
                <a:gd name="connsiteY4" fmla="*/ 6314 h 538609"/>
                <a:gd name="connsiteX5" fmla="*/ 234895 w 734426"/>
                <a:gd name="connsiteY5" fmla="*/ 6314 h 538609"/>
                <a:gd name="connsiteX6" fmla="*/ 110204 w 734426"/>
                <a:gd name="connsiteY6" fmla="*/ 59753 h 538609"/>
                <a:gd name="connsiteX7" fmla="*/ 9264 w 734426"/>
                <a:gd name="connsiteY7" fmla="*/ 131005 h 538609"/>
                <a:gd name="connsiteX8" fmla="*/ 9264 w 734426"/>
                <a:gd name="connsiteY8" fmla="*/ 142880 h 538609"/>
                <a:gd name="connsiteX9" fmla="*/ 50828 w 734426"/>
                <a:gd name="connsiteY9" fmla="*/ 184444 h 538609"/>
                <a:gd name="connsiteX10" fmla="*/ 92391 w 734426"/>
                <a:gd name="connsiteY10" fmla="*/ 220070 h 538609"/>
                <a:gd name="connsiteX11" fmla="*/ 122080 w 734426"/>
                <a:gd name="connsiteY11" fmla="*/ 243821 h 538609"/>
                <a:gd name="connsiteX12" fmla="*/ 128017 w 734426"/>
                <a:gd name="connsiteY12" fmla="*/ 249758 h 538609"/>
                <a:gd name="connsiteX13" fmla="*/ 187394 w 734426"/>
                <a:gd name="connsiteY13" fmla="*/ 208195 h 538609"/>
                <a:gd name="connsiteX14" fmla="*/ 282397 w 734426"/>
                <a:gd name="connsiteY14" fmla="*/ 160693 h 538609"/>
                <a:gd name="connsiteX15" fmla="*/ 359586 w 734426"/>
                <a:gd name="connsiteY15" fmla="*/ 136943 h 538609"/>
                <a:gd name="connsiteX16" fmla="*/ 401150 w 734426"/>
                <a:gd name="connsiteY16" fmla="*/ 142880 h 538609"/>
                <a:gd name="connsiteX17" fmla="*/ 442713 w 734426"/>
                <a:gd name="connsiteY17" fmla="*/ 220070 h 538609"/>
                <a:gd name="connsiteX18" fmla="*/ 490215 w 734426"/>
                <a:gd name="connsiteY18" fmla="*/ 291322 h 538609"/>
                <a:gd name="connsiteX19" fmla="*/ 525841 w 734426"/>
                <a:gd name="connsiteY19" fmla="*/ 380387 h 538609"/>
                <a:gd name="connsiteX20" fmla="*/ 543654 w 734426"/>
                <a:gd name="connsiteY20" fmla="*/ 469452 h 538609"/>
                <a:gd name="connsiteX21" fmla="*/ 555529 w 734426"/>
                <a:gd name="connsiteY21" fmla="*/ 534766 h 538609"/>
                <a:gd name="connsiteX22" fmla="*/ 632719 w 734426"/>
                <a:gd name="connsiteY22" fmla="*/ 528828 h 538609"/>
                <a:gd name="connsiteX23" fmla="*/ 733659 w 734426"/>
                <a:gd name="connsiteY23" fmla="*/ 511015 h 5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34426" h="538609">
                  <a:moveTo>
                    <a:pt x="733659" y="511015"/>
                  </a:moveTo>
                  <a:cubicBezTo>
                    <a:pt x="740586" y="478358"/>
                    <a:pt x="699022" y="387314"/>
                    <a:pt x="674282" y="332886"/>
                  </a:cubicBezTo>
                  <a:cubicBezTo>
                    <a:pt x="649542" y="278458"/>
                    <a:pt x="615895" y="230956"/>
                    <a:pt x="585217" y="184444"/>
                  </a:cubicBezTo>
                  <a:cubicBezTo>
                    <a:pt x="554539" y="137932"/>
                    <a:pt x="523862" y="83503"/>
                    <a:pt x="490215" y="53815"/>
                  </a:cubicBezTo>
                  <a:cubicBezTo>
                    <a:pt x="456568" y="24127"/>
                    <a:pt x="425890" y="14231"/>
                    <a:pt x="383337" y="6314"/>
                  </a:cubicBezTo>
                  <a:cubicBezTo>
                    <a:pt x="340784" y="-1603"/>
                    <a:pt x="280417" y="-2592"/>
                    <a:pt x="234895" y="6314"/>
                  </a:cubicBezTo>
                  <a:cubicBezTo>
                    <a:pt x="189373" y="15220"/>
                    <a:pt x="147809" y="38971"/>
                    <a:pt x="110204" y="59753"/>
                  </a:cubicBezTo>
                  <a:cubicBezTo>
                    <a:pt x="72599" y="80535"/>
                    <a:pt x="26087" y="117151"/>
                    <a:pt x="9264" y="131005"/>
                  </a:cubicBezTo>
                  <a:cubicBezTo>
                    <a:pt x="-7559" y="144859"/>
                    <a:pt x="2337" y="133974"/>
                    <a:pt x="9264" y="142880"/>
                  </a:cubicBezTo>
                  <a:cubicBezTo>
                    <a:pt x="16191" y="151786"/>
                    <a:pt x="36973" y="171579"/>
                    <a:pt x="50828" y="184444"/>
                  </a:cubicBezTo>
                  <a:cubicBezTo>
                    <a:pt x="64682" y="197309"/>
                    <a:pt x="80516" y="210174"/>
                    <a:pt x="92391" y="220070"/>
                  </a:cubicBezTo>
                  <a:cubicBezTo>
                    <a:pt x="104266" y="229966"/>
                    <a:pt x="116142" y="238873"/>
                    <a:pt x="122080" y="243821"/>
                  </a:cubicBezTo>
                  <a:cubicBezTo>
                    <a:pt x="128018" y="248769"/>
                    <a:pt x="117131" y="255696"/>
                    <a:pt x="128017" y="249758"/>
                  </a:cubicBezTo>
                  <a:cubicBezTo>
                    <a:pt x="138903" y="243820"/>
                    <a:pt x="161664" y="223039"/>
                    <a:pt x="187394" y="208195"/>
                  </a:cubicBezTo>
                  <a:cubicBezTo>
                    <a:pt x="213124" y="193351"/>
                    <a:pt x="253698" y="172568"/>
                    <a:pt x="282397" y="160693"/>
                  </a:cubicBezTo>
                  <a:cubicBezTo>
                    <a:pt x="311096" y="148818"/>
                    <a:pt x="339794" y="139912"/>
                    <a:pt x="359586" y="136943"/>
                  </a:cubicBezTo>
                  <a:cubicBezTo>
                    <a:pt x="379378" y="133974"/>
                    <a:pt x="387296" y="129026"/>
                    <a:pt x="401150" y="142880"/>
                  </a:cubicBezTo>
                  <a:cubicBezTo>
                    <a:pt x="415004" y="156734"/>
                    <a:pt x="427869" y="195330"/>
                    <a:pt x="442713" y="220070"/>
                  </a:cubicBezTo>
                  <a:cubicBezTo>
                    <a:pt x="457557" y="244810"/>
                    <a:pt x="476360" y="264602"/>
                    <a:pt x="490215" y="291322"/>
                  </a:cubicBezTo>
                  <a:cubicBezTo>
                    <a:pt x="504070" y="318041"/>
                    <a:pt x="516935" y="350699"/>
                    <a:pt x="525841" y="380387"/>
                  </a:cubicBezTo>
                  <a:cubicBezTo>
                    <a:pt x="534747" y="410075"/>
                    <a:pt x="538706" y="443722"/>
                    <a:pt x="543654" y="469452"/>
                  </a:cubicBezTo>
                  <a:cubicBezTo>
                    <a:pt x="548602" y="495182"/>
                    <a:pt x="540685" y="524870"/>
                    <a:pt x="555529" y="534766"/>
                  </a:cubicBezTo>
                  <a:cubicBezTo>
                    <a:pt x="570373" y="544662"/>
                    <a:pt x="606989" y="532786"/>
                    <a:pt x="632719" y="528828"/>
                  </a:cubicBezTo>
                  <a:cubicBezTo>
                    <a:pt x="658449" y="524870"/>
                    <a:pt x="726732" y="543672"/>
                    <a:pt x="733659" y="511015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Freeform 53"/>
            <p:cNvSpPr/>
            <p:nvPr/>
          </p:nvSpPr>
          <p:spPr>
            <a:xfrm>
              <a:off x="5749241" y="4404720"/>
              <a:ext cx="409591" cy="215908"/>
            </a:xfrm>
            <a:custGeom>
              <a:avLst/>
              <a:gdLst>
                <a:gd name="connsiteX0" fmla="*/ 91160 w 411008"/>
                <a:gd name="connsiteY0" fmla="*/ 1809 h 215716"/>
                <a:gd name="connsiteX1" fmla="*/ 153829 w 411008"/>
                <a:gd name="connsiteY1" fmla="*/ 50235 h 215716"/>
                <a:gd name="connsiteX2" fmla="*/ 242136 w 411008"/>
                <a:gd name="connsiteY2" fmla="*/ 87267 h 215716"/>
                <a:gd name="connsiteX3" fmla="*/ 341837 w 411008"/>
                <a:gd name="connsiteY3" fmla="*/ 92964 h 215716"/>
                <a:gd name="connsiteX4" fmla="*/ 410203 w 411008"/>
                <a:gd name="connsiteY4" fmla="*/ 78721 h 215716"/>
                <a:gd name="connsiteX5" fmla="*/ 296259 w 411008"/>
                <a:gd name="connsiteY5" fmla="*/ 164179 h 215716"/>
                <a:gd name="connsiteX6" fmla="*/ 205104 w 411008"/>
                <a:gd name="connsiteY6" fmla="*/ 215454 h 215716"/>
                <a:gd name="connsiteX7" fmla="*/ 65523 w 411008"/>
                <a:gd name="connsiteY7" fmla="*/ 181271 h 215716"/>
                <a:gd name="connsiteX8" fmla="*/ 5 w 411008"/>
                <a:gd name="connsiteY8" fmla="*/ 118602 h 215716"/>
                <a:gd name="connsiteX9" fmla="*/ 91160 w 411008"/>
                <a:gd name="connsiteY9" fmla="*/ 1809 h 2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08" h="215716">
                  <a:moveTo>
                    <a:pt x="91160" y="1809"/>
                  </a:moveTo>
                  <a:cubicBezTo>
                    <a:pt x="116797" y="-9585"/>
                    <a:pt x="128666" y="35992"/>
                    <a:pt x="153829" y="50235"/>
                  </a:cubicBezTo>
                  <a:cubicBezTo>
                    <a:pt x="178992" y="64478"/>
                    <a:pt x="210801" y="80146"/>
                    <a:pt x="242136" y="87267"/>
                  </a:cubicBezTo>
                  <a:cubicBezTo>
                    <a:pt x="273471" y="94388"/>
                    <a:pt x="313826" y="94388"/>
                    <a:pt x="341837" y="92964"/>
                  </a:cubicBezTo>
                  <a:cubicBezTo>
                    <a:pt x="369848" y="91540"/>
                    <a:pt x="417799" y="66852"/>
                    <a:pt x="410203" y="78721"/>
                  </a:cubicBezTo>
                  <a:cubicBezTo>
                    <a:pt x="402607" y="90590"/>
                    <a:pt x="330442" y="141390"/>
                    <a:pt x="296259" y="164179"/>
                  </a:cubicBezTo>
                  <a:cubicBezTo>
                    <a:pt x="262076" y="186968"/>
                    <a:pt x="243560" y="212605"/>
                    <a:pt x="205104" y="215454"/>
                  </a:cubicBezTo>
                  <a:cubicBezTo>
                    <a:pt x="166648" y="218303"/>
                    <a:pt x="99706" y="197413"/>
                    <a:pt x="65523" y="181271"/>
                  </a:cubicBezTo>
                  <a:cubicBezTo>
                    <a:pt x="31340" y="165129"/>
                    <a:pt x="-470" y="144239"/>
                    <a:pt x="5" y="118602"/>
                  </a:cubicBezTo>
                  <a:cubicBezTo>
                    <a:pt x="480" y="92965"/>
                    <a:pt x="65523" y="13203"/>
                    <a:pt x="91160" y="1809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Freeform 55"/>
            <p:cNvSpPr/>
            <p:nvPr/>
          </p:nvSpPr>
          <p:spPr>
            <a:xfrm>
              <a:off x="3975933" y="3912576"/>
              <a:ext cx="949362" cy="657251"/>
            </a:xfrm>
            <a:custGeom>
              <a:avLst/>
              <a:gdLst>
                <a:gd name="connsiteX0" fmla="*/ 234295 w 949073"/>
                <a:gd name="connsiteY0" fmla="*/ 266079 h 657234"/>
                <a:gd name="connsiteX1" fmla="*/ 333996 w 949073"/>
                <a:gd name="connsiteY1" fmla="*/ 180622 h 657234"/>
                <a:gd name="connsiteX2" fmla="*/ 456486 w 949073"/>
                <a:gd name="connsiteY2" fmla="*/ 86618 h 657234"/>
                <a:gd name="connsiteX3" fmla="*/ 607461 w 949073"/>
                <a:gd name="connsiteY3" fmla="*/ 21100 h 657234"/>
                <a:gd name="connsiteX4" fmla="*/ 744194 w 949073"/>
                <a:gd name="connsiteY4" fmla="*/ 1160 h 657234"/>
                <a:gd name="connsiteX5" fmla="*/ 946445 w 949073"/>
                <a:gd name="connsiteY5" fmla="*/ 49586 h 657234"/>
                <a:gd name="connsiteX6" fmla="*/ 855289 w 949073"/>
                <a:gd name="connsiteY6" fmla="*/ 86618 h 657234"/>
                <a:gd name="connsiteX7" fmla="*/ 795469 w 949073"/>
                <a:gd name="connsiteY7" fmla="*/ 132195 h 657234"/>
                <a:gd name="connsiteX8" fmla="*/ 806863 w 949073"/>
                <a:gd name="connsiteY8" fmla="*/ 160681 h 657234"/>
                <a:gd name="connsiteX9" fmla="*/ 812560 w 949073"/>
                <a:gd name="connsiteY9" fmla="*/ 163530 h 657234"/>
                <a:gd name="connsiteX10" fmla="*/ 721405 w 949073"/>
                <a:gd name="connsiteY10" fmla="*/ 172076 h 657234"/>
                <a:gd name="connsiteX11" fmla="*/ 624553 w 949073"/>
                <a:gd name="connsiteY11" fmla="*/ 194865 h 657234"/>
                <a:gd name="connsiteX12" fmla="*/ 487820 w 949073"/>
                <a:gd name="connsiteY12" fmla="*/ 280322 h 657234"/>
                <a:gd name="connsiteX13" fmla="*/ 393817 w 949073"/>
                <a:gd name="connsiteY13" fmla="*/ 365780 h 657234"/>
                <a:gd name="connsiteX14" fmla="*/ 356785 w 949073"/>
                <a:gd name="connsiteY14" fmla="*/ 399964 h 657234"/>
                <a:gd name="connsiteX15" fmla="*/ 428000 w 949073"/>
                <a:gd name="connsiteY15" fmla="*/ 493967 h 657234"/>
                <a:gd name="connsiteX16" fmla="*/ 484972 w 949073"/>
                <a:gd name="connsiteY16" fmla="*/ 528150 h 657234"/>
                <a:gd name="connsiteX17" fmla="*/ 550489 w 949073"/>
                <a:gd name="connsiteY17" fmla="*/ 516756 h 657234"/>
                <a:gd name="connsiteX18" fmla="*/ 692919 w 949073"/>
                <a:gd name="connsiteY18" fmla="*/ 445541 h 657234"/>
                <a:gd name="connsiteX19" fmla="*/ 749891 w 949073"/>
                <a:gd name="connsiteY19" fmla="*/ 422752 h 657234"/>
                <a:gd name="connsiteX20" fmla="*/ 832501 w 949073"/>
                <a:gd name="connsiteY20" fmla="*/ 516756 h 657234"/>
                <a:gd name="connsiteX21" fmla="*/ 849592 w 949073"/>
                <a:gd name="connsiteY21" fmla="*/ 539545 h 657234"/>
                <a:gd name="connsiteX22" fmla="*/ 738497 w 949073"/>
                <a:gd name="connsiteY22" fmla="*/ 593668 h 657234"/>
                <a:gd name="connsiteX23" fmla="*/ 584673 w 949073"/>
                <a:gd name="connsiteY23" fmla="*/ 656337 h 657234"/>
                <a:gd name="connsiteX24" fmla="*/ 408060 w 949073"/>
                <a:gd name="connsiteY24" fmla="*/ 625003 h 657234"/>
                <a:gd name="connsiteX25" fmla="*/ 268478 w 949073"/>
                <a:gd name="connsiteY25" fmla="*/ 548091 h 657234"/>
                <a:gd name="connsiteX26" fmla="*/ 145988 w 949073"/>
                <a:gd name="connsiteY26" fmla="*/ 402812 h 657234"/>
                <a:gd name="connsiteX27" fmla="*/ 91865 w 949073"/>
                <a:gd name="connsiteY27" fmla="*/ 340143 h 657234"/>
                <a:gd name="connsiteX28" fmla="*/ 710 w 949073"/>
                <a:gd name="connsiteY28" fmla="*/ 280322 h 657234"/>
                <a:gd name="connsiteX29" fmla="*/ 51985 w 949073"/>
                <a:gd name="connsiteY29" fmla="*/ 129347 h 657234"/>
                <a:gd name="connsiteX30" fmla="*/ 97562 w 949073"/>
                <a:gd name="connsiteY30" fmla="*/ 117952 h 657234"/>
                <a:gd name="connsiteX31" fmla="*/ 171626 w 949073"/>
                <a:gd name="connsiteY31" fmla="*/ 186319 h 65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49073" h="657234">
                  <a:moveTo>
                    <a:pt x="234295" y="266079"/>
                  </a:moveTo>
                  <a:cubicBezTo>
                    <a:pt x="265629" y="238305"/>
                    <a:pt x="296964" y="210532"/>
                    <a:pt x="333996" y="180622"/>
                  </a:cubicBezTo>
                  <a:cubicBezTo>
                    <a:pt x="371028" y="150712"/>
                    <a:pt x="410909" y="113205"/>
                    <a:pt x="456486" y="86618"/>
                  </a:cubicBezTo>
                  <a:cubicBezTo>
                    <a:pt x="502064" y="60031"/>
                    <a:pt x="559510" y="35343"/>
                    <a:pt x="607461" y="21100"/>
                  </a:cubicBezTo>
                  <a:cubicBezTo>
                    <a:pt x="655412" y="6857"/>
                    <a:pt x="687697" y="-3588"/>
                    <a:pt x="744194" y="1160"/>
                  </a:cubicBezTo>
                  <a:cubicBezTo>
                    <a:pt x="800691" y="5908"/>
                    <a:pt x="927929" y="35343"/>
                    <a:pt x="946445" y="49586"/>
                  </a:cubicBezTo>
                  <a:cubicBezTo>
                    <a:pt x="964961" y="63829"/>
                    <a:pt x="880452" y="72850"/>
                    <a:pt x="855289" y="86618"/>
                  </a:cubicBezTo>
                  <a:cubicBezTo>
                    <a:pt x="830126" y="100386"/>
                    <a:pt x="803540" y="119851"/>
                    <a:pt x="795469" y="132195"/>
                  </a:cubicBezTo>
                  <a:cubicBezTo>
                    <a:pt x="787398" y="144539"/>
                    <a:pt x="804015" y="155459"/>
                    <a:pt x="806863" y="160681"/>
                  </a:cubicBezTo>
                  <a:cubicBezTo>
                    <a:pt x="809711" y="165903"/>
                    <a:pt x="826803" y="161631"/>
                    <a:pt x="812560" y="163530"/>
                  </a:cubicBezTo>
                  <a:cubicBezTo>
                    <a:pt x="798317" y="165429"/>
                    <a:pt x="752739" y="166854"/>
                    <a:pt x="721405" y="172076"/>
                  </a:cubicBezTo>
                  <a:cubicBezTo>
                    <a:pt x="690071" y="177298"/>
                    <a:pt x="663484" y="176824"/>
                    <a:pt x="624553" y="194865"/>
                  </a:cubicBezTo>
                  <a:cubicBezTo>
                    <a:pt x="585622" y="212906"/>
                    <a:pt x="526276" y="251836"/>
                    <a:pt x="487820" y="280322"/>
                  </a:cubicBezTo>
                  <a:cubicBezTo>
                    <a:pt x="449364" y="308808"/>
                    <a:pt x="415656" y="345840"/>
                    <a:pt x="393817" y="365780"/>
                  </a:cubicBezTo>
                  <a:cubicBezTo>
                    <a:pt x="371978" y="385720"/>
                    <a:pt x="351088" y="378600"/>
                    <a:pt x="356785" y="399964"/>
                  </a:cubicBezTo>
                  <a:cubicBezTo>
                    <a:pt x="362482" y="421328"/>
                    <a:pt x="406636" y="472603"/>
                    <a:pt x="428000" y="493967"/>
                  </a:cubicBezTo>
                  <a:cubicBezTo>
                    <a:pt x="449365" y="515331"/>
                    <a:pt x="464557" y="524352"/>
                    <a:pt x="484972" y="528150"/>
                  </a:cubicBezTo>
                  <a:cubicBezTo>
                    <a:pt x="505387" y="531948"/>
                    <a:pt x="515831" y="530524"/>
                    <a:pt x="550489" y="516756"/>
                  </a:cubicBezTo>
                  <a:cubicBezTo>
                    <a:pt x="585147" y="502988"/>
                    <a:pt x="659685" y="461208"/>
                    <a:pt x="692919" y="445541"/>
                  </a:cubicBezTo>
                  <a:cubicBezTo>
                    <a:pt x="726153" y="429874"/>
                    <a:pt x="726627" y="410883"/>
                    <a:pt x="749891" y="422752"/>
                  </a:cubicBezTo>
                  <a:cubicBezTo>
                    <a:pt x="773155" y="434621"/>
                    <a:pt x="815884" y="497291"/>
                    <a:pt x="832501" y="516756"/>
                  </a:cubicBezTo>
                  <a:cubicBezTo>
                    <a:pt x="849118" y="536221"/>
                    <a:pt x="865259" y="526726"/>
                    <a:pt x="849592" y="539545"/>
                  </a:cubicBezTo>
                  <a:cubicBezTo>
                    <a:pt x="833925" y="552364"/>
                    <a:pt x="782650" y="574203"/>
                    <a:pt x="738497" y="593668"/>
                  </a:cubicBezTo>
                  <a:cubicBezTo>
                    <a:pt x="694344" y="613133"/>
                    <a:pt x="639746" y="651115"/>
                    <a:pt x="584673" y="656337"/>
                  </a:cubicBezTo>
                  <a:cubicBezTo>
                    <a:pt x="529600" y="661560"/>
                    <a:pt x="460759" y="643044"/>
                    <a:pt x="408060" y="625003"/>
                  </a:cubicBezTo>
                  <a:cubicBezTo>
                    <a:pt x="355361" y="606962"/>
                    <a:pt x="312157" y="585123"/>
                    <a:pt x="268478" y="548091"/>
                  </a:cubicBezTo>
                  <a:cubicBezTo>
                    <a:pt x="224799" y="511059"/>
                    <a:pt x="175423" y="437470"/>
                    <a:pt x="145988" y="402812"/>
                  </a:cubicBezTo>
                  <a:cubicBezTo>
                    <a:pt x="116552" y="368154"/>
                    <a:pt x="116078" y="360558"/>
                    <a:pt x="91865" y="340143"/>
                  </a:cubicBezTo>
                  <a:cubicBezTo>
                    <a:pt x="67652" y="319728"/>
                    <a:pt x="7357" y="315455"/>
                    <a:pt x="710" y="280322"/>
                  </a:cubicBezTo>
                  <a:cubicBezTo>
                    <a:pt x="-5937" y="245189"/>
                    <a:pt x="35843" y="156409"/>
                    <a:pt x="51985" y="129347"/>
                  </a:cubicBezTo>
                  <a:cubicBezTo>
                    <a:pt x="68127" y="102285"/>
                    <a:pt x="77622" y="108457"/>
                    <a:pt x="97562" y="117952"/>
                  </a:cubicBezTo>
                  <a:cubicBezTo>
                    <a:pt x="117502" y="127447"/>
                    <a:pt x="159282" y="174925"/>
                    <a:pt x="171626" y="186319"/>
                  </a:cubicBezTo>
                </a:path>
              </a:pathLst>
            </a:custGeom>
            <a:solidFill>
              <a:schemeClr val="accent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674461" y="3969728"/>
              <a:ext cx="811245" cy="735041"/>
            </a:xfrm>
            <a:custGeom>
              <a:avLst/>
              <a:gdLst>
                <a:gd name="connsiteX0" fmla="*/ 812495 w 812495"/>
                <a:gd name="connsiteY0" fmla="*/ 664462 h 734106"/>
                <a:gd name="connsiteX1" fmla="*/ 709945 w 812495"/>
                <a:gd name="connsiteY1" fmla="*/ 707191 h 734106"/>
                <a:gd name="connsiteX2" fmla="*/ 590304 w 812495"/>
                <a:gd name="connsiteY2" fmla="*/ 732829 h 734106"/>
                <a:gd name="connsiteX3" fmla="*/ 439329 w 812495"/>
                <a:gd name="connsiteY3" fmla="*/ 667311 h 734106"/>
                <a:gd name="connsiteX4" fmla="*/ 322536 w 812495"/>
                <a:gd name="connsiteY4" fmla="*/ 507789 h 734106"/>
                <a:gd name="connsiteX5" fmla="*/ 265564 w 812495"/>
                <a:gd name="connsiteY5" fmla="*/ 334025 h 734106"/>
                <a:gd name="connsiteX6" fmla="*/ 157317 w 812495"/>
                <a:gd name="connsiteY6" fmla="*/ 140320 h 734106"/>
                <a:gd name="connsiteX7" fmla="*/ 77557 w 812495"/>
                <a:gd name="connsiteY7" fmla="*/ 52014 h 734106"/>
                <a:gd name="connsiteX8" fmla="*/ 3493 w 812495"/>
                <a:gd name="connsiteY8" fmla="*/ 3587 h 734106"/>
                <a:gd name="connsiteX9" fmla="*/ 12039 w 812495"/>
                <a:gd name="connsiteY9" fmla="*/ 3587 h 73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495" h="734106">
                  <a:moveTo>
                    <a:pt x="812495" y="664462"/>
                  </a:moveTo>
                  <a:cubicBezTo>
                    <a:pt x="779736" y="680129"/>
                    <a:pt x="746977" y="695797"/>
                    <a:pt x="709945" y="707191"/>
                  </a:cubicBezTo>
                  <a:cubicBezTo>
                    <a:pt x="672913" y="718585"/>
                    <a:pt x="635407" y="739476"/>
                    <a:pt x="590304" y="732829"/>
                  </a:cubicBezTo>
                  <a:cubicBezTo>
                    <a:pt x="545201" y="726182"/>
                    <a:pt x="483957" y="704818"/>
                    <a:pt x="439329" y="667311"/>
                  </a:cubicBezTo>
                  <a:cubicBezTo>
                    <a:pt x="394701" y="629804"/>
                    <a:pt x="351497" y="563337"/>
                    <a:pt x="322536" y="507789"/>
                  </a:cubicBezTo>
                  <a:cubicBezTo>
                    <a:pt x="293575" y="452241"/>
                    <a:pt x="293100" y="395270"/>
                    <a:pt x="265564" y="334025"/>
                  </a:cubicBezTo>
                  <a:cubicBezTo>
                    <a:pt x="238027" y="272780"/>
                    <a:pt x="188651" y="187322"/>
                    <a:pt x="157317" y="140320"/>
                  </a:cubicBezTo>
                  <a:cubicBezTo>
                    <a:pt x="125983" y="93318"/>
                    <a:pt x="103194" y="74803"/>
                    <a:pt x="77557" y="52014"/>
                  </a:cubicBezTo>
                  <a:cubicBezTo>
                    <a:pt x="51920" y="29225"/>
                    <a:pt x="14413" y="11658"/>
                    <a:pt x="3493" y="3587"/>
                  </a:cubicBezTo>
                  <a:cubicBezTo>
                    <a:pt x="-7427" y="-4484"/>
                    <a:pt x="10615" y="3587"/>
                    <a:pt x="12039" y="3587"/>
                  </a:cubicBezTo>
                </a:path>
              </a:pathLst>
            </a:cu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Freeform 56"/>
            <p:cNvSpPr/>
            <p:nvPr/>
          </p:nvSpPr>
          <p:spPr>
            <a:xfrm>
              <a:off x="5981025" y="3995129"/>
              <a:ext cx="176219" cy="131767"/>
            </a:xfrm>
            <a:custGeom>
              <a:avLst/>
              <a:gdLst>
                <a:gd name="connsiteX0" fmla="*/ 176424 w 176424"/>
                <a:gd name="connsiteY0" fmla="*/ 131760 h 131760"/>
                <a:gd name="connsiteX1" fmla="*/ 102605 w 176424"/>
                <a:gd name="connsiteY1" fmla="*/ 55560 h 131760"/>
                <a:gd name="connsiteX2" fmla="*/ 12117 w 176424"/>
                <a:gd name="connsiteY2" fmla="*/ 3173 h 131760"/>
                <a:gd name="connsiteX3" fmla="*/ 211 w 176424"/>
                <a:gd name="connsiteY3" fmla="*/ 5554 h 131760"/>
                <a:gd name="connsiteX4" fmla="*/ 4974 w 176424"/>
                <a:gd name="connsiteY4" fmla="*/ 3173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24" h="131760">
                  <a:moveTo>
                    <a:pt x="176424" y="131760"/>
                  </a:moveTo>
                  <a:cubicBezTo>
                    <a:pt x="153206" y="104375"/>
                    <a:pt x="129989" y="76991"/>
                    <a:pt x="102605" y="55560"/>
                  </a:cubicBezTo>
                  <a:cubicBezTo>
                    <a:pt x="75220" y="34129"/>
                    <a:pt x="29183" y="11507"/>
                    <a:pt x="12117" y="3173"/>
                  </a:cubicBezTo>
                  <a:cubicBezTo>
                    <a:pt x="-4949" y="-5161"/>
                    <a:pt x="1401" y="5554"/>
                    <a:pt x="211" y="5554"/>
                  </a:cubicBezTo>
                  <a:cubicBezTo>
                    <a:pt x="-979" y="5554"/>
                    <a:pt x="4180" y="3570"/>
                    <a:pt x="4974" y="3173"/>
                  </a:cubicBezTo>
                </a:path>
              </a:pathLst>
            </a:cu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" name="Freeform 57"/>
            <p:cNvSpPr/>
            <p:nvPr/>
          </p:nvSpPr>
          <p:spPr>
            <a:xfrm>
              <a:off x="4880844" y="3939564"/>
              <a:ext cx="366727" cy="312750"/>
            </a:xfrm>
            <a:custGeom>
              <a:avLst/>
              <a:gdLst>
                <a:gd name="connsiteX0" fmla="*/ 366798 w 366798"/>
                <a:gd name="connsiteY0" fmla="*/ 42756 h 313153"/>
                <a:gd name="connsiteX1" fmla="*/ 310262 w 366798"/>
                <a:gd name="connsiteY1" fmla="*/ 15717 h 313153"/>
                <a:gd name="connsiteX2" fmla="*/ 226688 w 366798"/>
                <a:gd name="connsiteY2" fmla="*/ 968 h 313153"/>
                <a:gd name="connsiteX3" fmla="*/ 145572 w 366798"/>
                <a:gd name="connsiteY3" fmla="*/ 42756 h 313153"/>
                <a:gd name="connsiteX4" fmla="*/ 42333 w 366798"/>
                <a:gd name="connsiteY4" fmla="*/ 114039 h 313153"/>
                <a:gd name="connsiteX5" fmla="*/ 3004 w 366798"/>
                <a:gd name="connsiteY5" fmla="*/ 160743 h 313153"/>
                <a:gd name="connsiteX6" fmla="*/ 116075 w 366798"/>
                <a:gd name="connsiteY6" fmla="*/ 313143 h 313153"/>
                <a:gd name="connsiteX7" fmla="*/ 224230 w 366798"/>
                <a:gd name="connsiteY7" fmla="*/ 168117 h 313153"/>
                <a:gd name="connsiteX8" fmla="*/ 310262 w 366798"/>
                <a:gd name="connsiteY8" fmla="*/ 82085 h 313153"/>
                <a:gd name="connsiteX9" fmla="*/ 366798 w 366798"/>
                <a:gd name="connsiteY9" fmla="*/ 42756 h 31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798" h="313153">
                  <a:moveTo>
                    <a:pt x="366798" y="42756"/>
                  </a:moveTo>
                  <a:cubicBezTo>
                    <a:pt x="366798" y="31695"/>
                    <a:pt x="333614" y="22682"/>
                    <a:pt x="310262" y="15717"/>
                  </a:cubicBezTo>
                  <a:cubicBezTo>
                    <a:pt x="286910" y="8752"/>
                    <a:pt x="254136" y="-3538"/>
                    <a:pt x="226688" y="968"/>
                  </a:cubicBezTo>
                  <a:cubicBezTo>
                    <a:pt x="199240" y="5474"/>
                    <a:pt x="176298" y="23911"/>
                    <a:pt x="145572" y="42756"/>
                  </a:cubicBezTo>
                  <a:cubicBezTo>
                    <a:pt x="114846" y="61601"/>
                    <a:pt x="66094" y="94375"/>
                    <a:pt x="42333" y="114039"/>
                  </a:cubicBezTo>
                  <a:cubicBezTo>
                    <a:pt x="18572" y="133704"/>
                    <a:pt x="-9286" y="127559"/>
                    <a:pt x="3004" y="160743"/>
                  </a:cubicBezTo>
                  <a:cubicBezTo>
                    <a:pt x="15294" y="193927"/>
                    <a:pt x="79204" y="311914"/>
                    <a:pt x="116075" y="313143"/>
                  </a:cubicBezTo>
                  <a:cubicBezTo>
                    <a:pt x="152946" y="314372"/>
                    <a:pt x="191865" y="206627"/>
                    <a:pt x="224230" y="168117"/>
                  </a:cubicBezTo>
                  <a:cubicBezTo>
                    <a:pt x="256594" y="129607"/>
                    <a:pt x="286501" y="102978"/>
                    <a:pt x="310262" y="82085"/>
                  </a:cubicBezTo>
                  <a:cubicBezTo>
                    <a:pt x="334023" y="61192"/>
                    <a:pt x="366798" y="53817"/>
                    <a:pt x="366798" y="427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Freeform 54"/>
            <p:cNvSpPr/>
            <p:nvPr/>
          </p:nvSpPr>
          <p:spPr>
            <a:xfrm>
              <a:off x="4764952" y="3955440"/>
              <a:ext cx="769967" cy="752504"/>
            </a:xfrm>
            <a:custGeom>
              <a:avLst/>
              <a:gdLst>
                <a:gd name="connsiteX0" fmla="*/ 721264 w 769690"/>
                <a:gd name="connsiteY0" fmla="*/ 678704 h 751979"/>
                <a:gd name="connsiteX1" fmla="*/ 610169 w 769690"/>
                <a:gd name="connsiteY1" fmla="*/ 658764 h 751979"/>
                <a:gd name="connsiteX2" fmla="*/ 493376 w 769690"/>
                <a:gd name="connsiteY2" fmla="*/ 573306 h 751979"/>
                <a:gd name="connsiteX3" fmla="*/ 433556 w 769690"/>
                <a:gd name="connsiteY3" fmla="*/ 496394 h 751979"/>
                <a:gd name="connsiteX4" fmla="*/ 370886 w 769690"/>
                <a:gd name="connsiteY4" fmla="*/ 336872 h 751979"/>
                <a:gd name="connsiteX5" fmla="*/ 313914 w 769690"/>
                <a:gd name="connsiteY5" fmla="*/ 197291 h 751979"/>
                <a:gd name="connsiteX6" fmla="*/ 217062 w 769690"/>
                <a:gd name="connsiteY6" fmla="*/ 54861 h 751979"/>
                <a:gd name="connsiteX7" fmla="*/ 145847 w 769690"/>
                <a:gd name="connsiteY7" fmla="*/ 3586 h 751979"/>
                <a:gd name="connsiteX8" fmla="*/ 131604 w 769690"/>
                <a:gd name="connsiteY8" fmla="*/ 9284 h 751979"/>
                <a:gd name="connsiteX9" fmla="*/ 48995 w 769690"/>
                <a:gd name="connsiteY9" fmla="*/ 49164 h 751979"/>
                <a:gd name="connsiteX10" fmla="*/ 569 w 769690"/>
                <a:gd name="connsiteY10" fmla="*/ 86196 h 751979"/>
                <a:gd name="connsiteX11" fmla="*/ 80329 w 769690"/>
                <a:gd name="connsiteY11" fmla="*/ 165956 h 751979"/>
                <a:gd name="connsiteX12" fmla="*/ 148696 w 769690"/>
                <a:gd name="connsiteY12" fmla="*/ 282749 h 751979"/>
                <a:gd name="connsiteX13" fmla="*/ 259791 w 769690"/>
                <a:gd name="connsiteY13" fmla="*/ 564760 h 751979"/>
                <a:gd name="connsiteX14" fmla="*/ 350946 w 769690"/>
                <a:gd name="connsiteY14" fmla="*/ 681553 h 751979"/>
                <a:gd name="connsiteX15" fmla="*/ 499073 w 769690"/>
                <a:gd name="connsiteY15" fmla="*/ 749919 h 751979"/>
                <a:gd name="connsiteX16" fmla="*/ 621563 w 769690"/>
                <a:gd name="connsiteY16" fmla="*/ 727130 h 751979"/>
                <a:gd name="connsiteX17" fmla="*/ 769690 w 769690"/>
                <a:gd name="connsiteY17" fmla="*/ 655915 h 751979"/>
                <a:gd name="connsiteX18" fmla="*/ 621563 w 769690"/>
                <a:gd name="connsiteY18" fmla="*/ 650218 h 751979"/>
                <a:gd name="connsiteX19" fmla="*/ 501922 w 769690"/>
                <a:gd name="connsiteY19" fmla="*/ 581852 h 75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9690" h="751979">
                  <a:moveTo>
                    <a:pt x="721264" y="678704"/>
                  </a:moveTo>
                  <a:cubicBezTo>
                    <a:pt x="684707" y="677517"/>
                    <a:pt x="648150" y="676330"/>
                    <a:pt x="610169" y="658764"/>
                  </a:cubicBezTo>
                  <a:cubicBezTo>
                    <a:pt x="572188" y="641198"/>
                    <a:pt x="522811" y="600368"/>
                    <a:pt x="493376" y="573306"/>
                  </a:cubicBezTo>
                  <a:cubicBezTo>
                    <a:pt x="463940" y="546244"/>
                    <a:pt x="453971" y="535800"/>
                    <a:pt x="433556" y="496394"/>
                  </a:cubicBezTo>
                  <a:cubicBezTo>
                    <a:pt x="413141" y="456988"/>
                    <a:pt x="390826" y="386722"/>
                    <a:pt x="370886" y="336872"/>
                  </a:cubicBezTo>
                  <a:cubicBezTo>
                    <a:pt x="350946" y="287021"/>
                    <a:pt x="339551" y="244293"/>
                    <a:pt x="313914" y="197291"/>
                  </a:cubicBezTo>
                  <a:cubicBezTo>
                    <a:pt x="288277" y="150289"/>
                    <a:pt x="245073" y="87145"/>
                    <a:pt x="217062" y="54861"/>
                  </a:cubicBezTo>
                  <a:cubicBezTo>
                    <a:pt x="189051" y="22577"/>
                    <a:pt x="160090" y="11182"/>
                    <a:pt x="145847" y="3586"/>
                  </a:cubicBezTo>
                  <a:cubicBezTo>
                    <a:pt x="131604" y="-4010"/>
                    <a:pt x="147746" y="1688"/>
                    <a:pt x="131604" y="9284"/>
                  </a:cubicBezTo>
                  <a:cubicBezTo>
                    <a:pt x="115462" y="16880"/>
                    <a:pt x="70834" y="36345"/>
                    <a:pt x="48995" y="49164"/>
                  </a:cubicBezTo>
                  <a:cubicBezTo>
                    <a:pt x="27156" y="61983"/>
                    <a:pt x="-4653" y="66731"/>
                    <a:pt x="569" y="86196"/>
                  </a:cubicBezTo>
                  <a:cubicBezTo>
                    <a:pt x="5791" y="105661"/>
                    <a:pt x="55641" y="133197"/>
                    <a:pt x="80329" y="165956"/>
                  </a:cubicBezTo>
                  <a:cubicBezTo>
                    <a:pt x="105017" y="198715"/>
                    <a:pt x="118786" y="216282"/>
                    <a:pt x="148696" y="282749"/>
                  </a:cubicBezTo>
                  <a:cubicBezTo>
                    <a:pt x="178606" y="349216"/>
                    <a:pt x="226083" y="498293"/>
                    <a:pt x="259791" y="564760"/>
                  </a:cubicBezTo>
                  <a:cubicBezTo>
                    <a:pt x="293499" y="631227"/>
                    <a:pt x="311066" y="650693"/>
                    <a:pt x="350946" y="681553"/>
                  </a:cubicBezTo>
                  <a:cubicBezTo>
                    <a:pt x="390826" y="712413"/>
                    <a:pt x="453970" y="742323"/>
                    <a:pt x="499073" y="749919"/>
                  </a:cubicBezTo>
                  <a:cubicBezTo>
                    <a:pt x="544176" y="757515"/>
                    <a:pt x="576460" y="742797"/>
                    <a:pt x="621563" y="727130"/>
                  </a:cubicBezTo>
                  <a:cubicBezTo>
                    <a:pt x="666666" y="711463"/>
                    <a:pt x="769690" y="668734"/>
                    <a:pt x="769690" y="655915"/>
                  </a:cubicBezTo>
                  <a:cubicBezTo>
                    <a:pt x="769690" y="643096"/>
                    <a:pt x="666191" y="662562"/>
                    <a:pt x="621563" y="650218"/>
                  </a:cubicBezTo>
                  <a:cubicBezTo>
                    <a:pt x="576935" y="637874"/>
                    <a:pt x="521862" y="592772"/>
                    <a:pt x="501922" y="581852"/>
                  </a:cubicBezTo>
                </a:path>
              </a:pathLst>
            </a:custGeom>
            <a:solidFill>
              <a:srgbClr val="FFC000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4" name="Freeform 58"/>
            <p:cNvSpPr/>
            <p:nvPr/>
          </p:nvSpPr>
          <p:spPr>
            <a:xfrm>
              <a:off x="4449027" y="4330104"/>
              <a:ext cx="376253" cy="222259"/>
            </a:xfrm>
            <a:custGeom>
              <a:avLst/>
              <a:gdLst>
                <a:gd name="connsiteX0" fmla="*/ 540 w 376762"/>
                <a:gd name="connsiteY0" fmla="*/ 107115 h 222056"/>
                <a:gd name="connsiteX1" fmla="*/ 77813 w 376762"/>
                <a:gd name="connsiteY1" fmla="*/ 197267 h 222056"/>
                <a:gd name="connsiteX2" fmla="*/ 187283 w 376762"/>
                <a:gd name="connsiteY2" fmla="*/ 216585 h 222056"/>
                <a:gd name="connsiteX3" fmla="*/ 374027 w 376762"/>
                <a:gd name="connsiteY3" fmla="*/ 113554 h 222056"/>
                <a:gd name="connsiteX4" fmla="*/ 296754 w 376762"/>
                <a:gd name="connsiteY4" fmla="*/ 23402 h 222056"/>
                <a:gd name="connsiteX5" fmla="*/ 270996 w 376762"/>
                <a:gd name="connsiteY5" fmla="*/ 4084 h 222056"/>
                <a:gd name="connsiteX6" fmla="*/ 116450 w 376762"/>
                <a:gd name="connsiteY6" fmla="*/ 87797 h 222056"/>
                <a:gd name="connsiteX7" fmla="*/ 540 w 376762"/>
                <a:gd name="connsiteY7" fmla="*/ 107115 h 22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762" h="222056">
                  <a:moveTo>
                    <a:pt x="540" y="107115"/>
                  </a:moveTo>
                  <a:cubicBezTo>
                    <a:pt x="-5900" y="125360"/>
                    <a:pt x="46689" y="179022"/>
                    <a:pt x="77813" y="197267"/>
                  </a:cubicBezTo>
                  <a:cubicBezTo>
                    <a:pt x="108937" y="215512"/>
                    <a:pt x="137914" y="230537"/>
                    <a:pt x="187283" y="216585"/>
                  </a:cubicBezTo>
                  <a:cubicBezTo>
                    <a:pt x="236652" y="202633"/>
                    <a:pt x="355782" y="145751"/>
                    <a:pt x="374027" y="113554"/>
                  </a:cubicBezTo>
                  <a:cubicBezTo>
                    <a:pt x="392272" y="81357"/>
                    <a:pt x="313926" y="41647"/>
                    <a:pt x="296754" y="23402"/>
                  </a:cubicBezTo>
                  <a:cubicBezTo>
                    <a:pt x="279582" y="5157"/>
                    <a:pt x="301047" y="-6649"/>
                    <a:pt x="270996" y="4084"/>
                  </a:cubicBezTo>
                  <a:cubicBezTo>
                    <a:pt x="240945" y="14816"/>
                    <a:pt x="161526" y="68479"/>
                    <a:pt x="116450" y="87797"/>
                  </a:cubicBezTo>
                  <a:cubicBezTo>
                    <a:pt x="71374" y="107115"/>
                    <a:pt x="6980" y="88870"/>
                    <a:pt x="540" y="107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" name="Freeform 59"/>
            <p:cNvSpPr/>
            <p:nvPr/>
          </p:nvSpPr>
          <p:spPr>
            <a:xfrm>
              <a:off x="5755591" y="3995129"/>
              <a:ext cx="400066" cy="234959"/>
            </a:xfrm>
            <a:custGeom>
              <a:avLst/>
              <a:gdLst>
                <a:gd name="connsiteX0" fmla="*/ 400374 w 400402"/>
                <a:gd name="connsiteY0" fmla="*/ 126442 h 235290"/>
                <a:gd name="connsiteX1" fmla="*/ 342074 w 400402"/>
                <a:gd name="connsiteY1" fmla="*/ 58936 h 235290"/>
                <a:gd name="connsiteX2" fmla="*/ 268431 w 400402"/>
                <a:gd name="connsiteY2" fmla="*/ 19046 h 235290"/>
                <a:gd name="connsiteX3" fmla="*/ 225472 w 400402"/>
                <a:gd name="connsiteY3" fmla="*/ 635 h 235290"/>
                <a:gd name="connsiteX4" fmla="*/ 121145 w 400402"/>
                <a:gd name="connsiteY4" fmla="*/ 40525 h 235290"/>
                <a:gd name="connsiteX5" fmla="*/ 44434 w 400402"/>
                <a:gd name="connsiteY5" fmla="*/ 98826 h 235290"/>
                <a:gd name="connsiteX6" fmla="*/ 1475 w 400402"/>
                <a:gd name="connsiteY6" fmla="*/ 132579 h 235290"/>
                <a:gd name="connsiteX7" fmla="*/ 96597 w 400402"/>
                <a:gd name="connsiteY7" fmla="*/ 206222 h 235290"/>
                <a:gd name="connsiteX8" fmla="*/ 142624 w 400402"/>
                <a:gd name="connsiteY8" fmla="*/ 233838 h 235290"/>
                <a:gd name="connsiteX9" fmla="*/ 243883 w 400402"/>
                <a:gd name="connsiteY9" fmla="*/ 166332 h 235290"/>
                <a:gd name="connsiteX10" fmla="*/ 348211 w 400402"/>
                <a:gd name="connsiteY10" fmla="*/ 135647 h 235290"/>
                <a:gd name="connsiteX11" fmla="*/ 400374 w 400402"/>
                <a:gd name="connsiteY11" fmla="*/ 126442 h 23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402" h="235290">
                  <a:moveTo>
                    <a:pt x="400374" y="126442"/>
                  </a:moveTo>
                  <a:cubicBezTo>
                    <a:pt x="399351" y="113657"/>
                    <a:pt x="364065" y="76835"/>
                    <a:pt x="342074" y="58936"/>
                  </a:cubicBezTo>
                  <a:cubicBezTo>
                    <a:pt x="320083" y="41037"/>
                    <a:pt x="287865" y="28763"/>
                    <a:pt x="268431" y="19046"/>
                  </a:cubicBezTo>
                  <a:cubicBezTo>
                    <a:pt x="248997" y="9329"/>
                    <a:pt x="250020" y="-2945"/>
                    <a:pt x="225472" y="635"/>
                  </a:cubicBezTo>
                  <a:cubicBezTo>
                    <a:pt x="200924" y="4215"/>
                    <a:pt x="151318" y="24160"/>
                    <a:pt x="121145" y="40525"/>
                  </a:cubicBezTo>
                  <a:cubicBezTo>
                    <a:pt x="90972" y="56890"/>
                    <a:pt x="64379" y="83484"/>
                    <a:pt x="44434" y="98826"/>
                  </a:cubicBezTo>
                  <a:cubicBezTo>
                    <a:pt x="24489" y="114168"/>
                    <a:pt x="-7219" y="114680"/>
                    <a:pt x="1475" y="132579"/>
                  </a:cubicBezTo>
                  <a:cubicBezTo>
                    <a:pt x="10169" y="150478"/>
                    <a:pt x="73072" y="189346"/>
                    <a:pt x="96597" y="206222"/>
                  </a:cubicBezTo>
                  <a:cubicBezTo>
                    <a:pt x="120122" y="223099"/>
                    <a:pt x="118076" y="240486"/>
                    <a:pt x="142624" y="233838"/>
                  </a:cubicBezTo>
                  <a:cubicBezTo>
                    <a:pt x="167172" y="227190"/>
                    <a:pt x="209618" y="182697"/>
                    <a:pt x="243883" y="166332"/>
                  </a:cubicBezTo>
                  <a:cubicBezTo>
                    <a:pt x="278147" y="149967"/>
                    <a:pt x="321618" y="143318"/>
                    <a:pt x="348211" y="135647"/>
                  </a:cubicBezTo>
                  <a:cubicBezTo>
                    <a:pt x="374804" y="127976"/>
                    <a:pt x="401397" y="139227"/>
                    <a:pt x="400374" y="1264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677961" y="5401977"/>
            <a:ext cx="2969807" cy="968730"/>
            <a:chOff x="381000" y="1195388"/>
            <a:chExt cx="2797416" cy="841375"/>
          </a:xfrm>
        </p:grpSpPr>
        <p:grpSp>
          <p:nvGrpSpPr>
            <p:cNvPr id="9" name="Group 4095"/>
            <p:cNvGrpSpPr>
              <a:grpSpLocks/>
            </p:cNvGrpSpPr>
            <p:nvPr/>
          </p:nvGrpSpPr>
          <p:grpSpPr bwMode="auto">
            <a:xfrm>
              <a:off x="381000" y="1197528"/>
              <a:ext cx="949196" cy="657408"/>
              <a:chOff x="4230062" y="211568"/>
              <a:chExt cx="949073" cy="657234"/>
            </a:xfrm>
          </p:grpSpPr>
          <p:sp>
            <p:nvSpPr>
              <p:cNvPr id="78" name="Freeform 93"/>
              <p:cNvSpPr/>
              <p:nvPr/>
            </p:nvSpPr>
            <p:spPr>
              <a:xfrm>
                <a:off x="4230062" y="211015"/>
                <a:ext cx="949284" cy="657051"/>
              </a:xfrm>
              <a:custGeom>
                <a:avLst/>
                <a:gdLst>
                  <a:gd name="connsiteX0" fmla="*/ 234295 w 949073"/>
                  <a:gd name="connsiteY0" fmla="*/ 266079 h 657234"/>
                  <a:gd name="connsiteX1" fmla="*/ 333996 w 949073"/>
                  <a:gd name="connsiteY1" fmla="*/ 180622 h 657234"/>
                  <a:gd name="connsiteX2" fmla="*/ 456486 w 949073"/>
                  <a:gd name="connsiteY2" fmla="*/ 86618 h 657234"/>
                  <a:gd name="connsiteX3" fmla="*/ 607461 w 949073"/>
                  <a:gd name="connsiteY3" fmla="*/ 21100 h 657234"/>
                  <a:gd name="connsiteX4" fmla="*/ 744194 w 949073"/>
                  <a:gd name="connsiteY4" fmla="*/ 1160 h 657234"/>
                  <a:gd name="connsiteX5" fmla="*/ 946445 w 949073"/>
                  <a:gd name="connsiteY5" fmla="*/ 49586 h 657234"/>
                  <a:gd name="connsiteX6" fmla="*/ 855289 w 949073"/>
                  <a:gd name="connsiteY6" fmla="*/ 86618 h 657234"/>
                  <a:gd name="connsiteX7" fmla="*/ 795469 w 949073"/>
                  <a:gd name="connsiteY7" fmla="*/ 132195 h 657234"/>
                  <a:gd name="connsiteX8" fmla="*/ 806863 w 949073"/>
                  <a:gd name="connsiteY8" fmla="*/ 160681 h 657234"/>
                  <a:gd name="connsiteX9" fmla="*/ 812560 w 949073"/>
                  <a:gd name="connsiteY9" fmla="*/ 163530 h 657234"/>
                  <a:gd name="connsiteX10" fmla="*/ 721405 w 949073"/>
                  <a:gd name="connsiteY10" fmla="*/ 172076 h 657234"/>
                  <a:gd name="connsiteX11" fmla="*/ 624553 w 949073"/>
                  <a:gd name="connsiteY11" fmla="*/ 194865 h 657234"/>
                  <a:gd name="connsiteX12" fmla="*/ 487820 w 949073"/>
                  <a:gd name="connsiteY12" fmla="*/ 280322 h 657234"/>
                  <a:gd name="connsiteX13" fmla="*/ 393817 w 949073"/>
                  <a:gd name="connsiteY13" fmla="*/ 365780 h 657234"/>
                  <a:gd name="connsiteX14" fmla="*/ 356785 w 949073"/>
                  <a:gd name="connsiteY14" fmla="*/ 399964 h 657234"/>
                  <a:gd name="connsiteX15" fmla="*/ 428000 w 949073"/>
                  <a:gd name="connsiteY15" fmla="*/ 493967 h 657234"/>
                  <a:gd name="connsiteX16" fmla="*/ 484972 w 949073"/>
                  <a:gd name="connsiteY16" fmla="*/ 528150 h 657234"/>
                  <a:gd name="connsiteX17" fmla="*/ 550489 w 949073"/>
                  <a:gd name="connsiteY17" fmla="*/ 516756 h 657234"/>
                  <a:gd name="connsiteX18" fmla="*/ 692919 w 949073"/>
                  <a:gd name="connsiteY18" fmla="*/ 445541 h 657234"/>
                  <a:gd name="connsiteX19" fmla="*/ 749891 w 949073"/>
                  <a:gd name="connsiteY19" fmla="*/ 422752 h 657234"/>
                  <a:gd name="connsiteX20" fmla="*/ 832501 w 949073"/>
                  <a:gd name="connsiteY20" fmla="*/ 516756 h 657234"/>
                  <a:gd name="connsiteX21" fmla="*/ 849592 w 949073"/>
                  <a:gd name="connsiteY21" fmla="*/ 539545 h 657234"/>
                  <a:gd name="connsiteX22" fmla="*/ 738497 w 949073"/>
                  <a:gd name="connsiteY22" fmla="*/ 593668 h 657234"/>
                  <a:gd name="connsiteX23" fmla="*/ 584673 w 949073"/>
                  <a:gd name="connsiteY23" fmla="*/ 656337 h 657234"/>
                  <a:gd name="connsiteX24" fmla="*/ 408060 w 949073"/>
                  <a:gd name="connsiteY24" fmla="*/ 625003 h 657234"/>
                  <a:gd name="connsiteX25" fmla="*/ 268478 w 949073"/>
                  <a:gd name="connsiteY25" fmla="*/ 548091 h 657234"/>
                  <a:gd name="connsiteX26" fmla="*/ 145988 w 949073"/>
                  <a:gd name="connsiteY26" fmla="*/ 402812 h 657234"/>
                  <a:gd name="connsiteX27" fmla="*/ 91865 w 949073"/>
                  <a:gd name="connsiteY27" fmla="*/ 340143 h 657234"/>
                  <a:gd name="connsiteX28" fmla="*/ 710 w 949073"/>
                  <a:gd name="connsiteY28" fmla="*/ 280322 h 657234"/>
                  <a:gd name="connsiteX29" fmla="*/ 51985 w 949073"/>
                  <a:gd name="connsiteY29" fmla="*/ 129347 h 657234"/>
                  <a:gd name="connsiteX30" fmla="*/ 97562 w 949073"/>
                  <a:gd name="connsiteY30" fmla="*/ 117952 h 657234"/>
                  <a:gd name="connsiteX31" fmla="*/ 171626 w 949073"/>
                  <a:gd name="connsiteY31" fmla="*/ 186319 h 65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49073" h="657234">
                    <a:moveTo>
                      <a:pt x="234295" y="266079"/>
                    </a:moveTo>
                    <a:cubicBezTo>
                      <a:pt x="265629" y="238305"/>
                      <a:pt x="296964" y="210532"/>
                      <a:pt x="333996" y="180622"/>
                    </a:cubicBezTo>
                    <a:cubicBezTo>
                      <a:pt x="371028" y="150712"/>
                      <a:pt x="410909" y="113205"/>
                      <a:pt x="456486" y="86618"/>
                    </a:cubicBezTo>
                    <a:cubicBezTo>
                      <a:pt x="502064" y="60031"/>
                      <a:pt x="559510" y="35343"/>
                      <a:pt x="607461" y="21100"/>
                    </a:cubicBezTo>
                    <a:cubicBezTo>
                      <a:pt x="655412" y="6857"/>
                      <a:pt x="687697" y="-3588"/>
                      <a:pt x="744194" y="1160"/>
                    </a:cubicBezTo>
                    <a:cubicBezTo>
                      <a:pt x="800691" y="5908"/>
                      <a:pt x="927929" y="35343"/>
                      <a:pt x="946445" y="49586"/>
                    </a:cubicBezTo>
                    <a:cubicBezTo>
                      <a:pt x="964961" y="63829"/>
                      <a:pt x="880452" y="72850"/>
                      <a:pt x="855289" y="86618"/>
                    </a:cubicBezTo>
                    <a:cubicBezTo>
                      <a:pt x="830126" y="100386"/>
                      <a:pt x="803540" y="119851"/>
                      <a:pt x="795469" y="132195"/>
                    </a:cubicBezTo>
                    <a:cubicBezTo>
                      <a:pt x="787398" y="144539"/>
                      <a:pt x="804015" y="155459"/>
                      <a:pt x="806863" y="160681"/>
                    </a:cubicBezTo>
                    <a:cubicBezTo>
                      <a:pt x="809711" y="165903"/>
                      <a:pt x="826803" y="161631"/>
                      <a:pt x="812560" y="163530"/>
                    </a:cubicBezTo>
                    <a:cubicBezTo>
                      <a:pt x="798317" y="165429"/>
                      <a:pt x="752739" y="166854"/>
                      <a:pt x="721405" y="172076"/>
                    </a:cubicBezTo>
                    <a:cubicBezTo>
                      <a:pt x="690071" y="177298"/>
                      <a:pt x="663484" y="176824"/>
                      <a:pt x="624553" y="194865"/>
                    </a:cubicBezTo>
                    <a:cubicBezTo>
                      <a:pt x="585622" y="212906"/>
                      <a:pt x="526276" y="251836"/>
                      <a:pt x="487820" y="280322"/>
                    </a:cubicBezTo>
                    <a:cubicBezTo>
                      <a:pt x="449364" y="308808"/>
                      <a:pt x="415656" y="345840"/>
                      <a:pt x="393817" y="365780"/>
                    </a:cubicBezTo>
                    <a:cubicBezTo>
                      <a:pt x="371978" y="385720"/>
                      <a:pt x="351088" y="378600"/>
                      <a:pt x="356785" y="399964"/>
                    </a:cubicBezTo>
                    <a:cubicBezTo>
                      <a:pt x="362482" y="421328"/>
                      <a:pt x="406636" y="472603"/>
                      <a:pt x="428000" y="493967"/>
                    </a:cubicBezTo>
                    <a:cubicBezTo>
                      <a:pt x="449365" y="515331"/>
                      <a:pt x="464557" y="524352"/>
                      <a:pt x="484972" y="528150"/>
                    </a:cubicBezTo>
                    <a:cubicBezTo>
                      <a:pt x="505387" y="531948"/>
                      <a:pt x="515831" y="530524"/>
                      <a:pt x="550489" y="516756"/>
                    </a:cubicBezTo>
                    <a:cubicBezTo>
                      <a:pt x="585147" y="502988"/>
                      <a:pt x="659685" y="461208"/>
                      <a:pt x="692919" y="445541"/>
                    </a:cubicBezTo>
                    <a:cubicBezTo>
                      <a:pt x="726153" y="429874"/>
                      <a:pt x="726627" y="410883"/>
                      <a:pt x="749891" y="422752"/>
                    </a:cubicBezTo>
                    <a:cubicBezTo>
                      <a:pt x="773155" y="434621"/>
                      <a:pt x="815884" y="497291"/>
                      <a:pt x="832501" y="516756"/>
                    </a:cubicBezTo>
                    <a:cubicBezTo>
                      <a:pt x="849118" y="536221"/>
                      <a:pt x="865259" y="526726"/>
                      <a:pt x="849592" y="539545"/>
                    </a:cubicBezTo>
                    <a:cubicBezTo>
                      <a:pt x="833925" y="552364"/>
                      <a:pt x="782650" y="574203"/>
                      <a:pt x="738497" y="593668"/>
                    </a:cubicBezTo>
                    <a:cubicBezTo>
                      <a:pt x="694344" y="613133"/>
                      <a:pt x="639746" y="651115"/>
                      <a:pt x="584673" y="656337"/>
                    </a:cubicBezTo>
                    <a:cubicBezTo>
                      <a:pt x="529600" y="661560"/>
                      <a:pt x="460759" y="643044"/>
                      <a:pt x="408060" y="625003"/>
                    </a:cubicBezTo>
                    <a:cubicBezTo>
                      <a:pt x="355361" y="606962"/>
                      <a:pt x="312157" y="585123"/>
                      <a:pt x="268478" y="548091"/>
                    </a:cubicBezTo>
                    <a:cubicBezTo>
                      <a:pt x="224799" y="511059"/>
                      <a:pt x="175423" y="437470"/>
                      <a:pt x="145988" y="402812"/>
                    </a:cubicBezTo>
                    <a:cubicBezTo>
                      <a:pt x="116552" y="368154"/>
                      <a:pt x="116078" y="360558"/>
                      <a:pt x="91865" y="340143"/>
                    </a:cubicBezTo>
                    <a:cubicBezTo>
                      <a:pt x="67652" y="319728"/>
                      <a:pt x="7357" y="315455"/>
                      <a:pt x="710" y="280322"/>
                    </a:cubicBezTo>
                    <a:cubicBezTo>
                      <a:pt x="-5937" y="245189"/>
                      <a:pt x="35843" y="156409"/>
                      <a:pt x="51985" y="129347"/>
                    </a:cubicBezTo>
                    <a:cubicBezTo>
                      <a:pt x="68127" y="102285"/>
                      <a:pt x="77622" y="108457"/>
                      <a:pt x="97562" y="117952"/>
                    </a:cubicBezTo>
                    <a:cubicBezTo>
                      <a:pt x="117502" y="127447"/>
                      <a:pt x="159282" y="174925"/>
                      <a:pt x="171626" y="186319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9" name="Freeform 98"/>
              <p:cNvSpPr/>
              <p:nvPr/>
            </p:nvSpPr>
            <p:spPr>
              <a:xfrm>
                <a:off x="4703117" y="628418"/>
                <a:ext cx="377809" cy="220604"/>
              </a:xfrm>
              <a:custGeom>
                <a:avLst/>
                <a:gdLst>
                  <a:gd name="connsiteX0" fmla="*/ 540 w 376762"/>
                  <a:gd name="connsiteY0" fmla="*/ 107115 h 222056"/>
                  <a:gd name="connsiteX1" fmla="*/ 77813 w 376762"/>
                  <a:gd name="connsiteY1" fmla="*/ 197267 h 222056"/>
                  <a:gd name="connsiteX2" fmla="*/ 187283 w 376762"/>
                  <a:gd name="connsiteY2" fmla="*/ 216585 h 222056"/>
                  <a:gd name="connsiteX3" fmla="*/ 374027 w 376762"/>
                  <a:gd name="connsiteY3" fmla="*/ 113554 h 222056"/>
                  <a:gd name="connsiteX4" fmla="*/ 296754 w 376762"/>
                  <a:gd name="connsiteY4" fmla="*/ 23402 h 222056"/>
                  <a:gd name="connsiteX5" fmla="*/ 270996 w 376762"/>
                  <a:gd name="connsiteY5" fmla="*/ 4084 h 222056"/>
                  <a:gd name="connsiteX6" fmla="*/ 116450 w 376762"/>
                  <a:gd name="connsiteY6" fmla="*/ 87797 h 222056"/>
                  <a:gd name="connsiteX7" fmla="*/ 540 w 376762"/>
                  <a:gd name="connsiteY7" fmla="*/ 107115 h 22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6762" h="222056">
                    <a:moveTo>
                      <a:pt x="540" y="107115"/>
                    </a:moveTo>
                    <a:cubicBezTo>
                      <a:pt x="-5900" y="125360"/>
                      <a:pt x="46689" y="179022"/>
                      <a:pt x="77813" y="197267"/>
                    </a:cubicBezTo>
                    <a:cubicBezTo>
                      <a:pt x="108937" y="215512"/>
                      <a:pt x="137914" y="230537"/>
                      <a:pt x="187283" y="216585"/>
                    </a:cubicBezTo>
                    <a:cubicBezTo>
                      <a:pt x="236652" y="202633"/>
                      <a:pt x="355782" y="145751"/>
                      <a:pt x="374027" y="113554"/>
                    </a:cubicBezTo>
                    <a:cubicBezTo>
                      <a:pt x="392272" y="81357"/>
                      <a:pt x="313926" y="41647"/>
                      <a:pt x="296754" y="23402"/>
                    </a:cubicBezTo>
                    <a:cubicBezTo>
                      <a:pt x="279582" y="5157"/>
                      <a:pt x="301047" y="-6649"/>
                      <a:pt x="270996" y="4084"/>
                    </a:cubicBezTo>
                    <a:cubicBezTo>
                      <a:pt x="240945" y="14816"/>
                      <a:pt x="161526" y="68479"/>
                      <a:pt x="116450" y="87797"/>
                    </a:cubicBezTo>
                    <a:cubicBezTo>
                      <a:pt x="71374" y="107115"/>
                      <a:pt x="6980" y="88870"/>
                      <a:pt x="540" y="10711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968375" y="1195388"/>
              <a:ext cx="2210041" cy="841375"/>
              <a:chOff x="968375" y="1195388"/>
              <a:chExt cx="2210041" cy="841375"/>
            </a:xfrm>
          </p:grpSpPr>
          <p:sp>
            <p:nvSpPr>
              <p:cNvPr id="59" name="Freeform 64"/>
              <p:cNvSpPr/>
              <p:nvPr/>
            </p:nvSpPr>
            <p:spPr bwMode="auto">
              <a:xfrm>
                <a:off x="1751131" y="1431925"/>
                <a:ext cx="650931" cy="504825"/>
              </a:xfrm>
              <a:custGeom>
                <a:avLst/>
                <a:gdLst>
                  <a:gd name="connsiteX0" fmla="*/ 521346 w 650481"/>
                  <a:gd name="connsiteY0" fmla="*/ 0 h 504567"/>
                  <a:gd name="connsiteX1" fmla="*/ 581166 w 650481"/>
                  <a:gd name="connsiteY1" fmla="*/ 54123 h 504567"/>
                  <a:gd name="connsiteX2" fmla="*/ 643836 w 650481"/>
                  <a:gd name="connsiteY2" fmla="*/ 113944 h 504567"/>
                  <a:gd name="connsiteX3" fmla="*/ 643836 w 650481"/>
                  <a:gd name="connsiteY3" fmla="*/ 122490 h 504567"/>
                  <a:gd name="connsiteX4" fmla="*/ 601107 w 650481"/>
                  <a:gd name="connsiteY4" fmla="*/ 182310 h 504567"/>
                  <a:gd name="connsiteX5" fmla="*/ 549832 w 650481"/>
                  <a:gd name="connsiteY5" fmla="*/ 244980 h 504567"/>
                  <a:gd name="connsiteX6" fmla="*/ 487163 w 650481"/>
                  <a:gd name="connsiteY6" fmla="*/ 324740 h 504567"/>
                  <a:gd name="connsiteX7" fmla="*/ 435888 w 650481"/>
                  <a:gd name="connsiteY7" fmla="*/ 393107 h 504567"/>
                  <a:gd name="connsiteX8" fmla="*/ 339036 w 650481"/>
                  <a:gd name="connsiteY8" fmla="*/ 470019 h 504567"/>
                  <a:gd name="connsiteX9" fmla="*/ 230789 w 650481"/>
                  <a:gd name="connsiteY9" fmla="*/ 504202 h 504567"/>
                  <a:gd name="connsiteX10" fmla="*/ 131088 w 650481"/>
                  <a:gd name="connsiteY10" fmla="*/ 484262 h 504567"/>
                  <a:gd name="connsiteX11" fmla="*/ 48479 w 650481"/>
                  <a:gd name="connsiteY11" fmla="*/ 427290 h 504567"/>
                  <a:gd name="connsiteX12" fmla="*/ 52 w 650481"/>
                  <a:gd name="connsiteY12" fmla="*/ 381712 h 504567"/>
                  <a:gd name="connsiteX13" fmla="*/ 57024 w 650481"/>
                  <a:gd name="connsiteY13" fmla="*/ 393107 h 504567"/>
                  <a:gd name="connsiteX14" fmla="*/ 119693 w 650481"/>
                  <a:gd name="connsiteY14" fmla="*/ 387409 h 504567"/>
                  <a:gd name="connsiteX15" fmla="*/ 213697 w 650481"/>
                  <a:gd name="connsiteY15" fmla="*/ 338983 h 504567"/>
                  <a:gd name="connsiteX16" fmla="*/ 324793 w 650481"/>
                  <a:gd name="connsiteY16" fmla="*/ 256374 h 504567"/>
                  <a:gd name="connsiteX17" fmla="*/ 387462 w 650481"/>
                  <a:gd name="connsiteY17" fmla="*/ 156673 h 504567"/>
                  <a:gd name="connsiteX18" fmla="*/ 455828 w 650481"/>
                  <a:gd name="connsiteY18" fmla="*/ 54123 h 504567"/>
                  <a:gd name="connsiteX19" fmla="*/ 521346 w 650481"/>
                  <a:gd name="connsiteY19" fmla="*/ 0 h 504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50481" h="504567">
                    <a:moveTo>
                      <a:pt x="521346" y="0"/>
                    </a:moveTo>
                    <a:cubicBezTo>
                      <a:pt x="542236" y="0"/>
                      <a:pt x="560751" y="35132"/>
                      <a:pt x="581166" y="54123"/>
                    </a:cubicBezTo>
                    <a:cubicBezTo>
                      <a:pt x="601581" y="73114"/>
                      <a:pt x="633391" y="102550"/>
                      <a:pt x="643836" y="113944"/>
                    </a:cubicBezTo>
                    <a:cubicBezTo>
                      <a:pt x="654281" y="125338"/>
                      <a:pt x="650957" y="111096"/>
                      <a:pt x="643836" y="122490"/>
                    </a:cubicBezTo>
                    <a:cubicBezTo>
                      <a:pt x="636715" y="133884"/>
                      <a:pt x="616774" y="161895"/>
                      <a:pt x="601107" y="182310"/>
                    </a:cubicBezTo>
                    <a:cubicBezTo>
                      <a:pt x="585440" y="202725"/>
                      <a:pt x="568823" y="221242"/>
                      <a:pt x="549832" y="244980"/>
                    </a:cubicBezTo>
                    <a:cubicBezTo>
                      <a:pt x="530841" y="268718"/>
                      <a:pt x="506154" y="300052"/>
                      <a:pt x="487163" y="324740"/>
                    </a:cubicBezTo>
                    <a:cubicBezTo>
                      <a:pt x="468172" y="349428"/>
                      <a:pt x="460576" y="368894"/>
                      <a:pt x="435888" y="393107"/>
                    </a:cubicBezTo>
                    <a:cubicBezTo>
                      <a:pt x="411200" y="417320"/>
                      <a:pt x="373219" y="451503"/>
                      <a:pt x="339036" y="470019"/>
                    </a:cubicBezTo>
                    <a:cubicBezTo>
                      <a:pt x="304853" y="488535"/>
                      <a:pt x="265447" y="501828"/>
                      <a:pt x="230789" y="504202"/>
                    </a:cubicBezTo>
                    <a:cubicBezTo>
                      <a:pt x="196131" y="506576"/>
                      <a:pt x="161473" y="497081"/>
                      <a:pt x="131088" y="484262"/>
                    </a:cubicBezTo>
                    <a:cubicBezTo>
                      <a:pt x="100703" y="471443"/>
                      <a:pt x="70318" y="444382"/>
                      <a:pt x="48479" y="427290"/>
                    </a:cubicBezTo>
                    <a:cubicBezTo>
                      <a:pt x="26640" y="410198"/>
                      <a:pt x="-1372" y="387409"/>
                      <a:pt x="52" y="381712"/>
                    </a:cubicBezTo>
                    <a:cubicBezTo>
                      <a:pt x="1476" y="376015"/>
                      <a:pt x="37084" y="392158"/>
                      <a:pt x="57024" y="393107"/>
                    </a:cubicBezTo>
                    <a:cubicBezTo>
                      <a:pt x="76964" y="394056"/>
                      <a:pt x="93581" y="396430"/>
                      <a:pt x="119693" y="387409"/>
                    </a:cubicBezTo>
                    <a:cubicBezTo>
                      <a:pt x="145805" y="378388"/>
                      <a:pt x="179514" y="360822"/>
                      <a:pt x="213697" y="338983"/>
                    </a:cubicBezTo>
                    <a:cubicBezTo>
                      <a:pt x="247880" y="317144"/>
                      <a:pt x="295832" y="286759"/>
                      <a:pt x="324793" y="256374"/>
                    </a:cubicBezTo>
                    <a:cubicBezTo>
                      <a:pt x="353754" y="225989"/>
                      <a:pt x="365623" y="190381"/>
                      <a:pt x="387462" y="156673"/>
                    </a:cubicBezTo>
                    <a:cubicBezTo>
                      <a:pt x="409301" y="122965"/>
                      <a:pt x="433514" y="79286"/>
                      <a:pt x="455828" y="54123"/>
                    </a:cubicBezTo>
                    <a:cubicBezTo>
                      <a:pt x="478142" y="28960"/>
                      <a:pt x="500456" y="0"/>
                      <a:pt x="52134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0" name="Freeform 66"/>
              <p:cNvSpPr/>
              <p:nvPr/>
            </p:nvSpPr>
            <p:spPr bwMode="auto">
              <a:xfrm>
                <a:off x="1228798" y="1216025"/>
                <a:ext cx="1127222" cy="603250"/>
              </a:xfrm>
              <a:custGeom>
                <a:avLst/>
                <a:gdLst>
                  <a:gd name="connsiteX0" fmla="*/ 1020767 w 1126364"/>
                  <a:gd name="connsiteY0" fmla="*/ 602778 h 602796"/>
                  <a:gd name="connsiteX1" fmla="*/ 1063496 w 1126364"/>
                  <a:gd name="connsiteY1" fmla="*/ 562898 h 602796"/>
                  <a:gd name="connsiteX2" fmla="*/ 1123317 w 1126364"/>
                  <a:gd name="connsiteY2" fmla="*/ 485986 h 602796"/>
                  <a:gd name="connsiteX3" fmla="*/ 1106225 w 1126364"/>
                  <a:gd name="connsiteY3" fmla="*/ 477440 h 602796"/>
                  <a:gd name="connsiteX4" fmla="*/ 1009373 w 1126364"/>
                  <a:gd name="connsiteY4" fmla="*/ 337859 h 602796"/>
                  <a:gd name="connsiteX5" fmla="*/ 938158 w 1126364"/>
                  <a:gd name="connsiteY5" fmla="*/ 241006 h 602796"/>
                  <a:gd name="connsiteX6" fmla="*/ 832760 w 1126364"/>
                  <a:gd name="connsiteY6" fmla="*/ 118517 h 602796"/>
                  <a:gd name="connsiteX7" fmla="*/ 633358 w 1126364"/>
                  <a:gd name="connsiteY7" fmla="*/ 10270 h 602796"/>
                  <a:gd name="connsiteX8" fmla="*/ 468139 w 1126364"/>
                  <a:gd name="connsiteY8" fmla="*/ 10270 h 602796"/>
                  <a:gd name="connsiteX9" fmla="*/ 337103 w 1126364"/>
                  <a:gd name="connsiteY9" fmla="*/ 61545 h 602796"/>
                  <a:gd name="connsiteX10" fmla="*/ 183279 w 1126364"/>
                  <a:gd name="connsiteY10" fmla="*/ 181186 h 602796"/>
                  <a:gd name="connsiteX11" fmla="*/ 69335 w 1126364"/>
                  <a:gd name="connsiteY11" fmla="*/ 326464 h 602796"/>
                  <a:gd name="connsiteX12" fmla="*/ 6666 w 1126364"/>
                  <a:gd name="connsiteY12" fmla="*/ 426165 h 602796"/>
                  <a:gd name="connsiteX13" fmla="*/ 9515 w 1126364"/>
                  <a:gd name="connsiteY13" fmla="*/ 434711 h 602796"/>
                  <a:gd name="connsiteX14" fmla="*/ 75032 w 1126364"/>
                  <a:gd name="connsiteY14" fmla="*/ 503078 h 602796"/>
                  <a:gd name="connsiteX15" fmla="*/ 103518 w 1126364"/>
                  <a:gd name="connsiteY15" fmla="*/ 540109 h 602796"/>
                  <a:gd name="connsiteX16" fmla="*/ 129156 w 1126364"/>
                  <a:gd name="connsiteY16" fmla="*/ 511623 h 602796"/>
                  <a:gd name="connsiteX17" fmla="*/ 240251 w 1126364"/>
                  <a:gd name="connsiteY17" fmla="*/ 414771 h 602796"/>
                  <a:gd name="connsiteX18" fmla="*/ 371287 w 1126364"/>
                  <a:gd name="connsiteY18" fmla="*/ 235309 h 602796"/>
                  <a:gd name="connsiteX19" fmla="*/ 470988 w 1126364"/>
                  <a:gd name="connsiteY19" fmla="*/ 127063 h 602796"/>
                  <a:gd name="connsiteX20" fmla="*/ 556446 w 1126364"/>
                  <a:gd name="connsiteY20" fmla="*/ 81485 h 602796"/>
                  <a:gd name="connsiteX21" fmla="*/ 673238 w 1126364"/>
                  <a:gd name="connsiteY21" fmla="*/ 169792 h 602796"/>
                  <a:gd name="connsiteX22" fmla="*/ 804274 w 1126364"/>
                  <a:gd name="connsiteY22" fmla="*/ 340707 h 602796"/>
                  <a:gd name="connsiteX23" fmla="*/ 872640 w 1126364"/>
                  <a:gd name="connsiteY23" fmla="*/ 440408 h 602796"/>
                  <a:gd name="connsiteX24" fmla="*/ 963795 w 1126364"/>
                  <a:gd name="connsiteY24" fmla="*/ 565747 h 602796"/>
                  <a:gd name="connsiteX25" fmla="*/ 1020767 w 1126364"/>
                  <a:gd name="connsiteY25" fmla="*/ 602778 h 60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26364" h="602796">
                    <a:moveTo>
                      <a:pt x="1020767" y="602778"/>
                    </a:moveTo>
                    <a:cubicBezTo>
                      <a:pt x="1037384" y="602303"/>
                      <a:pt x="1046404" y="582363"/>
                      <a:pt x="1063496" y="562898"/>
                    </a:cubicBezTo>
                    <a:cubicBezTo>
                      <a:pt x="1080588" y="543433"/>
                      <a:pt x="1116196" y="500229"/>
                      <a:pt x="1123317" y="485986"/>
                    </a:cubicBezTo>
                    <a:cubicBezTo>
                      <a:pt x="1130438" y="471743"/>
                      <a:pt x="1125216" y="502128"/>
                      <a:pt x="1106225" y="477440"/>
                    </a:cubicBezTo>
                    <a:cubicBezTo>
                      <a:pt x="1087234" y="452752"/>
                      <a:pt x="1037384" y="377265"/>
                      <a:pt x="1009373" y="337859"/>
                    </a:cubicBezTo>
                    <a:cubicBezTo>
                      <a:pt x="981362" y="298453"/>
                      <a:pt x="967593" y="277563"/>
                      <a:pt x="938158" y="241006"/>
                    </a:cubicBezTo>
                    <a:cubicBezTo>
                      <a:pt x="908723" y="204449"/>
                      <a:pt x="883560" y="156973"/>
                      <a:pt x="832760" y="118517"/>
                    </a:cubicBezTo>
                    <a:cubicBezTo>
                      <a:pt x="781960" y="80061"/>
                      <a:pt x="694128" y="28311"/>
                      <a:pt x="633358" y="10270"/>
                    </a:cubicBezTo>
                    <a:cubicBezTo>
                      <a:pt x="572588" y="-7771"/>
                      <a:pt x="517515" y="1724"/>
                      <a:pt x="468139" y="10270"/>
                    </a:cubicBezTo>
                    <a:cubicBezTo>
                      <a:pt x="418763" y="18816"/>
                      <a:pt x="384580" y="33059"/>
                      <a:pt x="337103" y="61545"/>
                    </a:cubicBezTo>
                    <a:cubicBezTo>
                      <a:pt x="289626" y="90031"/>
                      <a:pt x="227907" y="137033"/>
                      <a:pt x="183279" y="181186"/>
                    </a:cubicBezTo>
                    <a:cubicBezTo>
                      <a:pt x="138651" y="225339"/>
                      <a:pt x="98770" y="285634"/>
                      <a:pt x="69335" y="326464"/>
                    </a:cubicBezTo>
                    <a:cubicBezTo>
                      <a:pt x="39900" y="367294"/>
                      <a:pt x="16636" y="408124"/>
                      <a:pt x="6666" y="426165"/>
                    </a:cubicBezTo>
                    <a:cubicBezTo>
                      <a:pt x="-3304" y="444206"/>
                      <a:pt x="-1879" y="421892"/>
                      <a:pt x="9515" y="434711"/>
                    </a:cubicBezTo>
                    <a:cubicBezTo>
                      <a:pt x="20909" y="447530"/>
                      <a:pt x="59365" y="485512"/>
                      <a:pt x="75032" y="503078"/>
                    </a:cubicBezTo>
                    <a:cubicBezTo>
                      <a:pt x="90699" y="520644"/>
                      <a:pt x="94497" y="538685"/>
                      <a:pt x="103518" y="540109"/>
                    </a:cubicBezTo>
                    <a:cubicBezTo>
                      <a:pt x="112539" y="541533"/>
                      <a:pt x="106367" y="532513"/>
                      <a:pt x="129156" y="511623"/>
                    </a:cubicBezTo>
                    <a:cubicBezTo>
                      <a:pt x="151945" y="490733"/>
                      <a:pt x="199896" y="460823"/>
                      <a:pt x="240251" y="414771"/>
                    </a:cubicBezTo>
                    <a:cubicBezTo>
                      <a:pt x="280606" y="368719"/>
                      <a:pt x="332831" y="283260"/>
                      <a:pt x="371287" y="235309"/>
                    </a:cubicBezTo>
                    <a:cubicBezTo>
                      <a:pt x="409743" y="187358"/>
                      <a:pt x="440128" y="152700"/>
                      <a:pt x="470988" y="127063"/>
                    </a:cubicBezTo>
                    <a:cubicBezTo>
                      <a:pt x="501848" y="101426"/>
                      <a:pt x="522738" y="74363"/>
                      <a:pt x="556446" y="81485"/>
                    </a:cubicBezTo>
                    <a:cubicBezTo>
                      <a:pt x="590154" y="88606"/>
                      <a:pt x="631933" y="126588"/>
                      <a:pt x="673238" y="169792"/>
                    </a:cubicBezTo>
                    <a:cubicBezTo>
                      <a:pt x="714543" y="212996"/>
                      <a:pt x="771040" y="295604"/>
                      <a:pt x="804274" y="340707"/>
                    </a:cubicBezTo>
                    <a:cubicBezTo>
                      <a:pt x="837508" y="385810"/>
                      <a:pt x="846053" y="402901"/>
                      <a:pt x="872640" y="440408"/>
                    </a:cubicBezTo>
                    <a:cubicBezTo>
                      <a:pt x="899227" y="477915"/>
                      <a:pt x="938158" y="536786"/>
                      <a:pt x="963795" y="565747"/>
                    </a:cubicBezTo>
                    <a:cubicBezTo>
                      <a:pt x="989432" y="594708"/>
                      <a:pt x="1004150" y="603253"/>
                      <a:pt x="1020767" y="6027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" name="Freeform 67"/>
              <p:cNvSpPr/>
              <p:nvPr/>
            </p:nvSpPr>
            <p:spPr bwMode="auto">
              <a:xfrm>
                <a:off x="1635233" y="1249363"/>
                <a:ext cx="179403" cy="60325"/>
              </a:xfrm>
              <a:custGeom>
                <a:avLst/>
                <a:gdLst>
                  <a:gd name="connsiteX0" fmla="*/ 179462 w 179462"/>
                  <a:gd name="connsiteY0" fmla="*/ 59820 h 59820"/>
                  <a:gd name="connsiteX1" fmla="*/ 125338 w 179462"/>
                  <a:gd name="connsiteY1" fmla="*/ 25637 h 59820"/>
                  <a:gd name="connsiteX2" fmla="*/ 54123 w 179462"/>
                  <a:gd name="connsiteY2" fmla="*/ 8546 h 59820"/>
                  <a:gd name="connsiteX3" fmla="*/ 0 w 179462"/>
                  <a:gd name="connsiteY3" fmla="*/ 0 h 5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462" h="59820">
                    <a:moveTo>
                      <a:pt x="179462" y="59820"/>
                    </a:moveTo>
                    <a:cubicBezTo>
                      <a:pt x="162845" y="47001"/>
                      <a:pt x="146228" y="34183"/>
                      <a:pt x="125338" y="25637"/>
                    </a:cubicBezTo>
                    <a:cubicBezTo>
                      <a:pt x="104448" y="17091"/>
                      <a:pt x="75013" y="12819"/>
                      <a:pt x="54123" y="8546"/>
                    </a:cubicBezTo>
                    <a:cubicBezTo>
                      <a:pt x="33233" y="4273"/>
                      <a:pt x="9020" y="1899"/>
                      <a:pt x="0" y="0"/>
                    </a:cubicBez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11" name="Group 4096"/>
              <p:cNvGrpSpPr>
                <a:grpSpLocks/>
              </p:cNvGrpSpPr>
              <p:nvPr/>
            </p:nvGrpSpPr>
            <p:grpSpPr bwMode="auto">
              <a:xfrm>
                <a:off x="2433023" y="1313004"/>
                <a:ext cx="745393" cy="651161"/>
                <a:chOff x="5999464" y="282549"/>
                <a:chExt cx="745297" cy="650989"/>
              </a:xfrm>
            </p:grpSpPr>
            <p:sp>
              <p:nvSpPr>
                <p:cNvPr id="73" name="Freeform 88"/>
                <p:cNvSpPr/>
                <p:nvPr/>
              </p:nvSpPr>
              <p:spPr>
                <a:xfrm>
                  <a:off x="6000256" y="442703"/>
                  <a:ext cx="550838" cy="490408"/>
                </a:xfrm>
                <a:custGeom>
                  <a:avLst/>
                  <a:gdLst>
                    <a:gd name="connsiteX0" fmla="*/ 91443 w 551558"/>
                    <a:gd name="connsiteY0" fmla="*/ 246218 h 491312"/>
                    <a:gd name="connsiteX1" fmla="*/ 137020 w 551558"/>
                    <a:gd name="connsiteY1" fmla="*/ 311735 h 491312"/>
                    <a:gd name="connsiteX2" fmla="*/ 199689 w 551558"/>
                    <a:gd name="connsiteY2" fmla="*/ 323130 h 491312"/>
                    <a:gd name="connsiteX3" fmla="*/ 302239 w 551558"/>
                    <a:gd name="connsiteY3" fmla="*/ 212035 h 491312"/>
                    <a:gd name="connsiteX4" fmla="*/ 399091 w 551558"/>
                    <a:gd name="connsiteY4" fmla="*/ 75302 h 491312"/>
                    <a:gd name="connsiteX5" fmla="*/ 441820 w 551558"/>
                    <a:gd name="connsiteY5" fmla="*/ 1238 h 491312"/>
                    <a:gd name="connsiteX6" fmla="*/ 470306 w 551558"/>
                    <a:gd name="connsiteY6" fmla="*/ 35421 h 491312"/>
                    <a:gd name="connsiteX7" fmla="*/ 530127 w 551558"/>
                    <a:gd name="connsiteY7" fmla="*/ 118031 h 491312"/>
                    <a:gd name="connsiteX8" fmla="*/ 547218 w 551558"/>
                    <a:gd name="connsiteY8" fmla="*/ 172154 h 491312"/>
                    <a:gd name="connsiteX9" fmla="*/ 456063 w 551558"/>
                    <a:gd name="connsiteY9" fmla="*/ 291795 h 491312"/>
                    <a:gd name="connsiteX10" fmla="*/ 373454 w 551558"/>
                    <a:gd name="connsiteY10" fmla="*/ 382950 h 491312"/>
                    <a:gd name="connsiteX11" fmla="*/ 256661 w 551558"/>
                    <a:gd name="connsiteY11" fmla="*/ 462711 h 491312"/>
                    <a:gd name="connsiteX12" fmla="*/ 156960 w 551558"/>
                    <a:gd name="connsiteY12" fmla="*/ 491197 h 491312"/>
                    <a:gd name="connsiteX13" fmla="*/ 57259 w 551558"/>
                    <a:gd name="connsiteY13" fmla="*/ 454165 h 491312"/>
                    <a:gd name="connsiteX14" fmla="*/ 287 w 551558"/>
                    <a:gd name="connsiteY14" fmla="*/ 377253 h 491312"/>
                    <a:gd name="connsiteX15" fmla="*/ 91443 w 551558"/>
                    <a:gd name="connsiteY15" fmla="*/ 246218 h 49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1558" h="491312">
                      <a:moveTo>
                        <a:pt x="91443" y="246218"/>
                      </a:moveTo>
                      <a:cubicBezTo>
                        <a:pt x="114232" y="235298"/>
                        <a:pt x="118979" y="298916"/>
                        <a:pt x="137020" y="311735"/>
                      </a:cubicBezTo>
                      <a:cubicBezTo>
                        <a:pt x="155061" y="324554"/>
                        <a:pt x="172153" y="339747"/>
                        <a:pt x="199689" y="323130"/>
                      </a:cubicBezTo>
                      <a:cubicBezTo>
                        <a:pt x="227225" y="306513"/>
                        <a:pt x="269005" y="253340"/>
                        <a:pt x="302239" y="212035"/>
                      </a:cubicBezTo>
                      <a:cubicBezTo>
                        <a:pt x="335473" y="170730"/>
                        <a:pt x="375828" y="110435"/>
                        <a:pt x="399091" y="75302"/>
                      </a:cubicBezTo>
                      <a:cubicBezTo>
                        <a:pt x="422354" y="40169"/>
                        <a:pt x="429951" y="7885"/>
                        <a:pt x="441820" y="1238"/>
                      </a:cubicBezTo>
                      <a:cubicBezTo>
                        <a:pt x="453689" y="-5409"/>
                        <a:pt x="455588" y="15956"/>
                        <a:pt x="470306" y="35421"/>
                      </a:cubicBezTo>
                      <a:cubicBezTo>
                        <a:pt x="485024" y="54886"/>
                        <a:pt x="517308" y="95242"/>
                        <a:pt x="530127" y="118031"/>
                      </a:cubicBezTo>
                      <a:cubicBezTo>
                        <a:pt x="542946" y="140820"/>
                        <a:pt x="559562" y="143193"/>
                        <a:pt x="547218" y="172154"/>
                      </a:cubicBezTo>
                      <a:cubicBezTo>
                        <a:pt x="534874" y="201115"/>
                        <a:pt x="485024" y="256662"/>
                        <a:pt x="456063" y="291795"/>
                      </a:cubicBezTo>
                      <a:cubicBezTo>
                        <a:pt x="427102" y="326928"/>
                        <a:pt x="406688" y="354464"/>
                        <a:pt x="373454" y="382950"/>
                      </a:cubicBezTo>
                      <a:cubicBezTo>
                        <a:pt x="340220" y="411436"/>
                        <a:pt x="292743" y="444670"/>
                        <a:pt x="256661" y="462711"/>
                      </a:cubicBezTo>
                      <a:cubicBezTo>
                        <a:pt x="220579" y="480752"/>
                        <a:pt x="190194" y="492621"/>
                        <a:pt x="156960" y="491197"/>
                      </a:cubicBezTo>
                      <a:cubicBezTo>
                        <a:pt x="123726" y="489773"/>
                        <a:pt x="83371" y="473156"/>
                        <a:pt x="57259" y="454165"/>
                      </a:cubicBezTo>
                      <a:cubicBezTo>
                        <a:pt x="31147" y="435174"/>
                        <a:pt x="-3511" y="409062"/>
                        <a:pt x="287" y="377253"/>
                      </a:cubicBezTo>
                      <a:cubicBezTo>
                        <a:pt x="4085" y="345444"/>
                        <a:pt x="68654" y="257138"/>
                        <a:pt x="91443" y="2462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4" name="Freeform 91"/>
                <p:cNvSpPr/>
                <p:nvPr/>
              </p:nvSpPr>
              <p:spPr>
                <a:xfrm>
                  <a:off x="6011367" y="282408"/>
                  <a:ext cx="733394" cy="538020"/>
                </a:xfrm>
                <a:custGeom>
                  <a:avLst/>
                  <a:gdLst>
                    <a:gd name="connsiteX0" fmla="*/ 733659 w 734426"/>
                    <a:gd name="connsiteY0" fmla="*/ 511015 h 538609"/>
                    <a:gd name="connsiteX1" fmla="*/ 674282 w 734426"/>
                    <a:gd name="connsiteY1" fmla="*/ 332886 h 538609"/>
                    <a:gd name="connsiteX2" fmla="*/ 585217 w 734426"/>
                    <a:gd name="connsiteY2" fmla="*/ 184444 h 538609"/>
                    <a:gd name="connsiteX3" fmla="*/ 490215 w 734426"/>
                    <a:gd name="connsiteY3" fmla="*/ 53815 h 538609"/>
                    <a:gd name="connsiteX4" fmla="*/ 383337 w 734426"/>
                    <a:gd name="connsiteY4" fmla="*/ 6314 h 538609"/>
                    <a:gd name="connsiteX5" fmla="*/ 234895 w 734426"/>
                    <a:gd name="connsiteY5" fmla="*/ 6314 h 538609"/>
                    <a:gd name="connsiteX6" fmla="*/ 110204 w 734426"/>
                    <a:gd name="connsiteY6" fmla="*/ 59753 h 538609"/>
                    <a:gd name="connsiteX7" fmla="*/ 9264 w 734426"/>
                    <a:gd name="connsiteY7" fmla="*/ 131005 h 538609"/>
                    <a:gd name="connsiteX8" fmla="*/ 9264 w 734426"/>
                    <a:gd name="connsiteY8" fmla="*/ 142880 h 538609"/>
                    <a:gd name="connsiteX9" fmla="*/ 50828 w 734426"/>
                    <a:gd name="connsiteY9" fmla="*/ 184444 h 538609"/>
                    <a:gd name="connsiteX10" fmla="*/ 92391 w 734426"/>
                    <a:gd name="connsiteY10" fmla="*/ 220070 h 538609"/>
                    <a:gd name="connsiteX11" fmla="*/ 122080 w 734426"/>
                    <a:gd name="connsiteY11" fmla="*/ 243821 h 538609"/>
                    <a:gd name="connsiteX12" fmla="*/ 128017 w 734426"/>
                    <a:gd name="connsiteY12" fmla="*/ 249758 h 538609"/>
                    <a:gd name="connsiteX13" fmla="*/ 187394 w 734426"/>
                    <a:gd name="connsiteY13" fmla="*/ 208195 h 538609"/>
                    <a:gd name="connsiteX14" fmla="*/ 282397 w 734426"/>
                    <a:gd name="connsiteY14" fmla="*/ 160693 h 538609"/>
                    <a:gd name="connsiteX15" fmla="*/ 359586 w 734426"/>
                    <a:gd name="connsiteY15" fmla="*/ 136943 h 538609"/>
                    <a:gd name="connsiteX16" fmla="*/ 401150 w 734426"/>
                    <a:gd name="connsiteY16" fmla="*/ 142880 h 538609"/>
                    <a:gd name="connsiteX17" fmla="*/ 442713 w 734426"/>
                    <a:gd name="connsiteY17" fmla="*/ 220070 h 538609"/>
                    <a:gd name="connsiteX18" fmla="*/ 490215 w 734426"/>
                    <a:gd name="connsiteY18" fmla="*/ 291322 h 538609"/>
                    <a:gd name="connsiteX19" fmla="*/ 525841 w 734426"/>
                    <a:gd name="connsiteY19" fmla="*/ 380387 h 538609"/>
                    <a:gd name="connsiteX20" fmla="*/ 543654 w 734426"/>
                    <a:gd name="connsiteY20" fmla="*/ 469452 h 538609"/>
                    <a:gd name="connsiteX21" fmla="*/ 555529 w 734426"/>
                    <a:gd name="connsiteY21" fmla="*/ 534766 h 538609"/>
                    <a:gd name="connsiteX22" fmla="*/ 632719 w 734426"/>
                    <a:gd name="connsiteY22" fmla="*/ 528828 h 538609"/>
                    <a:gd name="connsiteX23" fmla="*/ 733659 w 734426"/>
                    <a:gd name="connsiteY23" fmla="*/ 511015 h 53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34426" h="538609">
                      <a:moveTo>
                        <a:pt x="733659" y="511015"/>
                      </a:moveTo>
                      <a:cubicBezTo>
                        <a:pt x="740586" y="478358"/>
                        <a:pt x="699022" y="387314"/>
                        <a:pt x="674282" y="332886"/>
                      </a:cubicBezTo>
                      <a:cubicBezTo>
                        <a:pt x="649542" y="278458"/>
                        <a:pt x="615895" y="230956"/>
                        <a:pt x="585217" y="184444"/>
                      </a:cubicBezTo>
                      <a:cubicBezTo>
                        <a:pt x="554539" y="137932"/>
                        <a:pt x="523862" y="83503"/>
                        <a:pt x="490215" y="53815"/>
                      </a:cubicBezTo>
                      <a:cubicBezTo>
                        <a:pt x="456568" y="24127"/>
                        <a:pt x="425890" y="14231"/>
                        <a:pt x="383337" y="6314"/>
                      </a:cubicBezTo>
                      <a:cubicBezTo>
                        <a:pt x="340784" y="-1603"/>
                        <a:pt x="280417" y="-2592"/>
                        <a:pt x="234895" y="6314"/>
                      </a:cubicBezTo>
                      <a:cubicBezTo>
                        <a:pt x="189373" y="15220"/>
                        <a:pt x="147809" y="38971"/>
                        <a:pt x="110204" y="59753"/>
                      </a:cubicBezTo>
                      <a:cubicBezTo>
                        <a:pt x="72599" y="80535"/>
                        <a:pt x="26087" y="117151"/>
                        <a:pt x="9264" y="131005"/>
                      </a:cubicBezTo>
                      <a:cubicBezTo>
                        <a:pt x="-7559" y="144859"/>
                        <a:pt x="2337" y="133974"/>
                        <a:pt x="9264" y="142880"/>
                      </a:cubicBezTo>
                      <a:cubicBezTo>
                        <a:pt x="16191" y="151786"/>
                        <a:pt x="36973" y="171579"/>
                        <a:pt x="50828" y="184444"/>
                      </a:cubicBezTo>
                      <a:cubicBezTo>
                        <a:pt x="64682" y="197309"/>
                        <a:pt x="80516" y="210174"/>
                        <a:pt x="92391" y="220070"/>
                      </a:cubicBezTo>
                      <a:cubicBezTo>
                        <a:pt x="104266" y="229966"/>
                        <a:pt x="116142" y="238873"/>
                        <a:pt x="122080" y="243821"/>
                      </a:cubicBezTo>
                      <a:cubicBezTo>
                        <a:pt x="128018" y="248769"/>
                        <a:pt x="117131" y="255696"/>
                        <a:pt x="128017" y="249758"/>
                      </a:cubicBezTo>
                      <a:cubicBezTo>
                        <a:pt x="138903" y="243820"/>
                        <a:pt x="161664" y="223039"/>
                        <a:pt x="187394" y="208195"/>
                      </a:cubicBezTo>
                      <a:cubicBezTo>
                        <a:pt x="213124" y="193351"/>
                        <a:pt x="253698" y="172568"/>
                        <a:pt x="282397" y="160693"/>
                      </a:cubicBezTo>
                      <a:cubicBezTo>
                        <a:pt x="311096" y="148818"/>
                        <a:pt x="339794" y="139912"/>
                        <a:pt x="359586" y="136943"/>
                      </a:cubicBezTo>
                      <a:cubicBezTo>
                        <a:pt x="379378" y="133974"/>
                        <a:pt x="387296" y="129026"/>
                        <a:pt x="401150" y="142880"/>
                      </a:cubicBezTo>
                      <a:cubicBezTo>
                        <a:pt x="415004" y="156734"/>
                        <a:pt x="427869" y="195330"/>
                        <a:pt x="442713" y="220070"/>
                      </a:cubicBezTo>
                      <a:cubicBezTo>
                        <a:pt x="457557" y="244810"/>
                        <a:pt x="476360" y="264602"/>
                        <a:pt x="490215" y="291322"/>
                      </a:cubicBezTo>
                      <a:cubicBezTo>
                        <a:pt x="504070" y="318041"/>
                        <a:pt x="516935" y="350699"/>
                        <a:pt x="525841" y="380387"/>
                      </a:cubicBezTo>
                      <a:cubicBezTo>
                        <a:pt x="534747" y="410075"/>
                        <a:pt x="538706" y="443722"/>
                        <a:pt x="543654" y="469452"/>
                      </a:cubicBezTo>
                      <a:cubicBezTo>
                        <a:pt x="548602" y="495182"/>
                        <a:pt x="540685" y="524870"/>
                        <a:pt x="555529" y="534766"/>
                      </a:cubicBezTo>
                      <a:cubicBezTo>
                        <a:pt x="570373" y="544662"/>
                        <a:pt x="606989" y="532786"/>
                        <a:pt x="632719" y="528828"/>
                      </a:cubicBezTo>
                      <a:cubicBezTo>
                        <a:pt x="658449" y="524870"/>
                        <a:pt x="726732" y="543672"/>
                        <a:pt x="733659" y="511015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" name="Freeform 92"/>
                <p:cNvSpPr/>
                <p:nvPr/>
              </p:nvSpPr>
              <p:spPr>
                <a:xfrm>
                  <a:off x="6003431" y="702984"/>
                  <a:ext cx="411144" cy="215843"/>
                </a:xfrm>
                <a:custGeom>
                  <a:avLst/>
                  <a:gdLst>
                    <a:gd name="connsiteX0" fmla="*/ 91160 w 411008"/>
                    <a:gd name="connsiteY0" fmla="*/ 1809 h 215716"/>
                    <a:gd name="connsiteX1" fmla="*/ 153829 w 411008"/>
                    <a:gd name="connsiteY1" fmla="*/ 50235 h 215716"/>
                    <a:gd name="connsiteX2" fmla="*/ 242136 w 411008"/>
                    <a:gd name="connsiteY2" fmla="*/ 87267 h 215716"/>
                    <a:gd name="connsiteX3" fmla="*/ 341837 w 411008"/>
                    <a:gd name="connsiteY3" fmla="*/ 92964 h 215716"/>
                    <a:gd name="connsiteX4" fmla="*/ 410203 w 411008"/>
                    <a:gd name="connsiteY4" fmla="*/ 78721 h 215716"/>
                    <a:gd name="connsiteX5" fmla="*/ 296259 w 411008"/>
                    <a:gd name="connsiteY5" fmla="*/ 164179 h 215716"/>
                    <a:gd name="connsiteX6" fmla="*/ 205104 w 411008"/>
                    <a:gd name="connsiteY6" fmla="*/ 215454 h 215716"/>
                    <a:gd name="connsiteX7" fmla="*/ 65523 w 411008"/>
                    <a:gd name="connsiteY7" fmla="*/ 181271 h 215716"/>
                    <a:gd name="connsiteX8" fmla="*/ 5 w 411008"/>
                    <a:gd name="connsiteY8" fmla="*/ 118602 h 215716"/>
                    <a:gd name="connsiteX9" fmla="*/ 91160 w 411008"/>
                    <a:gd name="connsiteY9" fmla="*/ 1809 h 21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008" h="215716">
                      <a:moveTo>
                        <a:pt x="91160" y="1809"/>
                      </a:moveTo>
                      <a:cubicBezTo>
                        <a:pt x="116797" y="-9585"/>
                        <a:pt x="128666" y="35992"/>
                        <a:pt x="153829" y="50235"/>
                      </a:cubicBezTo>
                      <a:cubicBezTo>
                        <a:pt x="178992" y="64478"/>
                        <a:pt x="210801" y="80146"/>
                        <a:pt x="242136" y="87267"/>
                      </a:cubicBezTo>
                      <a:cubicBezTo>
                        <a:pt x="273471" y="94388"/>
                        <a:pt x="313826" y="94388"/>
                        <a:pt x="341837" y="92964"/>
                      </a:cubicBezTo>
                      <a:cubicBezTo>
                        <a:pt x="369848" y="91540"/>
                        <a:pt x="417799" y="66852"/>
                        <a:pt x="410203" y="78721"/>
                      </a:cubicBezTo>
                      <a:cubicBezTo>
                        <a:pt x="402607" y="90590"/>
                        <a:pt x="330442" y="141390"/>
                        <a:pt x="296259" y="164179"/>
                      </a:cubicBezTo>
                      <a:cubicBezTo>
                        <a:pt x="262076" y="186968"/>
                        <a:pt x="243560" y="212605"/>
                        <a:pt x="205104" y="215454"/>
                      </a:cubicBezTo>
                      <a:cubicBezTo>
                        <a:pt x="166648" y="218303"/>
                        <a:pt x="99706" y="197413"/>
                        <a:pt x="65523" y="181271"/>
                      </a:cubicBezTo>
                      <a:cubicBezTo>
                        <a:pt x="31340" y="165129"/>
                        <a:pt x="-470" y="144239"/>
                        <a:pt x="5" y="118602"/>
                      </a:cubicBezTo>
                      <a:cubicBezTo>
                        <a:pt x="480" y="92965"/>
                        <a:pt x="65523" y="13203"/>
                        <a:pt x="91160" y="1809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6" name="Freeform 95"/>
                <p:cNvSpPr/>
                <p:nvPr/>
              </p:nvSpPr>
              <p:spPr>
                <a:xfrm>
                  <a:off x="6236783" y="293517"/>
                  <a:ext cx="176205" cy="131728"/>
                </a:xfrm>
                <a:custGeom>
                  <a:avLst/>
                  <a:gdLst>
                    <a:gd name="connsiteX0" fmla="*/ 176424 w 176424"/>
                    <a:gd name="connsiteY0" fmla="*/ 131760 h 131760"/>
                    <a:gd name="connsiteX1" fmla="*/ 102605 w 176424"/>
                    <a:gd name="connsiteY1" fmla="*/ 55560 h 131760"/>
                    <a:gd name="connsiteX2" fmla="*/ 12117 w 176424"/>
                    <a:gd name="connsiteY2" fmla="*/ 3173 h 131760"/>
                    <a:gd name="connsiteX3" fmla="*/ 211 w 176424"/>
                    <a:gd name="connsiteY3" fmla="*/ 5554 h 131760"/>
                    <a:gd name="connsiteX4" fmla="*/ 4974 w 176424"/>
                    <a:gd name="connsiteY4" fmla="*/ 3173 h 13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424" h="131760">
                      <a:moveTo>
                        <a:pt x="176424" y="131760"/>
                      </a:moveTo>
                      <a:cubicBezTo>
                        <a:pt x="153206" y="104375"/>
                        <a:pt x="129989" y="76991"/>
                        <a:pt x="102605" y="55560"/>
                      </a:cubicBezTo>
                      <a:cubicBezTo>
                        <a:pt x="75220" y="34129"/>
                        <a:pt x="29183" y="11507"/>
                        <a:pt x="12117" y="3173"/>
                      </a:cubicBezTo>
                      <a:cubicBezTo>
                        <a:pt x="-4949" y="-5161"/>
                        <a:pt x="1401" y="5554"/>
                        <a:pt x="211" y="5554"/>
                      </a:cubicBezTo>
                      <a:cubicBezTo>
                        <a:pt x="-979" y="5554"/>
                        <a:pt x="4180" y="3570"/>
                        <a:pt x="4974" y="3173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7" name="Freeform 99"/>
                <p:cNvSpPr/>
                <p:nvPr/>
              </p:nvSpPr>
              <p:spPr>
                <a:xfrm>
                  <a:off x="6009781" y="293517"/>
                  <a:ext cx="400033" cy="234888"/>
                </a:xfrm>
                <a:custGeom>
                  <a:avLst/>
                  <a:gdLst>
                    <a:gd name="connsiteX0" fmla="*/ 400374 w 400402"/>
                    <a:gd name="connsiteY0" fmla="*/ 126442 h 235290"/>
                    <a:gd name="connsiteX1" fmla="*/ 342074 w 400402"/>
                    <a:gd name="connsiteY1" fmla="*/ 58936 h 235290"/>
                    <a:gd name="connsiteX2" fmla="*/ 268431 w 400402"/>
                    <a:gd name="connsiteY2" fmla="*/ 19046 h 235290"/>
                    <a:gd name="connsiteX3" fmla="*/ 225472 w 400402"/>
                    <a:gd name="connsiteY3" fmla="*/ 635 h 235290"/>
                    <a:gd name="connsiteX4" fmla="*/ 121145 w 400402"/>
                    <a:gd name="connsiteY4" fmla="*/ 40525 h 235290"/>
                    <a:gd name="connsiteX5" fmla="*/ 44434 w 400402"/>
                    <a:gd name="connsiteY5" fmla="*/ 98826 h 235290"/>
                    <a:gd name="connsiteX6" fmla="*/ 1475 w 400402"/>
                    <a:gd name="connsiteY6" fmla="*/ 132579 h 235290"/>
                    <a:gd name="connsiteX7" fmla="*/ 96597 w 400402"/>
                    <a:gd name="connsiteY7" fmla="*/ 206222 h 235290"/>
                    <a:gd name="connsiteX8" fmla="*/ 142624 w 400402"/>
                    <a:gd name="connsiteY8" fmla="*/ 233838 h 235290"/>
                    <a:gd name="connsiteX9" fmla="*/ 243883 w 400402"/>
                    <a:gd name="connsiteY9" fmla="*/ 166332 h 235290"/>
                    <a:gd name="connsiteX10" fmla="*/ 348211 w 400402"/>
                    <a:gd name="connsiteY10" fmla="*/ 135647 h 235290"/>
                    <a:gd name="connsiteX11" fmla="*/ 400374 w 400402"/>
                    <a:gd name="connsiteY11" fmla="*/ 126442 h 23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0402" h="235290">
                      <a:moveTo>
                        <a:pt x="400374" y="126442"/>
                      </a:moveTo>
                      <a:cubicBezTo>
                        <a:pt x="399351" y="113657"/>
                        <a:pt x="364065" y="76835"/>
                        <a:pt x="342074" y="58936"/>
                      </a:cubicBezTo>
                      <a:cubicBezTo>
                        <a:pt x="320083" y="41037"/>
                        <a:pt x="287865" y="28763"/>
                        <a:pt x="268431" y="19046"/>
                      </a:cubicBezTo>
                      <a:cubicBezTo>
                        <a:pt x="248997" y="9329"/>
                        <a:pt x="250020" y="-2945"/>
                        <a:pt x="225472" y="635"/>
                      </a:cubicBezTo>
                      <a:cubicBezTo>
                        <a:pt x="200924" y="4215"/>
                        <a:pt x="151318" y="24160"/>
                        <a:pt x="121145" y="40525"/>
                      </a:cubicBezTo>
                      <a:cubicBezTo>
                        <a:pt x="90972" y="56890"/>
                        <a:pt x="64379" y="83484"/>
                        <a:pt x="44434" y="98826"/>
                      </a:cubicBezTo>
                      <a:cubicBezTo>
                        <a:pt x="24489" y="114168"/>
                        <a:pt x="-7219" y="114680"/>
                        <a:pt x="1475" y="132579"/>
                      </a:cubicBezTo>
                      <a:cubicBezTo>
                        <a:pt x="10169" y="150478"/>
                        <a:pt x="73072" y="189346"/>
                        <a:pt x="96597" y="206222"/>
                      </a:cubicBezTo>
                      <a:cubicBezTo>
                        <a:pt x="120122" y="223099"/>
                        <a:pt x="118076" y="240486"/>
                        <a:pt x="142624" y="233838"/>
                      </a:cubicBezTo>
                      <a:cubicBezTo>
                        <a:pt x="167172" y="227190"/>
                        <a:pt x="209618" y="182697"/>
                        <a:pt x="243883" y="166332"/>
                      </a:cubicBezTo>
                      <a:cubicBezTo>
                        <a:pt x="278147" y="149967"/>
                        <a:pt x="321618" y="143318"/>
                        <a:pt x="348211" y="135647"/>
                      </a:cubicBezTo>
                      <a:cubicBezTo>
                        <a:pt x="374804" y="127976"/>
                        <a:pt x="401397" y="139227"/>
                        <a:pt x="400374" y="12644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63" name="Oval 28"/>
              <p:cNvSpPr/>
              <p:nvPr/>
            </p:nvSpPr>
            <p:spPr bwMode="auto">
              <a:xfrm>
                <a:off x="2608455" y="1508125"/>
                <a:ext cx="95258" cy="8255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4" name="Oval 29"/>
              <p:cNvSpPr/>
              <p:nvPr/>
            </p:nvSpPr>
            <p:spPr bwMode="auto">
              <a:xfrm>
                <a:off x="2427464" y="1220788"/>
                <a:ext cx="95258" cy="8255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5" name="Oval 30"/>
              <p:cNvSpPr/>
              <p:nvPr/>
            </p:nvSpPr>
            <p:spPr bwMode="auto">
              <a:xfrm>
                <a:off x="2376660" y="1366838"/>
                <a:ext cx="95258" cy="8255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6" name="Oval 31"/>
              <p:cNvSpPr/>
              <p:nvPr/>
            </p:nvSpPr>
            <p:spPr bwMode="auto">
              <a:xfrm>
                <a:off x="2614806" y="1841500"/>
                <a:ext cx="96845" cy="8255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7" name="Oval 32"/>
              <p:cNvSpPr/>
              <p:nvPr/>
            </p:nvSpPr>
            <p:spPr bwMode="auto">
              <a:xfrm>
                <a:off x="1487584" y="1195388"/>
                <a:ext cx="95258" cy="8255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8" name="Oval 33"/>
              <p:cNvSpPr/>
              <p:nvPr/>
            </p:nvSpPr>
            <p:spPr bwMode="auto">
              <a:xfrm>
                <a:off x="968426" y="1406525"/>
                <a:ext cx="95258" cy="8255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9" name="Oval 34"/>
              <p:cNvSpPr/>
              <p:nvPr/>
            </p:nvSpPr>
            <p:spPr bwMode="auto">
              <a:xfrm>
                <a:off x="1217685" y="1482725"/>
                <a:ext cx="95258" cy="8255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0" name="Oval 35"/>
              <p:cNvSpPr/>
              <p:nvPr/>
            </p:nvSpPr>
            <p:spPr bwMode="auto">
              <a:xfrm>
                <a:off x="1171643" y="1954213"/>
                <a:ext cx="95258" cy="8255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1" name="Freeform 73"/>
              <p:cNvSpPr/>
              <p:nvPr/>
            </p:nvSpPr>
            <p:spPr bwMode="auto">
              <a:xfrm>
                <a:off x="1397088" y="1246188"/>
                <a:ext cx="366745" cy="312737"/>
              </a:xfrm>
              <a:custGeom>
                <a:avLst/>
                <a:gdLst>
                  <a:gd name="connsiteX0" fmla="*/ 366798 w 366798"/>
                  <a:gd name="connsiteY0" fmla="*/ 42756 h 313153"/>
                  <a:gd name="connsiteX1" fmla="*/ 310262 w 366798"/>
                  <a:gd name="connsiteY1" fmla="*/ 15717 h 313153"/>
                  <a:gd name="connsiteX2" fmla="*/ 226688 w 366798"/>
                  <a:gd name="connsiteY2" fmla="*/ 968 h 313153"/>
                  <a:gd name="connsiteX3" fmla="*/ 145572 w 366798"/>
                  <a:gd name="connsiteY3" fmla="*/ 42756 h 313153"/>
                  <a:gd name="connsiteX4" fmla="*/ 42333 w 366798"/>
                  <a:gd name="connsiteY4" fmla="*/ 114039 h 313153"/>
                  <a:gd name="connsiteX5" fmla="*/ 3004 w 366798"/>
                  <a:gd name="connsiteY5" fmla="*/ 160743 h 313153"/>
                  <a:gd name="connsiteX6" fmla="*/ 116075 w 366798"/>
                  <a:gd name="connsiteY6" fmla="*/ 313143 h 313153"/>
                  <a:gd name="connsiteX7" fmla="*/ 224230 w 366798"/>
                  <a:gd name="connsiteY7" fmla="*/ 168117 h 313153"/>
                  <a:gd name="connsiteX8" fmla="*/ 310262 w 366798"/>
                  <a:gd name="connsiteY8" fmla="*/ 82085 h 313153"/>
                  <a:gd name="connsiteX9" fmla="*/ 366798 w 366798"/>
                  <a:gd name="connsiteY9" fmla="*/ 42756 h 31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798" h="313153">
                    <a:moveTo>
                      <a:pt x="366798" y="42756"/>
                    </a:moveTo>
                    <a:cubicBezTo>
                      <a:pt x="366798" y="31695"/>
                      <a:pt x="333614" y="22682"/>
                      <a:pt x="310262" y="15717"/>
                    </a:cubicBezTo>
                    <a:cubicBezTo>
                      <a:pt x="286910" y="8752"/>
                      <a:pt x="254136" y="-3538"/>
                      <a:pt x="226688" y="968"/>
                    </a:cubicBezTo>
                    <a:cubicBezTo>
                      <a:pt x="199240" y="5474"/>
                      <a:pt x="176298" y="23911"/>
                      <a:pt x="145572" y="42756"/>
                    </a:cubicBezTo>
                    <a:cubicBezTo>
                      <a:pt x="114846" y="61601"/>
                      <a:pt x="66094" y="94375"/>
                      <a:pt x="42333" y="114039"/>
                    </a:cubicBezTo>
                    <a:cubicBezTo>
                      <a:pt x="18572" y="133704"/>
                      <a:pt x="-9286" y="127559"/>
                      <a:pt x="3004" y="160743"/>
                    </a:cubicBezTo>
                    <a:cubicBezTo>
                      <a:pt x="15294" y="193927"/>
                      <a:pt x="79204" y="311914"/>
                      <a:pt x="116075" y="313143"/>
                    </a:cubicBezTo>
                    <a:cubicBezTo>
                      <a:pt x="152946" y="314372"/>
                      <a:pt x="191865" y="206627"/>
                      <a:pt x="224230" y="168117"/>
                    </a:cubicBezTo>
                    <a:cubicBezTo>
                      <a:pt x="256594" y="129607"/>
                      <a:pt x="286501" y="102978"/>
                      <a:pt x="310262" y="82085"/>
                    </a:cubicBezTo>
                    <a:cubicBezTo>
                      <a:pt x="334023" y="61192"/>
                      <a:pt x="366798" y="53817"/>
                      <a:pt x="366798" y="427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2" name="Freeform 74"/>
              <p:cNvSpPr/>
              <p:nvPr/>
            </p:nvSpPr>
            <p:spPr bwMode="auto">
              <a:xfrm>
                <a:off x="1281191" y="1262063"/>
                <a:ext cx="770003" cy="752475"/>
              </a:xfrm>
              <a:custGeom>
                <a:avLst/>
                <a:gdLst>
                  <a:gd name="connsiteX0" fmla="*/ 721264 w 769690"/>
                  <a:gd name="connsiteY0" fmla="*/ 678704 h 751979"/>
                  <a:gd name="connsiteX1" fmla="*/ 610169 w 769690"/>
                  <a:gd name="connsiteY1" fmla="*/ 658764 h 751979"/>
                  <a:gd name="connsiteX2" fmla="*/ 493376 w 769690"/>
                  <a:gd name="connsiteY2" fmla="*/ 573306 h 751979"/>
                  <a:gd name="connsiteX3" fmla="*/ 433556 w 769690"/>
                  <a:gd name="connsiteY3" fmla="*/ 496394 h 751979"/>
                  <a:gd name="connsiteX4" fmla="*/ 370886 w 769690"/>
                  <a:gd name="connsiteY4" fmla="*/ 336872 h 751979"/>
                  <a:gd name="connsiteX5" fmla="*/ 313914 w 769690"/>
                  <a:gd name="connsiteY5" fmla="*/ 197291 h 751979"/>
                  <a:gd name="connsiteX6" fmla="*/ 217062 w 769690"/>
                  <a:gd name="connsiteY6" fmla="*/ 54861 h 751979"/>
                  <a:gd name="connsiteX7" fmla="*/ 145847 w 769690"/>
                  <a:gd name="connsiteY7" fmla="*/ 3586 h 751979"/>
                  <a:gd name="connsiteX8" fmla="*/ 131604 w 769690"/>
                  <a:gd name="connsiteY8" fmla="*/ 9284 h 751979"/>
                  <a:gd name="connsiteX9" fmla="*/ 48995 w 769690"/>
                  <a:gd name="connsiteY9" fmla="*/ 49164 h 751979"/>
                  <a:gd name="connsiteX10" fmla="*/ 569 w 769690"/>
                  <a:gd name="connsiteY10" fmla="*/ 86196 h 751979"/>
                  <a:gd name="connsiteX11" fmla="*/ 80329 w 769690"/>
                  <a:gd name="connsiteY11" fmla="*/ 165956 h 751979"/>
                  <a:gd name="connsiteX12" fmla="*/ 148696 w 769690"/>
                  <a:gd name="connsiteY12" fmla="*/ 282749 h 751979"/>
                  <a:gd name="connsiteX13" fmla="*/ 259791 w 769690"/>
                  <a:gd name="connsiteY13" fmla="*/ 564760 h 751979"/>
                  <a:gd name="connsiteX14" fmla="*/ 350946 w 769690"/>
                  <a:gd name="connsiteY14" fmla="*/ 681553 h 751979"/>
                  <a:gd name="connsiteX15" fmla="*/ 499073 w 769690"/>
                  <a:gd name="connsiteY15" fmla="*/ 749919 h 751979"/>
                  <a:gd name="connsiteX16" fmla="*/ 621563 w 769690"/>
                  <a:gd name="connsiteY16" fmla="*/ 727130 h 751979"/>
                  <a:gd name="connsiteX17" fmla="*/ 769690 w 769690"/>
                  <a:gd name="connsiteY17" fmla="*/ 655915 h 751979"/>
                  <a:gd name="connsiteX18" fmla="*/ 621563 w 769690"/>
                  <a:gd name="connsiteY18" fmla="*/ 650218 h 751979"/>
                  <a:gd name="connsiteX19" fmla="*/ 501922 w 769690"/>
                  <a:gd name="connsiteY19" fmla="*/ 581852 h 75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9690" h="751979">
                    <a:moveTo>
                      <a:pt x="721264" y="678704"/>
                    </a:moveTo>
                    <a:cubicBezTo>
                      <a:pt x="684707" y="677517"/>
                      <a:pt x="648150" y="676330"/>
                      <a:pt x="610169" y="658764"/>
                    </a:cubicBezTo>
                    <a:cubicBezTo>
                      <a:pt x="572188" y="641198"/>
                      <a:pt x="522811" y="600368"/>
                      <a:pt x="493376" y="573306"/>
                    </a:cubicBezTo>
                    <a:cubicBezTo>
                      <a:pt x="463940" y="546244"/>
                      <a:pt x="453971" y="535800"/>
                      <a:pt x="433556" y="496394"/>
                    </a:cubicBezTo>
                    <a:cubicBezTo>
                      <a:pt x="413141" y="456988"/>
                      <a:pt x="390826" y="386722"/>
                      <a:pt x="370886" y="336872"/>
                    </a:cubicBezTo>
                    <a:cubicBezTo>
                      <a:pt x="350946" y="287021"/>
                      <a:pt x="339551" y="244293"/>
                      <a:pt x="313914" y="197291"/>
                    </a:cubicBezTo>
                    <a:cubicBezTo>
                      <a:pt x="288277" y="150289"/>
                      <a:pt x="245073" y="87145"/>
                      <a:pt x="217062" y="54861"/>
                    </a:cubicBezTo>
                    <a:cubicBezTo>
                      <a:pt x="189051" y="22577"/>
                      <a:pt x="160090" y="11182"/>
                      <a:pt x="145847" y="3586"/>
                    </a:cubicBezTo>
                    <a:cubicBezTo>
                      <a:pt x="131604" y="-4010"/>
                      <a:pt x="147746" y="1688"/>
                      <a:pt x="131604" y="9284"/>
                    </a:cubicBezTo>
                    <a:cubicBezTo>
                      <a:pt x="115462" y="16880"/>
                      <a:pt x="70834" y="36345"/>
                      <a:pt x="48995" y="49164"/>
                    </a:cubicBezTo>
                    <a:cubicBezTo>
                      <a:pt x="27156" y="61983"/>
                      <a:pt x="-4653" y="66731"/>
                      <a:pt x="569" y="86196"/>
                    </a:cubicBezTo>
                    <a:cubicBezTo>
                      <a:pt x="5791" y="105661"/>
                      <a:pt x="55641" y="133197"/>
                      <a:pt x="80329" y="165956"/>
                    </a:cubicBezTo>
                    <a:cubicBezTo>
                      <a:pt x="105017" y="198715"/>
                      <a:pt x="118786" y="216282"/>
                      <a:pt x="148696" y="282749"/>
                    </a:cubicBezTo>
                    <a:cubicBezTo>
                      <a:pt x="178606" y="349216"/>
                      <a:pt x="226083" y="498293"/>
                      <a:pt x="259791" y="564760"/>
                    </a:cubicBezTo>
                    <a:cubicBezTo>
                      <a:pt x="293499" y="631227"/>
                      <a:pt x="311066" y="650693"/>
                      <a:pt x="350946" y="681553"/>
                    </a:cubicBezTo>
                    <a:cubicBezTo>
                      <a:pt x="390826" y="712413"/>
                      <a:pt x="453970" y="742323"/>
                      <a:pt x="499073" y="749919"/>
                    </a:cubicBezTo>
                    <a:cubicBezTo>
                      <a:pt x="544176" y="757515"/>
                      <a:pt x="576460" y="742797"/>
                      <a:pt x="621563" y="727130"/>
                    </a:cubicBezTo>
                    <a:cubicBezTo>
                      <a:pt x="666666" y="711463"/>
                      <a:pt x="769690" y="668734"/>
                      <a:pt x="769690" y="655915"/>
                    </a:cubicBezTo>
                    <a:cubicBezTo>
                      <a:pt x="769690" y="643096"/>
                      <a:pt x="666191" y="662562"/>
                      <a:pt x="621563" y="650218"/>
                    </a:cubicBezTo>
                    <a:cubicBezTo>
                      <a:pt x="576935" y="637874"/>
                      <a:pt x="521862" y="592772"/>
                      <a:pt x="501922" y="581852"/>
                    </a:cubicBezTo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5475223" y="5314349"/>
            <a:ext cx="1384011" cy="915987"/>
            <a:chOff x="1228725" y="1216025"/>
            <a:chExt cx="1173163" cy="798513"/>
          </a:xfrm>
        </p:grpSpPr>
        <p:sp>
          <p:nvSpPr>
            <p:cNvPr id="81" name="Freeform 61"/>
            <p:cNvSpPr/>
            <p:nvPr/>
          </p:nvSpPr>
          <p:spPr bwMode="auto">
            <a:xfrm>
              <a:off x="1751012" y="1431925"/>
              <a:ext cx="650876" cy="504826"/>
            </a:xfrm>
            <a:custGeom>
              <a:avLst/>
              <a:gdLst>
                <a:gd name="connsiteX0" fmla="*/ 521346 w 650481"/>
                <a:gd name="connsiteY0" fmla="*/ 0 h 504567"/>
                <a:gd name="connsiteX1" fmla="*/ 581166 w 650481"/>
                <a:gd name="connsiteY1" fmla="*/ 54123 h 504567"/>
                <a:gd name="connsiteX2" fmla="*/ 643836 w 650481"/>
                <a:gd name="connsiteY2" fmla="*/ 113944 h 504567"/>
                <a:gd name="connsiteX3" fmla="*/ 643836 w 650481"/>
                <a:gd name="connsiteY3" fmla="*/ 122490 h 504567"/>
                <a:gd name="connsiteX4" fmla="*/ 601107 w 650481"/>
                <a:gd name="connsiteY4" fmla="*/ 182310 h 504567"/>
                <a:gd name="connsiteX5" fmla="*/ 549832 w 650481"/>
                <a:gd name="connsiteY5" fmla="*/ 244980 h 504567"/>
                <a:gd name="connsiteX6" fmla="*/ 487163 w 650481"/>
                <a:gd name="connsiteY6" fmla="*/ 324740 h 504567"/>
                <a:gd name="connsiteX7" fmla="*/ 435888 w 650481"/>
                <a:gd name="connsiteY7" fmla="*/ 393107 h 504567"/>
                <a:gd name="connsiteX8" fmla="*/ 339036 w 650481"/>
                <a:gd name="connsiteY8" fmla="*/ 470019 h 504567"/>
                <a:gd name="connsiteX9" fmla="*/ 230789 w 650481"/>
                <a:gd name="connsiteY9" fmla="*/ 504202 h 504567"/>
                <a:gd name="connsiteX10" fmla="*/ 131088 w 650481"/>
                <a:gd name="connsiteY10" fmla="*/ 484262 h 504567"/>
                <a:gd name="connsiteX11" fmla="*/ 48479 w 650481"/>
                <a:gd name="connsiteY11" fmla="*/ 427290 h 504567"/>
                <a:gd name="connsiteX12" fmla="*/ 52 w 650481"/>
                <a:gd name="connsiteY12" fmla="*/ 381712 h 504567"/>
                <a:gd name="connsiteX13" fmla="*/ 57024 w 650481"/>
                <a:gd name="connsiteY13" fmla="*/ 393107 h 504567"/>
                <a:gd name="connsiteX14" fmla="*/ 119693 w 650481"/>
                <a:gd name="connsiteY14" fmla="*/ 387409 h 504567"/>
                <a:gd name="connsiteX15" fmla="*/ 213697 w 650481"/>
                <a:gd name="connsiteY15" fmla="*/ 338983 h 504567"/>
                <a:gd name="connsiteX16" fmla="*/ 324793 w 650481"/>
                <a:gd name="connsiteY16" fmla="*/ 256374 h 504567"/>
                <a:gd name="connsiteX17" fmla="*/ 387462 w 650481"/>
                <a:gd name="connsiteY17" fmla="*/ 156673 h 504567"/>
                <a:gd name="connsiteX18" fmla="*/ 455828 w 650481"/>
                <a:gd name="connsiteY18" fmla="*/ 54123 h 504567"/>
                <a:gd name="connsiteX19" fmla="*/ 521346 w 650481"/>
                <a:gd name="connsiteY19" fmla="*/ 0 h 50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0481" h="504567">
                  <a:moveTo>
                    <a:pt x="521346" y="0"/>
                  </a:moveTo>
                  <a:cubicBezTo>
                    <a:pt x="542236" y="0"/>
                    <a:pt x="560751" y="35132"/>
                    <a:pt x="581166" y="54123"/>
                  </a:cubicBezTo>
                  <a:cubicBezTo>
                    <a:pt x="601581" y="73114"/>
                    <a:pt x="633391" y="102550"/>
                    <a:pt x="643836" y="113944"/>
                  </a:cubicBezTo>
                  <a:cubicBezTo>
                    <a:pt x="654281" y="125338"/>
                    <a:pt x="650957" y="111096"/>
                    <a:pt x="643836" y="122490"/>
                  </a:cubicBezTo>
                  <a:cubicBezTo>
                    <a:pt x="636715" y="133884"/>
                    <a:pt x="616774" y="161895"/>
                    <a:pt x="601107" y="182310"/>
                  </a:cubicBezTo>
                  <a:cubicBezTo>
                    <a:pt x="585440" y="202725"/>
                    <a:pt x="568823" y="221242"/>
                    <a:pt x="549832" y="244980"/>
                  </a:cubicBezTo>
                  <a:cubicBezTo>
                    <a:pt x="530841" y="268718"/>
                    <a:pt x="506154" y="300052"/>
                    <a:pt x="487163" y="324740"/>
                  </a:cubicBezTo>
                  <a:cubicBezTo>
                    <a:pt x="468172" y="349428"/>
                    <a:pt x="460576" y="368894"/>
                    <a:pt x="435888" y="393107"/>
                  </a:cubicBezTo>
                  <a:cubicBezTo>
                    <a:pt x="411200" y="417320"/>
                    <a:pt x="373219" y="451503"/>
                    <a:pt x="339036" y="470019"/>
                  </a:cubicBezTo>
                  <a:cubicBezTo>
                    <a:pt x="304853" y="488535"/>
                    <a:pt x="265447" y="501828"/>
                    <a:pt x="230789" y="504202"/>
                  </a:cubicBezTo>
                  <a:cubicBezTo>
                    <a:pt x="196131" y="506576"/>
                    <a:pt x="161473" y="497081"/>
                    <a:pt x="131088" y="484262"/>
                  </a:cubicBezTo>
                  <a:cubicBezTo>
                    <a:pt x="100703" y="471443"/>
                    <a:pt x="70318" y="444382"/>
                    <a:pt x="48479" y="427290"/>
                  </a:cubicBezTo>
                  <a:cubicBezTo>
                    <a:pt x="26640" y="410198"/>
                    <a:pt x="-1372" y="387409"/>
                    <a:pt x="52" y="381712"/>
                  </a:cubicBezTo>
                  <a:cubicBezTo>
                    <a:pt x="1476" y="376015"/>
                    <a:pt x="37084" y="392158"/>
                    <a:pt x="57024" y="393107"/>
                  </a:cubicBezTo>
                  <a:cubicBezTo>
                    <a:pt x="76964" y="394056"/>
                    <a:pt x="93581" y="396430"/>
                    <a:pt x="119693" y="387409"/>
                  </a:cubicBezTo>
                  <a:cubicBezTo>
                    <a:pt x="145805" y="378388"/>
                    <a:pt x="179514" y="360822"/>
                    <a:pt x="213697" y="338983"/>
                  </a:cubicBezTo>
                  <a:cubicBezTo>
                    <a:pt x="247880" y="317144"/>
                    <a:pt x="295832" y="286759"/>
                    <a:pt x="324793" y="256374"/>
                  </a:cubicBezTo>
                  <a:cubicBezTo>
                    <a:pt x="353754" y="225989"/>
                    <a:pt x="365623" y="190381"/>
                    <a:pt x="387462" y="156673"/>
                  </a:cubicBezTo>
                  <a:cubicBezTo>
                    <a:pt x="409301" y="122965"/>
                    <a:pt x="433514" y="79286"/>
                    <a:pt x="455828" y="54123"/>
                  </a:cubicBezTo>
                  <a:cubicBezTo>
                    <a:pt x="478142" y="28960"/>
                    <a:pt x="500456" y="0"/>
                    <a:pt x="52134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" name="Freeform 62"/>
            <p:cNvSpPr/>
            <p:nvPr/>
          </p:nvSpPr>
          <p:spPr bwMode="auto">
            <a:xfrm>
              <a:off x="1228725" y="1216025"/>
              <a:ext cx="1127126" cy="603251"/>
            </a:xfrm>
            <a:custGeom>
              <a:avLst/>
              <a:gdLst>
                <a:gd name="connsiteX0" fmla="*/ 1020767 w 1126364"/>
                <a:gd name="connsiteY0" fmla="*/ 602778 h 602796"/>
                <a:gd name="connsiteX1" fmla="*/ 1063496 w 1126364"/>
                <a:gd name="connsiteY1" fmla="*/ 562898 h 602796"/>
                <a:gd name="connsiteX2" fmla="*/ 1123317 w 1126364"/>
                <a:gd name="connsiteY2" fmla="*/ 485986 h 602796"/>
                <a:gd name="connsiteX3" fmla="*/ 1106225 w 1126364"/>
                <a:gd name="connsiteY3" fmla="*/ 477440 h 602796"/>
                <a:gd name="connsiteX4" fmla="*/ 1009373 w 1126364"/>
                <a:gd name="connsiteY4" fmla="*/ 337859 h 602796"/>
                <a:gd name="connsiteX5" fmla="*/ 938158 w 1126364"/>
                <a:gd name="connsiteY5" fmla="*/ 241006 h 602796"/>
                <a:gd name="connsiteX6" fmla="*/ 832760 w 1126364"/>
                <a:gd name="connsiteY6" fmla="*/ 118517 h 602796"/>
                <a:gd name="connsiteX7" fmla="*/ 633358 w 1126364"/>
                <a:gd name="connsiteY7" fmla="*/ 10270 h 602796"/>
                <a:gd name="connsiteX8" fmla="*/ 468139 w 1126364"/>
                <a:gd name="connsiteY8" fmla="*/ 10270 h 602796"/>
                <a:gd name="connsiteX9" fmla="*/ 337103 w 1126364"/>
                <a:gd name="connsiteY9" fmla="*/ 61545 h 602796"/>
                <a:gd name="connsiteX10" fmla="*/ 183279 w 1126364"/>
                <a:gd name="connsiteY10" fmla="*/ 181186 h 602796"/>
                <a:gd name="connsiteX11" fmla="*/ 69335 w 1126364"/>
                <a:gd name="connsiteY11" fmla="*/ 326464 h 602796"/>
                <a:gd name="connsiteX12" fmla="*/ 6666 w 1126364"/>
                <a:gd name="connsiteY12" fmla="*/ 426165 h 602796"/>
                <a:gd name="connsiteX13" fmla="*/ 9515 w 1126364"/>
                <a:gd name="connsiteY13" fmla="*/ 434711 h 602796"/>
                <a:gd name="connsiteX14" fmla="*/ 75032 w 1126364"/>
                <a:gd name="connsiteY14" fmla="*/ 503078 h 602796"/>
                <a:gd name="connsiteX15" fmla="*/ 103518 w 1126364"/>
                <a:gd name="connsiteY15" fmla="*/ 540109 h 602796"/>
                <a:gd name="connsiteX16" fmla="*/ 129156 w 1126364"/>
                <a:gd name="connsiteY16" fmla="*/ 511623 h 602796"/>
                <a:gd name="connsiteX17" fmla="*/ 240251 w 1126364"/>
                <a:gd name="connsiteY17" fmla="*/ 414771 h 602796"/>
                <a:gd name="connsiteX18" fmla="*/ 371287 w 1126364"/>
                <a:gd name="connsiteY18" fmla="*/ 235309 h 602796"/>
                <a:gd name="connsiteX19" fmla="*/ 470988 w 1126364"/>
                <a:gd name="connsiteY19" fmla="*/ 127063 h 602796"/>
                <a:gd name="connsiteX20" fmla="*/ 556446 w 1126364"/>
                <a:gd name="connsiteY20" fmla="*/ 81485 h 602796"/>
                <a:gd name="connsiteX21" fmla="*/ 673238 w 1126364"/>
                <a:gd name="connsiteY21" fmla="*/ 169792 h 602796"/>
                <a:gd name="connsiteX22" fmla="*/ 804274 w 1126364"/>
                <a:gd name="connsiteY22" fmla="*/ 340707 h 602796"/>
                <a:gd name="connsiteX23" fmla="*/ 872640 w 1126364"/>
                <a:gd name="connsiteY23" fmla="*/ 440408 h 602796"/>
                <a:gd name="connsiteX24" fmla="*/ 963795 w 1126364"/>
                <a:gd name="connsiteY24" fmla="*/ 565747 h 602796"/>
                <a:gd name="connsiteX25" fmla="*/ 1020767 w 1126364"/>
                <a:gd name="connsiteY25" fmla="*/ 602778 h 60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26364" h="602796">
                  <a:moveTo>
                    <a:pt x="1020767" y="602778"/>
                  </a:moveTo>
                  <a:cubicBezTo>
                    <a:pt x="1037384" y="602303"/>
                    <a:pt x="1046404" y="582363"/>
                    <a:pt x="1063496" y="562898"/>
                  </a:cubicBezTo>
                  <a:cubicBezTo>
                    <a:pt x="1080588" y="543433"/>
                    <a:pt x="1116196" y="500229"/>
                    <a:pt x="1123317" y="485986"/>
                  </a:cubicBezTo>
                  <a:cubicBezTo>
                    <a:pt x="1130438" y="471743"/>
                    <a:pt x="1125216" y="502128"/>
                    <a:pt x="1106225" y="477440"/>
                  </a:cubicBezTo>
                  <a:cubicBezTo>
                    <a:pt x="1087234" y="452752"/>
                    <a:pt x="1037384" y="377265"/>
                    <a:pt x="1009373" y="337859"/>
                  </a:cubicBezTo>
                  <a:cubicBezTo>
                    <a:pt x="981362" y="298453"/>
                    <a:pt x="967593" y="277563"/>
                    <a:pt x="938158" y="241006"/>
                  </a:cubicBezTo>
                  <a:cubicBezTo>
                    <a:pt x="908723" y="204449"/>
                    <a:pt x="883560" y="156973"/>
                    <a:pt x="832760" y="118517"/>
                  </a:cubicBezTo>
                  <a:cubicBezTo>
                    <a:pt x="781960" y="80061"/>
                    <a:pt x="694128" y="28311"/>
                    <a:pt x="633358" y="10270"/>
                  </a:cubicBezTo>
                  <a:cubicBezTo>
                    <a:pt x="572588" y="-7771"/>
                    <a:pt x="517515" y="1724"/>
                    <a:pt x="468139" y="10270"/>
                  </a:cubicBezTo>
                  <a:cubicBezTo>
                    <a:pt x="418763" y="18816"/>
                    <a:pt x="384580" y="33059"/>
                    <a:pt x="337103" y="61545"/>
                  </a:cubicBezTo>
                  <a:cubicBezTo>
                    <a:pt x="289626" y="90031"/>
                    <a:pt x="227907" y="137033"/>
                    <a:pt x="183279" y="181186"/>
                  </a:cubicBezTo>
                  <a:cubicBezTo>
                    <a:pt x="138651" y="225339"/>
                    <a:pt x="98770" y="285634"/>
                    <a:pt x="69335" y="326464"/>
                  </a:cubicBezTo>
                  <a:cubicBezTo>
                    <a:pt x="39900" y="367294"/>
                    <a:pt x="16636" y="408124"/>
                    <a:pt x="6666" y="426165"/>
                  </a:cubicBezTo>
                  <a:cubicBezTo>
                    <a:pt x="-3304" y="444206"/>
                    <a:pt x="-1879" y="421892"/>
                    <a:pt x="9515" y="434711"/>
                  </a:cubicBezTo>
                  <a:cubicBezTo>
                    <a:pt x="20909" y="447530"/>
                    <a:pt x="59365" y="485512"/>
                    <a:pt x="75032" y="503078"/>
                  </a:cubicBezTo>
                  <a:cubicBezTo>
                    <a:pt x="90699" y="520644"/>
                    <a:pt x="94497" y="538685"/>
                    <a:pt x="103518" y="540109"/>
                  </a:cubicBezTo>
                  <a:cubicBezTo>
                    <a:pt x="112539" y="541533"/>
                    <a:pt x="106367" y="532513"/>
                    <a:pt x="129156" y="511623"/>
                  </a:cubicBezTo>
                  <a:cubicBezTo>
                    <a:pt x="151945" y="490733"/>
                    <a:pt x="199896" y="460823"/>
                    <a:pt x="240251" y="414771"/>
                  </a:cubicBezTo>
                  <a:cubicBezTo>
                    <a:pt x="280606" y="368719"/>
                    <a:pt x="332831" y="283260"/>
                    <a:pt x="371287" y="235309"/>
                  </a:cubicBezTo>
                  <a:cubicBezTo>
                    <a:pt x="409743" y="187358"/>
                    <a:pt x="440128" y="152700"/>
                    <a:pt x="470988" y="127063"/>
                  </a:cubicBezTo>
                  <a:cubicBezTo>
                    <a:pt x="501848" y="101426"/>
                    <a:pt x="522738" y="74363"/>
                    <a:pt x="556446" y="81485"/>
                  </a:cubicBezTo>
                  <a:cubicBezTo>
                    <a:pt x="590154" y="88606"/>
                    <a:pt x="631933" y="126588"/>
                    <a:pt x="673238" y="169792"/>
                  </a:cubicBezTo>
                  <a:cubicBezTo>
                    <a:pt x="714543" y="212996"/>
                    <a:pt x="771040" y="295604"/>
                    <a:pt x="804274" y="340707"/>
                  </a:cubicBezTo>
                  <a:cubicBezTo>
                    <a:pt x="837508" y="385810"/>
                    <a:pt x="846053" y="402901"/>
                    <a:pt x="872640" y="440408"/>
                  </a:cubicBezTo>
                  <a:cubicBezTo>
                    <a:pt x="899227" y="477915"/>
                    <a:pt x="938158" y="536786"/>
                    <a:pt x="963795" y="565747"/>
                  </a:cubicBezTo>
                  <a:cubicBezTo>
                    <a:pt x="989432" y="594708"/>
                    <a:pt x="1004150" y="603253"/>
                    <a:pt x="1020767" y="602778"/>
                  </a:cubicBezTo>
                  <a:close/>
                </a:path>
              </a:pathLst>
            </a:cu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3" name="Freeform 63"/>
            <p:cNvSpPr/>
            <p:nvPr/>
          </p:nvSpPr>
          <p:spPr bwMode="auto">
            <a:xfrm>
              <a:off x="1635125" y="1249362"/>
              <a:ext cx="179387" cy="60325"/>
            </a:xfrm>
            <a:custGeom>
              <a:avLst/>
              <a:gdLst>
                <a:gd name="connsiteX0" fmla="*/ 179462 w 179462"/>
                <a:gd name="connsiteY0" fmla="*/ 59820 h 59820"/>
                <a:gd name="connsiteX1" fmla="*/ 125338 w 179462"/>
                <a:gd name="connsiteY1" fmla="*/ 25637 h 59820"/>
                <a:gd name="connsiteX2" fmla="*/ 54123 w 179462"/>
                <a:gd name="connsiteY2" fmla="*/ 8546 h 59820"/>
                <a:gd name="connsiteX3" fmla="*/ 0 w 179462"/>
                <a:gd name="connsiteY3" fmla="*/ 0 h 5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462" h="59820">
                  <a:moveTo>
                    <a:pt x="179462" y="59820"/>
                  </a:moveTo>
                  <a:cubicBezTo>
                    <a:pt x="162845" y="47001"/>
                    <a:pt x="146228" y="34183"/>
                    <a:pt x="125338" y="25637"/>
                  </a:cubicBezTo>
                  <a:cubicBezTo>
                    <a:pt x="104448" y="17091"/>
                    <a:pt x="75013" y="12819"/>
                    <a:pt x="54123" y="8546"/>
                  </a:cubicBezTo>
                  <a:cubicBezTo>
                    <a:pt x="33233" y="4273"/>
                    <a:pt x="9020" y="1899"/>
                    <a:pt x="0" y="0"/>
                  </a:cubicBezTo>
                </a:path>
              </a:pathLst>
            </a:cu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Freeform 78"/>
            <p:cNvSpPr/>
            <p:nvPr/>
          </p:nvSpPr>
          <p:spPr bwMode="auto">
            <a:xfrm>
              <a:off x="1397000" y="1246187"/>
              <a:ext cx="366712" cy="312738"/>
            </a:xfrm>
            <a:custGeom>
              <a:avLst/>
              <a:gdLst>
                <a:gd name="connsiteX0" fmla="*/ 366798 w 366798"/>
                <a:gd name="connsiteY0" fmla="*/ 42756 h 313153"/>
                <a:gd name="connsiteX1" fmla="*/ 310262 w 366798"/>
                <a:gd name="connsiteY1" fmla="*/ 15717 h 313153"/>
                <a:gd name="connsiteX2" fmla="*/ 226688 w 366798"/>
                <a:gd name="connsiteY2" fmla="*/ 968 h 313153"/>
                <a:gd name="connsiteX3" fmla="*/ 145572 w 366798"/>
                <a:gd name="connsiteY3" fmla="*/ 42756 h 313153"/>
                <a:gd name="connsiteX4" fmla="*/ 42333 w 366798"/>
                <a:gd name="connsiteY4" fmla="*/ 114039 h 313153"/>
                <a:gd name="connsiteX5" fmla="*/ 3004 w 366798"/>
                <a:gd name="connsiteY5" fmla="*/ 160743 h 313153"/>
                <a:gd name="connsiteX6" fmla="*/ 116075 w 366798"/>
                <a:gd name="connsiteY6" fmla="*/ 313143 h 313153"/>
                <a:gd name="connsiteX7" fmla="*/ 224230 w 366798"/>
                <a:gd name="connsiteY7" fmla="*/ 168117 h 313153"/>
                <a:gd name="connsiteX8" fmla="*/ 310262 w 366798"/>
                <a:gd name="connsiteY8" fmla="*/ 82085 h 313153"/>
                <a:gd name="connsiteX9" fmla="*/ 366798 w 366798"/>
                <a:gd name="connsiteY9" fmla="*/ 42756 h 31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798" h="313153">
                  <a:moveTo>
                    <a:pt x="366798" y="42756"/>
                  </a:moveTo>
                  <a:cubicBezTo>
                    <a:pt x="366798" y="31695"/>
                    <a:pt x="333614" y="22682"/>
                    <a:pt x="310262" y="15717"/>
                  </a:cubicBezTo>
                  <a:cubicBezTo>
                    <a:pt x="286910" y="8752"/>
                    <a:pt x="254136" y="-3538"/>
                    <a:pt x="226688" y="968"/>
                  </a:cubicBezTo>
                  <a:cubicBezTo>
                    <a:pt x="199240" y="5474"/>
                    <a:pt x="176298" y="23911"/>
                    <a:pt x="145572" y="42756"/>
                  </a:cubicBezTo>
                  <a:cubicBezTo>
                    <a:pt x="114846" y="61601"/>
                    <a:pt x="66094" y="94375"/>
                    <a:pt x="42333" y="114039"/>
                  </a:cubicBezTo>
                  <a:cubicBezTo>
                    <a:pt x="18572" y="133704"/>
                    <a:pt x="-9286" y="127559"/>
                    <a:pt x="3004" y="160743"/>
                  </a:cubicBezTo>
                  <a:cubicBezTo>
                    <a:pt x="15294" y="193927"/>
                    <a:pt x="79204" y="311914"/>
                    <a:pt x="116075" y="313143"/>
                  </a:cubicBezTo>
                  <a:cubicBezTo>
                    <a:pt x="152946" y="314372"/>
                    <a:pt x="191865" y="206627"/>
                    <a:pt x="224230" y="168117"/>
                  </a:cubicBezTo>
                  <a:cubicBezTo>
                    <a:pt x="256594" y="129607"/>
                    <a:pt x="286501" y="102978"/>
                    <a:pt x="310262" y="82085"/>
                  </a:cubicBezTo>
                  <a:cubicBezTo>
                    <a:pt x="334023" y="61192"/>
                    <a:pt x="366798" y="53817"/>
                    <a:pt x="366798" y="427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5" name="Freeform 79"/>
            <p:cNvSpPr/>
            <p:nvPr/>
          </p:nvSpPr>
          <p:spPr bwMode="auto">
            <a:xfrm>
              <a:off x="1281112" y="1262062"/>
              <a:ext cx="769939" cy="752476"/>
            </a:xfrm>
            <a:custGeom>
              <a:avLst/>
              <a:gdLst>
                <a:gd name="connsiteX0" fmla="*/ 721264 w 769690"/>
                <a:gd name="connsiteY0" fmla="*/ 678704 h 751979"/>
                <a:gd name="connsiteX1" fmla="*/ 610169 w 769690"/>
                <a:gd name="connsiteY1" fmla="*/ 658764 h 751979"/>
                <a:gd name="connsiteX2" fmla="*/ 493376 w 769690"/>
                <a:gd name="connsiteY2" fmla="*/ 573306 h 751979"/>
                <a:gd name="connsiteX3" fmla="*/ 433556 w 769690"/>
                <a:gd name="connsiteY3" fmla="*/ 496394 h 751979"/>
                <a:gd name="connsiteX4" fmla="*/ 370886 w 769690"/>
                <a:gd name="connsiteY4" fmla="*/ 336872 h 751979"/>
                <a:gd name="connsiteX5" fmla="*/ 313914 w 769690"/>
                <a:gd name="connsiteY5" fmla="*/ 197291 h 751979"/>
                <a:gd name="connsiteX6" fmla="*/ 217062 w 769690"/>
                <a:gd name="connsiteY6" fmla="*/ 54861 h 751979"/>
                <a:gd name="connsiteX7" fmla="*/ 145847 w 769690"/>
                <a:gd name="connsiteY7" fmla="*/ 3586 h 751979"/>
                <a:gd name="connsiteX8" fmla="*/ 131604 w 769690"/>
                <a:gd name="connsiteY8" fmla="*/ 9284 h 751979"/>
                <a:gd name="connsiteX9" fmla="*/ 48995 w 769690"/>
                <a:gd name="connsiteY9" fmla="*/ 49164 h 751979"/>
                <a:gd name="connsiteX10" fmla="*/ 569 w 769690"/>
                <a:gd name="connsiteY10" fmla="*/ 86196 h 751979"/>
                <a:gd name="connsiteX11" fmla="*/ 80329 w 769690"/>
                <a:gd name="connsiteY11" fmla="*/ 165956 h 751979"/>
                <a:gd name="connsiteX12" fmla="*/ 148696 w 769690"/>
                <a:gd name="connsiteY12" fmla="*/ 282749 h 751979"/>
                <a:gd name="connsiteX13" fmla="*/ 259791 w 769690"/>
                <a:gd name="connsiteY13" fmla="*/ 564760 h 751979"/>
                <a:gd name="connsiteX14" fmla="*/ 350946 w 769690"/>
                <a:gd name="connsiteY14" fmla="*/ 681553 h 751979"/>
                <a:gd name="connsiteX15" fmla="*/ 499073 w 769690"/>
                <a:gd name="connsiteY15" fmla="*/ 749919 h 751979"/>
                <a:gd name="connsiteX16" fmla="*/ 621563 w 769690"/>
                <a:gd name="connsiteY16" fmla="*/ 727130 h 751979"/>
                <a:gd name="connsiteX17" fmla="*/ 769690 w 769690"/>
                <a:gd name="connsiteY17" fmla="*/ 655915 h 751979"/>
                <a:gd name="connsiteX18" fmla="*/ 621563 w 769690"/>
                <a:gd name="connsiteY18" fmla="*/ 650218 h 751979"/>
                <a:gd name="connsiteX19" fmla="*/ 501922 w 769690"/>
                <a:gd name="connsiteY19" fmla="*/ 581852 h 75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9690" h="751979">
                  <a:moveTo>
                    <a:pt x="721264" y="678704"/>
                  </a:moveTo>
                  <a:cubicBezTo>
                    <a:pt x="684707" y="677517"/>
                    <a:pt x="648150" y="676330"/>
                    <a:pt x="610169" y="658764"/>
                  </a:cubicBezTo>
                  <a:cubicBezTo>
                    <a:pt x="572188" y="641198"/>
                    <a:pt x="522811" y="600368"/>
                    <a:pt x="493376" y="573306"/>
                  </a:cubicBezTo>
                  <a:cubicBezTo>
                    <a:pt x="463940" y="546244"/>
                    <a:pt x="453971" y="535800"/>
                    <a:pt x="433556" y="496394"/>
                  </a:cubicBezTo>
                  <a:cubicBezTo>
                    <a:pt x="413141" y="456988"/>
                    <a:pt x="390826" y="386722"/>
                    <a:pt x="370886" y="336872"/>
                  </a:cubicBezTo>
                  <a:cubicBezTo>
                    <a:pt x="350946" y="287021"/>
                    <a:pt x="339551" y="244293"/>
                    <a:pt x="313914" y="197291"/>
                  </a:cubicBezTo>
                  <a:cubicBezTo>
                    <a:pt x="288277" y="150289"/>
                    <a:pt x="245073" y="87145"/>
                    <a:pt x="217062" y="54861"/>
                  </a:cubicBezTo>
                  <a:cubicBezTo>
                    <a:pt x="189051" y="22577"/>
                    <a:pt x="160090" y="11182"/>
                    <a:pt x="145847" y="3586"/>
                  </a:cubicBezTo>
                  <a:cubicBezTo>
                    <a:pt x="131604" y="-4010"/>
                    <a:pt x="147746" y="1688"/>
                    <a:pt x="131604" y="9284"/>
                  </a:cubicBezTo>
                  <a:cubicBezTo>
                    <a:pt x="115462" y="16880"/>
                    <a:pt x="70834" y="36345"/>
                    <a:pt x="48995" y="49164"/>
                  </a:cubicBezTo>
                  <a:cubicBezTo>
                    <a:pt x="27156" y="61983"/>
                    <a:pt x="-4653" y="66731"/>
                    <a:pt x="569" y="86196"/>
                  </a:cubicBezTo>
                  <a:cubicBezTo>
                    <a:pt x="5791" y="105661"/>
                    <a:pt x="55641" y="133197"/>
                    <a:pt x="80329" y="165956"/>
                  </a:cubicBezTo>
                  <a:cubicBezTo>
                    <a:pt x="105017" y="198715"/>
                    <a:pt x="118786" y="216282"/>
                    <a:pt x="148696" y="282749"/>
                  </a:cubicBezTo>
                  <a:cubicBezTo>
                    <a:pt x="178606" y="349216"/>
                    <a:pt x="226083" y="498293"/>
                    <a:pt x="259791" y="564760"/>
                  </a:cubicBezTo>
                  <a:cubicBezTo>
                    <a:pt x="293499" y="631227"/>
                    <a:pt x="311066" y="650693"/>
                    <a:pt x="350946" y="681553"/>
                  </a:cubicBezTo>
                  <a:cubicBezTo>
                    <a:pt x="390826" y="712413"/>
                    <a:pt x="453970" y="742323"/>
                    <a:pt x="499073" y="749919"/>
                  </a:cubicBezTo>
                  <a:cubicBezTo>
                    <a:pt x="544176" y="757515"/>
                    <a:pt x="576460" y="742797"/>
                    <a:pt x="621563" y="727130"/>
                  </a:cubicBezTo>
                  <a:cubicBezTo>
                    <a:pt x="666666" y="711463"/>
                    <a:pt x="769690" y="668734"/>
                    <a:pt x="769690" y="655915"/>
                  </a:cubicBezTo>
                  <a:cubicBezTo>
                    <a:pt x="769690" y="643096"/>
                    <a:pt x="666191" y="662562"/>
                    <a:pt x="621563" y="650218"/>
                  </a:cubicBezTo>
                  <a:cubicBezTo>
                    <a:pt x="576935" y="637874"/>
                    <a:pt x="521862" y="592772"/>
                    <a:pt x="501922" y="581852"/>
                  </a:cubicBezTo>
                </a:path>
              </a:pathLst>
            </a:custGeom>
            <a:solidFill>
              <a:srgbClr val="FFC000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585310" y="1716944"/>
            <a:ext cx="3311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err="1">
                <a:latin typeface="Arial Narrow" panose="020B0606020202030204" pitchFamily="34" charset="0"/>
              </a:rPr>
              <a:t>Organismo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doador</a:t>
            </a:r>
            <a:endParaRPr lang="en-GB" sz="2400" dirty="0">
              <a:latin typeface="Arial Narrow" panose="020B0606020202030204" pitchFamily="34" charset="0"/>
            </a:endParaRPr>
          </a:p>
        </p:txBody>
      </p:sp>
      <p:sp>
        <p:nvSpPr>
          <p:cNvPr id="87" name="Pentagon 13"/>
          <p:cNvSpPr/>
          <p:nvPr/>
        </p:nvSpPr>
        <p:spPr bwMode="auto">
          <a:xfrm>
            <a:off x="919079" y="3038140"/>
            <a:ext cx="3241252" cy="627572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777" name="TextBox 12"/>
          <p:cNvSpPr txBox="1">
            <a:spLocks noChangeArrowheads="1"/>
          </p:cNvSpPr>
          <p:nvPr/>
        </p:nvSpPr>
        <p:spPr bwMode="auto">
          <a:xfrm>
            <a:off x="1360751" y="3103364"/>
            <a:ext cx="2666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Arial Narrow" panose="020B0606020202030204" pitchFamily="34" charset="0"/>
              </a:rPr>
              <a:t>Gene de </a:t>
            </a:r>
            <a:r>
              <a:rPr lang="en-GB" sz="2400" dirty="0" err="1">
                <a:latin typeface="Arial Narrow" panose="020B0606020202030204" pitchFamily="34" charset="0"/>
              </a:rPr>
              <a:t>interesse</a:t>
            </a:r>
            <a:endParaRPr lang="en-GB" sz="2400" dirty="0">
              <a:latin typeface="Arial Narrow" panose="020B0606020202030204" pitchFamily="34" charset="0"/>
            </a:endParaRPr>
          </a:p>
        </p:txBody>
      </p:sp>
      <p:sp>
        <p:nvSpPr>
          <p:cNvPr id="89" name="Curved Down Arrow 14"/>
          <p:cNvSpPr/>
          <p:nvPr/>
        </p:nvSpPr>
        <p:spPr bwMode="auto">
          <a:xfrm rot="6149472">
            <a:off x="4485161" y="3680018"/>
            <a:ext cx="1217613" cy="731838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2779" name="TextBox 15"/>
          <p:cNvSpPr txBox="1">
            <a:spLocks noChangeArrowheads="1"/>
          </p:cNvSpPr>
          <p:nvPr/>
        </p:nvSpPr>
        <p:spPr bwMode="auto">
          <a:xfrm>
            <a:off x="1877568" y="4118963"/>
            <a:ext cx="27706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err="1">
                <a:latin typeface="Arial Narrow" panose="020B0606020202030204" pitchFamily="34" charset="0"/>
              </a:rPr>
              <a:t>Isolamento</a:t>
            </a:r>
            <a:r>
              <a:rPr lang="en-GB" sz="2400" dirty="0">
                <a:latin typeface="Arial Narrow" panose="020B0606020202030204" pitchFamily="34" charset="0"/>
              </a:rPr>
              <a:t> do gene </a:t>
            </a:r>
            <a:r>
              <a:rPr lang="en-GB" sz="2400" dirty="0" err="1">
                <a:latin typeface="Arial Narrow" panose="020B0606020202030204" pitchFamily="34" charset="0"/>
              </a:rPr>
              <a:t>através</a:t>
            </a:r>
            <a:r>
              <a:rPr lang="en-GB" sz="2400" dirty="0"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latin typeface="Arial Narrow" panose="020B0606020202030204" pitchFamily="34" charset="0"/>
              </a:rPr>
              <a:t>técnicas</a:t>
            </a:r>
            <a:r>
              <a:rPr lang="en-GB" sz="2400" dirty="0"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latin typeface="Arial Narrow" panose="020B0606020202030204" pitchFamily="34" charset="0"/>
              </a:rPr>
              <a:t>biologia</a:t>
            </a:r>
            <a:r>
              <a:rPr lang="en-GB" sz="2400" dirty="0">
                <a:latin typeface="Arial Narrow" panose="020B0606020202030204" pitchFamily="34" charset="0"/>
              </a:rPr>
              <a:t> molecular</a:t>
            </a:r>
          </a:p>
        </p:txBody>
      </p:sp>
      <p:sp>
        <p:nvSpPr>
          <p:cNvPr id="91" name="Right Arrow 16"/>
          <p:cNvSpPr/>
          <p:nvPr/>
        </p:nvSpPr>
        <p:spPr bwMode="auto">
          <a:xfrm>
            <a:off x="4984750" y="5503263"/>
            <a:ext cx="381000" cy="48577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" name="Right Arrow 104"/>
          <p:cNvSpPr/>
          <p:nvPr/>
        </p:nvSpPr>
        <p:spPr bwMode="auto">
          <a:xfrm>
            <a:off x="7165976" y="5478497"/>
            <a:ext cx="381000" cy="48418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782" name="TextBox 105"/>
          <p:cNvSpPr txBox="1">
            <a:spLocks noChangeArrowheads="1"/>
          </p:cNvSpPr>
          <p:nvPr/>
        </p:nvSpPr>
        <p:spPr bwMode="auto">
          <a:xfrm>
            <a:off x="6623050" y="4063649"/>
            <a:ext cx="2247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 err="1">
                <a:latin typeface="Arial Narrow" panose="020B0606020202030204" pitchFamily="34" charset="0"/>
              </a:rPr>
              <a:t>Recombinação</a:t>
            </a:r>
            <a:r>
              <a:rPr lang="en-GB" sz="2400" dirty="0">
                <a:latin typeface="Arial Narrow" panose="020B0606020202030204" pitchFamily="34" charset="0"/>
              </a:rPr>
              <a:t> do gene </a:t>
            </a:r>
            <a:r>
              <a:rPr lang="en-GB" sz="2400" dirty="0" err="1">
                <a:latin typeface="Arial Narrow" panose="020B0606020202030204" pitchFamily="34" charset="0"/>
              </a:rPr>
              <a:t>ao</a:t>
            </a:r>
            <a:r>
              <a:rPr lang="en-GB" sz="2400" dirty="0">
                <a:latin typeface="Arial Narrow" panose="020B0606020202030204" pitchFamily="34" charset="0"/>
              </a:rPr>
              <a:t> DNA da </a:t>
            </a:r>
            <a:r>
              <a:rPr lang="en-GB" sz="2400" dirty="0" err="1">
                <a:latin typeface="Arial Narrow" panose="020B0606020202030204" pitchFamily="34" charset="0"/>
              </a:rPr>
              <a:t>célula</a:t>
            </a:r>
            <a:r>
              <a:rPr lang="en-GB" sz="2400" dirty="0">
                <a:latin typeface="Arial Narrow" panose="020B0606020202030204" pitchFamily="34" charset="0"/>
              </a:rPr>
              <a:t>  </a:t>
            </a:r>
            <a:r>
              <a:rPr lang="en-GB" sz="2400" dirty="0" err="1">
                <a:latin typeface="Arial Narrow" panose="020B0606020202030204" pitchFamily="34" charset="0"/>
              </a:rPr>
              <a:t>receptora</a:t>
            </a:r>
            <a:endParaRPr lang="en-GB" sz="2400" dirty="0">
              <a:latin typeface="Arial Narrow" panose="020B0606020202030204" pitchFamily="34" charset="0"/>
            </a:endParaRPr>
          </a:p>
        </p:txBody>
      </p:sp>
      <p:grpSp>
        <p:nvGrpSpPr>
          <p:cNvPr id="13" name="Group 107"/>
          <p:cNvGrpSpPr>
            <a:grpSpLocks/>
          </p:cNvGrpSpPr>
          <p:nvPr/>
        </p:nvGrpSpPr>
        <p:grpSpPr bwMode="auto">
          <a:xfrm>
            <a:off x="6194425" y="1230507"/>
            <a:ext cx="5448935" cy="2840757"/>
            <a:chOff x="1955487" y="1371600"/>
            <a:chExt cx="2845113" cy="1524000"/>
          </a:xfrm>
        </p:grpSpPr>
        <p:sp>
          <p:nvSpPr>
            <p:cNvPr id="95" name="Rounded Rectangle 108"/>
            <p:cNvSpPr/>
            <p:nvPr/>
          </p:nvSpPr>
          <p:spPr>
            <a:xfrm>
              <a:off x="1955487" y="1371600"/>
              <a:ext cx="2845113" cy="1524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6" name="Oval 109"/>
            <p:cNvSpPr/>
            <p:nvPr/>
          </p:nvSpPr>
          <p:spPr>
            <a:xfrm>
              <a:off x="3456672" y="1676888"/>
              <a:ext cx="1258043" cy="106606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4" name="Group 110"/>
            <p:cNvGrpSpPr>
              <a:grpSpLocks/>
            </p:cNvGrpSpPr>
            <p:nvPr/>
          </p:nvGrpSpPr>
          <p:grpSpPr bwMode="auto">
            <a:xfrm>
              <a:off x="3846208" y="2133600"/>
              <a:ext cx="235960" cy="440204"/>
              <a:chOff x="3846208" y="2133600"/>
              <a:chExt cx="235960" cy="440204"/>
            </a:xfrm>
          </p:grpSpPr>
          <p:sp>
            <p:nvSpPr>
              <p:cNvPr id="105" name="Freeform 118"/>
              <p:cNvSpPr/>
              <p:nvPr/>
            </p:nvSpPr>
            <p:spPr>
              <a:xfrm>
                <a:off x="3846181" y="2133600"/>
                <a:ext cx="119756" cy="434731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6" name="Freeform 119"/>
              <p:cNvSpPr/>
              <p:nvPr/>
            </p:nvSpPr>
            <p:spPr>
              <a:xfrm flipH="1">
                <a:off x="3962309" y="2133600"/>
                <a:ext cx="119756" cy="434731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5" name="Group 111"/>
            <p:cNvGrpSpPr>
              <a:grpSpLocks/>
            </p:cNvGrpSpPr>
            <p:nvPr/>
          </p:nvGrpSpPr>
          <p:grpSpPr bwMode="auto">
            <a:xfrm>
              <a:off x="4157389" y="1837298"/>
              <a:ext cx="176076" cy="372502"/>
              <a:chOff x="3846208" y="2133600"/>
              <a:chExt cx="235960" cy="440204"/>
            </a:xfrm>
          </p:grpSpPr>
          <p:sp>
            <p:nvSpPr>
              <p:cNvPr id="103" name="Freeform 116"/>
              <p:cNvSpPr/>
              <p:nvPr/>
            </p:nvSpPr>
            <p:spPr>
              <a:xfrm>
                <a:off x="3845771" y="2133082"/>
                <a:ext cx="119959" cy="440145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4" name="Freeform 117"/>
              <p:cNvSpPr/>
              <p:nvPr/>
            </p:nvSpPr>
            <p:spPr>
              <a:xfrm flipH="1">
                <a:off x="3962488" y="2133082"/>
                <a:ext cx="119959" cy="440145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6" name="Group 112"/>
            <p:cNvGrpSpPr>
              <a:grpSpLocks/>
            </p:cNvGrpSpPr>
            <p:nvPr/>
          </p:nvGrpSpPr>
          <p:grpSpPr bwMode="auto">
            <a:xfrm>
              <a:off x="4378720" y="2039377"/>
              <a:ext cx="176076" cy="372502"/>
              <a:chOff x="3846208" y="2133600"/>
              <a:chExt cx="235960" cy="440204"/>
            </a:xfrm>
          </p:grpSpPr>
          <p:sp>
            <p:nvSpPr>
              <p:cNvPr id="101" name="Freeform 114"/>
              <p:cNvSpPr/>
              <p:nvPr/>
            </p:nvSpPr>
            <p:spPr>
              <a:xfrm>
                <a:off x="3845820" y="2133829"/>
                <a:ext cx="119959" cy="440145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2" name="Freeform 115"/>
              <p:cNvSpPr/>
              <p:nvPr/>
            </p:nvSpPr>
            <p:spPr>
              <a:xfrm flipH="1">
                <a:off x="3962537" y="2133829"/>
                <a:ext cx="119959" cy="440145"/>
              </a:xfrm>
              <a:custGeom>
                <a:avLst/>
                <a:gdLst>
                  <a:gd name="connsiteX0" fmla="*/ 220487 w 239537"/>
                  <a:gd name="connsiteY0" fmla="*/ 735903 h 1289544"/>
                  <a:gd name="connsiteX1" fmla="*/ 210962 w 239537"/>
                  <a:gd name="connsiteY1" fmla="*/ 297753 h 1289544"/>
                  <a:gd name="connsiteX2" fmla="*/ 87137 w 239537"/>
                  <a:gd name="connsiteY2" fmla="*/ 2478 h 1289544"/>
                  <a:gd name="connsiteX3" fmla="*/ 58562 w 239537"/>
                  <a:gd name="connsiteY3" fmla="*/ 183453 h 1289544"/>
                  <a:gd name="connsiteX4" fmla="*/ 182387 w 239537"/>
                  <a:gd name="connsiteY4" fmla="*/ 640653 h 1289544"/>
                  <a:gd name="connsiteX5" fmla="*/ 144287 w 239537"/>
                  <a:gd name="connsiteY5" fmla="*/ 821628 h 1289544"/>
                  <a:gd name="connsiteX6" fmla="*/ 1412 w 239537"/>
                  <a:gd name="connsiteY6" fmla="*/ 1231203 h 1289544"/>
                  <a:gd name="connsiteX7" fmla="*/ 77612 w 239537"/>
                  <a:gd name="connsiteY7" fmla="*/ 1259778 h 1289544"/>
                  <a:gd name="connsiteX8" fmla="*/ 182387 w 239537"/>
                  <a:gd name="connsiteY8" fmla="*/ 974028 h 1289544"/>
                  <a:gd name="connsiteX9" fmla="*/ 239537 w 239537"/>
                  <a:gd name="connsiteY9" fmla="*/ 688278 h 128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537" h="1289544">
                    <a:moveTo>
                      <a:pt x="220487" y="735903"/>
                    </a:moveTo>
                    <a:cubicBezTo>
                      <a:pt x="226837" y="577946"/>
                      <a:pt x="233187" y="419990"/>
                      <a:pt x="210962" y="297753"/>
                    </a:cubicBezTo>
                    <a:cubicBezTo>
                      <a:pt x="188737" y="175516"/>
                      <a:pt x="112537" y="21528"/>
                      <a:pt x="87137" y="2478"/>
                    </a:cubicBezTo>
                    <a:cubicBezTo>
                      <a:pt x="61737" y="-16572"/>
                      <a:pt x="42687" y="77090"/>
                      <a:pt x="58562" y="183453"/>
                    </a:cubicBezTo>
                    <a:cubicBezTo>
                      <a:pt x="74437" y="289815"/>
                      <a:pt x="168100" y="534291"/>
                      <a:pt x="182387" y="640653"/>
                    </a:cubicBezTo>
                    <a:cubicBezTo>
                      <a:pt x="196674" y="747015"/>
                      <a:pt x="174450" y="723203"/>
                      <a:pt x="144287" y="821628"/>
                    </a:cubicBezTo>
                    <a:cubicBezTo>
                      <a:pt x="114124" y="920053"/>
                      <a:pt x="12524" y="1158178"/>
                      <a:pt x="1412" y="1231203"/>
                    </a:cubicBezTo>
                    <a:cubicBezTo>
                      <a:pt x="-9700" y="1304228"/>
                      <a:pt x="47450" y="1302640"/>
                      <a:pt x="77612" y="1259778"/>
                    </a:cubicBezTo>
                    <a:cubicBezTo>
                      <a:pt x="107774" y="1216916"/>
                      <a:pt x="155399" y="1069278"/>
                      <a:pt x="182387" y="974028"/>
                    </a:cubicBezTo>
                    <a:cubicBezTo>
                      <a:pt x="209374" y="878778"/>
                      <a:pt x="239537" y="688278"/>
                      <a:pt x="239537" y="688278"/>
                    </a:cubicBezTo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00" name="Rounded Rectangle 113"/>
            <p:cNvSpPr/>
            <p:nvPr/>
          </p:nvSpPr>
          <p:spPr>
            <a:xfrm rot="20122705">
              <a:off x="4007065" y="2465754"/>
              <a:ext cx="45967" cy="53731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2784" name="TextBox 5"/>
          <p:cNvSpPr txBox="1">
            <a:spLocks noChangeArrowheads="1"/>
          </p:cNvSpPr>
          <p:nvPr/>
        </p:nvSpPr>
        <p:spPr bwMode="auto">
          <a:xfrm>
            <a:off x="6669088" y="1793276"/>
            <a:ext cx="2201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Arial Narrow" panose="020B0606020202030204" pitchFamily="34" charset="0"/>
              </a:rPr>
              <a:t>Gene </a:t>
            </a:r>
            <a:r>
              <a:rPr lang="en-GB" sz="2400" dirty="0" err="1">
                <a:latin typeface="Arial Narrow" panose="020B0606020202030204" pitchFamily="34" charset="0"/>
              </a:rPr>
              <a:t>introduzido</a:t>
            </a:r>
            <a:r>
              <a:rPr lang="en-GB" sz="2400" dirty="0">
                <a:latin typeface="Arial Narrow" panose="020B0606020202030204" pitchFamily="34" charset="0"/>
              </a:rPr>
              <a:t> é </a:t>
            </a:r>
            <a:r>
              <a:rPr lang="en-GB" sz="2400" dirty="0" err="1">
                <a:latin typeface="Arial Narrow" panose="020B0606020202030204" pitchFamily="34" charset="0"/>
              </a:rPr>
              <a:t>expresso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como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os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demais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08" name="Circular Arrow 17"/>
          <p:cNvSpPr/>
          <p:nvPr/>
        </p:nvSpPr>
        <p:spPr bwMode="auto">
          <a:xfrm rot="8910376" flipH="1">
            <a:off x="8420710" y="3461523"/>
            <a:ext cx="1354138" cy="15303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1663"/>
              <a:gd name="adj5" fmla="val 125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0" y="231823"/>
            <a:ext cx="12192000" cy="55626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dirty="0" smtClean="0">
                <a:latin typeface="Arial Narrow"/>
                <a:ea typeface="ＭＳ Ｐゴシック" pitchFamily="34" charset="-128"/>
              </a:rPr>
              <a:t>Tecnologia do DNA recombinante </a:t>
            </a:r>
            <a:r>
              <a:rPr lang="pt-BR" sz="3600" b="1" smtClean="0">
                <a:latin typeface="Arial Narrow"/>
                <a:ea typeface="ＭＳ Ｐゴシック" pitchFamily="34" charset="-128"/>
              </a:rPr>
              <a:t>(</a:t>
            </a:r>
            <a:r>
              <a:rPr lang="pt-BR" sz="3600" b="1" smtClean="0">
                <a:latin typeface="Arial Narrow"/>
                <a:ea typeface="ＭＳ Ｐゴシック" pitchFamily="34" charset="-128"/>
              </a:rPr>
              <a:t>1973)</a:t>
            </a:r>
            <a:endParaRPr lang="pt-BR" sz="3600" b="1" dirty="0">
              <a:latin typeface="Arial Narrow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8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747" y="1118008"/>
            <a:ext cx="11536505" cy="54888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31823"/>
            <a:ext cx="12192000" cy="55626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dirty="0" smtClean="0">
                <a:latin typeface="Arial Narrow"/>
                <a:ea typeface="ＭＳ Ｐゴシック" pitchFamily="34" charset="-128"/>
              </a:rPr>
              <a:t>Produtividade: melhoramento convencional e biotecnologia</a:t>
            </a:r>
            <a:endParaRPr lang="pt-BR" sz="3600" b="1" dirty="0">
              <a:latin typeface="Arial Narrow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9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061991"/>
            <a:ext cx="101614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atin typeface="Arial Narrow" panose="020B0606020202030204" pitchFamily="34" charset="0"/>
              </a:rPr>
              <a:t>Estabelece normas de segurança e mecanismos de fiscalização para atividades com OGM e seus derivados </a:t>
            </a:r>
          </a:p>
          <a:p>
            <a:pPr marL="0" indent="0">
              <a:buNone/>
            </a:pPr>
            <a:endParaRPr lang="pt-BR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Narrow" panose="020B0606020202030204" pitchFamily="34" charset="0"/>
              </a:rPr>
              <a:t>Principais diretrizes: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1823"/>
            <a:ext cx="12192000" cy="55626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dirty="0" smtClean="0">
                <a:latin typeface="Arial Narrow"/>
                <a:ea typeface="ＭＳ Ｐゴシック" pitchFamily="34" charset="-128"/>
              </a:rPr>
              <a:t>Lei de Biossegurança – Lei 11.105/05</a:t>
            </a:r>
            <a:endParaRPr lang="pt-BR" sz="3600" b="1" dirty="0">
              <a:latin typeface="Arial Narrow"/>
              <a:ea typeface="ＭＳ Ｐゴシック" pitchFamily="34" charset="-128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3902839972"/>
              </p:ext>
            </p:extLst>
          </p:nvPr>
        </p:nvGraphicFramePr>
        <p:xfrm>
          <a:off x="2315334" y="3052290"/>
          <a:ext cx="8128000" cy="367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588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o 15"/>
          <p:cNvSpPr/>
          <p:nvPr/>
        </p:nvSpPr>
        <p:spPr>
          <a:xfrm rot="16200000">
            <a:off x="3416578" y="1258229"/>
            <a:ext cx="5184576" cy="5201192"/>
          </a:xfrm>
          <a:prstGeom prst="arc">
            <a:avLst>
              <a:gd name="adj1" fmla="val 21595190"/>
              <a:gd name="adj2" fmla="val 53650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Arial Narrow" pitchFamily="34" charset="0"/>
            </a:endParaRPr>
          </a:p>
        </p:txBody>
      </p:sp>
      <p:sp>
        <p:nvSpPr>
          <p:cNvPr id="17" name="Arco 16"/>
          <p:cNvSpPr/>
          <p:nvPr/>
        </p:nvSpPr>
        <p:spPr>
          <a:xfrm rot="10800000">
            <a:off x="3208864" y="1262621"/>
            <a:ext cx="5184576" cy="5201192"/>
          </a:xfrm>
          <a:prstGeom prst="arc">
            <a:avLst>
              <a:gd name="adj1" fmla="val 21595190"/>
              <a:gd name="adj2" fmla="val 53650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latin typeface="Arial Narrow" pitchFamily="34" charset="0"/>
            </a:endParaRPr>
          </a:p>
        </p:txBody>
      </p:sp>
      <p:sp>
        <p:nvSpPr>
          <p:cNvPr id="18" name="Arco 17"/>
          <p:cNvSpPr/>
          <p:nvPr/>
        </p:nvSpPr>
        <p:spPr>
          <a:xfrm rot="5400000">
            <a:off x="3217172" y="1440745"/>
            <a:ext cx="5184576" cy="5201192"/>
          </a:xfrm>
          <a:prstGeom prst="arc">
            <a:avLst>
              <a:gd name="adj1" fmla="val 21595190"/>
              <a:gd name="adj2" fmla="val 53650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Arial Narrow" pitchFamily="34" charset="0"/>
            </a:endParaRPr>
          </a:p>
        </p:txBody>
      </p:sp>
      <p:sp>
        <p:nvSpPr>
          <p:cNvPr id="19" name="Arco 18"/>
          <p:cNvSpPr/>
          <p:nvPr/>
        </p:nvSpPr>
        <p:spPr>
          <a:xfrm>
            <a:off x="3424887" y="1440545"/>
            <a:ext cx="5184576" cy="5201192"/>
          </a:xfrm>
          <a:prstGeom prst="arc">
            <a:avLst>
              <a:gd name="adj1" fmla="val 21595190"/>
              <a:gd name="adj2" fmla="val 53650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Arial Narrow" pitchFamily="34" charset="0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3436794" y="1924045"/>
            <a:ext cx="24094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bg1"/>
                </a:solidFill>
                <a:latin typeface="Arial Narrow" pitchFamily="34" charset="0"/>
              </a:rPr>
              <a:t>CIBio</a:t>
            </a:r>
            <a:endParaRPr lang="pt-BR" sz="3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Comissão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Interna de Biossegurança</a:t>
            </a:r>
          </a:p>
        </p:txBody>
      </p:sp>
      <p:sp>
        <p:nvSpPr>
          <p:cNvPr id="21" name="TextBox 5"/>
          <p:cNvSpPr txBox="1"/>
          <p:nvPr/>
        </p:nvSpPr>
        <p:spPr>
          <a:xfrm>
            <a:off x="6043698" y="1778899"/>
            <a:ext cx="2097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bg1"/>
                </a:solidFill>
                <a:latin typeface="Arial Narrow" pitchFamily="34" charset="0"/>
              </a:rPr>
              <a:t>CTNBio</a:t>
            </a:r>
            <a:endParaRPr lang="pt-BR" sz="3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Comissão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Técnica Nacional de Biossegurança</a:t>
            </a:r>
            <a:endParaRPr lang="pt-B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5974874" y="4163407"/>
            <a:ext cx="20974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</a:rPr>
              <a:t>CNBS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Comitê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Nacional de Biossegurança</a:t>
            </a:r>
            <a:endParaRPr lang="pt-B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4205923" y="4163407"/>
            <a:ext cx="144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</a:rPr>
              <a:t>OERF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MAPA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IBAMA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MPA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ANVISA</a:t>
            </a:r>
            <a:endParaRPr lang="pt-B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8825485" y="1924045"/>
            <a:ext cx="282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Avaliação de risco</a:t>
            </a:r>
            <a:endParaRPr lang="pt-BR" sz="2800" dirty="0">
              <a:latin typeface="Arial Narrow" pitchFamily="34" charset="0"/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837143" y="1493158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Manutenção da biossegurança</a:t>
            </a:r>
            <a:endParaRPr lang="pt-BR" sz="2800" dirty="0">
              <a:latin typeface="Arial Narrow" pitchFamily="34" charset="0"/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608915" y="5658798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Registro e inspeção</a:t>
            </a:r>
            <a:endParaRPr lang="pt-BR" sz="2800" dirty="0">
              <a:latin typeface="Arial Narrow" pitchFamily="34" charset="0"/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8808867" y="5227911"/>
            <a:ext cx="3740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Interesse nacional e fatores socioeconômicos</a:t>
            </a:r>
            <a:endParaRPr lang="pt-BR" sz="2800" dirty="0">
              <a:latin typeface="Arial Narrow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2648428" y="274917"/>
            <a:ext cx="70610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Arial Narrow" panose="020B0606020202030204" pitchFamily="34" charset="0"/>
              </a:rPr>
              <a:t>Lei de Biossegurança - Lei </a:t>
            </a:r>
            <a:r>
              <a:rPr lang="pt-BR" sz="3600" b="1" dirty="0" smtClean="0">
                <a:latin typeface="Arial Narrow" panose="020B0606020202030204" pitchFamily="34" charset="0"/>
              </a:rPr>
              <a:t>11.105/05</a:t>
            </a:r>
            <a:endParaRPr lang="pt-BR" sz="3600" b="1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4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268288"/>
            <a:ext cx="26246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CTNBio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Avaliação de risco</a:t>
            </a:r>
            <a:endParaRPr lang="pt-BR" altLang="pt-BR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43088" y="968879"/>
            <a:ext cx="4151499" cy="31462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743087" y="993544"/>
            <a:ext cx="415149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Classificação taxonômica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Genes inseridos, suas origens e funções 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Método da modificação genética; 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Caracterização molecular do gene inserido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Caracterização da expressão do gene e dos métodos para sua detecção 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Padrões de parentesco genético;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Possíveis efeitos </a:t>
            </a:r>
            <a:r>
              <a:rPr lang="pt-BR" sz="1500" kern="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pleiotrópicos</a:t>
            </a: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e efeitos epistáticos 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Grau de estabilidade genotípica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Possibilidade de mudanças genéticas afetarem a reprodução, sobrevivência, disseminação ou transferência do gene inserido para outros organismos</a:t>
            </a:r>
            <a:endParaRPr lang="pt-BR" sz="1500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743089" y="633007"/>
            <a:ext cx="4151498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latin typeface="Arial Narrow" panose="020B0606020202030204" pitchFamily="34" charset="0"/>
              </a:rPr>
              <a:t>Informações sobre o OGM</a:t>
            </a:r>
            <a:endParaRPr lang="pt-BR" altLang="pt-BR" sz="1600" b="1" dirty="0">
              <a:latin typeface="Arial Narrow" panose="020B060602020203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6092053" y="968879"/>
            <a:ext cx="4151499" cy="31462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arrow" panose="020B060602020203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104931" y="1008286"/>
            <a:ext cx="4151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Histórico de uso como alimento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Possíveis efeitos para a cadeia produtiva de alimentos e rações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Análise da composição química e nutricional dos  alimentos GM e convencionais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Estabilidade da proteína na digestão e no processo industrial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Histórico de análises imunológicas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Potencialidade de produção de toxinas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Análises toxicológicas e farmacológicas</a:t>
            </a:r>
          </a:p>
          <a:p>
            <a:pPr marL="285750" indent="-28575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Similaridade da expressão do OGM com proteínas alergênicas</a:t>
            </a:r>
            <a:endParaRPr lang="pt-BR" sz="1500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6104930" y="633200"/>
            <a:ext cx="415149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latin typeface="Arial Narrow" panose="020B0606020202030204" pitchFamily="34" charset="0"/>
              </a:rPr>
              <a:t>Saúde </a:t>
            </a:r>
            <a:r>
              <a:rPr lang="pt-BR" altLang="pt-BR" sz="1600" b="1" dirty="0">
                <a:latin typeface="Arial Narrow" panose="020B0606020202030204" pitchFamily="34" charset="0"/>
              </a:rPr>
              <a:t>h</a:t>
            </a:r>
            <a:r>
              <a:rPr lang="pt-BR" altLang="pt-BR" sz="1600" b="1" dirty="0" smtClean="0">
                <a:latin typeface="Arial Narrow" panose="020B0606020202030204" pitchFamily="34" charset="0"/>
              </a:rPr>
              <a:t>umana e animal</a:t>
            </a:r>
            <a:endParaRPr lang="pt-BR" altLang="pt-BR" sz="1600" b="1" dirty="0">
              <a:latin typeface="Arial Narrow" panose="020B0606020202030204" pitchFamily="34" charset="0"/>
            </a:endParaRPr>
          </a:p>
        </p:txBody>
      </p:sp>
      <p:sp>
        <p:nvSpPr>
          <p:cNvPr id="57" name="TextBox 6"/>
          <p:cNvSpPr txBox="1">
            <a:spLocks noChangeArrowheads="1"/>
          </p:cNvSpPr>
          <p:nvPr/>
        </p:nvSpPr>
        <p:spPr bwMode="auto">
          <a:xfrm>
            <a:off x="3913913" y="4130200"/>
            <a:ext cx="415149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latin typeface="Arial Narrow" panose="020B0606020202030204" pitchFamily="34" charset="0"/>
              </a:rPr>
              <a:t>Meio Ambiente</a:t>
            </a:r>
            <a:endParaRPr lang="pt-BR" altLang="pt-BR" sz="1600" b="1" dirty="0">
              <a:latin typeface="Arial Narrow" panose="020B0606020202030204" pitchFamily="34" charset="0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1743088" y="4400485"/>
            <a:ext cx="8493150" cy="236369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aixaDeTexto 65"/>
          <p:cNvSpPr txBox="1"/>
          <p:nvPr/>
        </p:nvSpPr>
        <p:spPr>
          <a:xfrm>
            <a:off x="1743087" y="4455700"/>
            <a:ext cx="41514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Área de ocorrência natural do organismo parental do OGM</a:t>
            </a:r>
          </a:p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Histórico de cultivo e uso do organismo parental para segurança do meio ambiente, saúde humana e animal</a:t>
            </a:r>
          </a:p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Possíveis efeitos em organismos indicadores </a:t>
            </a:r>
          </a:p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Capacidade de dispersão, propagação e reprodução das estruturas do OGM</a:t>
            </a:r>
          </a:p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Potencial de alterações no ciclo reprodutivo a longo prazo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6176116" y="4460695"/>
            <a:ext cx="40601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Frequência de cruzamento do organismo parental</a:t>
            </a:r>
          </a:p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Mudanças na habilidade da planta de adicionar ou remover substâncias do solo</a:t>
            </a:r>
            <a:endParaRPr lang="pt-BR" sz="1500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Possíveis mudanças da biodegradabilidade do OGM</a:t>
            </a:r>
          </a:p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Possível resistência a agentes químicos</a:t>
            </a:r>
          </a:p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Mudanças na habilidade do OGM de sobreviver em ambientes diferentes daqueles ocupados pelo organismo parental</a:t>
            </a:r>
          </a:p>
          <a:p>
            <a:pPr marL="72000" indent="-72000" defTabSz="40007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1500" kern="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45266" y="45054"/>
            <a:ext cx="3128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Arial Narrow" charset="0"/>
              </a:rPr>
              <a:t>Avaliação</a:t>
            </a:r>
            <a:r>
              <a:rPr lang="en-US" sz="3200" b="1" dirty="0" smtClean="0">
                <a:latin typeface="Arial Narrow" charset="0"/>
              </a:rPr>
              <a:t> de </a:t>
            </a:r>
            <a:r>
              <a:rPr lang="en-US" sz="3200" b="1" dirty="0" err="1" smtClean="0">
                <a:latin typeface="Arial Narrow" charset="0"/>
              </a:rPr>
              <a:t>risco</a:t>
            </a:r>
            <a:endParaRPr lang="en-US" sz="3200" b="1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45746" y="213472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latin typeface="Arial Narrow" charset="0"/>
                <a:ea typeface="Arial" charset="0"/>
                <a:cs typeface="Arial" charset="0"/>
              </a:rPr>
              <a:t>Primeira geração de plantas transgênicas</a:t>
            </a: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29092" y="1740258"/>
            <a:ext cx="4220584" cy="501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2000" dirty="0">
                <a:latin typeface="Arial Narrow" pitchFamily="34" charset="0"/>
                <a:cs typeface="Arial" pitchFamily="34" charset="0"/>
              </a:rPr>
              <a:t>C</a:t>
            </a:r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aracterísticas </a:t>
            </a:r>
            <a:r>
              <a:rPr lang="pt-BR" sz="2000" dirty="0">
                <a:latin typeface="Arial Narrow" pitchFamily="34" charset="0"/>
                <a:cs typeface="Arial" pitchFamily="34" charset="0"/>
              </a:rPr>
              <a:t>agronômicas alteradas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Resistência a insetos, vírus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Tolerância a herbicidas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 dirty="0" smtClean="0">
              <a:latin typeface="Arial Narrow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Impactos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Manejo facilitado, otimização de insumos, proteção </a:t>
            </a:r>
            <a:r>
              <a:rPr lang="pt-BR" sz="2000" dirty="0">
                <a:latin typeface="Arial Narrow" pitchFamily="34" charset="0"/>
                <a:cs typeface="Arial" pitchFamily="34" charset="0"/>
              </a:rPr>
              <a:t>do solo, redução da contaminação da água, redução das </a:t>
            </a:r>
            <a:r>
              <a:rPr lang="pt-BR" sz="2000" dirty="0" err="1">
                <a:latin typeface="Arial Narrow" pitchFamily="34" charset="0"/>
                <a:cs typeface="Arial" pitchFamily="34" charset="0"/>
              </a:rPr>
              <a:t>micotoxinas</a:t>
            </a:r>
            <a:endParaRPr lang="pt-BR" sz="2000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1901651682"/>
              </p:ext>
            </p:extLst>
          </p:nvPr>
        </p:nvGraphicFramePr>
        <p:xfrm>
          <a:off x="1055513" y="0"/>
          <a:ext cx="1011047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45746" y="213472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latin typeface="Arial Narrow" charset="0"/>
                <a:ea typeface="Arial" charset="0"/>
                <a:cs typeface="Arial" charset="0"/>
              </a:rPr>
              <a:t>Produção de grãos no Brasil</a:t>
            </a:r>
            <a:endParaRPr lang="pt-BR" sz="3600" b="1" dirty="0">
              <a:latin typeface="Arial Narrow" charset="0"/>
              <a:ea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82869" y="0"/>
            <a:ext cx="867103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67093" y="3528810"/>
            <a:ext cx="153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1000 </a:t>
            </a:r>
            <a:r>
              <a:rPr lang="pt-BR" dirty="0" err="1" smtClean="0">
                <a:latin typeface="Arial Narrow" panose="020B0606020202030204" pitchFamily="34" charset="0"/>
              </a:rPr>
              <a:t>Ton</a:t>
            </a:r>
            <a:endParaRPr lang="pt-BR" dirty="0">
              <a:latin typeface="Arial Narrow" panose="020B060602020203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1749971" y="1487507"/>
            <a:ext cx="8965250" cy="64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670549" y="2708851"/>
            <a:ext cx="8965250" cy="64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655522" y="4020349"/>
            <a:ext cx="8965250" cy="64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640495" y="5267451"/>
            <a:ext cx="8965250" cy="64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882869" y="1404594"/>
            <a:ext cx="682436" cy="170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200.000</a:t>
            </a:r>
            <a:endParaRPr lang="pt-B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82869" y="2630016"/>
            <a:ext cx="682436" cy="170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150.000</a:t>
            </a:r>
            <a:endParaRPr lang="pt-B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02178" y="3935075"/>
            <a:ext cx="682436" cy="170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100.000</a:t>
            </a:r>
            <a:endParaRPr lang="pt-B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03089" y="5182177"/>
            <a:ext cx="682436" cy="170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r>
              <a:rPr lang="pt-BR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0.000</a:t>
            </a:r>
            <a:endParaRPr lang="pt-B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4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1823"/>
            <a:ext cx="12192000" cy="55626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dirty="0" smtClean="0">
                <a:latin typeface="Arial Narrow"/>
                <a:ea typeface="ＭＳ Ｐゴシック" pitchFamily="34" charset="-128"/>
              </a:rPr>
              <a:t>Biossegurança: estudos recentes</a:t>
            </a:r>
            <a:endParaRPr lang="pt-BR" sz="3600" b="1" dirty="0">
              <a:latin typeface="Arial Narrow"/>
              <a:ea typeface="ＭＳ Ｐゴシック" pitchFamily="34" charset="-128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186"/>
          <a:stretch/>
        </p:blipFill>
        <p:spPr>
          <a:xfrm>
            <a:off x="3106178" y="957742"/>
            <a:ext cx="1774915" cy="1859492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431386" y="3089923"/>
            <a:ext cx="3776231" cy="3665045"/>
          </a:xfrm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000" i="1" dirty="0" smtClean="0">
                <a:latin typeface="Arial Narrow"/>
              </a:rPr>
              <a:t>A </a:t>
            </a:r>
            <a:r>
              <a:rPr lang="pt-BR" sz="2000" i="1" dirty="0" err="1" smtClean="0">
                <a:latin typeface="Arial Narrow"/>
              </a:rPr>
              <a:t>Decade</a:t>
            </a:r>
            <a:r>
              <a:rPr lang="pt-BR" sz="2000" i="1" dirty="0" smtClean="0">
                <a:latin typeface="Arial Narrow"/>
              </a:rPr>
              <a:t> </a:t>
            </a:r>
            <a:r>
              <a:rPr lang="pt-BR" sz="2000" i="1" dirty="0" err="1" smtClean="0">
                <a:latin typeface="Arial Narrow"/>
              </a:rPr>
              <a:t>of</a:t>
            </a:r>
            <a:r>
              <a:rPr lang="pt-BR" sz="2000" i="1" dirty="0" smtClean="0">
                <a:latin typeface="Arial Narrow"/>
              </a:rPr>
              <a:t> EU-</a:t>
            </a:r>
            <a:r>
              <a:rPr lang="pt-BR" sz="2000" i="1" dirty="0" err="1" smtClean="0">
                <a:latin typeface="Arial Narrow"/>
              </a:rPr>
              <a:t>funded</a:t>
            </a:r>
            <a:r>
              <a:rPr lang="pt-BR" sz="2000" i="1" dirty="0" smtClean="0">
                <a:latin typeface="Arial Narrow"/>
              </a:rPr>
              <a:t> GMO </a:t>
            </a:r>
            <a:r>
              <a:rPr lang="pt-BR" sz="2000" i="1" dirty="0" err="1" smtClean="0">
                <a:latin typeface="Arial Narrow"/>
              </a:rPr>
              <a:t>research</a:t>
            </a:r>
            <a:r>
              <a:rPr lang="pt-BR" sz="2000" i="1" dirty="0">
                <a:latin typeface="Arial Narrow"/>
              </a:rPr>
              <a:t> </a:t>
            </a:r>
            <a:r>
              <a:rPr lang="pt-BR" sz="2000" i="1" dirty="0" smtClean="0">
                <a:latin typeface="Arial Narrow"/>
              </a:rPr>
              <a:t>2001-2010</a:t>
            </a:r>
          </a:p>
          <a:p>
            <a:pPr eaLnBrk="1" hangingPunct="1">
              <a:defRPr/>
            </a:pPr>
            <a:r>
              <a:rPr lang="pt-BR" sz="2000" dirty="0" smtClean="0">
                <a:latin typeface="Arial Narrow"/>
              </a:rPr>
              <a:t>50 </a:t>
            </a:r>
            <a:r>
              <a:rPr lang="pt-BR" sz="2000" dirty="0">
                <a:latin typeface="Arial Narrow"/>
              </a:rPr>
              <a:t>projetos de </a:t>
            </a:r>
            <a:r>
              <a:rPr lang="pt-BR" sz="2000" dirty="0" smtClean="0">
                <a:latin typeface="Arial Narrow"/>
              </a:rPr>
              <a:t>pesquisa e 400 grupos de investigação </a:t>
            </a:r>
          </a:p>
          <a:p>
            <a:pPr marL="0" indent="0" eaLnBrk="1" hangingPunct="1">
              <a:buNone/>
              <a:defRPr/>
            </a:pPr>
            <a:r>
              <a:rPr lang="pt-BR" sz="2000" b="1" dirty="0" smtClean="0">
                <a:latin typeface="Arial Narrow"/>
              </a:rPr>
              <a:t>Conclusão: </a:t>
            </a:r>
            <a:r>
              <a:rPr lang="pt-BR" sz="2000" dirty="0" smtClean="0">
                <a:latin typeface="Arial Narrow"/>
              </a:rPr>
              <a:t>Não </a:t>
            </a:r>
            <a:r>
              <a:rPr lang="pt-BR" sz="2000" dirty="0">
                <a:latin typeface="Arial Narrow"/>
              </a:rPr>
              <a:t>há nenhuma evidência científica associando os </a:t>
            </a:r>
            <a:r>
              <a:rPr lang="pt-BR" sz="2000" dirty="0" err="1">
                <a:latin typeface="Arial Narrow"/>
              </a:rPr>
              <a:t>OGMs</a:t>
            </a:r>
            <a:r>
              <a:rPr lang="pt-BR" sz="2000" dirty="0">
                <a:latin typeface="Arial Narrow"/>
              </a:rPr>
              <a:t> a maiores riscos para o meio ambiente ou para a alimentação se comparados aos apresentados por plantas </a:t>
            </a:r>
            <a:r>
              <a:rPr lang="pt-BR" sz="2000" dirty="0" smtClean="0">
                <a:latin typeface="Arial Narrow"/>
              </a:rPr>
              <a:t>convencionais</a:t>
            </a:r>
          </a:p>
          <a:p>
            <a:pPr marL="0" indent="0">
              <a:buNone/>
              <a:defRPr/>
            </a:pPr>
            <a:r>
              <a:rPr lang="pt-BR" sz="1600" i="1" dirty="0">
                <a:latin typeface="Arial Narrow"/>
              </a:rPr>
              <a:t>A </a:t>
            </a:r>
            <a:r>
              <a:rPr lang="pt-BR" sz="1600" i="1" dirty="0" err="1">
                <a:latin typeface="Arial Narrow"/>
              </a:rPr>
              <a:t>Decade</a:t>
            </a:r>
            <a:r>
              <a:rPr lang="pt-BR" sz="1600" i="1" dirty="0">
                <a:latin typeface="Arial Narrow"/>
              </a:rPr>
              <a:t> </a:t>
            </a:r>
            <a:r>
              <a:rPr lang="pt-BR" sz="1600" i="1" dirty="0" err="1">
                <a:latin typeface="Arial Narrow"/>
              </a:rPr>
              <a:t>of</a:t>
            </a:r>
            <a:r>
              <a:rPr lang="pt-BR" sz="1600" i="1" dirty="0">
                <a:latin typeface="Arial Narrow"/>
              </a:rPr>
              <a:t> EU-</a:t>
            </a:r>
            <a:r>
              <a:rPr lang="pt-BR" sz="1600" i="1" dirty="0" err="1">
                <a:latin typeface="Arial Narrow"/>
              </a:rPr>
              <a:t>funded</a:t>
            </a:r>
            <a:r>
              <a:rPr lang="pt-BR" sz="1600" i="1" dirty="0">
                <a:latin typeface="Arial Narrow"/>
              </a:rPr>
              <a:t> GMO </a:t>
            </a:r>
            <a:r>
              <a:rPr lang="pt-BR" sz="1600" i="1" dirty="0" err="1">
                <a:latin typeface="Arial Narrow"/>
              </a:rPr>
              <a:t>research</a:t>
            </a:r>
            <a:r>
              <a:rPr lang="pt-BR" sz="1600" i="1" dirty="0">
                <a:latin typeface="Arial Narrow"/>
              </a:rPr>
              <a:t> </a:t>
            </a:r>
            <a:r>
              <a:rPr lang="pt-BR" sz="1600" i="1" dirty="0" smtClean="0">
                <a:latin typeface="Arial Narrow"/>
              </a:rPr>
              <a:t>2001-2010, 2011</a:t>
            </a:r>
            <a:endParaRPr lang="pt-BR" sz="1600" i="1" dirty="0">
              <a:latin typeface="Arial Narrow"/>
            </a:endParaRPr>
          </a:p>
          <a:p>
            <a:pPr marL="0" indent="0" eaLnBrk="1" hangingPunct="1">
              <a:buNone/>
              <a:defRPr/>
            </a:pPr>
            <a:endParaRPr lang="pt-BR" sz="2000" dirty="0">
              <a:latin typeface="Arial Narrow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200601" y="3089923"/>
            <a:ext cx="3776231" cy="366504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i="1" dirty="0">
                <a:latin typeface="Arial Narrow" panose="020B0606020202030204" pitchFamily="34" charset="0"/>
              </a:rPr>
              <a:t>Prevalence and impacts of genetically engineered feedstuffs on livestock populations</a:t>
            </a:r>
          </a:p>
          <a:p>
            <a:pPr>
              <a:defRPr/>
            </a:pPr>
            <a:r>
              <a:rPr lang="pt-BR" sz="2000" dirty="0" smtClean="0">
                <a:latin typeface="Arial Narrow" panose="020B0606020202030204" pitchFamily="34" charset="0"/>
              </a:rPr>
              <a:t>29 anos de produção agropecuária/ </a:t>
            </a:r>
            <a:r>
              <a:rPr lang="pt-BR" sz="2000" dirty="0">
                <a:latin typeface="Arial Narrow" panose="020B0606020202030204" pitchFamily="34" charset="0"/>
              </a:rPr>
              <a:t>d</a:t>
            </a:r>
            <a:r>
              <a:rPr lang="pt-BR" sz="2000" dirty="0" smtClean="0">
                <a:latin typeface="Arial Narrow" panose="020B0606020202030204" pitchFamily="34" charset="0"/>
              </a:rPr>
              <a:t>ados de 100 bilhões de animais </a:t>
            </a:r>
          </a:p>
          <a:p>
            <a:pPr marL="0" indent="0">
              <a:buNone/>
              <a:defRPr/>
            </a:pPr>
            <a:r>
              <a:rPr lang="pt-BR" sz="2000" b="1" dirty="0" smtClean="0">
                <a:latin typeface="Arial Narrow" panose="020B0606020202030204" pitchFamily="34" charset="0"/>
              </a:rPr>
              <a:t>Conclusão: </a:t>
            </a:r>
            <a:r>
              <a:rPr lang="pt-BR" sz="2000" dirty="0" smtClean="0">
                <a:latin typeface="Arial Narrow" panose="020B0606020202030204" pitchFamily="34" charset="0"/>
              </a:rPr>
              <a:t>A </a:t>
            </a:r>
            <a:r>
              <a:rPr lang="pt-BR" sz="2000" dirty="0">
                <a:latin typeface="Arial Narrow" panose="020B0606020202030204" pitchFamily="34" charset="0"/>
              </a:rPr>
              <a:t>alimentação transgênica é equivalente à não transgênica e não há evidências de reações adversas associadas aos produtos geneticamente </a:t>
            </a:r>
            <a:r>
              <a:rPr lang="pt-BR" sz="2000" dirty="0" smtClean="0">
                <a:latin typeface="Arial Narrow" panose="020B0606020202030204" pitchFamily="34" charset="0"/>
              </a:rPr>
              <a:t>modificados</a:t>
            </a:r>
          </a:p>
          <a:p>
            <a:pPr marL="0" indent="0">
              <a:buNone/>
              <a:defRPr/>
            </a:pPr>
            <a:r>
              <a:rPr lang="pt-BR" sz="1600" i="1" dirty="0" err="1" smtClean="0">
                <a:latin typeface="Arial Narrow" panose="020B0606020202030204" pitchFamily="34" charset="0"/>
              </a:rPr>
              <a:t>Journal</a:t>
            </a:r>
            <a:r>
              <a:rPr lang="pt-BR" sz="1600" i="1" dirty="0" smtClean="0">
                <a:latin typeface="Arial Narrow" panose="020B0606020202030204" pitchFamily="34" charset="0"/>
              </a:rPr>
              <a:t> </a:t>
            </a:r>
            <a:r>
              <a:rPr lang="pt-BR" sz="1600" i="1" dirty="0" err="1">
                <a:latin typeface="Arial Narrow" panose="020B0606020202030204" pitchFamily="34" charset="0"/>
              </a:rPr>
              <a:t>of</a:t>
            </a:r>
            <a:r>
              <a:rPr lang="pt-BR" sz="1600" i="1" dirty="0">
                <a:latin typeface="Arial Narrow" panose="020B0606020202030204" pitchFamily="34" charset="0"/>
              </a:rPr>
              <a:t> Animal Science 92, </a:t>
            </a:r>
            <a:r>
              <a:rPr lang="pt-BR" sz="1600" dirty="0" smtClean="0">
                <a:latin typeface="Arial Narrow" panose="020B0606020202030204" pitchFamily="34" charset="0"/>
              </a:rPr>
              <a:t>4255-4278 , 2014</a:t>
            </a:r>
            <a:endParaRPr lang="pt-BR" sz="1600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5384" y="1093585"/>
            <a:ext cx="1674924" cy="17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8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022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sz="3600" b="1" dirty="0" smtClean="0">
                <a:latin typeface="Arial Narrow"/>
                <a:ea typeface="ＭＳ Ｐゴシック" pitchFamily="34" charset="-128"/>
              </a:rPr>
              <a:t>CIB: quem somos?</a:t>
            </a:r>
            <a:endParaRPr lang="pt-BR" sz="3600" b="1" dirty="0">
              <a:latin typeface="Arial Narrow"/>
              <a:ea typeface="ＭＳ Ｐゴシック" pitchFamily="34" charset="-128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2869" y="1146644"/>
            <a:ext cx="51558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latin typeface="Arial Narrow" panose="020B0606020202030204" pitchFamily="34" charset="0"/>
              </a:rPr>
              <a:t>Organização </a:t>
            </a:r>
            <a:r>
              <a:rPr lang="pt-BR" sz="2200" dirty="0">
                <a:latin typeface="Arial Narrow" panose="020B0606020202030204" pitchFamily="34" charset="0"/>
              </a:rPr>
              <a:t>não-governamental </a:t>
            </a:r>
            <a:r>
              <a:rPr lang="pt-BR" sz="2200" dirty="0" smtClean="0">
                <a:latin typeface="Arial Narrow" panose="020B0606020202030204" pitchFamily="34" charset="0"/>
              </a:rPr>
              <a:t>cujo objetivo é </a:t>
            </a:r>
            <a:r>
              <a:rPr lang="pt-BR" sz="2200" dirty="0">
                <a:latin typeface="Arial Narrow" panose="020B0606020202030204" pitchFamily="34" charset="0"/>
              </a:rPr>
              <a:t>divulgar informações técnico-científicas sobre a </a:t>
            </a:r>
            <a:r>
              <a:rPr lang="pt-BR" sz="2200" dirty="0" smtClean="0">
                <a:latin typeface="Arial Narrow" panose="020B0606020202030204" pitchFamily="34" charset="0"/>
              </a:rPr>
              <a:t>Biotecnologia</a:t>
            </a:r>
            <a:endParaRPr lang="pt-BR" sz="2200" dirty="0">
              <a:latin typeface="Arial Narrow" panose="020B0606020202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41582" y="1146644"/>
            <a:ext cx="51558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Arial Narrow" panose="020B0606020202030204" pitchFamily="34" charset="0"/>
              </a:rPr>
              <a:t>Atuamos por meio de parcerias com instituições </a:t>
            </a:r>
            <a:r>
              <a:rPr lang="pt-BR" sz="2200" dirty="0">
                <a:latin typeface="Arial Narrow" panose="020B0606020202030204" pitchFamily="34" charset="0"/>
              </a:rPr>
              <a:t>e organizações públicas e </a:t>
            </a:r>
            <a:r>
              <a:rPr lang="pt-BR" sz="2200" dirty="0" smtClean="0">
                <a:latin typeface="Arial Narrow" panose="020B0606020202030204" pitchFamily="34" charset="0"/>
              </a:rPr>
              <a:t>privadas de pesquisa e desenvolvimento</a:t>
            </a:r>
            <a:endParaRPr lang="pt-BR" sz="2200" dirty="0">
              <a:latin typeface="Arial Narrow" panose="020B0606020202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07421"/>
            <a:ext cx="12192000" cy="541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 smtClean="0">
                <a:latin typeface="Arial Narrow"/>
                <a:ea typeface="ＭＳ Ｐゴシック" pitchFamily="34" charset="-128"/>
              </a:rPr>
              <a:t>Parceiros e associados</a:t>
            </a:r>
            <a:endParaRPr lang="pt-BR" sz="2400" b="1" dirty="0">
              <a:latin typeface="Arial Narrow"/>
              <a:ea typeface="ＭＳ Ｐゴシック" pitchFamily="34" charset="-128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4" t="4240" r="4615" b="5405"/>
          <a:stretch/>
        </p:blipFill>
        <p:spPr>
          <a:xfrm>
            <a:off x="6952592" y="4198209"/>
            <a:ext cx="1171152" cy="11581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182" y="2969369"/>
            <a:ext cx="1905000" cy="10382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1146" y="5793575"/>
            <a:ext cx="1021932" cy="71687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66" b="10154"/>
          <a:stretch/>
        </p:blipFill>
        <p:spPr>
          <a:xfrm>
            <a:off x="1248182" y="4557199"/>
            <a:ext cx="1364443" cy="50575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42" r="10154" b="17343"/>
          <a:stretch/>
        </p:blipFill>
        <p:spPr>
          <a:xfrm>
            <a:off x="1248182" y="5976034"/>
            <a:ext cx="1551322" cy="38385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78" b="12317"/>
          <a:stretch/>
        </p:blipFill>
        <p:spPr>
          <a:xfrm>
            <a:off x="4231763" y="5789851"/>
            <a:ext cx="1175193" cy="65994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0" b="29405"/>
          <a:stretch/>
        </p:blipFill>
        <p:spPr>
          <a:xfrm>
            <a:off x="6811080" y="5944186"/>
            <a:ext cx="1407735" cy="56626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8989" y="4387549"/>
            <a:ext cx="1054089" cy="77946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912"/>
          <a:stretch/>
        </p:blipFill>
        <p:spPr>
          <a:xfrm>
            <a:off x="6897195" y="3128453"/>
            <a:ext cx="1321620" cy="71373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7358" y="3043321"/>
            <a:ext cx="884004" cy="88400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64" t="28540" r="16728"/>
          <a:stretch/>
        </p:blipFill>
        <p:spPr>
          <a:xfrm>
            <a:off x="9521786" y="3182775"/>
            <a:ext cx="1442434" cy="61939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1" t="27336" r="6502" b="43429"/>
          <a:stretch/>
        </p:blipFill>
        <p:spPr>
          <a:xfrm>
            <a:off x="3988659" y="4551345"/>
            <a:ext cx="1587899" cy="5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2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54186" y="3367737"/>
            <a:ext cx="9060295" cy="326199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pt-BR" sz="4500" b="1" dirty="0" smtClean="0">
                <a:latin typeface="Arial Narrow" charset="0"/>
              </a:rPr>
              <a:t> </a:t>
            </a:r>
            <a:r>
              <a:rPr lang="pt-BR" sz="3600" b="1" dirty="0" smtClean="0">
                <a:latin typeface="Arial Narrow" pitchFamily="34" charset="0"/>
              </a:rPr>
              <a:t>Obrigada</a:t>
            </a:r>
          </a:p>
          <a:p>
            <a:pPr algn="ctr"/>
            <a:endParaRPr lang="pt-BR" sz="3600" b="1" dirty="0" smtClean="0">
              <a:latin typeface="Arial Narrow" charset="0"/>
            </a:endParaRPr>
          </a:p>
          <a:p>
            <a:pPr algn="ctr"/>
            <a:r>
              <a:rPr lang="pt-BR" sz="2400" dirty="0" smtClean="0">
                <a:latin typeface="Arial Narrow" charset="0"/>
              </a:rPr>
              <a:t>Adriana Brondani, PhD em Ciências Biológicas</a:t>
            </a:r>
          </a:p>
          <a:p>
            <a:pPr algn="ctr"/>
            <a:endParaRPr lang="pt-BR" sz="2400" dirty="0" smtClean="0">
              <a:latin typeface="Arial Narrow" charset="0"/>
            </a:endParaRPr>
          </a:p>
          <a:p>
            <a:pPr algn="ctr"/>
            <a:r>
              <a:rPr lang="pt-BR" sz="2400" dirty="0" smtClean="0">
                <a:latin typeface="Arial Narrow" pitchFamily="34" charset="0"/>
              </a:rPr>
              <a:t>Brasília, 11 de agosto </a:t>
            </a:r>
            <a:r>
              <a:rPr lang="pt-BR" sz="2400" smtClean="0">
                <a:latin typeface="Arial Narrow" pitchFamily="34" charset="0"/>
              </a:rPr>
              <a:t>de 2015</a:t>
            </a:r>
            <a:endParaRPr lang="pt-BR" sz="2400" dirty="0" smtClean="0">
              <a:latin typeface="Arial Narrow" charset="0"/>
            </a:endParaRPr>
          </a:p>
        </p:txBody>
      </p:sp>
      <p:pic>
        <p:nvPicPr>
          <p:cNvPr id="5" name="52c77bfd-697c-4440-903c-f244cee78a20" descr="F1259BC3-8C26-470D-9D25-3EF7AB2F0FB2@aj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991" y="-5410"/>
            <a:ext cx="4704686" cy="352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79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" y="0"/>
            <a:ext cx="12192001" cy="1173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371" y="1017357"/>
            <a:ext cx="9440744" cy="584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10667114" y="1173003"/>
            <a:ext cx="1524886" cy="5684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173003"/>
            <a:ext cx="1226371" cy="56849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flipV="1">
            <a:off x="1344704" y="6429866"/>
            <a:ext cx="9757188" cy="4281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33076" y="6429866"/>
            <a:ext cx="2486811" cy="31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err="1" smtClean="0">
                <a:solidFill>
                  <a:schemeClr val="bg1"/>
                </a:solidFill>
                <a:latin typeface="Arial Narrow" charset="0"/>
              </a:rPr>
              <a:t>Teosinto</a:t>
            </a:r>
            <a:endParaRPr lang="pt-BR" sz="2000" b="1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03687" y="6429866"/>
            <a:ext cx="2486811" cy="31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 Narrow" charset="0"/>
              </a:rPr>
              <a:t>Milho moderno</a:t>
            </a:r>
            <a:endParaRPr lang="pt-BR" sz="2000" b="1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022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Arial Narrow"/>
                <a:ea typeface="ＭＳ Ｐゴシック" pitchFamily="34" charset="-128"/>
              </a:rPr>
              <a:t>O mito do alimento natural</a:t>
            </a:r>
            <a:endParaRPr lang="pt-BR" sz="3600" b="1" dirty="0">
              <a:solidFill>
                <a:schemeClr val="bg1"/>
              </a:solidFill>
              <a:latin typeface="Arial Narrow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2409711" cy="6858000"/>
          </a:xfrm>
        </p:spPr>
        <p:txBody>
          <a:bodyPr rtlCol="0">
            <a:no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ＭＳ Ｐゴシック" pitchFamily="34" charset="-128"/>
              </a:rPr>
              <a:t>Alteramos o genoma de plantas por milhares de anos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6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759172" y="1"/>
            <a:ext cx="8428319" cy="168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866" name="Picture 2" descr="TeosinteCorn.jpg                                               00000036Milda's Blue Box               B3184A4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172" y="1558673"/>
            <a:ext cx="8351520" cy="49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5407427" y="1786129"/>
            <a:ext cx="10445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Teosinto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/>
            </a:endParaRPr>
          </a:p>
        </p:txBody>
      </p:sp>
      <p:sp>
        <p:nvSpPr>
          <p:cNvPr id="36869" name="CaixaDeTexto 2"/>
          <p:cNvSpPr txBox="1">
            <a:spLocks noChangeArrowheads="1"/>
          </p:cNvSpPr>
          <p:nvPr/>
        </p:nvSpPr>
        <p:spPr bwMode="auto">
          <a:xfrm>
            <a:off x="5625708" y="5801869"/>
            <a:ext cx="731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 Narrow" charset="0"/>
              </a:rPr>
              <a:t>Milho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110692" y="1"/>
            <a:ext cx="208130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"/>
            <a:ext cx="208130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0" y="18864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Arial Narrow"/>
              </a:rPr>
              <a:t>Alterações genéticas resultaram na domesticação do milho durante 10.000 anos</a:t>
            </a:r>
            <a:endParaRPr lang="pt-BR" sz="3600" b="1" dirty="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81308" y="6325744"/>
            <a:ext cx="8428319" cy="532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459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"/>
          <p:cNvSpPr txBox="1">
            <a:spLocks noChangeArrowheads="1"/>
          </p:cNvSpPr>
          <p:nvPr/>
        </p:nvSpPr>
        <p:spPr bwMode="auto">
          <a:xfrm>
            <a:off x="0" y="6457890"/>
            <a:ext cx="12192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 smtClean="0">
                <a:latin typeface="Arial Narrow" charset="0"/>
              </a:rPr>
              <a:t>Aproximadamente 300 são cultivadas atualmente </a:t>
            </a:r>
            <a:endParaRPr lang="pt-BR" sz="2000" b="1" dirty="0">
              <a:latin typeface="Arial Narrow" charset="0"/>
            </a:endParaRPr>
          </a:p>
        </p:txBody>
      </p:sp>
      <p:sp>
        <p:nvSpPr>
          <p:cNvPr id="20" name="CaixaDeTexto 2"/>
          <p:cNvSpPr txBox="1">
            <a:spLocks noChangeArrowheads="1"/>
          </p:cNvSpPr>
          <p:nvPr/>
        </p:nvSpPr>
        <p:spPr bwMode="auto">
          <a:xfrm>
            <a:off x="0" y="4384652"/>
            <a:ext cx="12192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 smtClean="0">
                <a:latin typeface="Arial Narrow" charset="0"/>
              </a:rPr>
              <a:t>3000 espécies têm sido utilizadas pelo homem</a:t>
            </a:r>
            <a:endParaRPr lang="pt-BR" sz="2000" b="1" dirty="0">
              <a:latin typeface="Arial Narrow" charset="0"/>
            </a:endParaRPr>
          </a:p>
        </p:txBody>
      </p:sp>
      <p:sp>
        <p:nvSpPr>
          <p:cNvPr id="19" name="CaixaDeTexto 2"/>
          <p:cNvSpPr txBox="1">
            <a:spLocks noChangeArrowheads="1"/>
          </p:cNvSpPr>
          <p:nvPr/>
        </p:nvSpPr>
        <p:spPr bwMode="auto">
          <a:xfrm>
            <a:off x="0" y="2651957"/>
            <a:ext cx="12192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 smtClean="0">
                <a:latin typeface="Arial Narrow" charset="0"/>
              </a:rPr>
              <a:t>350.000 espécies vegetais conhecidas</a:t>
            </a:r>
            <a:endParaRPr lang="pt-BR" sz="2000" b="1" dirty="0">
              <a:latin typeface="Arial Narrow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058"/>
            <a:ext cx="12192000" cy="96229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pt-BR" sz="3600" b="1" dirty="0" smtClean="0">
                <a:latin typeface="Arial Narrow"/>
                <a:ea typeface="ＭＳ Ｐゴシック" pitchFamily="34" charset="-128"/>
                <a:cs typeface="+mj-cs"/>
              </a:rPr>
              <a:t>As seleções natural e artificial transformaram </a:t>
            </a:r>
          </a:p>
          <a:p>
            <a:pPr algn="ctr">
              <a:defRPr/>
            </a:pPr>
            <a:r>
              <a:rPr lang="pt-BR" sz="3600" b="1" dirty="0" smtClean="0">
                <a:latin typeface="Arial Narrow"/>
                <a:ea typeface="ＭＳ Ｐゴシック" pitchFamily="34" charset="-128"/>
                <a:cs typeface="+mj-cs"/>
              </a:rPr>
              <a:t>espécies selvagens em domesticadas e cultivadas</a:t>
            </a:r>
            <a:endParaRPr lang="pt-BR" sz="3600" b="1" dirty="0">
              <a:latin typeface="Arial Narrow"/>
              <a:ea typeface="ＭＳ Ｐゴシック" pitchFamily="34" charset="-128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0686" y="1199828"/>
            <a:ext cx="832901" cy="156168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37159" y="2398960"/>
            <a:ext cx="200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Narrow" panose="020B0606020202030204" pitchFamily="34" charset="0"/>
              </a:rPr>
              <a:t>Repolho Selvagem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8749" y="4947805"/>
            <a:ext cx="602831" cy="1420131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3358461" y="5760996"/>
            <a:ext cx="102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Narrow" panose="020B0606020202030204" pitchFamily="34" charset="0"/>
              </a:rPr>
              <a:t>Couve </a:t>
            </a:r>
          </a:p>
          <a:p>
            <a:r>
              <a:rPr lang="pt-BR" sz="1400" dirty="0" smtClean="0">
                <a:latin typeface="Arial Narrow" panose="020B0606020202030204" pitchFamily="34" charset="0"/>
              </a:rPr>
              <a:t>de Bruxelas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3709" y="5082600"/>
            <a:ext cx="1866900" cy="1381125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6392945" y="6139988"/>
            <a:ext cx="88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Narrow" panose="020B0606020202030204" pitchFamily="34" charset="0"/>
              </a:rPr>
              <a:t>Couve-flor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2407679" y="3138984"/>
            <a:ext cx="1478281" cy="1200150"/>
            <a:chOff x="643944" y="3062821"/>
            <a:chExt cx="1478281" cy="1200150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4925" y="3062821"/>
              <a:ext cx="1257300" cy="1200150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643944" y="3863662"/>
              <a:ext cx="490313" cy="280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3400594" y="4017878"/>
            <a:ext cx="102328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Narrow" panose="020B0606020202030204" pitchFamily="34" charset="0"/>
              </a:rPr>
              <a:t>Repolho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6203" y="3010676"/>
            <a:ext cx="861176" cy="1388275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6086970" y="4032546"/>
            <a:ext cx="200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Narrow" panose="020B0606020202030204" pitchFamily="34" charset="0"/>
              </a:rPr>
              <a:t>Couve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1184" y="2966107"/>
            <a:ext cx="1115176" cy="1472032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8676262" y="4196419"/>
            <a:ext cx="200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Narrow" panose="020B0606020202030204" pitchFamily="34" charset="0"/>
              </a:rPr>
              <a:t>Brócolis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9952" y="4784683"/>
            <a:ext cx="1290110" cy="1786977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8707680" y="6215459"/>
            <a:ext cx="1662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Narrow" panose="020B0606020202030204" pitchFamily="34" charset="0"/>
              </a:rPr>
              <a:t>Couve-rábano</a:t>
            </a:r>
            <a:endParaRPr lang="pt-BR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3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undo"/>
          <p:cNvGrpSpPr/>
          <p:nvPr/>
        </p:nvGrpSpPr>
        <p:grpSpPr>
          <a:xfrm>
            <a:off x="150607" y="1011219"/>
            <a:ext cx="11822375" cy="5767115"/>
            <a:chOff x="142875" y="1547813"/>
            <a:chExt cx="8858250" cy="432117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Green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986088" y="1547813"/>
              <a:ext cx="1127125" cy="614363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31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6" name="Sub-saharan Africa"/>
            <p:cNvGrpSpPr/>
            <p:nvPr/>
          </p:nvGrpSpPr>
          <p:grpSpPr>
            <a:xfrm>
              <a:off x="3740150" y="3181351"/>
              <a:ext cx="1938338" cy="2027238"/>
              <a:chOff x="3740150" y="3181351"/>
              <a:chExt cx="1938338" cy="2027238"/>
            </a:xfrm>
            <a:grpFill/>
          </p:grpSpPr>
          <p:sp>
            <p:nvSpPr>
              <p:cNvPr id="149" name="Zimbabw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932363" y="4584701"/>
                <a:ext cx="222250" cy="222250"/>
              </a:xfrm>
              <a:custGeom>
                <a:avLst/>
                <a:gdLst>
                  <a:gd name="T0" fmla="*/ 2147483647 w 552"/>
                  <a:gd name="T1" fmla="*/ 2147483647 h 552"/>
                  <a:gd name="T2" fmla="*/ 2147483647 w 552"/>
                  <a:gd name="T3" fmla="*/ 2147483647 h 552"/>
                  <a:gd name="T4" fmla="*/ 2147483647 w 552"/>
                  <a:gd name="T5" fmla="*/ 2147483647 h 552"/>
                  <a:gd name="T6" fmla="*/ 2147483647 w 552"/>
                  <a:gd name="T7" fmla="*/ 2147483647 h 552"/>
                  <a:gd name="T8" fmla="*/ 2147483647 w 552"/>
                  <a:gd name="T9" fmla="*/ 2147483647 h 552"/>
                  <a:gd name="T10" fmla="*/ 2147483647 w 552"/>
                  <a:gd name="T11" fmla="*/ 2147483647 h 552"/>
                  <a:gd name="T12" fmla="*/ 2147483647 w 552"/>
                  <a:gd name="T13" fmla="*/ 2147483647 h 552"/>
                  <a:gd name="T14" fmla="*/ 2147483647 w 552"/>
                  <a:gd name="T15" fmla="*/ 2147483647 h 552"/>
                  <a:gd name="T16" fmla="*/ 2147483647 w 552"/>
                  <a:gd name="T17" fmla="*/ 2147483647 h 552"/>
                  <a:gd name="T18" fmla="*/ 2147483647 w 552"/>
                  <a:gd name="T19" fmla="*/ 2147483647 h 552"/>
                  <a:gd name="T20" fmla="*/ 2147483647 w 552"/>
                  <a:gd name="T21" fmla="*/ 2147483647 h 552"/>
                  <a:gd name="T22" fmla="*/ 2147483647 w 552"/>
                  <a:gd name="T23" fmla="*/ 2147483647 h 552"/>
                  <a:gd name="T24" fmla="*/ 2147483647 w 552"/>
                  <a:gd name="T25" fmla="*/ 2147483647 h 552"/>
                  <a:gd name="T26" fmla="*/ 2147483647 w 552"/>
                  <a:gd name="T27" fmla="*/ 2147483647 h 552"/>
                  <a:gd name="T28" fmla="*/ 2147483647 w 552"/>
                  <a:gd name="T29" fmla="*/ 2147483647 h 552"/>
                  <a:gd name="T30" fmla="*/ 2147483647 w 552"/>
                  <a:gd name="T31" fmla="*/ 2147483647 h 552"/>
                  <a:gd name="T32" fmla="*/ 2147483647 w 552"/>
                  <a:gd name="T33" fmla="*/ 2147483647 h 552"/>
                  <a:gd name="T34" fmla="*/ 2147483647 w 552"/>
                  <a:gd name="T35" fmla="*/ 2147483647 h 552"/>
                  <a:gd name="T36" fmla="*/ 2147483647 w 552"/>
                  <a:gd name="T37" fmla="*/ 2147483647 h 552"/>
                  <a:gd name="T38" fmla="*/ 2147483647 w 552"/>
                  <a:gd name="T39" fmla="*/ 2147483647 h 552"/>
                  <a:gd name="T40" fmla="*/ 2147483647 w 552"/>
                  <a:gd name="T41" fmla="*/ 2147483647 h 552"/>
                  <a:gd name="T42" fmla="*/ 2147483647 w 552"/>
                  <a:gd name="T43" fmla="*/ 2147483647 h 552"/>
                  <a:gd name="T44" fmla="*/ 2147483647 w 552"/>
                  <a:gd name="T45" fmla="*/ 2147483647 h 552"/>
                  <a:gd name="T46" fmla="*/ 2147483647 w 552"/>
                  <a:gd name="T47" fmla="*/ 2147483647 h 552"/>
                  <a:gd name="T48" fmla="*/ 2147483647 w 552"/>
                  <a:gd name="T49" fmla="*/ 2147483647 h 552"/>
                  <a:gd name="T50" fmla="*/ 2147483647 w 552"/>
                  <a:gd name="T51" fmla="*/ 2147483647 h 552"/>
                  <a:gd name="T52" fmla="*/ 2147483647 w 552"/>
                  <a:gd name="T53" fmla="*/ 2147483647 h 552"/>
                  <a:gd name="T54" fmla="*/ 2147483647 w 552"/>
                  <a:gd name="T55" fmla="*/ 2147483647 h 552"/>
                  <a:gd name="T56" fmla="*/ 2147483647 w 552"/>
                  <a:gd name="T57" fmla="*/ 2147483647 h 552"/>
                  <a:gd name="T58" fmla="*/ 2147483647 w 552"/>
                  <a:gd name="T59" fmla="*/ 2147483647 h 552"/>
                  <a:gd name="T60" fmla="*/ 2147483647 w 552"/>
                  <a:gd name="T61" fmla="*/ 2147483647 h 552"/>
                  <a:gd name="T62" fmla="*/ 2147483647 w 552"/>
                  <a:gd name="T63" fmla="*/ 2147483647 h 552"/>
                  <a:gd name="T64" fmla="*/ 2147483647 w 552"/>
                  <a:gd name="T65" fmla="*/ 2147483647 h 552"/>
                  <a:gd name="T66" fmla="*/ 2147483647 w 552"/>
                  <a:gd name="T67" fmla="*/ 2147483647 h 552"/>
                  <a:gd name="T68" fmla="*/ 2147483647 w 552"/>
                  <a:gd name="T69" fmla="*/ 2147483647 h 552"/>
                  <a:gd name="T70" fmla="*/ 2147483647 w 552"/>
                  <a:gd name="T71" fmla="*/ 2147483647 h 552"/>
                  <a:gd name="T72" fmla="*/ 2147483647 w 552"/>
                  <a:gd name="T73" fmla="*/ 2147483647 h 552"/>
                  <a:gd name="T74" fmla="*/ 2147483647 w 552"/>
                  <a:gd name="T75" fmla="*/ 0 h 552"/>
                  <a:gd name="T76" fmla="*/ 2147483647 w 552"/>
                  <a:gd name="T77" fmla="*/ 2147483647 h 552"/>
                  <a:gd name="T78" fmla="*/ 2147483647 w 552"/>
                  <a:gd name="T79" fmla="*/ 2147483647 h 552"/>
                  <a:gd name="T80" fmla="*/ 2147483647 w 552"/>
                  <a:gd name="T81" fmla="*/ 2147483647 h 552"/>
                  <a:gd name="T82" fmla="*/ 2147483647 w 552"/>
                  <a:gd name="T83" fmla="*/ 2147483647 h 552"/>
                  <a:gd name="T84" fmla="*/ 2147483647 w 552"/>
                  <a:gd name="T85" fmla="*/ 2147483647 h 552"/>
                  <a:gd name="T86" fmla="*/ 2147483647 w 552"/>
                  <a:gd name="T87" fmla="*/ 2147483647 h 552"/>
                  <a:gd name="T88" fmla="*/ 2147483647 w 552"/>
                  <a:gd name="T89" fmla="*/ 2147483647 h 552"/>
                  <a:gd name="T90" fmla="*/ 2147483647 w 552"/>
                  <a:gd name="T91" fmla="*/ 2147483647 h 552"/>
                  <a:gd name="T92" fmla="*/ 2147483647 w 552"/>
                  <a:gd name="T93" fmla="*/ 2147483647 h 552"/>
                  <a:gd name="T94" fmla="*/ 2147483647 w 552"/>
                  <a:gd name="T95" fmla="*/ 2147483647 h 552"/>
                  <a:gd name="T96" fmla="*/ 2147483647 w 552"/>
                  <a:gd name="T97" fmla="*/ 2147483647 h 552"/>
                  <a:gd name="T98" fmla="*/ 2147483647 w 552"/>
                  <a:gd name="T99" fmla="*/ 2147483647 h 552"/>
                  <a:gd name="T100" fmla="*/ 2147483647 w 552"/>
                  <a:gd name="T101" fmla="*/ 2147483647 h 552"/>
                  <a:gd name="T102" fmla="*/ 2147483647 w 552"/>
                  <a:gd name="T103" fmla="*/ 2147483647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/>
              </a:p>
            </p:txBody>
          </p:sp>
          <p:sp>
            <p:nvSpPr>
              <p:cNvPr id="150" name="Zam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843463" y="4341813"/>
                <a:ext cx="334963" cy="322263"/>
              </a:xfrm>
              <a:custGeom>
                <a:avLst/>
                <a:gdLst>
                  <a:gd name="T0" fmla="*/ 2147483647 w 834"/>
                  <a:gd name="T1" fmla="*/ 2147483647 h 798"/>
                  <a:gd name="T2" fmla="*/ 2147483647 w 834"/>
                  <a:gd name="T3" fmla="*/ 2147483647 h 798"/>
                  <a:gd name="T4" fmla="*/ 2147483647 w 834"/>
                  <a:gd name="T5" fmla="*/ 2147483647 h 798"/>
                  <a:gd name="T6" fmla="*/ 2147483647 w 834"/>
                  <a:gd name="T7" fmla="*/ 2147483647 h 798"/>
                  <a:gd name="T8" fmla="*/ 2147483647 w 834"/>
                  <a:gd name="T9" fmla="*/ 2147483647 h 798"/>
                  <a:gd name="T10" fmla="*/ 2147483647 w 834"/>
                  <a:gd name="T11" fmla="*/ 2147483647 h 798"/>
                  <a:gd name="T12" fmla="*/ 2147483647 w 834"/>
                  <a:gd name="T13" fmla="*/ 2147483647 h 798"/>
                  <a:gd name="T14" fmla="*/ 2147483647 w 834"/>
                  <a:gd name="T15" fmla="*/ 2147483647 h 798"/>
                  <a:gd name="T16" fmla="*/ 2147483647 w 834"/>
                  <a:gd name="T17" fmla="*/ 2147483647 h 798"/>
                  <a:gd name="T18" fmla="*/ 2147483647 w 834"/>
                  <a:gd name="T19" fmla="*/ 2147483647 h 798"/>
                  <a:gd name="T20" fmla="*/ 2147483647 w 834"/>
                  <a:gd name="T21" fmla="*/ 2147483647 h 798"/>
                  <a:gd name="T22" fmla="*/ 2147483647 w 834"/>
                  <a:gd name="T23" fmla="*/ 2147483647 h 798"/>
                  <a:gd name="T24" fmla="*/ 2147483647 w 834"/>
                  <a:gd name="T25" fmla="*/ 2147483647 h 798"/>
                  <a:gd name="T26" fmla="*/ 2147483647 w 834"/>
                  <a:gd name="T27" fmla="*/ 2147483647 h 798"/>
                  <a:gd name="T28" fmla="*/ 2147483647 w 834"/>
                  <a:gd name="T29" fmla="*/ 2147483647 h 798"/>
                  <a:gd name="T30" fmla="*/ 2147483647 w 834"/>
                  <a:gd name="T31" fmla="*/ 2147483647 h 798"/>
                  <a:gd name="T32" fmla="*/ 2147483647 w 834"/>
                  <a:gd name="T33" fmla="*/ 2147483647 h 798"/>
                  <a:gd name="T34" fmla="*/ 2147483647 w 834"/>
                  <a:gd name="T35" fmla="*/ 2147483647 h 798"/>
                  <a:gd name="T36" fmla="*/ 2147483647 w 834"/>
                  <a:gd name="T37" fmla="*/ 2147483647 h 798"/>
                  <a:gd name="T38" fmla="*/ 2147483647 w 834"/>
                  <a:gd name="T39" fmla="*/ 2147483647 h 798"/>
                  <a:gd name="T40" fmla="*/ 2147483647 w 834"/>
                  <a:gd name="T41" fmla="*/ 2147483647 h 798"/>
                  <a:gd name="T42" fmla="*/ 2147483647 w 834"/>
                  <a:gd name="T43" fmla="*/ 2147483647 h 798"/>
                  <a:gd name="T44" fmla="*/ 2147483647 w 834"/>
                  <a:gd name="T45" fmla="*/ 2147483647 h 798"/>
                  <a:gd name="T46" fmla="*/ 2147483647 w 834"/>
                  <a:gd name="T47" fmla="*/ 2147483647 h 798"/>
                  <a:gd name="T48" fmla="*/ 2147483647 w 834"/>
                  <a:gd name="T49" fmla="*/ 2147483647 h 798"/>
                  <a:gd name="T50" fmla="*/ 2147483647 w 834"/>
                  <a:gd name="T51" fmla="*/ 2147483647 h 798"/>
                  <a:gd name="T52" fmla="*/ 2147483647 w 834"/>
                  <a:gd name="T53" fmla="*/ 2147483647 h 798"/>
                  <a:gd name="T54" fmla="*/ 2147483647 w 834"/>
                  <a:gd name="T55" fmla="*/ 2147483647 h 798"/>
                  <a:gd name="T56" fmla="*/ 2147483647 w 834"/>
                  <a:gd name="T57" fmla="*/ 2147483647 h 798"/>
                  <a:gd name="T58" fmla="*/ 2147483647 w 834"/>
                  <a:gd name="T59" fmla="*/ 2147483647 h 798"/>
                  <a:gd name="T60" fmla="*/ 2147483647 w 834"/>
                  <a:gd name="T61" fmla="*/ 2147483647 h 798"/>
                  <a:gd name="T62" fmla="*/ 2147483647 w 834"/>
                  <a:gd name="T63" fmla="*/ 2147483647 h 798"/>
                  <a:gd name="T64" fmla="*/ 2147483647 w 834"/>
                  <a:gd name="T65" fmla="*/ 2147483647 h 798"/>
                  <a:gd name="T66" fmla="*/ 2147483647 w 834"/>
                  <a:gd name="T67" fmla="*/ 2147483647 h 798"/>
                  <a:gd name="T68" fmla="*/ 2147483647 w 834"/>
                  <a:gd name="T69" fmla="*/ 2147483647 h 798"/>
                  <a:gd name="T70" fmla="*/ 2147483647 w 834"/>
                  <a:gd name="T71" fmla="*/ 2147483647 h 798"/>
                  <a:gd name="T72" fmla="*/ 2147483647 w 834"/>
                  <a:gd name="T73" fmla="*/ 2147483647 h 798"/>
                  <a:gd name="T74" fmla="*/ 2147483647 w 834"/>
                  <a:gd name="T75" fmla="*/ 2147483647 h 798"/>
                  <a:gd name="T76" fmla="*/ 2147483647 w 834"/>
                  <a:gd name="T77" fmla="*/ 2147483647 h 798"/>
                  <a:gd name="T78" fmla="*/ 2147483647 w 834"/>
                  <a:gd name="T79" fmla="*/ 2147483647 h 798"/>
                  <a:gd name="T80" fmla="*/ 2147483647 w 834"/>
                  <a:gd name="T81" fmla="*/ 2147483647 h 798"/>
                  <a:gd name="T82" fmla="*/ 2147483647 w 834"/>
                  <a:gd name="T83" fmla="*/ 2147483647 h 798"/>
                  <a:gd name="T84" fmla="*/ 2147483647 w 834"/>
                  <a:gd name="T85" fmla="*/ 2147483647 h 798"/>
                  <a:gd name="T86" fmla="*/ 2147483647 w 834"/>
                  <a:gd name="T87" fmla="*/ 2147483647 h 798"/>
                  <a:gd name="T88" fmla="*/ 2147483647 w 834"/>
                  <a:gd name="T89" fmla="*/ 2147483647 h 798"/>
                  <a:gd name="T90" fmla="*/ 2147483647 w 834"/>
                  <a:gd name="T91" fmla="*/ 2147483647 h 798"/>
                  <a:gd name="T92" fmla="*/ 2147483647 w 834"/>
                  <a:gd name="T93" fmla="*/ 2147483647 h 798"/>
                  <a:gd name="T94" fmla="*/ 2147483647 w 834"/>
                  <a:gd name="T95" fmla="*/ 2147483647 h 798"/>
                  <a:gd name="T96" fmla="*/ 2147483647 w 834"/>
                  <a:gd name="T97" fmla="*/ 2147483647 h 798"/>
                  <a:gd name="T98" fmla="*/ 2147483647 w 834"/>
                  <a:gd name="T99" fmla="*/ 2147483647 h 798"/>
                  <a:gd name="T100" fmla="*/ 2147483647 w 834"/>
                  <a:gd name="T101" fmla="*/ 2147483647 h 798"/>
                  <a:gd name="T102" fmla="*/ 2147483647 w 834"/>
                  <a:gd name="T103" fmla="*/ 2147483647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1" name="Western Sahar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43325" y="3181351"/>
                <a:ext cx="241300" cy="206375"/>
              </a:xfrm>
              <a:custGeom>
                <a:avLst/>
                <a:gdLst>
                  <a:gd name="T0" fmla="*/ 2147483647 w 600"/>
                  <a:gd name="T1" fmla="*/ 0 h 510"/>
                  <a:gd name="T2" fmla="*/ 2147483647 w 600"/>
                  <a:gd name="T3" fmla="*/ 0 h 510"/>
                  <a:gd name="T4" fmla="*/ 2147483647 w 600"/>
                  <a:gd name="T5" fmla="*/ 2147483647 h 510"/>
                  <a:gd name="T6" fmla="*/ 2147483647 w 600"/>
                  <a:gd name="T7" fmla="*/ 2147483647 h 510"/>
                  <a:gd name="T8" fmla="*/ 2147483647 w 600"/>
                  <a:gd name="T9" fmla="*/ 2147483647 h 510"/>
                  <a:gd name="T10" fmla="*/ 2147483647 w 600"/>
                  <a:gd name="T11" fmla="*/ 2147483647 h 510"/>
                  <a:gd name="T12" fmla="*/ 2147483647 w 600"/>
                  <a:gd name="T13" fmla="*/ 2147483647 h 510"/>
                  <a:gd name="T14" fmla="*/ 2147483647 w 600"/>
                  <a:gd name="T15" fmla="*/ 2147483647 h 510"/>
                  <a:gd name="T16" fmla="*/ 2147483647 w 600"/>
                  <a:gd name="T17" fmla="*/ 2147483647 h 510"/>
                  <a:gd name="T18" fmla="*/ 2147483647 w 600"/>
                  <a:gd name="T19" fmla="*/ 2147483647 h 510"/>
                  <a:gd name="T20" fmla="*/ 2147483647 w 600"/>
                  <a:gd name="T21" fmla="*/ 2147483647 h 510"/>
                  <a:gd name="T22" fmla="*/ 2147483647 w 600"/>
                  <a:gd name="T23" fmla="*/ 2147483647 h 510"/>
                  <a:gd name="T24" fmla="*/ 2147483647 w 600"/>
                  <a:gd name="T25" fmla="*/ 2147483647 h 510"/>
                  <a:gd name="T26" fmla="*/ 2147483647 w 600"/>
                  <a:gd name="T27" fmla="*/ 2147483647 h 510"/>
                  <a:gd name="T28" fmla="*/ 2147483647 w 600"/>
                  <a:gd name="T29" fmla="*/ 2147483647 h 510"/>
                  <a:gd name="T30" fmla="*/ 2147483647 w 600"/>
                  <a:gd name="T31" fmla="*/ 2147483647 h 510"/>
                  <a:gd name="T32" fmla="*/ 2147483647 w 600"/>
                  <a:gd name="T33" fmla="*/ 2147483647 h 510"/>
                  <a:gd name="T34" fmla="*/ 2147483647 w 600"/>
                  <a:gd name="T35" fmla="*/ 2147483647 h 510"/>
                  <a:gd name="T36" fmla="*/ 2147483647 w 600"/>
                  <a:gd name="T37" fmla="*/ 2147483647 h 510"/>
                  <a:gd name="T38" fmla="*/ 2147483647 w 600"/>
                  <a:gd name="T39" fmla="*/ 2147483647 h 510"/>
                  <a:gd name="T40" fmla="*/ 2147483647 w 600"/>
                  <a:gd name="T41" fmla="*/ 2147483647 h 510"/>
                  <a:gd name="T42" fmla="*/ 2147483647 w 600"/>
                  <a:gd name="T43" fmla="*/ 2147483647 h 510"/>
                  <a:gd name="T44" fmla="*/ 2147483647 w 600"/>
                  <a:gd name="T45" fmla="*/ 2147483647 h 510"/>
                  <a:gd name="T46" fmla="*/ 2147483647 w 600"/>
                  <a:gd name="T47" fmla="*/ 2147483647 h 510"/>
                  <a:gd name="T48" fmla="*/ 2147483647 w 600"/>
                  <a:gd name="T49" fmla="*/ 2147483647 h 510"/>
                  <a:gd name="T50" fmla="*/ 2147483647 w 600"/>
                  <a:gd name="T51" fmla="*/ 2147483647 h 510"/>
                  <a:gd name="T52" fmla="*/ 2147483647 w 600"/>
                  <a:gd name="T53" fmla="*/ 2147483647 h 510"/>
                  <a:gd name="T54" fmla="*/ 2147483647 w 600"/>
                  <a:gd name="T55" fmla="*/ 2147483647 h 510"/>
                  <a:gd name="T56" fmla="*/ 2147483647 w 600"/>
                  <a:gd name="T57" fmla="*/ 2147483647 h 510"/>
                  <a:gd name="T58" fmla="*/ 2147483647 w 600"/>
                  <a:gd name="T59" fmla="*/ 2147483647 h 510"/>
                  <a:gd name="T60" fmla="*/ 2147483647 w 600"/>
                  <a:gd name="T61" fmla="*/ 2147483647 h 510"/>
                  <a:gd name="T62" fmla="*/ 2147483647 w 600"/>
                  <a:gd name="T63" fmla="*/ 2147483647 h 510"/>
                  <a:gd name="T64" fmla="*/ 2147483647 w 600"/>
                  <a:gd name="T65" fmla="*/ 2147483647 h 510"/>
                  <a:gd name="T66" fmla="*/ 2147483647 w 600"/>
                  <a:gd name="T67" fmla="*/ 2147483647 h 510"/>
                  <a:gd name="T68" fmla="*/ 2147483647 w 600"/>
                  <a:gd name="T69" fmla="*/ 2147483647 h 510"/>
                  <a:gd name="T70" fmla="*/ 2147483647 w 600"/>
                  <a:gd name="T71" fmla="*/ 2147483647 h 510"/>
                  <a:gd name="T72" fmla="*/ 2147483647 w 600"/>
                  <a:gd name="T73" fmla="*/ 2147483647 h 510"/>
                  <a:gd name="T74" fmla="*/ 2147483647 w 600"/>
                  <a:gd name="T75" fmla="*/ 2147483647 h 510"/>
                  <a:gd name="T76" fmla="*/ 2147483647 w 600"/>
                  <a:gd name="T77" fmla="*/ 2147483647 h 510"/>
                  <a:gd name="T78" fmla="*/ 0 w 600"/>
                  <a:gd name="T79" fmla="*/ 2147483647 h 510"/>
                  <a:gd name="T80" fmla="*/ 0 w 600"/>
                  <a:gd name="T81" fmla="*/ 2147483647 h 510"/>
                  <a:gd name="T82" fmla="*/ 2147483647 w 600"/>
                  <a:gd name="T83" fmla="*/ 2147483647 h 510"/>
                  <a:gd name="T84" fmla="*/ 2147483647 w 600"/>
                  <a:gd name="T85" fmla="*/ 2147483647 h 510"/>
                  <a:gd name="T86" fmla="*/ 2147483647 w 600"/>
                  <a:gd name="T87" fmla="*/ 2147483647 h 510"/>
                  <a:gd name="T88" fmla="*/ 2147483647 w 600"/>
                  <a:gd name="T89" fmla="*/ 2147483647 h 510"/>
                  <a:gd name="T90" fmla="*/ 2147483647 w 600"/>
                  <a:gd name="T91" fmla="*/ 2147483647 h 510"/>
                  <a:gd name="T92" fmla="*/ 2147483647 w 600"/>
                  <a:gd name="T93" fmla="*/ 2147483647 h 510"/>
                  <a:gd name="T94" fmla="*/ 2147483647 w 600"/>
                  <a:gd name="T95" fmla="*/ 2147483647 h 510"/>
                  <a:gd name="T96" fmla="*/ 2147483647 w 600"/>
                  <a:gd name="T97" fmla="*/ 2147483647 h 510"/>
                  <a:gd name="T98" fmla="*/ 2147483647 w 600"/>
                  <a:gd name="T99" fmla="*/ 2147483647 h 510"/>
                  <a:gd name="T100" fmla="*/ 2147483647 w 600"/>
                  <a:gd name="T101" fmla="*/ 2147483647 h 510"/>
                  <a:gd name="T102" fmla="*/ 2147483647 w 600"/>
                  <a:gd name="T103" fmla="*/ 2147483647 h 510"/>
                  <a:gd name="T104" fmla="*/ 2147483647 w 600"/>
                  <a:gd name="T105" fmla="*/ 2147483647 h 510"/>
                  <a:gd name="T106" fmla="*/ 2147483647 w 600"/>
                  <a:gd name="T107" fmla="*/ 2147483647 h 510"/>
                  <a:gd name="T108" fmla="*/ 2147483647 w 600"/>
                  <a:gd name="T109" fmla="*/ 2147483647 h 510"/>
                  <a:gd name="T110" fmla="*/ 2147483647 w 600"/>
                  <a:gd name="T111" fmla="*/ 2147483647 h 510"/>
                  <a:gd name="T112" fmla="*/ 2147483647 w 600"/>
                  <a:gd name="T113" fmla="*/ 0 h 510"/>
                  <a:gd name="T114" fmla="*/ 2147483647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Ugand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064125" y="3943351"/>
                <a:ext cx="157163" cy="185738"/>
              </a:xfrm>
              <a:custGeom>
                <a:avLst/>
                <a:gdLst>
                  <a:gd name="T0" fmla="*/ 2147483647 w 390"/>
                  <a:gd name="T1" fmla="*/ 2147483647 h 462"/>
                  <a:gd name="T2" fmla="*/ 2147483647 w 390"/>
                  <a:gd name="T3" fmla="*/ 2147483647 h 462"/>
                  <a:gd name="T4" fmla="*/ 2147483647 w 390"/>
                  <a:gd name="T5" fmla="*/ 2147483647 h 462"/>
                  <a:gd name="T6" fmla="*/ 2147483647 w 390"/>
                  <a:gd name="T7" fmla="*/ 2147483647 h 462"/>
                  <a:gd name="T8" fmla="*/ 2147483647 w 390"/>
                  <a:gd name="T9" fmla="*/ 2147483647 h 462"/>
                  <a:gd name="T10" fmla="*/ 2147483647 w 390"/>
                  <a:gd name="T11" fmla="*/ 2147483647 h 462"/>
                  <a:gd name="T12" fmla="*/ 2147483647 w 390"/>
                  <a:gd name="T13" fmla="*/ 2147483647 h 462"/>
                  <a:gd name="T14" fmla="*/ 2147483647 w 390"/>
                  <a:gd name="T15" fmla="*/ 2147483647 h 462"/>
                  <a:gd name="T16" fmla="*/ 2147483647 w 390"/>
                  <a:gd name="T17" fmla="*/ 2147483647 h 462"/>
                  <a:gd name="T18" fmla="*/ 2147483647 w 390"/>
                  <a:gd name="T19" fmla="*/ 2147483647 h 462"/>
                  <a:gd name="T20" fmla="*/ 2147483647 w 390"/>
                  <a:gd name="T21" fmla="*/ 2147483647 h 462"/>
                  <a:gd name="T22" fmla="*/ 2147483647 w 390"/>
                  <a:gd name="T23" fmla="*/ 2147483647 h 462"/>
                  <a:gd name="T24" fmla="*/ 2147483647 w 390"/>
                  <a:gd name="T25" fmla="*/ 0 h 462"/>
                  <a:gd name="T26" fmla="*/ 2147483647 w 390"/>
                  <a:gd name="T27" fmla="*/ 2147483647 h 462"/>
                  <a:gd name="T28" fmla="*/ 2147483647 w 390"/>
                  <a:gd name="T29" fmla="*/ 2147483647 h 462"/>
                  <a:gd name="T30" fmla="*/ 2147483647 w 390"/>
                  <a:gd name="T31" fmla="*/ 2147483647 h 462"/>
                  <a:gd name="T32" fmla="*/ 2147483647 w 390"/>
                  <a:gd name="T33" fmla="*/ 2147483647 h 462"/>
                  <a:gd name="T34" fmla="*/ 2147483647 w 390"/>
                  <a:gd name="T35" fmla="*/ 2147483647 h 462"/>
                  <a:gd name="T36" fmla="*/ 2147483647 w 390"/>
                  <a:gd name="T37" fmla="*/ 2147483647 h 462"/>
                  <a:gd name="T38" fmla="*/ 2147483647 w 390"/>
                  <a:gd name="T39" fmla="*/ 2147483647 h 462"/>
                  <a:gd name="T40" fmla="*/ 2147483647 w 390"/>
                  <a:gd name="T41" fmla="*/ 2147483647 h 462"/>
                  <a:gd name="T42" fmla="*/ 2147483647 w 390"/>
                  <a:gd name="T43" fmla="*/ 2147483647 h 462"/>
                  <a:gd name="T44" fmla="*/ 2147483647 w 390"/>
                  <a:gd name="T45" fmla="*/ 2147483647 h 462"/>
                  <a:gd name="T46" fmla="*/ 2147483647 w 390"/>
                  <a:gd name="T47" fmla="*/ 2147483647 h 462"/>
                  <a:gd name="T48" fmla="*/ 2147483647 w 390"/>
                  <a:gd name="T49" fmla="*/ 2147483647 h 462"/>
                  <a:gd name="T50" fmla="*/ 2147483647 w 390"/>
                  <a:gd name="T51" fmla="*/ 2147483647 h 462"/>
                  <a:gd name="T52" fmla="*/ 2147483647 w 390"/>
                  <a:gd name="T53" fmla="*/ 2147483647 h 462"/>
                  <a:gd name="T54" fmla="*/ 2147483647 w 390"/>
                  <a:gd name="T55" fmla="*/ 2147483647 h 462"/>
                  <a:gd name="T56" fmla="*/ 2147483647 w 390"/>
                  <a:gd name="T57" fmla="*/ 2147483647 h 462"/>
                  <a:gd name="T58" fmla="*/ 2147483647 w 390"/>
                  <a:gd name="T59" fmla="*/ 2147483647 h 462"/>
                  <a:gd name="T60" fmla="*/ 2147483647 w 390"/>
                  <a:gd name="T61" fmla="*/ 2147483647 h 462"/>
                  <a:gd name="T62" fmla="*/ 2147483647 w 390"/>
                  <a:gd name="T63" fmla="*/ 2147483647 h 462"/>
                  <a:gd name="T64" fmla="*/ 2147483647 w 390"/>
                  <a:gd name="T65" fmla="*/ 2147483647 h 462"/>
                  <a:gd name="T66" fmla="*/ 2147483647 w 390"/>
                  <a:gd name="T67" fmla="*/ 2147483647 h 462"/>
                  <a:gd name="T68" fmla="*/ 2147483647 w 390"/>
                  <a:gd name="T69" fmla="*/ 2147483647 h 462"/>
                  <a:gd name="T70" fmla="*/ 2147483647 w 390"/>
                  <a:gd name="T71" fmla="*/ 2147483647 h 462"/>
                  <a:gd name="T72" fmla="*/ 2147483647 w 390"/>
                  <a:gd name="T73" fmla="*/ 2147483647 h 462"/>
                  <a:gd name="T74" fmla="*/ 2147483647 w 390"/>
                  <a:gd name="T75" fmla="*/ 2147483647 h 462"/>
                  <a:gd name="T76" fmla="*/ 2147483647 w 390"/>
                  <a:gd name="T77" fmla="*/ 2147483647 h 462"/>
                  <a:gd name="T78" fmla="*/ 2147483647 w 390"/>
                  <a:gd name="T79" fmla="*/ 2147483647 h 462"/>
                  <a:gd name="T80" fmla="*/ 2147483647 w 390"/>
                  <a:gd name="T81" fmla="*/ 2147483647 h 462"/>
                  <a:gd name="T82" fmla="*/ 2147483647 w 390"/>
                  <a:gd name="T83" fmla="*/ 2147483647 h 462"/>
                  <a:gd name="T84" fmla="*/ 2147483647 w 390"/>
                  <a:gd name="T85" fmla="*/ 2147483647 h 462"/>
                  <a:gd name="T86" fmla="*/ 2147483647 w 390"/>
                  <a:gd name="T87" fmla="*/ 2147483647 h 462"/>
                  <a:gd name="T88" fmla="*/ 2147483647 w 390"/>
                  <a:gd name="T89" fmla="*/ 2147483647 h 462"/>
                  <a:gd name="T90" fmla="*/ 2147483647 w 390"/>
                  <a:gd name="T91" fmla="*/ 2147483647 h 462"/>
                  <a:gd name="T92" fmla="*/ 2147483647 w 390"/>
                  <a:gd name="T93" fmla="*/ 2147483647 h 462"/>
                  <a:gd name="T94" fmla="*/ 2147483647 w 390"/>
                  <a:gd name="T95" fmla="*/ 2147483647 h 462"/>
                  <a:gd name="T96" fmla="*/ 2147483647 w 390"/>
                  <a:gd name="T97" fmla="*/ 2147483647 h 462"/>
                  <a:gd name="T98" fmla="*/ 2147483647 w 390"/>
                  <a:gd name="T99" fmla="*/ 2147483647 h 462"/>
                  <a:gd name="T100" fmla="*/ 2147483647 w 390"/>
                  <a:gd name="T101" fmla="*/ 2147483647 h 462"/>
                  <a:gd name="T102" fmla="*/ 2147483647 w 390"/>
                  <a:gd name="T103" fmla="*/ 2147483647 h 462"/>
                  <a:gd name="T104" fmla="*/ 2147483647 w 390"/>
                  <a:gd name="T105" fmla="*/ 2147483647 h 462"/>
                  <a:gd name="T106" fmla="*/ 2147483647 w 390"/>
                  <a:gd name="T107" fmla="*/ 21474836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Tog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211638" y="3719513"/>
                <a:ext cx="57150" cy="161925"/>
              </a:xfrm>
              <a:custGeom>
                <a:avLst/>
                <a:gdLst>
                  <a:gd name="T0" fmla="*/ 2147483647 w 138"/>
                  <a:gd name="T1" fmla="*/ 2147483647 h 402"/>
                  <a:gd name="T2" fmla="*/ 2147483647 w 138"/>
                  <a:gd name="T3" fmla="*/ 2147483647 h 402"/>
                  <a:gd name="T4" fmla="*/ 2147483647 w 138"/>
                  <a:gd name="T5" fmla="*/ 2147483647 h 402"/>
                  <a:gd name="T6" fmla="*/ 2147483647 w 138"/>
                  <a:gd name="T7" fmla="*/ 2147483647 h 402"/>
                  <a:gd name="T8" fmla="*/ 2147483647 w 138"/>
                  <a:gd name="T9" fmla="*/ 2147483647 h 402"/>
                  <a:gd name="T10" fmla="*/ 2147483647 w 138"/>
                  <a:gd name="T11" fmla="*/ 2147483647 h 402"/>
                  <a:gd name="T12" fmla="*/ 2147483647 w 138"/>
                  <a:gd name="T13" fmla="*/ 2147483647 h 402"/>
                  <a:gd name="T14" fmla="*/ 2147483647 w 138"/>
                  <a:gd name="T15" fmla="*/ 2147483647 h 402"/>
                  <a:gd name="T16" fmla="*/ 2147483647 w 138"/>
                  <a:gd name="T17" fmla="*/ 2147483647 h 402"/>
                  <a:gd name="T18" fmla="*/ 2147483647 w 138"/>
                  <a:gd name="T19" fmla="*/ 2147483647 h 402"/>
                  <a:gd name="T20" fmla="*/ 2147483647 w 138"/>
                  <a:gd name="T21" fmla="*/ 2147483647 h 402"/>
                  <a:gd name="T22" fmla="*/ 2147483647 w 138"/>
                  <a:gd name="T23" fmla="*/ 2147483647 h 402"/>
                  <a:gd name="T24" fmla="*/ 2147483647 w 138"/>
                  <a:gd name="T25" fmla="*/ 2147483647 h 402"/>
                  <a:gd name="T26" fmla="*/ 2147483647 w 138"/>
                  <a:gd name="T27" fmla="*/ 2147483647 h 402"/>
                  <a:gd name="T28" fmla="*/ 2147483647 w 138"/>
                  <a:gd name="T29" fmla="*/ 2147483647 h 402"/>
                  <a:gd name="T30" fmla="*/ 2147483647 w 138"/>
                  <a:gd name="T31" fmla="*/ 2147483647 h 402"/>
                  <a:gd name="T32" fmla="*/ 2147483647 w 138"/>
                  <a:gd name="T33" fmla="*/ 0 h 402"/>
                  <a:gd name="T34" fmla="*/ 2147483647 w 138"/>
                  <a:gd name="T35" fmla="*/ 0 h 402"/>
                  <a:gd name="T36" fmla="*/ 2147483647 w 138"/>
                  <a:gd name="T37" fmla="*/ 2147483647 h 402"/>
                  <a:gd name="T38" fmla="*/ 0 w 138"/>
                  <a:gd name="T39" fmla="*/ 2147483647 h 402"/>
                  <a:gd name="T40" fmla="*/ 2147483647 w 138"/>
                  <a:gd name="T41" fmla="*/ 2147483647 h 402"/>
                  <a:gd name="T42" fmla="*/ 2147483647 w 138"/>
                  <a:gd name="T43" fmla="*/ 2147483647 h 402"/>
                  <a:gd name="T44" fmla="*/ 2147483647 w 138"/>
                  <a:gd name="T45" fmla="*/ 2147483647 h 402"/>
                  <a:gd name="T46" fmla="*/ 2147483647 w 138"/>
                  <a:gd name="T47" fmla="*/ 2147483647 h 402"/>
                  <a:gd name="T48" fmla="*/ 2147483647 w 138"/>
                  <a:gd name="T49" fmla="*/ 2147483647 h 402"/>
                  <a:gd name="T50" fmla="*/ 2147483647 w 138"/>
                  <a:gd name="T51" fmla="*/ 2147483647 h 402"/>
                  <a:gd name="T52" fmla="*/ 2147483647 w 138"/>
                  <a:gd name="T53" fmla="*/ 2147483647 h 402"/>
                  <a:gd name="T54" fmla="*/ 2147483647 w 138"/>
                  <a:gd name="T55" fmla="*/ 2147483647 h 402"/>
                  <a:gd name="T56" fmla="*/ 2147483647 w 138"/>
                  <a:gd name="T57" fmla="*/ 2147483647 h 402"/>
                  <a:gd name="T58" fmla="*/ 2147483647 w 138"/>
                  <a:gd name="T59" fmla="*/ 2147483647 h 402"/>
                  <a:gd name="T60" fmla="*/ 2147483647 w 138"/>
                  <a:gd name="T61" fmla="*/ 2147483647 h 402"/>
                  <a:gd name="T62" fmla="*/ 2147483647 w 138"/>
                  <a:gd name="T63" fmla="*/ 2147483647 h 402"/>
                  <a:gd name="T64" fmla="*/ 2147483647 w 138"/>
                  <a:gd name="T65" fmla="*/ 2147483647 h 402"/>
                  <a:gd name="T66" fmla="*/ 2147483647 w 138"/>
                  <a:gd name="T67" fmla="*/ 2147483647 h 402"/>
                  <a:gd name="T68" fmla="*/ 2147483647 w 138"/>
                  <a:gd name="T69" fmla="*/ 2147483647 h 402"/>
                  <a:gd name="T70" fmla="*/ 2147483647 w 138"/>
                  <a:gd name="T71" fmla="*/ 2147483647 h 402"/>
                  <a:gd name="T72" fmla="*/ 2147483647 w 138"/>
                  <a:gd name="T73" fmla="*/ 2147483647 h 402"/>
                  <a:gd name="T74" fmla="*/ 2147483647 w 138"/>
                  <a:gd name="T75" fmla="*/ 2147483647 h 402"/>
                  <a:gd name="T76" fmla="*/ 2147483647 w 138"/>
                  <a:gd name="T77" fmla="*/ 2147483647 h 402"/>
                  <a:gd name="T78" fmla="*/ 2147483647 w 138"/>
                  <a:gd name="T79" fmla="*/ 2147483647 h 402"/>
                  <a:gd name="T80" fmla="*/ 2147483647 w 138"/>
                  <a:gd name="T81" fmla="*/ 2147483647 h 402"/>
                  <a:gd name="T82" fmla="*/ 2147483647 w 138"/>
                  <a:gd name="T83" fmla="*/ 2147483647 h 402"/>
                  <a:gd name="T84" fmla="*/ 2147483647 w 138"/>
                  <a:gd name="T85" fmla="*/ 2147483647 h 402"/>
                  <a:gd name="T86" fmla="*/ 2147483647 w 138"/>
                  <a:gd name="T87" fmla="*/ 2147483647 h 402"/>
                  <a:gd name="T88" fmla="*/ 2147483647 w 138"/>
                  <a:gd name="T89" fmla="*/ 2147483647 h 402"/>
                  <a:gd name="T90" fmla="*/ 2147483647 w 138"/>
                  <a:gd name="T91" fmla="*/ 2147483647 h 402"/>
                  <a:gd name="T92" fmla="*/ 2147483647 w 138"/>
                  <a:gd name="T93" fmla="*/ 2147483647 h 402"/>
                  <a:gd name="T94" fmla="*/ 2147483647 w 138"/>
                  <a:gd name="T95" fmla="*/ 2147483647 h 402"/>
                  <a:gd name="T96" fmla="*/ 2147483647 w 138"/>
                  <a:gd name="T97" fmla="*/ 2147483647 h 402"/>
                  <a:gd name="T98" fmla="*/ 2147483647 w 138"/>
                  <a:gd name="T99" fmla="*/ 2147483647 h 402"/>
                  <a:gd name="T100" fmla="*/ 2147483647 w 138"/>
                  <a:gd name="T101" fmla="*/ 2147483647 h 402"/>
                  <a:gd name="T102" fmla="*/ 2147483647 w 138"/>
                  <a:gd name="T103" fmla="*/ 2147483647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Tanzan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062538" y="4111626"/>
                <a:ext cx="309563" cy="349250"/>
              </a:xfrm>
              <a:custGeom>
                <a:avLst/>
                <a:gdLst>
                  <a:gd name="T0" fmla="*/ 2147483647 w 768"/>
                  <a:gd name="T1" fmla="*/ 2147483647 h 870"/>
                  <a:gd name="T2" fmla="*/ 2147483647 w 768"/>
                  <a:gd name="T3" fmla="*/ 2147483647 h 870"/>
                  <a:gd name="T4" fmla="*/ 2147483647 w 768"/>
                  <a:gd name="T5" fmla="*/ 2147483647 h 870"/>
                  <a:gd name="T6" fmla="*/ 2147483647 w 768"/>
                  <a:gd name="T7" fmla="*/ 2147483647 h 870"/>
                  <a:gd name="T8" fmla="*/ 2147483647 w 768"/>
                  <a:gd name="T9" fmla="*/ 2147483647 h 870"/>
                  <a:gd name="T10" fmla="*/ 2147483647 w 768"/>
                  <a:gd name="T11" fmla="*/ 2147483647 h 870"/>
                  <a:gd name="T12" fmla="*/ 2147483647 w 768"/>
                  <a:gd name="T13" fmla="*/ 2147483647 h 870"/>
                  <a:gd name="T14" fmla="*/ 2147483647 w 768"/>
                  <a:gd name="T15" fmla="*/ 2147483647 h 870"/>
                  <a:gd name="T16" fmla="*/ 2147483647 w 768"/>
                  <a:gd name="T17" fmla="*/ 2147483647 h 870"/>
                  <a:gd name="T18" fmla="*/ 2147483647 w 768"/>
                  <a:gd name="T19" fmla="*/ 2147483647 h 870"/>
                  <a:gd name="T20" fmla="*/ 2147483647 w 768"/>
                  <a:gd name="T21" fmla="*/ 2147483647 h 870"/>
                  <a:gd name="T22" fmla="*/ 2147483647 w 768"/>
                  <a:gd name="T23" fmla="*/ 2147483647 h 870"/>
                  <a:gd name="T24" fmla="*/ 2147483647 w 768"/>
                  <a:gd name="T25" fmla="*/ 2147483647 h 870"/>
                  <a:gd name="T26" fmla="*/ 2147483647 w 768"/>
                  <a:gd name="T27" fmla="*/ 2147483647 h 870"/>
                  <a:gd name="T28" fmla="*/ 2147483647 w 768"/>
                  <a:gd name="T29" fmla="*/ 2147483647 h 870"/>
                  <a:gd name="T30" fmla="*/ 2147483647 w 768"/>
                  <a:gd name="T31" fmla="*/ 2147483647 h 870"/>
                  <a:gd name="T32" fmla="*/ 2147483647 w 768"/>
                  <a:gd name="T33" fmla="*/ 2147483647 h 870"/>
                  <a:gd name="T34" fmla="*/ 2147483647 w 768"/>
                  <a:gd name="T35" fmla="*/ 2147483647 h 870"/>
                  <a:gd name="T36" fmla="*/ 2147483647 w 768"/>
                  <a:gd name="T37" fmla="*/ 2147483647 h 870"/>
                  <a:gd name="T38" fmla="*/ 2147483647 w 768"/>
                  <a:gd name="T39" fmla="*/ 2147483647 h 870"/>
                  <a:gd name="T40" fmla="*/ 2147483647 w 768"/>
                  <a:gd name="T41" fmla="*/ 2147483647 h 870"/>
                  <a:gd name="T42" fmla="*/ 2147483647 w 768"/>
                  <a:gd name="T43" fmla="*/ 2147483647 h 870"/>
                  <a:gd name="T44" fmla="*/ 2147483647 w 768"/>
                  <a:gd name="T45" fmla="*/ 2147483647 h 870"/>
                  <a:gd name="T46" fmla="*/ 2147483647 w 768"/>
                  <a:gd name="T47" fmla="*/ 2147483647 h 870"/>
                  <a:gd name="T48" fmla="*/ 2147483647 w 768"/>
                  <a:gd name="T49" fmla="*/ 2147483647 h 870"/>
                  <a:gd name="T50" fmla="*/ 2147483647 w 768"/>
                  <a:gd name="T51" fmla="*/ 2147483647 h 870"/>
                  <a:gd name="T52" fmla="*/ 2147483647 w 768"/>
                  <a:gd name="T53" fmla="*/ 2147483647 h 870"/>
                  <a:gd name="T54" fmla="*/ 2147483647 w 768"/>
                  <a:gd name="T55" fmla="*/ 2147483647 h 870"/>
                  <a:gd name="T56" fmla="*/ 2147483647 w 768"/>
                  <a:gd name="T57" fmla="*/ 2147483647 h 870"/>
                  <a:gd name="T58" fmla="*/ 2147483647 w 768"/>
                  <a:gd name="T59" fmla="*/ 2147483647 h 870"/>
                  <a:gd name="T60" fmla="*/ 2147483647 w 768"/>
                  <a:gd name="T61" fmla="*/ 2147483647 h 870"/>
                  <a:gd name="T62" fmla="*/ 2147483647 w 768"/>
                  <a:gd name="T63" fmla="*/ 2147483647 h 870"/>
                  <a:gd name="T64" fmla="*/ 2147483647 w 768"/>
                  <a:gd name="T65" fmla="*/ 2147483647 h 870"/>
                  <a:gd name="T66" fmla="*/ 2147483647 w 768"/>
                  <a:gd name="T67" fmla="*/ 2147483647 h 870"/>
                  <a:gd name="T68" fmla="*/ 2147483647 w 768"/>
                  <a:gd name="T69" fmla="*/ 2147483647 h 870"/>
                  <a:gd name="T70" fmla="*/ 2147483647 w 768"/>
                  <a:gd name="T71" fmla="*/ 2147483647 h 870"/>
                  <a:gd name="T72" fmla="*/ 2147483647 w 768"/>
                  <a:gd name="T73" fmla="*/ 2147483647 h 870"/>
                  <a:gd name="T74" fmla="*/ 2147483647 w 768"/>
                  <a:gd name="T75" fmla="*/ 2147483647 h 870"/>
                  <a:gd name="T76" fmla="*/ 2147483647 w 768"/>
                  <a:gd name="T77" fmla="*/ 2147483647 h 870"/>
                  <a:gd name="T78" fmla="*/ 2147483647 w 768"/>
                  <a:gd name="T79" fmla="*/ 2147483647 h 870"/>
                  <a:gd name="T80" fmla="*/ 2147483647 w 768"/>
                  <a:gd name="T81" fmla="*/ 2147483647 h 870"/>
                  <a:gd name="T82" fmla="*/ 2147483647 w 768"/>
                  <a:gd name="T83" fmla="*/ 2147483647 h 870"/>
                  <a:gd name="T84" fmla="*/ 2147483647 w 768"/>
                  <a:gd name="T85" fmla="*/ 2147483647 h 870"/>
                  <a:gd name="T86" fmla="*/ 2147483647 w 768"/>
                  <a:gd name="T87" fmla="*/ 2147483647 h 870"/>
                  <a:gd name="T88" fmla="*/ 2147483647 w 768"/>
                  <a:gd name="T89" fmla="*/ 2147483647 h 870"/>
                  <a:gd name="T90" fmla="*/ 2147483647 w 768"/>
                  <a:gd name="T91" fmla="*/ 2147483647 h 870"/>
                  <a:gd name="T92" fmla="*/ 2147483647 w 768"/>
                  <a:gd name="T93" fmla="*/ 2147483647 h 870"/>
                  <a:gd name="T94" fmla="*/ 2147483647 w 768"/>
                  <a:gd name="T95" fmla="*/ 2147483647 h 870"/>
                  <a:gd name="T96" fmla="*/ 2147483647 w 768"/>
                  <a:gd name="T97" fmla="*/ 2147483647 h 870"/>
                  <a:gd name="T98" fmla="*/ 2147483647 w 768"/>
                  <a:gd name="T99" fmla="*/ 2147483647 h 870"/>
                  <a:gd name="T100" fmla="*/ 2147483647 w 768"/>
                  <a:gd name="T101" fmla="*/ 2147483647 h 870"/>
                  <a:gd name="T102" fmla="*/ 2147483647 w 768"/>
                  <a:gd name="T103" fmla="*/ 2147483647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Swazi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081588" y="4911726"/>
                <a:ext cx="41275" cy="53975"/>
              </a:xfrm>
              <a:custGeom>
                <a:avLst/>
                <a:gdLst>
                  <a:gd name="T0" fmla="*/ 2147483647 w 102"/>
                  <a:gd name="T1" fmla="*/ 2147483647 h 132"/>
                  <a:gd name="T2" fmla="*/ 2147483647 w 102"/>
                  <a:gd name="T3" fmla="*/ 2147483647 h 132"/>
                  <a:gd name="T4" fmla="*/ 2147483647 w 102"/>
                  <a:gd name="T5" fmla="*/ 2147483647 h 132"/>
                  <a:gd name="T6" fmla="*/ 2147483647 w 102"/>
                  <a:gd name="T7" fmla="*/ 2147483647 h 132"/>
                  <a:gd name="T8" fmla="*/ 2147483647 w 102"/>
                  <a:gd name="T9" fmla="*/ 2147483647 h 132"/>
                  <a:gd name="T10" fmla="*/ 2147483647 w 102"/>
                  <a:gd name="T11" fmla="*/ 0 h 132"/>
                  <a:gd name="T12" fmla="*/ 2147483647 w 102"/>
                  <a:gd name="T13" fmla="*/ 0 h 132"/>
                  <a:gd name="T14" fmla="*/ 2147483647 w 102"/>
                  <a:gd name="T15" fmla="*/ 2147483647 h 132"/>
                  <a:gd name="T16" fmla="*/ 2147483647 w 102"/>
                  <a:gd name="T17" fmla="*/ 2147483647 h 132"/>
                  <a:gd name="T18" fmla="*/ 2147483647 w 102"/>
                  <a:gd name="T19" fmla="*/ 2147483647 h 132"/>
                  <a:gd name="T20" fmla="*/ 2147483647 w 102"/>
                  <a:gd name="T21" fmla="*/ 2147483647 h 132"/>
                  <a:gd name="T22" fmla="*/ 0 w 102"/>
                  <a:gd name="T23" fmla="*/ 2147483647 h 132"/>
                  <a:gd name="T24" fmla="*/ 0 w 102"/>
                  <a:gd name="T25" fmla="*/ 2147483647 h 132"/>
                  <a:gd name="T26" fmla="*/ 2147483647 w 102"/>
                  <a:gd name="T27" fmla="*/ 2147483647 h 132"/>
                  <a:gd name="T28" fmla="*/ 2147483647 w 102"/>
                  <a:gd name="T29" fmla="*/ 2147483647 h 132"/>
                  <a:gd name="T30" fmla="*/ 2147483647 w 102"/>
                  <a:gd name="T31" fmla="*/ 2147483647 h 132"/>
                  <a:gd name="T32" fmla="*/ 2147483647 w 102"/>
                  <a:gd name="T33" fmla="*/ 2147483647 h 132"/>
                  <a:gd name="T34" fmla="*/ 2147483647 w 102"/>
                  <a:gd name="T35" fmla="*/ 2147483647 h 132"/>
                  <a:gd name="T36" fmla="*/ 2147483647 w 102"/>
                  <a:gd name="T37" fmla="*/ 2147483647 h 132"/>
                  <a:gd name="T38" fmla="*/ 2147483647 w 102"/>
                  <a:gd name="T39" fmla="*/ 2147483647 h 132"/>
                  <a:gd name="T40" fmla="*/ 2147483647 w 102"/>
                  <a:gd name="T41" fmla="*/ 2147483647 h 132"/>
                  <a:gd name="T42" fmla="*/ 2147483647 w 102"/>
                  <a:gd name="T43" fmla="*/ 2147483647 h 132"/>
                  <a:gd name="T44" fmla="*/ 2147483647 w 102"/>
                  <a:gd name="T45" fmla="*/ 2147483647 h 132"/>
                  <a:gd name="T46" fmla="*/ 2147483647 w 102"/>
                  <a:gd name="T47" fmla="*/ 2147483647 h 132"/>
                  <a:gd name="T48" fmla="*/ 2147483647 w 102"/>
                  <a:gd name="T49" fmla="*/ 2147483647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6" name="Sud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840288" y="3328988"/>
                <a:ext cx="468313" cy="638175"/>
              </a:xfrm>
              <a:custGeom>
                <a:avLst/>
                <a:gdLst>
                  <a:gd name="T0" fmla="*/ 2147483647 w 1164"/>
                  <a:gd name="T1" fmla="*/ 2147483647 h 1584"/>
                  <a:gd name="T2" fmla="*/ 2147483647 w 1164"/>
                  <a:gd name="T3" fmla="*/ 2147483647 h 1584"/>
                  <a:gd name="T4" fmla="*/ 2147483647 w 1164"/>
                  <a:gd name="T5" fmla="*/ 2147483647 h 1584"/>
                  <a:gd name="T6" fmla="*/ 2147483647 w 1164"/>
                  <a:gd name="T7" fmla="*/ 2147483647 h 1584"/>
                  <a:gd name="T8" fmla="*/ 2147483647 w 1164"/>
                  <a:gd name="T9" fmla="*/ 2147483647 h 1584"/>
                  <a:gd name="T10" fmla="*/ 2147483647 w 1164"/>
                  <a:gd name="T11" fmla="*/ 2147483647 h 1584"/>
                  <a:gd name="T12" fmla="*/ 2147483647 w 1164"/>
                  <a:gd name="T13" fmla="*/ 2147483647 h 1584"/>
                  <a:gd name="T14" fmla="*/ 2147483647 w 1164"/>
                  <a:gd name="T15" fmla="*/ 2147483647 h 1584"/>
                  <a:gd name="T16" fmla="*/ 0 w 1164"/>
                  <a:gd name="T17" fmla="*/ 2147483647 h 1584"/>
                  <a:gd name="T18" fmla="*/ 2147483647 w 1164"/>
                  <a:gd name="T19" fmla="*/ 2147483647 h 1584"/>
                  <a:gd name="T20" fmla="*/ 2147483647 w 1164"/>
                  <a:gd name="T21" fmla="*/ 2147483647 h 1584"/>
                  <a:gd name="T22" fmla="*/ 2147483647 w 1164"/>
                  <a:gd name="T23" fmla="*/ 2147483647 h 1584"/>
                  <a:gd name="T24" fmla="*/ 2147483647 w 1164"/>
                  <a:gd name="T25" fmla="*/ 2147483647 h 1584"/>
                  <a:gd name="T26" fmla="*/ 2147483647 w 1164"/>
                  <a:gd name="T27" fmla="*/ 2147483647 h 1584"/>
                  <a:gd name="T28" fmla="*/ 2147483647 w 1164"/>
                  <a:gd name="T29" fmla="*/ 2147483647 h 1584"/>
                  <a:gd name="T30" fmla="*/ 2147483647 w 1164"/>
                  <a:gd name="T31" fmla="*/ 2147483647 h 1584"/>
                  <a:gd name="T32" fmla="*/ 2147483647 w 1164"/>
                  <a:gd name="T33" fmla="*/ 2147483647 h 1584"/>
                  <a:gd name="T34" fmla="*/ 2147483647 w 1164"/>
                  <a:gd name="T35" fmla="*/ 2147483647 h 1584"/>
                  <a:gd name="T36" fmla="*/ 2147483647 w 1164"/>
                  <a:gd name="T37" fmla="*/ 2147483647 h 1584"/>
                  <a:gd name="T38" fmla="*/ 2147483647 w 1164"/>
                  <a:gd name="T39" fmla="*/ 2147483647 h 1584"/>
                  <a:gd name="T40" fmla="*/ 2147483647 w 1164"/>
                  <a:gd name="T41" fmla="*/ 2147483647 h 1584"/>
                  <a:gd name="T42" fmla="*/ 2147483647 w 1164"/>
                  <a:gd name="T43" fmla="*/ 2147483647 h 1584"/>
                  <a:gd name="T44" fmla="*/ 2147483647 w 1164"/>
                  <a:gd name="T45" fmla="*/ 2147483647 h 1584"/>
                  <a:gd name="T46" fmla="*/ 2147483647 w 1164"/>
                  <a:gd name="T47" fmla="*/ 2147483647 h 1584"/>
                  <a:gd name="T48" fmla="*/ 2147483647 w 1164"/>
                  <a:gd name="T49" fmla="*/ 2147483647 h 1584"/>
                  <a:gd name="T50" fmla="*/ 2147483647 w 1164"/>
                  <a:gd name="T51" fmla="*/ 2147483647 h 1584"/>
                  <a:gd name="T52" fmla="*/ 2147483647 w 1164"/>
                  <a:gd name="T53" fmla="*/ 2147483647 h 1584"/>
                  <a:gd name="T54" fmla="*/ 2147483647 w 1164"/>
                  <a:gd name="T55" fmla="*/ 2147483647 h 1584"/>
                  <a:gd name="T56" fmla="*/ 2147483647 w 1164"/>
                  <a:gd name="T57" fmla="*/ 2147483647 h 1584"/>
                  <a:gd name="T58" fmla="*/ 2147483647 w 1164"/>
                  <a:gd name="T59" fmla="*/ 2147483647 h 1584"/>
                  <a:gd name="T60" fmla="*/ 2147483647 w 1164"/>
                  <a:gd name="T61" fmla="*/ 2147483647 h 1584"/>
                  <a:gd name="T62" fmla="*/ 2147483647 w 1164"/>
                  <a:gd name="T63" fmla="*/ 2147483647 h 1584"/>
                  <a:gd name="T64" fmla="*/ 2147483647 w 1164"/>
                  <a:gd name="T65" fmla="*/ 2147483647 h 1584"/>
                  <a:gd name="T66" fmla="*/ 2147483647 w 1164"/>
                  <a:gd name="T67" fmla="*/ 2147483647 h 1584"/>
                  <a:gd name="T68" fmla="*/ 2147483647 w 1164"/>
                  <a:gd name="T69" fmla="*/ 2147483647 h 1584"/>
                  <a:gd name="T70" fmla="*/ 2147483647 w 1164"/>
                  <a:gd name="T71" fmla="*/ 2147483647 h 1584"/>
                  <a:gd name="T72" fmla="*/ 2147483647 w 1164"/>
                  <a:gd name="T73" fmla="*/ 2147483647 h 1584"/>
                  <a:gd name="T74" fmla="*/ 2147483647 w 1164"/>
                  <a:gd name="T75" fmla="*/ 2147483647 h 1584"/>
                  <a:gd name="T76" fmla="*/ 2147483647 w 1164"/>
                  <a:gd name="T77" fmla="*/ 2147483647 h 1584"/>
                  <a:gd name="T78" fmla="*/ 2147483647 w 1164"/>
                  <a:gd name="T79" fmla="*/ 2147483647 h 1584"/>
                  <a:gd name="T80" fmla="*/ 2147483647 w 1164"/>
                  <a:gd name="T81" fmla="*/ 2147483647 h 1584"/>
                  <a:gd name="T82" fmla="*/ 2147483647 w 1164"/>
                  <a:gd name="T83" fmla="*/ 2147483647 h 1584"/>
                  <a:gd name="T84" fmla="*/ 2147483647 w 1164"/>
                  <a:gd name="T85" fmla="*/ 2147483647 h 1584"/>
                  <a:gd name="T86" fmla="*/ 2147483647 w 1164"/>
                  <a:gd name="T87" fmla="*/ 2147483647 h 1584"/>
                  <a:gd name="T88" fmla="*/ 2147483647 w 1164"/>
                  <a:gd name="T89" fmla="*/ 2147483647 h 1584"/>
                  <a:gd name="T90" fmla="*/ 2147483647 w 1164"/>
                  <a:gd name="T91" fmla="*/ 2147483647 h 1584"/>
                  <a:gd name="T92" fmla="*/ 2147483647 w 1164"/>
                  <a:gd name="T93" fmla="*/ 2147483647 h 1584"/>
                  <a:gd name="T94" fmla="*/ 2147483647 w 1164"/>
                  <a:gd name="T95" fmla="*/ 2147483647 h 1584"/>
                  <a:gd name="T96" fmla="*/ 2147483647 w 1164"/>
                  <a:gd name="T97" fmla="*/ 2147483647 h 1584"/>
                  <a:gd name="T98" fmla="*/ 2147483647 w 1164"/>
                  <a:gd name="T99" fmla="*/ 2147483647 h 1584"/>
                  <a:gd name="T100" fmla="*/ 2147483647 w 1164"/>
                  <a:gd name="T101" fmla="*/ 2147483647 h 1584"/>
                  <a:gd name="T102" fmla="*/ 2147483647 w 1164"/>
                  <a:gd name="T103" fmla="*/ 2147483647 h 1584"/>
                  <a:gd name="T104" fmla="*/ 2147483647 w 1164"/>
                  <a:gd name="T105" fmla="*/ 2147483647 h 1584"/>
                  <a:gd name="T106" fmla="*/ 2147483647 w 1164"/>
                  <a:gd name="T107" fmla="*/ 2147483647 h 1584"/>
                  <a:gd name="T108" fmla="*/ 2147483647 w 1164"/>
                  <a:gd name="T109" fmla="*/ 2147483647 h 1584"/>
                  <a:gd name="T110" fmla="*/ 2147483647 w 1164"/>
                  <a:gd name="T111" fmla="*/ 2147483647 h 15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64"/>
                  <a:gd name="T169" fmla="*/ 0 h 1584"/>
                  <a:gd name="T170" fmla="*/ 1164 w 1164"/>
                  <a:gd name="T171" fmla="*/ 1584 h 15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64" h="1584">
                    <a:moveTo>
                      <a:pt x="894" y="24"/>
                    </a:moveTo>
                    <a:lnTo>
                      <a:pt x="894" y="48"/>
                    </a:lnTo>
                    <a:lnTo>
                      <a:pt x="888" y="60"/>
                    </a:lnTo>
                    <a:lnTo>
                      <a:pt x="882" y="66"/>
                    </a:lnTo>
                    <a:lnTo>
                      <a:pt x="864" y="66"/>
                    </a:lnTo>
                    <a:lnTo>
                      <a:pt x="858" y="72"/>
                    </a:lnTo>
                    <a:lnTo>
                      <a:pt x="846" y="72"/>
                    </a:lnTo>
                    <a:lnTo>
                      <a:pt x="834" y="84"/>
                    </a:lnTo>
                    <a:lnTo>
                      <a:pt x="822" y="108"/>
                    </a:lnTo>
                    <a:lnTo>
                      <a:pt x="816" y="114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86" y="96"/>
                    </a:lnTo>
                    <a:lnTo>
                      <a:pt x="780" y="90"/>
                    </a:lnTo>
                    <a:lnTo>
                      <a:pt x="660" y="84"/>
                    </a:lnTo>
                    <a:lnTo>
                      <a:pt x="660" y="72"/>
                    </a:lnTo>
                    <a:lnTo>
                      <a:pt x="654" y="72"/>
                    </a:lnTo>
                    <a:lnTo>
                      <a:pt x="636" y="90"/>
                    </a:lnTo>
                    <a:lnTo>
                      <a:pt x="210" y="84"/>
                    </a:lnTo>
                    <a:lnTo>
                      <a:pt x="210" y="246"/>
                    </a:lnTo>
                    <a:lnTo>
                      <a:pt x="138" y="246"/>
                    </a:lnTo>
                    <a:lnTo>
                      <a:pt x="144" y="600"/>
                    </a:lnTo>
                    <a:lnTo>
                      <a:pt x="132" y="600"/>
                    </a:lnTo>
                    <a:lnTo>
                      <a:pt x="120" y="594"/>
                    </a:lnTo>
                    <a:lnTo>
                      <a:pt x="78" y="594"/>
                    </a:lnTo>
                    <a:lnTo>
                      <a:pt x="66" y="606"/>
                    </a:lnTo>
                    <a:lnTo>
                      <a:pt x="72" y="612"/>
                    </a:lnTo>
                    <a:lnTo>
                      <a:pt x="72" y="624"/>
                    </a:lnTo>
                    <a:lnTo>
                      <a:pt x="78" y="630"/>
                    </a:lnTo>
                    <a:lnTo>
                      <a:pt x="78" y="636"/>
                    </a:lnTo>
                    <a:lnTo>
                      <a:pt x="72" y="642"/>
                    </a:lnTo>
                    <a:lnTo>
                      <a:pt x="60" y="648"/>
                    </a:lnTo>
                    <a:lnTo>
                      <a:pt x="48" y="660"/>
                    </a:lnTo>
                    <a:lnTo>
                      <a:pt x="48" y="678"/>
                    </a:lnTo>
                    <a:lnTo>
                      <a:pt x="36" y="678"/>
                    </a:lnTo>
                    <a:lnTo>
                      <a:pt x="42" y="702"/>
                    </a:lnTo>
                    <a:lnTo>
                      <a:pt x="48" y="720"/>
                    </a:lnTo>
                    <a:lnTo>
                      <a:pt x="30" y="732"/>
                    </a:lnTo>
                    <a:lnTo>
                      <a:pt x="12" y="750"/>
                    </a:lnTo>
                    <a:lnTo>
                      <a:pt x="18" y="756"/>
                    </a:lnTo>
                    <a:lnTo>
                      <a:pt x="30" y="780"/>
                    </a:lnTo>
                    <a:lnTo>
                      <a:pt x="30" y="792"/>
                    </a:lnTo>
                    <a:lnTo>
                      <a:pt x="18" y="804"/>
                    </a:lnTo>
                    <a:lnTo>
                      <a:pt x="6" y="810"/>
                    </a:lnTo>
                    <a:lnTo>
                      <a:pt x="0" y="822"/>
                    </a:lnTo>
                    <a:lnTo>
                      <a:pt x="0" y="840"/>
                    </a:lnTo>
                    <a:lnTo>
                      <a:pt x="6" y="846"/>
                    </a:lnTo>
                    <a:lnTo>
                      <a:pt x="18" y="846"/>
                    </a:lnTo>
                    <a:lnTo>
                      <a:pt x="24" y="840"/>
                    </a:lnTo>
                    <a:lnTo>
                      <a:pt x="36" y="840"/>
                    </a:lnTo>
                    <a:lnTo>
                      <a:pt x="42" y="846"/>
                    </a:lnTo>
                    <a:lnTo>
                      <a:pt x="42" y="888"/>
                    </a:lnTo>
                    <a:lnTo>
                      <a:pt x="60" y="900"/>
                    </a:lnTo>
                    <a:lnTo>
                      <a:pt x="42" y="906"/>
                    </a:lnTo>
                    <a:lnTo>
                      <a:pt x="48" y="930"/>
                    </a:lnTo>
                    <a:lnTo>
                      <a:pt x="54" y="930"/>
                    </a:lnTo>
                    <a:lnTo>
                      <a:pt x="66" y="936"/>
                    </a:lnTo>
                    <a:lnTo>
                      <a:pt x="78" y="954"/>
                    </a:lnTo>
                    <a:lnTo>
                      <a:pt x="84" y="960"/>
                    </a:lnTo>
                    <a:lnTo>
                      <a:pt x="84" y="966"/>
                    </a:lnTo>
                    <a:lnTo>
                      <a:pt x="72" y="966"/>
                    </a:lnTo>
                    <a:lnTo>
                      <a:pt x="72" y="990"/>
                    </a:lnTo>
                    <a:lnTo>
                      <a:pt x="102" y="1020"/>
                    </a:lnTo>
                    <a:lnTo>
                      <a:pt x="108" y="1032"/>
                    </a:lnTo>
                    <a:lnTo>
                      <a:pt x="120" y="1044"/>
                    </a:lnTo>
                    <a:lnTo>
                      <a:pt x="126" y="1062"/>
                    </a:lnTo>
                    <a:lnTo>
                      <a:pt x="132" y="1074"/>
                    </a:lnTo>
                    <a:lnTo>
                      <a:pt x="132" y="1104"/>
                    </a:lnTo>
                    <a:lnTo>
                      <a:pt x="126" y="1110"/>
                    </a:lnTo>
                    <a:lnTo>
                      <a:pt x="120" y="1122"/>
                    </a:lnTo>
                    <a:lnTo>
                      <a:pt x="114" y="1128"/>
                    </a:lnTo>
                    <a:lnTo>
                      <a:pt x="114" y="1134"/>
                    </a:lnTo>
                    <a:lnTo>
                      <a:pt x="120" y="1140"/>
                    </a:lnTo>
                    <a:lnTo>
                      <a:pt x="126" y="1140"/>
                    </a:lnTo>
                    <a:lnTo>
                      <a:pt x="120" y="1158"/>
                    </a:lnTo>
                    <a:lnTo>
                      <a:pt x="168" y="1164"/>
                    </a:lnTo>
                    <a:lnTo>
                      <a:pt x="168" y="1194"/>
                    </a:lnTo>
                    <a:lnTo>
                      <a:pt x="192" y="1206"/>
                    </a:lnTo>
                    <a:lnTo>
                      <a:pt x="222" y="1206"/>
                    </a:lnTo>
                    <a:lnTo>
                      <a:pt x="222" y="1224"/>
                    </a:lnTo>
                    <a:lnTo>
                      <a:pt x="228" y="1224"/>
                    </a:lnTo>
                    <a:lnTo>
                      <a:pt x="240" y="1230"/>
                    </a:lnTo>
                    <a:lnTo>
                      <a:pt x="252" y="1242"/>
                    </a:lnTo>
                    <a:lnTo>
                      <a:pt x="252" y="1248"/>
                    </a:lnTo>
                    <a:lnTo>
                      <a:pt x="246" y="1248"/>
                    </a:lnTo>
                    <a:lnTo>
                      <a:pt x="246" y="1254"/>
                    </a:lnTo>
                    <a:lnTo>
                      <a:pt x="240" y="1254"/>
                    </a:lnTo>
                    <a:lnTo>
                      <a:pt x="240" y="1260"/>
                    </a:lnTo>
                    <a:lnTo>
                      <a:pt x="252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82" y="1284"/>
                    </a:lnTo>
                    <a:lnTo>
                      <a:pt x="294" y="1296"/>
                    </a:lnTo>
                    <a:lnTo>
                      <a:pt x="300" y="1308"/>
                    </a:lnTo>
                    <a:lnTo>
                      <a:pt x="306" y="1314"/>
                    </a:lnTo>
                    <a:lnTo>
                      <a:pt x="306" y="1320"/>
                    </a:lnTo>
                    <a:lnTo>
                      <a:pt x="324" y="1320"/>
                    </a:lnTo>
                    <a:lnTo>
                      <a:pt x="330" y="1326"/>
                    </a:lnTo>
                    <a:lnTo>
                      <a:pt x="330" y="1338"/>
                    </a:lnTo>
                    <a:lnTo>
                      <a:pt x="318" y="1338"/>
                    </a:lnTo>
                    <a:lnTo>
                      <a:pt x="318" y="1344"/>
                    </a:lnTo>
                    <a:lnTo>
                      <a:pt x="330" y="1356"/>
                    </a:lnTo>
                    <a:lnTo>
                      <a:pt x="330" y="1374"/>
                    </a:lnTo>
                    <a:lnTo>
                      <a:pt x="354" y="1380"/>
                    </a:lnTo>
                    <a:lnTo>
                      <a:pt x="360" y="1386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410"/>
                    </a:lnTo>
                    <a:lnTo>
                      <a:pt x="384" y="1434"/>
                    </a:lnTo>
                    <a:lnTo>
                      <a:pt x="390" y="1446"/>
                    </a:lnTo>
                    <a:lnTo>
                      <a:pt x="420" y="1470"/>
                    </a:lnTo>
                    <a:lnTo>
                      <a:pt x="420" y="1494"/>
                    </a:lnTo>
                    <a:lnTo>
                      <a:pt x="468" y="1518"/>
                    </a:lnTo>
                    <a:lnTo>
                      <a:pt x="474" y="1512"/>
                    </a:lnTo>
                    <a:lnTo>
                      <a:pt x="480" y="1500"/>
                    </a:lnTo>
                    <a:lnTo>
                      <a:pt x="486" y="1494"/>
                    </a:lnTo>
                    <a:lnTo>
                      <a:pt x="498" y="1494"/>
                    </a:lnTo>
                    <a:lnTo>
                      <a:pt x="510" y="1500"/>
                    </a:lnTo>
                    <a:lnTo>
                      <a:pt x="510" y="1506"/>
                    </a:lnTo>
                    <a:lnTo>
                      <a:pt x="522" y="1512"/>
                    </a:lnTo>
                    <a:lnTo>
                      <a:pt x="528" y="1512"/>
                    </a:lnTo>
                    <a:lnTo>
                      <a:pt x="540" y="1500"/>
                    </a:lnTo>
                    <a:lnTo>
                      <a:pt x="540" y="1494"/>
                    </a:lnTo>
                    <a:lnTo>
                      <a:pt x="552" y="1482"/>
                    </a:lnTo>
                    <a:lnTo>
                      <a:pt x="558" y="1488"/>
                    </a:lnTo>
                    <a:lnTo>
                      <a:pt x="570" y="1494"/>
                    </a:lnTo>
                    <a:lnTo>
                      <a:pt x="576" y="1512"/>
                    </a:lnTo>
                    <a:lnTo>
                      <a:pt x="582" y="1524"/>
                    </a:lnTo>
                    <a:lnTo>
                      <a:pt x="594" y="1536"/>
                    </a:lnTo>
                    <a:lnTo>
                      <a:pt x="606" y="1542"/>
                    </a:lnTo>
                    <a:lnTo>
                      <a:pt x="612" y="1548"/>
                    </a:lnTo>
                    <a:lnTo>
                      <a:pt x="618" y="1548"/>
                    </a:lnTo>
                    <a:lnTo>
                      <a:pt x="624" y="1572"/>
                    </a:lnTo>
                    <a:lnTo>
                      <a:pt x="642" y="1572"/>
                    </a:lnTo>
                    <a:lnTo>
                      <a:pt x="660" y="1554"/>
                    </a:lnTo>
                    <a:lnTo>
                      <a:pt x="672" y="1554"/>
                    </a:lnTo>
                    <a:lnTo>
                      <a:pt x="678" y="1560"/>
                    </a:lnTo>
                    <a:lnTo>
                      <a:pt x="690" y="1566"/>
                    </a:lnTo>
                    <a:lnTo>
                      <a:pt x="702" y="1566"/>
                    </a:lnTo>
                    <a:lnTo>
                      <a:pt x="702" y="1560"/>
                    </a:lnTo>
                    <a:lnTo>
                      <a:pt x="708" y="1554"/>
                    </a:lnTo>
                    <a:lnTo>
                      <a:pt x="714" y="1554"/>
                    </a:lnTo>
                    <a:lnTo>
                      <a:pt x="738" y="1584"/>
                    </a:lnTo>
                    <a:lnTo>
                      <a:pt x="756" y="1560"/>
                    </a:lnTo>
                    <a:lnTo>
                      <a:pt x="780" y="1560"/>
                    </a:lnTo>
                    <a:lnTo>
                      <a:pt x="792" y="1548"/>
                    </a:lnTo>
                    <a:lnTo>
                      <a:pt x="804" y="1548"/>
                    </a:lnTo>
                    <a:lnTo>
                      <a:pt x="804" y="1554"/>
                    </a:lnTo>
                    <a:lnTo>
                      <a:pt x="810" y="1560"/>
                    </a:lnTo>
                    <a:lnTo>
                      <a:pt x="834" y="1560"/>
                    </a:lnTo>
                    <a:lnTo>
                      <a:pt x="852" y="1542"/>
                    </a:lnTo>
                    <a:lnTo>
                      <a:pt x="852" y="1536"/>
                    </a:lnTo>
                    <a:lnTo>
                      <a:pt x="858" y="1530"/>
                    </a:lnTo>
                    <a:lnTo>
                      <a:pt x="858" y="1524"/>
                    </a:lnTo>
                    <a:lnTo>
                      <a:pt x="870" y="1524"/>
                    </a:lnTo>
                    <a:lnTo>
                      <a:pt x="888" y="1494"/>
                    </a:lnTo>
                    <a:lnTo>
                      <a:pt x="978" y="1494"/>
                    </a:lnTo>
                    <a:lnTo>
                      <a:pt x="1002" y="1482"/>
                    </a:lnTo>
                    <a:lnTo>
                      <a:pt x="996" y="1464"/>
                    </a:lnTo>
                    <a:lnTo>
                      <a:pt x="996" y="1446"/>
                    </a:lnTo>
                    <a:lnTo>
                      <a:pt x="990" y="1434"/>
                    </a:lnTo>
                    <a:lnTo>
                      <a:pt x="984" y="1428"/>
                    </a:lnTo>
                    <a:lnTo>
                      <a:pt x="966" y="1428"/>
                    </a:lnTo>
                    <a:lnTo>
                      <a:pt x="954" y="1422"/>
                    </a:lnTo>
                    <a:lnTo>
                      <a:pt x="936" y="1386"/>
                    </a:lnTo>
                    <a:lnTo>
                      <a:pt x="936" y="1368"/>
                    </a:lnTo>
                    <a:lnTo>
                      <a:pt x="924" y="1362"/>
                    </a:lnTo>
                    <a:lnTo>
                      <a:pt x="924" y="1326"/>
                    </a:lnTo>
                    <a:lnTo>
                      <a:pt x="912" y="1326"/>
                    </a:lnTo>
                    <a:lnTo>
                      <a:pt x="906" y="1302"/>
                    </a:lnTo>
                    <a:lnTo>
                      <a:pt x="882" y="1302"/>
                    </a:lnTo>
                    <a:lnTo>
                      <a:pt x="876" y="1290"/>
                    </a:lnTo>
                    <a:lnTo>
                      <a:pt x="876" y="1272"/>
                    </a:lnTo>
                    <a:lnTo>
                      <a:pt x="864" y="1266"/>
                    </a:lnTo>
                    <a:lnTo>
                      <a:pt x="858" y="1254"/>
                    </a:lnTo>
                    <a:lnTo>
                      <a:pt x="846" y="1248"/>
                    </a:lnTo>
                    <a:lnTo>
                      <a:pt x="840" y="1242"/>
                    </a:lnTo>
                    <a:lnTo>
                      <a:pt x="816" y="1242"/>
                    </a:lnTo>
                    <a:lnTo>
                      <a:pt x="804" y="1236"/>
                    </a:lnTo>
                    <a:lnTo>
                      <a:pt x="798" y="1236"/>
                    </a:lnTo>
                    <a:lnTo>
                      <a:pt x="798" y="1224"/>
                    </a:lnTo>
                    <a:lnTo>
                      <a:pt x="804" y="1212"/>
                    </a:lnTo>
                    <a:lnTo>
                      <a:pt x="810" y="1206"/>
                    </a:lnTo>
                    <a:lnTo>
                      <a:pt x="804" y="1182"/>
                    </a:lnTo>
                    <a:lnTo>
                      <a:pt x="840" y="1182"/>
                    </a:lnTo>
                    <a:lnTo>
                      <a:pt x="846" y="1188"/>
                    </a:lnTo>
                    <a:lnTo>
                      <a:pt x="852" y="1182"/>
                    </a:lnTo>
                    <a:lnTo>
                      <a:pt x="864" y="1182"/>
                    </a:lnTo>
                    <a:lnTo>
                      <a:pt x="870" y="1176"/>
                    </a:lnTo>
                    <a:lnTo>
                      <a:pt x="870" y="1164"/>
                    </a:lnTo>
                    <a:lnTo>
                      <a:pt x="876" y="1152"/>
                    </a:lnTo>
                    <a:lnTo>
                      <a:pt x="876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64" y="1086"/>
                    </a:lnTo>
                    <a:lnTo>
                      <a:pt x="864" y="1074"/>
                    </a:lnTo>
                    <a:lnTo>
                      <a:pt x="870" y="1062"/>
                    </a:lnTo>
                    <a:lnTo>
                      <a:pt x="882" y="1056"/>
                    </a:lnTo>
                    <a:lnTo>
                      <a:pt x="888" y="1050"/>
                    </a:lnTo>
                    <a:lnTo>
                      <a:pt x="888" y="1032"/>
                    </a:lnTo>
                    <a:lnTo>
                      <a:pt x="882" y="1020"/>
                    </a:lnTo>
                    <a:lnTo>
                      <a:pt x="882" y="1002"/>
                    </a:lnTo>
                    <a:lnTo>
                      <a:pt x="900" y="984"/>
                    </a:lnTo>
                    <a:lnTo>
                      <a:pt x="906" y="984"/>
                    </a:lnTo>
                    <a:lnTo>
                      <a:pt x="906" y="996"/>
                    </a:lnTo>
                    <a:lnTo>
                      <a:pt x="912" y="1002"/>
                    </a:lnTo>
                    <a:lnTo>
                      <a:pt x="924" y="1002"/>
                    </a:lnTo>
                    <a:lnTo>
                      <a:pt x="930" y="996"/>
                    </a:lnTo>
                    <a:lnTo>
                      <a:pt x="930" y="960"/>
                    </a:lnTo>
                    <a:lnTo>
                      <a:pt x="924" y="954"/>
                    </a:lnTo>
                    <a:lnTo>
                      <a:pt x="924" y="948"/>
                    </a:lnTo>
                    <a:lnTo>
                      <a:pt x="936" y="930"/>
                    </a:lnTo>
                    <a:lnTo>
                      <a:pt x="936" y="906"/>
                    </a:lnTo>
                    <a:lnTo>
                      <a:pt x="942" y="900"/>
                    </a:lnTo>
                    <a:lnTo>
                      <a:pt x="954" y="900"/>
                    </a:lnTo>
                    <a:lnTo>
                      <a:pt x="960" y="894"/>
                    </a:lnTo>
                    <a:lnTo>
                      <a:pt x="960" y="858"/>
                    </a:lnTo>
                    <a:lnTo>
                      <a:pt x="966" y="852"/>
                    </a:lnTo>
                    <a:lnTo>
                      <a:pt x="972" y="840"/>
                    </a:lnTo>
                    <a:lnTo>
                      <a:pt x="978" y="834"/>
                    </a:lnTo>
                    <a:lnTo>
                      <a:pt x="1008" y="834"/>
                    </a:lnTo>
                    <a:lnTo>
                      <a:pt x="1008" y="786"/>
                    </a:lnTo>
                    <a:lnTo>
                      <a:pt x="1014" y="774"/>
                    </a:lnTo>
                    <a:lnTo>
                      <a:pt x="1020" y="768"/>
                    </a:lnTo>
                    <a:lnTo>
                      <a:pt x="1026" y="756"/>
                    </a:lnTo>
                    <a:lnTo>
                      <a:pt x="1032" y="750"/>
                    </a:lnTo>
                    <a:lnTo>
                      <a:pt x="1032" y="708"/>
                    </a:lnTo>
                    <a:lnTo>
                      <a:pt x="1026" y="660"/>
                    </a:lnTo>
                    <a:lnTo>
                      <a:pt x="1020" y="654"/>
                    </a:lnTo>
                    <a:lnTo>
                      <a:pt x="1020" y="636"/>
                    </a:lnTo>
                    <a:lnTo>
                      <a:pt x="1032" y="630"/>
                    </a:lnTo>
                    <a:lnTo>
                      <a:pt x="1038" y="630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50" y="588"/>
                    </a:lnTo>
                    <a:lnTo>
                      <a:pt x="1056" y="576"/>
                    </a:lnTo>
                    <a:lnTo>
                      <a:pt x="1056" y="534"/>
                    </a:lnTo>
                    <a:lnTo>
                      <a:pt x="1050" y="528"/>
                    </a:lnTo>
                    <a:lnTo>
                      <a:pt x="1050" y="516"/>
                    </a:lnTo>
                    <a:lnTo>
                      <a:pt x="1062" y="516"/>
                    </a:lnTo>
                    <a:lnTo>
                      <a:pt x="1068" y="510"/>
                    </a:lnTo>
                    <a:lnTo>
                      <a:pt x="1068" y="492"/>
                    </a:lnTo>
                    <a:lnTo>
                      <a:pt x="1086" y="492"/>
                    </a:lnTo>
                    <a:lnTo>
                      <a:pt x="1092" y="486"/>
                    </a:lnTo>
                    <a:lnTo>
                      <a:pt x="1092" y="480"/>
                    </a:lnTo>
                    <a:lnTo>
                      <a:pt x="1098" y="474"/>
                    </a:lnTo>
                    <a:lnTo>
                      <a:pt x="1098" y="462"/>
                    </a:lnTo>
                    <a:lnTo>
                      <a:pt x="1110" y="462"/>
                    </a:lnTo>
                    <a:lnTo>
                      <a:pt x="1128" y="456"/>
                    </a:lnTo>
                    <a:lnTo>
                      <a:pt x="1152" y="444"/>
                    </a:lnTo>
                    <a:lnTo>
                      <a:pt x="1164" y="420"/>
                    </a:lnTo>
                    <a:lnTo>
                      <a:pt x="1164" y="408"/>
                    </a:lnTo>
                    <a:lnTo>
                      <a:pt x="1128" y="384"/>
                    </a:lnTo>
                    <a:lnTo>
                      <a:pt x="1128" y="378"/>
                    </a:lnTo>
                    <a:lnTo>
                      <a:pt x="1122" y="372"/>
                    </a:lnTo>
                    <a:lnTo>
                      <a:pt x="1122" y="360"/>
                    </a:lnTo>
                    <a:lnTo>
                      <a:pt x="1116" y="354"/>
                    </a:lnTo>
                    <a:lnTo>
                      <a:pt x="1092" y="354"/>
                    </a:lnTo>
                    <a:lnTo>
                      <a:pt x="1080" y="342"/>
                    </a:lnTo>
                    <a:lnTo>
                      <a:pt x="1080" y="330"/>
                    </a:lnTo>
                    <a:lnTo>
                      <a:pt x="1074" y="312"/>
                    </a:lnTo>
                    <a:lnTo>
                      <a:pt x="1074" y="294"/>
                    </a:lnTo>
                    <a:lnTo>
                      <a:pt x="1068" y="282"/>
                    </a:lnTo>
                    <a:lnTo>
                      <a:pt x="1068" y="264"/>
                    </a:lnTo>
                    <a:lnTo>
                      <a:pt x="1062" y="264"/>
                    </a:lnTo>
                    <a:lnTo>
                      <a:pt x="1062" y="240"/>
                    </a:lnTo>
                    <a:lnTo>
                      <a:pt x="1056" y="222"/>
                    </a:lnTo>
                    <a:lnTo>
                      <a:pt x="1056" y="180"/>
                    </a:lnTo>
                    <a:lnTo>
                      <a:pt x="1050" y="168"/>
                    </a:lnTo>
                    <a:lnTo>
                      <a:pt x="1068" y="162"/>
                    </a:lnTo>
                    <a:lnTo>
                      <a:pt x="1038" y="132"/>
                    </a:lnTo>
                    <a:lnTo>
                      <a:pt x="1038" y="90"/>
                    </a:lnTo>
                    <a:lnTo>
                      <a:pt x="1032" y="78"/>
                    </a:lnTo>
                    <a:lnTo>
                      <a:pt x="1026" y="72"/>
                    </a:lnTo>
                    <a:lnTo>
                      <a:pt x="1014" y="66"/>
                    </a:lnTo>
                    <a:lnTo>
                      <a:pt x="984" y="36"/>
                    </a:lnTo>
                    <a:lnTo>
                      <a:pt x="972" y="36"/>
                    </a:lnTo>
                    <a:lnTo>
                      <a:pt x="954" y="18"/>
                    </a:lnTo>
                    <a:lnTo>
                      <a:pt x="948" y="0"/>
                    </a:lnTo>
                    <a:lnTo>
                      <a:pt x="924" y="24"/>
                    </a:lnTo>
                    <a:lnTo>
                      <a:pt x="894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South Afric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679950" y="4797426"/>
                <a:ext cx="457200" cy="411163"/>
              </a:xfrm>
              <a:custGeom>
                <a:avLst/>
                <a:gdLst>
                  <a:gd name="T0" fmla="*/ 2147483647 w 1134"/>
                  <a:gd name="T1" fmla="*/ 2147483647 h 1020"/>
                  <a:gd name="T2" fmla="*/ 2147483647 w 1134"/>
                  <a:gd name="T3" fmla="*/ 2147483647 h 1020"/>
                  <a:gd name="T4" fmla="*/ 2147483647 w 1134"/>
                  <a:gd name="T5" fmla="*/ 2147483647 h 1020"/>
                  <a:gd name="T6" fmla="*/ 2147483647 w 1134"/>
                  <a:gd name="T7" fmla="*/ 2147483647 h 1020"/>
                  <a:gd name="T8" fmla="*/ 2147483647 w 1134"/>
                  <a:gd name="T9" fmla="*/ 2147483647 h 1020"/>
                  <a:gd name="T10" fmla="*/ 2147483647 w 1134"/>
                  <a:gd name="T11" fmla="*/ 2147483647 h 1020"/>
                  <a:gd name="T12" fmla="*/ 2147483647 w 1134"/>
                  <a:gd name="T13" fmla="*/ 2147483647 h 1020"/>
                  <a:gd name="T14" fmla="*/ 2147483647 w 1134"/>
                  <a:gd name="T15" fmla="*/ 2147483647 h 1020"/>
                  <a:gd name="T16" fmla="*/ 2147483647 w 1134"/>
                  <a:gd name="T17" fmla="*/ 2147483647 h 1020"/>
                  <a:gd name="T18" fmla="*/ 2147483647 w 1134"/>
                  <a:gd name="T19" fmla="*/ 2147483647 h 1020"/>
                  <a:gd name="T20" fmla="*/ 2147483647 w 1134"/>
                  <a:gd name="T21" fmla="*/ 2147483647 h 1020"/>
                  <a:gd name="T22" fmla="*/ 2147483647 w 1134"/>
                  <a:gd name="T23" fmla="*/ 2147483647 h 1020"/>
                  <a:gd name="T24" fmla="*/ 2147483647 w 1134"/>
                  <a:gd name="T25" fmla="*/ 2147483647 h 1020"/>
                  <a:gd name="T26" fmla="*/ 2147483647 w 1134"/>
                  <a:gd name="T27" fmla="*/ 2147483647 h 1020"/>
                  <a:gd name="T28" fmla="*/ 2147483647 w 1134"/>
                  <a:gd name="T29" fmla="*/ 2147483647 h 1020"/>
                  <a:gd name="T30" fmla="*/ 2147483647 w 1134"/>
                  <a:gd name="T31" fmla="*/ 2147483647 h 1020"/>
                  <a:gd name="T32" fmla="*/ 2147483647 w 1134"/>
                  <a:gd name="T33" fmla="*/ 2147483647 h 1020"/>
                  <a:gd name="T34" fmla="*/ 2147483647 w 1134"/>
                  <a:gd name="T35" fmla="*/ 2147483647 h 1020"/>
                  <a:gd name="T36" fmla="*/ 2147483647 w 1134"/>
                  <a:gd name="T37" fmla="*/ 2147483647 h 1020"/>
                  <a:gd name="T38" fmla="*/ 2147483647 w 1134"/>
                  <a:gd name="T39" fmla="*/ 2147483647 h 1020"/>
                  <a:gd name="T40" fmla="*/ 2147483647 w 1134"/>
                  <a:gd name="T41" fmla="*/ 2147483647 h 1020"/>
                  <a:gd name="T42" fmla="*/ 2147483647 w 1134"/>
                  <a:gd name="T43" fmla="*/ 2147483647 h 1020"/>
                  <a:gd name="T44" fmla="*/ 2147483647 w 1134"/>
                  <a:gd name="T45" fmla="*/ 2147483647 h 1020"/>
                  <a:gd name="T46" fmla="*/ 2147483647 w 1134"/>
                  <a:gd name="T47" fmla="*/ 2147483647 h 1020"/>
                  <a:gd name="T48" fmla="*/ 2147483647 w 1134"/>
                  <a:gd name="T49" fmla="*/ 2147483647 h 1020"/>
                  <a:gd name="T50" fmla="*/ 2147483647 w 1134"/>
                  <a:gd name="T51" fmla="*/ 2147483647 h 1020"/>
                  <a:gd name="T52" fmla="*/ 2147483647 w 1134"/>
                  <a:gd name="T53" fmla="*/ 2147483647 h 1020"/>
                  <a:gd name="T54" fmla="*/ 2147483647 w 1134"/>
                  <a:gd name="T55" fmla="*/ 2147483647 h 1020"/>
                  <a:gd name="T56" fmla="*/ 2147483647 w 1134"/>
                  <a:gd name="T57" fmla="*/ 2147483647 h 1020"/>
                  <a:gd name="T58" fmla="*/ 2147483647 w 1134"/>
                  <a:gd name="T59" fmla="*/ 2147483647 h 1020"/>
                  <a:gd name="T60" fmla="*/ 2147483647 w 1134"/>
                  <a:gd name="T61" fmla="*/ 2147483647 h 1020"/>
                  <a:gd name="T62" fmla="*/ 0 w 1134"/>
                  <a:gd name="T63" fmla="*/ 2147483647 h 1020"/>
                  <a:gd name="T64" fmla="*/ 2147483647 w 1134"/>
                  <a:gd name="T65" fmla="*/ 2147483647 h 1020"/>
                  <a:gd name="T66" fmla="*/ 2147483647 w 1134"/>
                  <a:gd name="T67" fmla="*/ 2147483647 h 1020"/>
                  <a:gd name="T68" fmla="*/ 2147483647 w 1134"/>
                  <a:gd name="T69" fmla="*/ 2147483647 h 1020"/>
                  <a:gd name="T70" fmla="*/ 2147483647 w 1134"/>
                  <a:gd name="T71" fmla="*/ 2147483647 h 1020"/>
                  <a:gd name="T72" fmla="*/ 2147483647 w 1134"/>
                  <a:gd name="T73" fmla="*/ 2147483647 h 1020"/>
                  <a:gd name="T74" fmla="*/ 2147483647 w 1134"/>
                  <a:gd name="T75" fmla="*/ 2147483647 h 1020"/>
                  <a:gd name="T76" fmla="*/ 2147483647 w 1134"/>
                  <a:gd name="T77" fmla="*/ 2147483647 h 1020"/>
                  <a:gd name="T78" fmla="*/ 2147483647 w 1134"/>
                  <a:gd name="T79" fmla="*/ 2147483647 h 1020"/>
                  <a:gd name="T80" fmla="*/ 2147483647 w 1134"/>
                  <a:gd name="T81" fmla="*/ 2147483647 h 1020"/>
                  <a:gd name="T82" fmla="*/ 2147483647 w 1134"/>
                  <a:gd name="T83" fmla="*/ 2147483647 h 1020"/>
                  <a:gd name="T84" fmla="*/ 2147483647 w 1134"/>
                  <a:gd name="T85" fmla="*/ 2147483647 h 1020"/>
                  <a:gd name="T86" fmla="*/ 2147483647 w 1134"/>
                  <a:gd name="T87" fmla="*/ 2147483647 h 1020"/>
                  <a:gd name="T88" fmla="*/ 2147483647 w 1134"/>
                  <a:gd name="T89" fmla="*/ 2147483647 h 1020"/>
                  <a:gd name="T90" fmla="*/ 2147483647 w 1134"/>
                  <a:gd name="T91" fmla="*/ 2147483647 h 1020"/>
                  <a:gd name="T92" fmla="*/ 2147483647 w 1134"/>
                  <a:gd name="T93" fmla="*/ 2147483647 h 1020"/>
                  <a:gd name="T94" fmla="*/ 2147483647 w 1134"/>
                  <a:gd name="T95" fmla="*/ 2147483647 h 1020"/>
                  <a:gd name="T96" fmla="*/ 2147483647 w 1134"/>
                  <a:gd name="T97" fmla="*/ 2147483647 h 1020"/>
                  <a:gd name="T98" fmla="*/ 2147483647 w 1134"/>
                  <a:gd name="T99" fmla="*/ 2147483647 h 1020"/>
                  <a:gd name="T100" fmla="*/ 2147483647 w 1134"/>
                  <a:gd name="T101" fmla="*/ 2147483647 h 1020"/>
                  <a:gd name="T102" fmla="*/ 2147483647 w 1134"/>
                  <a:gd name="T103" fmla="*/ 2147483647 h 1020"/>
                  <a:gd name="T104" fmla="*/ 2147483647 w 1134"/>
                  <a:gd name="T105" fmla="*/ 2147483647 h 1020"/>
                  <a:gd name="T106" fmla="*/ 2147483647 w 1134"/>
                  <a:gd name="T107" fmla="*/ 2147483647 h 1020"/>
                  <a:gd name="T108" fmla="*/ 2147483647 w 1134"/>
                  <a:gd name="T109" fmla="*/ 2147483647 h 1020"/>
                  <a:gd name="T110" fmla="*/ 2147483647 w 1134"/>
                  <a:gd name="T111" fmla="*/ 2147483647 h 1020"/>
                  <a:gd name="T112" fmla="*/ 2147483647 w 1134"/>
                  <a:gd name="T113" fmla="*/ 2147483647 h 1020"/>
                  <a:gd name="T114" fmla="*/ 2147483647 w 1134"/>
                  <a:gd name="T115" fmla="*/ 2147483647 h 1020"/>
                  <a:gd name="T116" fmla="*/ 2147483647 w 1134"/>
                  <a:gd name="T117" fmla="*/ 2147483647 h 1020"/>
                  <a:gd name="T118" fmla="*/ 2147483647 w 1134"/>
                  <a:gd name="T119" fmla="*/ 2147483647 h 1020"/>
                  <a:gd name="T120" fmla="*/ 2147483647 w 1134"/>
                  <a:gd name="T121" fmla="*/ 2147483647 h 1020"/>
                  <a:gd name="T122" fmla="*/ 2147483647 w 1134"/>
                  <a:gd name="T123" fmla="*/ 2147483647 h 1020"/>
                  <a:gd name="T124" fmla="*/ 2147483647 w 1134"/>
                  <a:gd name="T125" fmla="*/ 2147483647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Somal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391150" y="3687763"/>
                <a:ext cx="287338" cy="446088"/>
              </a:xfrm>
              <a:custGeom>
                <a:avLst/>
                <a:gdLst>
                  <a:gd name="T0" fmla="*/ 2147483647 w 714"/>
                  <a:gd name="T1" fmla="*/ 2147483647 h 1104"/>
                  <a:gd name="T2" fmla="*/ 2147483647 w 714"/>
                  <a:gd name="T3" fmla="*/ 2147483647 h 1104"/>
                  <a:gd name="T4" fmla="*/ 2147483647 w 714"/>
                  <a:gd name="T5" fmla="*/ 2147483647 h 1104"/>
                  <a:gd name="T6" fmla="*/ 2147483647 w 714"/>
                  <a:gd name="T7" fmla="*/ 2147483647 h 1104"/>
                  <a:gd name="T8" fmla="*/ 2147483647 w 714"/>
                  <a:gd name="T9" fmla="*/ 2147483647 h 1104"/>
                  <a:gd name="T10" fmla="*/ 2147483647 w 714"/>
                  <a:gd name="T11" fmla="*/ 2147483647 h 1104"/>
                  <a:gd name="T12" fmla="*/ 2147483647 w 714"/>
                  <a:gd name="T13" fmla="*/ 2147483647 h 1104"/>
                  <a:gd name="T14" fmla="*/ 2147483647 w 714"/>
                  <a:gd name="T15" fmla="*/ 2147483647 h 1104"/>
                  <a:gd name="T16" fmla="*/ 2147483647 w 714"/>
                  <a:gd name="T17" fmla="*/ 2147483647 h 1104"/>
                  <a:gd name="T18" fmla="*/ 2147483647 w 714"/>
                  <a:gd name="T19" fmla="*/ 2147483647 h 1104"/>
                  <a:gd name="T20" fmla="*/ 2147483647 w 714"/>
                  <a:gd name="T21" fmla="*/ 2147483647 h 1104"/>
                  <a:gd name="T22" fmla="*/ 2147483647 w 714"/>
                  <a:gd name="T23" fmla="*/ 2147483647 h 1104"/>
                  <a:gd name="T24" fmla="*/ 0 w 714"/>
                  <a:gd name="T25" fmla="*/ 2147483647 h 1104"/>
                  <a:gd name="T26" fmla="*/ 2147483647 w 714"/>
                  <a:gd name="T27" fmla="*/ 2147483647 h 1104"/>
                  <a:gd name="T28" fmla="*/ 2147483647 w 714"/>
                  <a:gd name="T29" fmla="*/ 2147483647 h 1104"/>
                  <a:gd name="T30" fmla="*/ 2147483647 w 714"/>
                  <a:gd name="T31" fmla="*/ 2147483647 h 1104"/>
                  <a:gd name="T32" fmla="*/ 2147483647 w 714"/>
                  <a:gd name="T33" fmla="*/ 2147483647 h 1104"/>
                  <a:gd name="T34" fmla="*/ 2147483647 w 714"/>
                  <a:gd name="T35" fmla="*/ 2147483647 h 1104"/>
                  <a:gd name="T36" fmla="*/ 2147483647 w 714"/>
                  <a:gd name="T37" fmla="*/ 2147483647 h 1104"/>
                  <a:gd name="T38" fmla="*/ 2147483647 w 714"/>
                  <a:gd name="T39" fmla="*/ 2147483647 h 1104"/>
                  <a:gd name="T40" fmla="*/ 2147483647 w 714"/>
                  <a:gd name="T41" fmla="*/ 2147483647 h 1104"/>
                  <a:gd name="T42" fmla="*/ 2147483647 w 714"/>
                  <a:gd name="T43" fmla="*/ 2147483647 h 1104"/>
                  <a:gd name="T44" fmla="*/ 2147483647 w 714"/>
                  <a:gd name="T45" fmla="*/ 2147483647 h 1104"/>
                  <a:gd name="T46" fmla="*/ 2147483647 w 714"/>
                  <a:gd name="T47" fmla="*/ 2147483647 h 1104"/>
                  <a:gd name="T48" fmla="*/ 2147483647 w 714"/>
                  <a:gd name="T49" fmla="*/ 2147483647 h 1104"/>
                  <a:gd name="T50" fmla="*/ 2147483647 w 714"/>
                  <a:gd name="T51" fmla="*/ 2147483647 h 1104"/>
                  <a:gd name="T52" fmla="*/ 2147483647 w 714"/>
                  <a:gd name="T53" fmla="*/ 2147483647 h 1104"/>
                  <a:gd name="T54" fmla="*/ 2147483647 w 714"/>
                  <a:gd name="T55" fmla="*/ 2147483647 h 1104"/>
                  <a:gd name="T56" fmla="*/ 2147483647 w 714"/>
                  <a:gd name="T57" fmla="*/ 2147483647 h 1104"/>
                  <a:gd name="T58" fmla="*/ 2147483647 w 714"/>
                  <a:gd name="T59" fmla="*/ 2147483647 h 1104"/>
                  <a:gd name="T60" fmla="*/ 2147483647 w 714"/>
                  <a:gd name="T61" fmla="*/ 2147483647 h 1104"/>
                  <a:gd name="T62" fmla="*/ 2147483647 w 714"/>
                  <a:gd name="T63" fmla="*/ 2147483647 h 1104"/>
                  <a:gd name="T64" fmla="*/ 2147483647 w 714"/>
                  <a:gd name="T65" fmla="*/ 2147483647 h 1104"/>
                  <a:gd name="T66" fmla="*/ 2147483647 w 714"/>
                  <a:gd name="T67" fmla="*/ 2147483647 h 1104"/>
                  <a:gd name="T68" fmla="*/ 2147483647 w 714"/>
                  <a:gd name="T69" fmla="*/ 2147483647 h 1104"/>
                  <a:gd name="T70" fmla="*/ 2147483647 w 714"/>
                  <a:gd name="T71" fmla="*/ 2147483647 h 1104"/>
                  <a:gd name="T72" fmla="*/ 2147483647 w 714"/>
                  <a:gd name="T73" fmla="*/ 2147483647 h 1104"/>
                  <a:gd name="T74" fmla="*/ 2147483647 w 714"/>
                  <a:gd name="T75" fmla="*/ 2147483647 h 1104"/>
                  <a:gd name="T76" fmla="*/ 2147483647 w 714"/>
                  <a:gd name="T77" fmla="*/ 2147483647 h 1104"/>
                  <a:gd name="T78" fmla="*/ 2147483647 w 714"/>
                  <a:gd name="T79" fmla="*/ 2147483647 h 1104"/>
                  <a:gd name="T80" fmla="*/ 2147483647 w 714"/>
                  <a:gd name="T81" fmla="*/ 2147483647 h 1104"/>
                  <a:gd name="T82" fmla="*/ 2147483647 w 714"/>
                  <a:gd name="T83" fmla="*/ 2147483647 h 1104"/>
                  <a:gd name="T84" fmla="*/ 2147483647 w 714"/>
                  <a:gd name="T85" fmla="*/ 2147483647 h 1104"/>
                  <a:gd name="T86" fmla="*/ 2147483647 w 714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9" name="Sierra Leon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838575" y="3751263"/>
                <a:ext cx="84138" cy="107950"/>
              </a:xfrm>
              <a:custGeom>
                <a:avLst/>
                <a:gdLst>
                  <a:gd name="T0" fmla="*/ 2147483647 w 210"/>
                  <a:gd name="T1" fmla="*/ 2147483647 h 270"/>
                  <a:gd name="T2" fmla="*/ 2147483647 w 210"/>
                  <a:gd name="T3" fmla="*/ 2147483647 h 270"/>
                  <a:gd name="T4" fmla="*/ 2147483647 w 210"/>
                  <a:gd name="T5" fmla="*/ 2147483647 h 270"/>
                  <a:gd name="T6" fmla="*/ 2147483647 w 210"/>
                  <a:gd name="T7" fmla="*/ 2147483647 h 270"/>
                  <a:gd name="T8" fmla="*/ 2147483647 w 210"/>
                  <a:gd name="T9" fmla="*/ 2147483647 h 270"/>
                  <a:gd name="T10" fmla="*/ 2147483647 w 210"/>
                  <a:gd name="T11" fmla="*/ 2147483647 h 270"/>
                  <a:gd name="T12" fmla="*/ 2147483647 w 210"/>
                  <a:gd name="T13" fmla="*/ 2147483647 h 270"/>
                  <a:gd name="T14" fmla="*/ 2147483647 w 210"/>
                  <a:gd name="T15" fmla="*/ 2147483647 h 270"/>
                  <a:gd name="T16" fmla="*/ 2147483647 w 210"/>
                  <a:gd name="T17" fmla="*/ 2147483647 h 270"/>
                  <a:gd name="T18" fmla="*/ 2147483647 w 210"/>
                  <a:gd name="T19" fmla="*/ 2147483647 h 270"/>
                  <a:gd name="T20" fmla="*/ 2147483647 w 210"/>
                  <a:gd name="T21" fmla="*/ 2147483647 h 270"/>
                  <a:gd name="T22" fmla="*/ 2147483647 w 210"/>
                  <a:gd name="T23" fmla="*/ 0 h 270"/>
                  <a:gd name="T24" fmla="*/ 2147483647 w 210"/>
                  <a:gd name="T25" fmla="*/ 0 h 270"/>
                  <a:gd name="T26" fmla="*/ 2147483647 w 210"/>
                  <a:gd name="T27" fmla="*/ 2147483647 h 270"/>
                  <a:gd name="T28" fmla="*/ 2147483647 w 210"/>
                  <a:gd name="T29" fmla="*/ 2147483647 h 270"/>
                  <a:gd name="T30" fmla="*/ 2147483647 w 210"/>
                  <a:gd name="T31" fmla="*/ 2147483647 h 270"/>
                  <a:gd name="T32" fmla="*/ 2147483647 w 210"/>
                  <a:gd name="T33" fmla="*/ 2147483647 h 270"/>
                  <a:gd name="T34" fmla="*/ 2147483647 w 210"/>
                  <a:gd name="T35" fmla="*/ 2147483647 h 270"/>
                  <a:gd name="T36" fmla="*/ 2147483647 w 210"/>
                  <a:gd name="T37" fmla="*/ 2147483647 h 270"/>
                  <a:gd name="T38" fmla="*/ 2147483647 w 210"/>
                  <a:gd name="T39" fmla="*/ 2147483647 h 270"/>
                  <a:gd name="T40" fmla="*/ 2147483647 w 210"/>
                  <a:gd name="T41" fmla="*/ 2147483647 h 270"/>
                  <a:gd name="T42" fmla="*/ 2147483647 w 210"/>
                  <a:gd name="T43" fmla="*/ 2147483647 h 270"/>
                  <a:gd name="T44" fmla="*/ 0 w 210"/>
                  <a:gd name="T45" fmla="*/ 2147483647 h 270"/>
                  <a:gd name="T46" fmla="*/ 2147483647 w 210"/>
                  <a:gd name="T47" fmla="*/ 2147483647 h 270"/>
                  <a:gd name="T48" fmla="*/ 2147483647 w 210"/>
                  <a:gd name="T49" fmla="*/ 2147483647 h 270"/>
                  <a:gd name="T50" fmla="*/ 0 w 210"/>
                  <a:gd name="T51" fmla="*/ 2147483647 h 270"/>
                  <a:gd name="T52" fmla="*/ 0 w 210"/>
                  <a:gd name="T53" fmla="*/ 2147483647 h 270"/>
                  <a:gd name="T54" fmla="*/ 2147483647 w 210"/>
                  <a:gd name="T55" fmla="*/ 2147483647 h 270"/>
                  <a:gd name="T56" fmla="*/ 2147483647 w 210"/>
                  <a:gd name="T57" fmla="*/ 2147483647 h 270"/>
                  <a:gd name="T58" fmla="*/ 2147483647 w 210"/>
                  <a:gd name="T59" fmla="*/ 2147483647 h 270"/>
                  <a:gd name="T60" fmla="*/ 2147483647 w 210"/>
                  <a:gd name="T61" fmla="*/ 2147483647 h 270"/>
                  <a:gd name="T62" fmla="*/ 2147483647 w 210"/>
                  <a:gd name="T63" fmla="*/ 2147483647 h 270"/>
                  <a:gd name="T64" fmla="*/ 2147483647 w 210"/>
                  <a:gd name="T65" fmla="*/ 2147483647 h 270"/>
                  <a:gd name="T66" fmla="*/ 2147483647 w 210"/>
                  <a:gd name="T67" fmla="*/ 2147483647 h 270"/>
                  <a:gd name="T68" fmla="*/ 2147483647 w 210"/>
                  <a:gd name="T69" fmla="*/ 2147483647 h 270"/>
                  <a:gd name="T70" fmla="*/ 2147483647 w 210"/>
                  <a:gd name="T71" fmla="*/ 2147483647 h 270"/>
                  <a:gd name="T72" fmla="*/ 2147483647 w 210"/>
                  <a:gd name="T73" fmla="*/ 2147483647 h 270"/>
                  <a:gd name="T74" fmla="*/ 2147483647 w 210"/>
                  <a:gd name="T75" fmla="*/ 2147483647 h 270"/>
                  <a:gd name="T76" fmla="*/ 2147483647 w 210"/>
                  <a:gd name="T77" fmla="*/ 2147483647 h 270"/>
                  <a:gd name="T78" fmla="*/ 2147483647 w 210"/>
                  <a:gd name="T79" fmla="*/ 2147483647 h 270"/>
                  <a:gd name="T80" fmla="*/ 2147483647 w 210"/>
                  <a:gd name="T81" fmla="*/ 2147483647 h 270"/>
                  <a:gd name="T82" fmla="*/ 2147483647 w 210"/>
                  <a:gd name="T83" fmla="*/ 2147483647 h 270"/>
                  <a:gd name="T84" fmla="*/ 2147483647 w 210"/>
                  <a:gd name="T85" fmla="*/ 2147483647 h 270"/>
                  <a:gd name="T86" fmla="*/ 2147483647 w 210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0" name="Senega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54438" y="3532188"/>
                <a:ext cx="168275" cy="147638"/>
              </a:xfrm>
              <a:custGeom>
                <a:avLst/>
                <a:gdLst>
                  <a:gd name="T0" fmla="*/ 2147483647 w 414"/>
                  <a:gd name="T1" fmla="*/ 2147483647 h 366"/>
                  <a:gd name="T2" fmla="*/ 2147483647 w 414"/>
                  <a:gd name="T3" fmla="*/ 2147483647 h 366"/>
                  <a:gd name="T4" fmla="*/ 2147483647 w 414"/>
                  <a:gd name="T5" fmla="*/ 2147483647 h 366"/>
                  <a:gd name="T6" fmla="*/ 2147483647 w 414"/>
                  <a:gd name="T7" fmla="*/ 2147483647 h 366"/>
                  <a:gd name="T8" fmla="*/ 2147483647 w 414"/>
                  <a:gd name="T9" fmla="*/ 2147483647 h 366"/>
                  <a:gd name="T10" fmla="*/ 2147483647 w 414"/>
                  <a:gd name="T11" fmla="*/ 2147483647 h 366"/>
                  <a:gd name="T12" fmla="*/ 2147483647 w 414"/>
                  <a:gd name="T13" fmla="*/ 2147483647 h 366"/>
                  <a:gd name="T14" fmla="*/ 2147483647 w 414"/>
                  <a:gd name="T15" fmla="*/ 2147483647 h 366"/>
                  <a:gd name="T16" fmla="*/ 2147483647 w 414"/>
                  <a:gd name="T17" fmla="*/ 2147483647 h 366"/>
                  <a:gd name="T18" fmla="*/ 2147483647 w 414"/>
                  <a:gd name="T19" fmla="*/ 2147483647 h 366"/>
                  <a:gd name="T20" fmla="*/ 2147483647 w 414"/>
                  <a:gd name="T21" fmla="*/ 2147483647 h 366"/>
                  <a:gd name="T22" fmla="*/ 2147483647 w 414"/>
                  <a:gd name="T23" fmla="*/ 2147483647 h 366"/>
                  <a:gd name="T24" fmla="*/ 2147483647 w 414"/>
                  <a:gd name="T25" fmla="*/ 2147483647 h 366"/>
                  <a:gd name="T26" fmla="*/ 2147483647 w 414"/>
                  <a:gd name="T27" fmla="*/ 2147483647 h 366"/>
                  <a:gd name="T28" fmla="*/ 2147483647 w 414"/>
                  <a:gd name="T29" fmla="*/ 0 h 366"/>
                  <a:gd name="T30" fmla="*/ 2147483647 w 414"/>
                  <a:gd name="T31" fmla="*/ 2147483647 h 366"/>
                  <a:gd name="T32" fmla="*/ 2147483647 w 414"/>
                  <a:gd name="T33" fmla="*/ 2147483647 h 366"/>
                  <a:gd name="T34" fmla="*/ 2147483647 w 414"/>
                  <a:gd name="T35" fmla="*/ 2147483647 h 366"/>
                  <a:gd name="T36" fmla="*/ 2147483647 w 414"/>
                  <a:gd name="T37" fmla="*/ 2147483647 h 366"/>
                  <a:gd name="T38" fmla="*/ 2147483647 w 414"/>
                  <a:gd name="T39" fmla="*/ 2147483647 h 366"/>
                  <a:gd name="T40" fmla="*/ 2147483647 w 414"/>
                  <a:gd name="T41" fmla="*/ 2147483647 h 366"/>
                  <a:gd name="T42" fmla="*/ 0 w 414"/>
                  <a:gd name="T43" fmla="*/ 2147483647 h 366"/>
                  <a:gd name="T44" fmla="*/ 2147483647 w 414"/>
                  <a:gd name="T45" fmla="*/ 2147483647 h 366"/>
                  <a:gd name="T46" fmla="*/ 2147483647 w 414"/>
                  <a:gd name="T47" fmla="*/ 2147483647 h 366"/>
                  <a:gd name="T48" fmla="*/ 2147483647 w 414"/>
                  <a:gd name="T49" fmla="*/ 2147483647 h 366"/>
                  <a:gd name="T50" fmla="*/ 2147483647 w 414"/>
                  <a:gd name="T51" fmla="*/ 2147483647 h 366"/>
                  <a:gd name="T52" fmla="*/ 2147483647 w 414"/>
                  <a:gd name="T53" fmla="*/ 2147483647 h 366"/>
                  <a:gd name="T54" fmla="*/ 2147483647 w 414"/>
                  <a:gd name="T55" fmla="*/ 2147483647 h 366"/>
                  <a:gd name="T56" fmla="*/ 2147483647 w 414"/>
                  <a:gd name="T57" fmla="*/ 2147483647 h 366"/>
                  <a:gd name="T58" fmla="*/ 2147483647 w 414"/>
                  <a:gd name="T59" fmla="*/ 2147483647 h 366"/>
                  <a:gd name="T60" fmla="*/ 2147483647 w 414"/>
                  <a:gd name="T61" fmla="*/ 2147483647 h 366"/>
                  <a:gd name="T62" fmla="*/ 2147483647 w 414"/>
                  <a:gd name="T63" fmla="*/ 2147483647 h 366"/>
                  <a:gd name="T64" fmla="*/ 2147483647 w 414"/>
                  <a:gd name="T65" fmla="*/ 2147483647 h 366"/>
                  <a:gd name="T66" fmla="*/ 2147483647 w 414"/>
                  <a:gd name="T67" fmla="*/ 2147483647 h 366"/>
                  <a:gd name="T68" fmla="*/ 2147483647 w 414"/>
                  <a:gd name="T69" fmla="*/ 2147483647 h 366"/>
                  <a:gd name="T70" fmla="*/ 2147483647 w 414"/>
                  <a:gd name="T71" fmla="*/ 2147483647 h 366"/>
                  <a:gd name="T72" fmla="*/ 2147483647 w 414"/>
                  <a:gd name="T73" fmla="*/ 2147483647 h 366"/>
                  <a:gd name="T74" fmla="*/ 2147483647 w 414"/>
                  <a:gd name="T75" fmla="*/ 2147483647 h 366"/>
                  <a:gd name="T76" fmla="*/ 2147483647 w 414"/>
                  <a:gd name="T77" fmla="*/ 2147483647 h 366"/>
                  <a:gd name="T78" fmla="*/ 2147483647 w 414"/>
                  <a:gd name="T79" fmla="*/ 2147483647 h 366"/>
                  <a:gd name="T80" fmla="*/ 2147483647 w 414"/>
                  <a:gd name="T81" fmla="*/ 2147483647 h 366"/>
                  <a:gd name="T82" fmla="*/ 2147483647 w 414"/>
                  <a:gd name="T83" fmla="*/ 2147483647 h 366"/>
                  <a:gd name="T84" fmla="*/ 2147483647 w 414"/>
                  <a:gd name="T85" fmla="*/ 2147483647 h 366"/>
                  <a:gd name="T86" fmla="*/ 2147483647 w 414"/>
                  <a:gd name="T87" fmla="*/ 2147483647 h 366"/>
                  <a:gd name="T88" fmla="*/ 2147483647 w 414"/>
                  <a:gd name="T89" fmla="*/ 2147483647 h 366"/>
                  <a:gd name="T90" fmla="*/ 2147483647 w 414"/>
                  <a:gd name="T91" fmla="*/ 2147483647 h 366"/>
                  <a:gd name="T92" fmla="*/ 2147483647 w 414"/>
                  <a:gd name="T93" fmla="*/ 2147483647 h 366"/>
                  <a:gd name="T94" fmla="*/ 2147483647 w 414"/>
                  <a:gd name="T95" fmla="*/ 2147483647 h 366"/>
                  <a:gd name="T96" fmla="*/ 2147483647 w 414"/>
                  <a:gd name="T97" fmla="*/ 2147483647 h 366"/>
                  <a:gd name="T98" fmla="*/ 2147483647 w 414"/>
                  <a:gd name="T99" fmla="*/ 2147483647 h 366"/>
                  <a:gd name="T100" fmla="*/ 2147483647 w 414"/>
                  <a:gd name="T101" fmla="*/ 2147483647 h 366"/>
                  <a:gd name="T102" fmla="*/ 2147483647 w 414"/>
                  <a:gd name="T103" fmla="*/ 2147483647 h 366"/>
                  <a:gd name="T104" fmla="*/ 2147483647 w 414"/>
                  <a:gd name="T105" fmla="*/ 214748364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1" name="Rwand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040313" y="4111626"/>
                <a:ext cx="60325" cy="58738"/>
              </a:xfrm>
              <a:custGeom>
                <a:avLst/>
                <a:gdLst>
                  <a:gd name="T0" fmla="*/ 2147483647 w 150"/>
                  <a:gd name="T1" fmla="*/ 2147483647 h 150"/>
                  <a:gd name="T2" fmla="*/ 2147483647 w 150"/>
                  <a:gd name="T3" fmla="*/ 2147483647 h 150"/>
                  <a:gd name="T4" fmla="*/ 2147483647 w 150"/>
                  <a:gd name="T5" fmla="*/ 2147483647 h 150"/>
                  <a:gd name="T6" fmla="*/ 2147483647 w 150"/>
                  <a:gd name="T7" fmla="*/ 2147483647 h 150"/>
                  <a:gd name="T8" fmla="*/ 2147483647 w 150"/>
                  <a:gd name="T9" fmla="*/ 2147483647 h 150"/>
                  <a:gd name="T10" fmla="*/ 2147483647 w 150"/>
                  <a:gd name="T11" fmla="*/ 2147483647 h 150"/>
                  <a:gd name="T12" fmla="*/ 2147483647 w 150"/>
                  <a:gd name="T13" fmla="*/ 2147483647 h 150"/>
                  <a:gd name="T14" fmla="*/ 2147483647 w 150"/>
                  <a:gd name="T15" fmla="*/ 2147483647 h 150"/>
                  <a:gd name="T16" fmla="*/ 2147483647 w 150"/>
                  <a:gd name="T17" fmla="*/ 2147483647 h 150"/>
                  <a:gd name="T18" fmla="*/ 2147483647 w 150"/>
                  <a:gd name="T19" fmla="*/ 2147483647 h 150"/>
                  <a:gd name="T20" fmla="*/ 2147483647 w 150"/>
                  <a:gd name="T21" fmla="*/ 2147483647 h 150"/>
                  <a:gd name="T22" fmla="*/ 2147483647 w 150"/>
                  <a:gd name="T23" fmla="*/ 2147483647 h 150"/>
                  <a:gd name="T24" fmla="*/ 2147483647 w 150"/>
                  <a:gd name="T25" fmla="*/ 2147483647 h 150"/>
                  <a:gd name="T26" fmla="*/ 2147483647 w 150"/>
                  <a:gd name="T27" fmla="*/ 0 h 150"/>
                  <a:gd name="T28" fmla="*/ 2147483647 w 150"/>
                  <a:gd name="T29" fmla="*/ 2147483647 h 150"/>
                  <a:gd name="T30" fmla="*/ 2147483647 w 150"/>
                  <a:gd name="T31" fmla="*/ 2147483647 h 150"/>
                  <a:gd name="T32" fmla="*/ 2147483647 w 150"/>
                  <a:gd name="T33" fmla="*/ 2147483647 h 150"/>
                  <a:gd name="T34" fmla="*/ 2147483647 w 150"/>
                  <a:gd name="T35" fmla="*/ 2147483647 h 150"/>
                  <a:gd name="T36" fmla="*/ 2147483647 w 150"/>
                  <a:gd name="T37" fmla="*/ 2147483647 h 150"/>
                  <a:gd name="T38" fmla="*/ 2147483647 w 150"/>
                  <a:gd name="T39" fmla="*/ 2147483647 h 150"/>
                  <a:gd name="T40" fmla="*/ 2147483647 w 150"/>
                  <a:gd name="T41" fmla="*/ 2147483647 h 150"/>
                  <a:gd name="T42" fmla="*/ 2147483647 w 150"/>
                  <a:gd name="T43" fmla="*/ 2147483647 h 150"/>
                  <a:gd name="T44" fmla="*/ 2147483647 w 150"/>
                  <a:gd name="T45" fmla="*/ 2147483647 h 150"/>
                  <a:gd name="T46" fmla="*/ 2147483647 w 150"/>
                  <a:gd name="T47" fmla="*/ 2147483647 h 150"/>
                  <a:gd name="T48" fmla="*/ 2147483647 w 150"/>
                  <a:gd name="T49" fmla="*/ 2147483647 h 150"/>
                  <a:gd name="T50" fmla="*/ 2147483647 w 150"/>
                  <a:gd name="T51" fmla="*/ 2147483647 h 150"/>
                  <a:gd name="T52" fmla="*/ 2147483647 w 150"/>
                  <a:gd name="T53" fmla="*/ 2147483647 h 150"/>
                  <a:gd name="T54" fmla="*/ 2147483647 w 150"/>
                  <a:gd name="T55" fmla="*/ 2147483647 h 150"/>
                  <a:gd name="T56" fmla="*/ 2147483647 w 150"/>
                  <a:gd name="T57" fmla="*/ 2147483647 h 150"/>
                  <a:gd name="T58" fmla="*/ 2147483647 w 150"/>
                  <a:gd name="T59" fmla="*/ 2147483647 h 150"/>
                  <a:gd name="T60" fmla="*/ 0 w 150"/>
                  <a:gd name="T61" fmla="*/ 2147483647 h 150"/>
                  <a:gd name="T62" fmla="*/ 0 w 150"/>
                  <a:gd name="T63" fmla="*/ 2147483647 h 150"/>
                  <a:gd name="T64" fmla="*/ 2147483647 w 150"/>
                  <a:gd name="T65" fmla="*/ 2147483647 h 150"/>
                  <a:gd name="T66" fmla="*/ 2147483647 w 150"/>
                  <a:gd name="T67" fmla="*/ 2147483647 h 150"/>
                  <a:gd name="T68" fmla="*/ 2147483647 w 150"/>
                  <a:gd name="T69" fmla="*/ 2147483647 h 150"/>
                  <a:gd name="T70" fmla="*/ 2147483647 w 150"/>
                  <a:gd name="T71" fmla="*/ 2147483647 h 150"/>
                  <a:gd name="T72" fmla="*/ 2147483647 w 150"/>
                  <a:gd name="T73" fmla="*/ 2147483647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2" name="Nige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295775" y="3627438"/>
                <a:ext cx="336550" cy="311150"/>
              </a:xfrm>
              <a:custGeom>
                <a:avLst/>
                <a:gdLst>
                  <a:gd name="T0" fmla="*/ 2147483647 w 840"/>
                  <a:gd name="T1" fmla="*/ 2147483647 h 768"/>
                  <a:gd name="T2" fmla="*/ 2147483647 w 840"/>
                  <a:gd name="T3" fmla="*/ 2147483647 h 768"/>
                  <a:gd name="T4" fmla="*/ 2147483647 w 840"/>
                  <a:gd name="T5" fmla="*/ 2147483647 h 768"/>
                  <a:gd name="T6" fmla="*/ 2147483647 w 840"/>
                  <a:gd name="T7" fmla="*/ 2147483647 h 768"/>
                  <a:gd name="T8" fmla="*/ 2147483647 w 840"/>
                  <a:gd name="T9" fmla="*/ 2147483647 h 768"/>
                  <a:gd name="T10" fmla="*/ 2147483647 w 840"/>
                  <a:gd name="T11" fmla="*/ 2147483647 h 768"/>
                  <a:gd name="T12" fmla="*/ 2147483647 w 840"/>
                  <a:gd name="T13" fmla="*/ 2147483647 h 768"/>
                  <a:gd name="T14" fmla="*/ 2147483647 w 840"/>
                  <a:gd name="T15" fmla="*/ 2147483647 h 768"/>
                  <a:gd name="T16" fmla="*/ 2147483647 w 840"/>
                  <a:gd name="T17" fmla="*/ 2147483647 h 768"/>
                  <a:gd name="T18" fmla="*/ 2147483647 w 840"/>
                  <a:gd name="T19" fmla="*/ 2147483647 h 768"/>
                  <a:gd name="T20" fmla="*/ 2147483647 w 840"/>
                  <a:gd name="T21" fmla="*/ 2147483647 h 768"/>
                  <a:gd name="T22" fmla="*/ 2147483647 w 840"/>
                  <a:gd name="T23" fmla="*/ 2147483647 h 768"/>
                  <a:gd name="T24" fmla="*/ 2147483647 w 840"/>
                  <a:gd name="T25" fmla="*/ 2147483647 h 768"/>
                  <a:gd name="T26" fmla="*/ 2147483647 w 840"/>
                  <a:gd name="T27" fmla="*/ 2147483647 h 768"/>
                  <a:gd name="T28" fmla="*/ 2147483647 w 840"/>
                  <a:gd name="T29" fmla="*/ 2147483647 h 768"/>
                  <a:gd name="T30" fmla="*/ 2147483647 w 840"/>
                  <a:gd name="T31" fmla="*/ 2147483647 h 768"/>
                  <a:gd name="T32" fmla="*/ 2147483647 w 840"/>
                  <a:gd name="T33" fmla="*/ 2147483647 h 768"/>
                  <a:gd name="T34" fmla="*/ 2147483647 w 840"/>
                  <a:gd name="T35" fmla="*/ 2147483647 h 768"/>
                  <a:gd name="T36" fmla="*/ 2147483647 w 840"/>
                  <a:gd name="T37" fmla="*/ 2147483647 h 768"/>
                  <a:gd name="T38" fmla="*/ 2147483647 w 840"/>
                  <a:gd name="T39" fmla="*/ 2147483647 h 768"/>
                  <a:gd name="T40" fmla="*/ 2147483647 w 840"/>
                  <a:gd name="T41" fmla="*/ 2147483647 h 768"/>
                  <a:gd name="T42" fmla="*/ 2147483647 w 840"/>
                  <a:gd name="T43" fmla="*/ 2147483647 h 768"/>
                  <a:gd name="T44" fmla="*/ 2147483647 w 840"/>
                  <a:gd name="T45" fmla="*/ 2147483647 h 768"/>
                  <a:gd name="T46" fmla="*/ 2147483647 w 840"/>
                  <a:gd name="T47" fmla="*/ 2147483647 h 768"/>
                  <a:gd name="T48" fmla="*/ 2147483647 w 840"/>
                  <a:gd name="T49" fmla="*/ 2147483647 h 768"/>
                  <a:gd name="T50" fmla="*/ 2147483647 w 840"/>
                  <a:gd name="T51" fmla="*/ 2147483647 h 768"/>
                  <a:gd name="T52" fmla="*/ 2147483647 w 840"/>
                  <a:gd name="T53" fmla="*/ 2147483647 h 768"/>
                  <a:gd name="T54" fmla="*/ 2147483647 w 840"/>
                  <a:gd name="T55" fmla="*/ 2147483647 h 768"/>
                  <a:gd name="T56" fmla="*/ 2147483647 w 840"/>
                  <a:gd name="T57" fmla="*/ 2147483647 h 768"/>
                  <a:gd name="T58" fmla="*/ 2147483647 w 840"/>
                  <a:gd name="T59" fmla="*/ 2147483647 h 768"/>
                  <a:gd name="T60" fmla="*/ 2147483647 w 840"/>
                  <a:gd name="T61" fmla="*/ 2147483647 h 768"/>
                  <a:gd name="T62" fmla="*/ 2147483647 w 840"/>
                  <a:gd name="T63" fmla="*/ 2147483647 h 768"/>
                  <a:gd name="T64" fmla="*/ 2147483647 w 840"/>
                  <a:gd name="T65" fmla="*/ 2147483647 h 768"/>
                  <a:gd name="T66" fmla="*/ 2147483647 w 840"/>
                  <a:gd name="T67" fmla="*/ 2147483647 h 768"/>
                  <a:gd name="T68" fmla="*/ 2147483647 w 840"/>
                  <a:gd name="T69" fmla="*/ 2147483647 h 768"/>
                  <a:gd name="T70" fmla="*/ 2147483647 w 840"/>
                  <a:gd name="T71" fmla="*/ 2147483647 h 768"/>
                  <a:gd name="T72" fmla="*/ 2147483647 w 840"/>
                  <a:gd name="T73" fmla="*/ 2147483647 h 768"/>
                  <a:gd name="T74" fmla="*/ 2147483647 w 840"/>
                  <a:gd name="T75" fmla="*/ 2147483647 h 768"/>
                  <a:gd name="T76" fmla="*/ 2147483647 w 840"/>
                  <a:gd name="T77" fmla="*/ 2147483647 h 768"/>
                  <a:gd name="T78" fmla="*/ 2147483647 w 840"/>
                  <a:gd name="T79" fmla="*/ 2147483647 h 768"/>
                  <a:gd name="T80" fmla="*/ 2147483647 w 840"/>
                  <a:gd name="T81" fmla="*/ 2147483647 h 768"/>
                  <a:gd name="T82" fmla="*/ 2147483647 w 840"/>
                  <a:gd name="T83" fmla="*/ 2147483647 h 768"/>
                  <a:gd name="T84" fmla="*/ 2147483647 w 840"/>
                  <a:gd name="T85" fmla="*/ 2147483647 h 768"/>
                  <a:gd name="T86" fmla="*/ 2147483647 w 840"/>
                  <a:gd name="T87" fmla="*/ 2147483647 h 768"/>
                  <a:gd name="T88" fmla="*/ 2147483647 w 840"/>
                  <a:gd name="T89" fmla="*/ 2147483647 h 768"/>
                  <a:gd name="T90" fmla="*/ 2147483647 w 840"/>
                  <a:gd name="T91" fmla="*/ 2147483647 h 768"/>
                  <a:gd name="T92" fmla="*/ 2147483647 w 840"/>
                  <a:gd name="T93" fmla="*/ 2147483647 h 768"/>
                  <a:gd name="T94" fmla="*/ 2147483647 w 840"/>
                  <a:gd name="T95" fmla="*/ 2147483647 h 768"/>
                  <a:gd name="T96" fmla="*/ 2147483647 w 840"/>
                  <a:gd name="T97" fmla="*/ 2147483647 h 768"/>
                  <a:gd name="T98" fmla="*/ 2147483647 w 840"/>
                  <a:gd name="T99" fmla="*/ 2147483647 h 768"/>
                  <a:gd name="T100" fmla="*/ 2147483647 w 840"/>
                  <a:gd name="T101" fmla="*/ 2147483647 h 768"/>
                  <a:gd name="T102" fmla="*/ 2147483647 w 840"/>
                  <a:gd name="T103" fmla="*/ 2147483647 h 768"/>
                  <a:gd name="T104" fmla="*/ 2147483647 w 840"/>
                  <a:gd name="T105" fmla="*/ 2147483647 h 768"/>
                  <a:gd name="T106" fmla="*/ 2147483647 w 840"/>
                  <a:gd name="T107" fmla="*/ 2147483647 h 768"/>
                  <a:gd name="T108" fmla="*/ 2147483647 w 840"/>
                  <a:gd name="T109" fmla="*/ 2147483647 h 768"/>
                  <a:gd name="T110" fmla="*/ 2147483647 w 840"/>
                  <a:gd name="T111" fmla="*/ 2147483647 h 768"/>
                  <a:gd name="T112" fmla="*/ 2147483647 w 840"/>
                  <a:gd name="T113" fmla="*/ 2147483647 h 768"/>
                  <a:gd name="T114" fmla="*/ 2147483647 w 840"/>
                  <a:gd name="T115" fmla="*/ 2147483647 h 768"/>
                  <a:gd name="T116" fmla="*/ 2147483647 w 840"/>
                  <a:gd name="T117" fmla="*/ 2147483647 h 768"/>
                  <a:gd name="T118" fmla="*/ 2147483647 w 840"/>
                  <a:gd name="T119" fmla="*/ 2147483647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Nige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224338" y="3316288"/>
                <a:ext cx="446088" cy="379413"/>
              </a:xfrm>
              <a:custGeom>
                <a:avLst/>
                <a:gdLst>
                  <a:gd name="T0" fmla="*/ 2147483647 w 1110"/>
                  <a:gd name="T1" fmla="*/ 2147483647 h 942"/>
                  <a:gd name="T2" fmla="*/ 2147483647 w 1110"/>
                  <a:gd name="T3" fmla="*/ 2147483647 h 942"/>
                  <a:gd name="T4" fmla="*/ 2147483647 w 1110"/>
                  <a:gd name="T5" fmla="*/ 2147483647 h 942"/>
                  <a:gd name="T6" fmla="*/ 2147483647 w 1110"/>
                  <a:gd name="T7" fmla="*/ 2147483647 h 942"/>
                  <a:gd name="T8" fmla="*/ 2147483647 w 1110"/>
                  <a:gd name="T9" fmla="*/ 2147483647 h 942"/>
                  <a:gd name="T10" fmla="*/ 2147483647 w 1110"/>
                  <a:gd name="T11" fmla="*/ 2147483647 h 942"/>
                  <a:gd name="T12" fmla="*/ 2147483647 w 1110"/>
                  <a:gd name="T13" fmla="*/ 2147483647 h 942"/>
                  <a:gd name="T14" fmla="*/ 2147483647 w 1110"/>
                  <a:gd name="T15" fmla="*/ 2147483647 h 942"/>
                  <a:gd name="T16" fmla="*/ 2147483647 w 1110"/>
                  <a:gd name="T17" fmla="*/ 2147483647 h 942"/>
                  <a:gd name="T18" fmla="*/ 2147483647 w 1110"/>
                  <a:gd name="T19" fmla="*/ 2147483647 h 942"/>
                  <a:gd name="T20" fmla="*/ 2147483647 w 1110"/>
                  <a:gd name="T21" fmla="*/ 2147483647 h 942"/>
                  <a:gd name="T22" fmla="*/ 2147483647 w 1110"/>
                  <a:gd name="T23" fmla="*/ 2147483647 h 942"/>
                  <a:gd name="T24" fmla="*/ 2147483647 w 1110"/>
                  <a:gd name="T25" fmla="*/ 2147483647 h 942"/>
                  <a:gd name="T26" fmla="*/ 2147483647 w 1110"/>
                  <a:gd name="T27" fmla="*/ 2147483647 h 942"/>
                  <a:gd name="T28" fmla="*/ 2147483647 w 1110"/>
                  <a:gd name="T29" fmla="*/ 2147483647 h 942"/>
                  <a:gd name="T30" fmla="*/ 2147483647 w 1110"/>
                  <a:gd name="T31" fmla="*/ 2147483647 h 942"/>
                  <a:gd name="T32" fmla="*/ 2147483647 w 1110"/>
                  <a:gd name="T33" fmla="*/ 2147483647 h 942"/>
                  <a:gd name="T34" fmla="*/ 2147483647 w 1110"/>
                  <a:gd name="T35" fmla="*/ 2147483647 h 942"/>
                  <a:gd name="T36" fmla="*/ 2147483647 w 1110"/>
                  <a:gd name="T37" fmla="*/ 2147483647 h 942"/>
                  <a:gd name="T38" fmla="*/ 2147483647 w 1110"/>
                  <a:gd name="T39" fmla="*/ 2147483647 h 942"/>
                  <a:gd name="T40" fmla="*/ 2147483647 w 1110"/>
                  <a:gd name="T41" fmla="*/ 2147483647 h 942"/>
                  <a:gd name="T42" fmla="*/ 2147483647 w 1110"/>
                  <a:gd name="T43" fmla="*/ 2147483647 h 942"/>
                  <a:gd name="T44" fmla="*/ 2147483647 w 1110"/>
                  <a:gd name="T45" fmla="*/ 2147483647 h 942"/>
                  <a:gd name="T46" fmla="*/ 2147483647 w 1110"/>
                  <a:gd name="T47" fmla="*/ 2147483647 h 942"/>
                  <a:gd name="T48" fmla="*/ 2147483647 w 1110"/>
                  <a:gd name="T49" fmla="*/ 2147483647 h 942"/>
                  <a:gd name="T50" fmla="*/ 2147483647 w 1110"/>
                  <a:gd name="T51" fmla="*/ 2147483647 h 942"/>
                  <a:gd name="T52" fmla="*/ 2147483647 w 1110"/>
                  <a:gd name="T53" fmla="*/ 2147483647 h 942"/>
                  <a:gd name="T54" fmla="*/ 2147483647 w 1110"/>
                  <a:gd name="T55" fmla="*/ 2147483647 h 942"/>
                  <a:gd name="T56" fmla="*/ 2147483647 w 1110"/>
                  <a:gd name="T57" fmla="*/ 2147483647 h 942"/>
                  <a:gd name="T58" fmla="*/ 2147483647 w 1110"/>
                  <a:gd name="T59" fmla="*/ 2147483647 h 942"/>
                  <a:gd name="T60" fmla="*/ 2147483647 w 1110"/>
                  <a:gd name="T61" fmla="*/ 2147483647 h 942"/>
                  <a:gd name="T62" fmla="*/ 2147483647 w 1110"/>
                  <a:gd name="T63" fmla="*/ 2147483647 h 942"/>
                  <a:gd name="T64" fmla="*/ 2147483647 w 1110"/>
                  <a:gd name="T65" fmla="*/ 2147483647 h 942"/>
                  <a:gd name="T66" fmla="*/ 2147483647 w 1110"/>
                  <a:gd name="T67" fmla="*/ 2147483647 h 942"/>
                  <a:gd name="T68" fmla="*/ 2147483647 w 1110"/>
                  <a:gd name="T69" fmla="*/ 2147483647 h 942"/>
                  <a:gd name="T70" fmla="*/ 2147483647 w 1110"/>
                  <a:gd name="T71" fmla="*/ 2147483647 h 942"/>
                  <a:gd name="T72" fmla="*/ 2147483647 w 1110"/>
                  <a:gd name="T73" fmla="*/ 2147483647 h 942"/>
                  <a:gd name="T74" fmla="*/ 2147483647 w 1110"/>
                  <a:gd name="T75" fmla="*/ 2147483647 h 942"/>
                  <a:gd name="T76" fmla="*/ 2147483647 w 1110"/>
                  <a:gd name="T77" fmla="*/ 2147483647 h 942"/>
                  <a:gd name="T78" fmla="*/ 2147483647 w 1110"/>
                  <a:gd name="T79" fmla="*/ 2147483647 h 942"/>
                  <a:gd name="T80" fmla="*/ 2147483647 w 1110"/>
                  <a:gd name="T81" fmla="*/ 2147483647 h 942"/>
                  <a:gd name="T82" fmla="*/ 2147483647 w 1110"/>
                  <a:gd name="T83" fmla="*/ 2147483647 h 942"/>
                  <a:gd name="T84" fmla="*/ 2147483647 w 1110"/>
                  <a:gd name="T85" fmla="*/ 2147483647 h 942"/>
                  <a:gd name="T86" fmla="*/ 2147483647 w 1110"/>
                  <a:gd name="T87" fmla="*/ 2147483647 h 942"/>
                  <a:gd name="T88" fmla="*/ 2147483647 w 1110"/>
                  <a:gd name="T89" fmla="*/ 2147483647 h 942"/>
                  <a:gd name="T90" fmla="*/ 2147483647 w 1110"/>
                  <a:gd name="T91" fmla="*/ 2147483647 h 942"/>
                  <a:gd name="T92" fmla="*/ 2147483647 w 1110"/>
                  <a:gd name="T93" fmla="*/ 2147483647 h 942"/>
                  <a:gd name="T94" fmla="*/ 2147483647 w 1110"/>
                  <a:gd name="T95" fmla="*/ 2147483647 h 942"/>
                  <a:gd name="T96" fmla="*/ 2147483647 w 1110"/>
                  <a:gd name="T97" fmla="*/ 2147483647 h 942"/>
                  <a:gd name="T98" fmla="*/ 0 w 1110"/>
                  <a:gd name="T99" fmla="*/ 2147483647 h 942"/>
                  <a:gd name="T100" fmla="*/ 2147483647 w 1110"/>
                  <a:gd name="T101" fmla="*/ 2147483647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4" name="Nami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48188" y="4627563"/>
                <a:ext cx="384175" cy="392113"/>
              </a:xfrm>
              <a:custGeom>
                <a:avLst/>
                <a:gdLst>
                  <a:gd name="T0" fmla="*/ 2147483647 w 954"/>
                  <a:gd name="T1" fmla="*/ 2147483647 h 972"/>
                  <a:gd name="T2" fmla="*/ 2147483647 w 954"/>
                  <a:gd name="T3" fmla="*/ 2147483647 h 972"/>
                  <a:gd name="T4" fmla="*/ 2147483647 w 954"/>
                  <a:gd name="T5" fmla="*/ 2147483647 h 972"/>
                  <a:gd name="T6" fmla="*/ 2147483647 w 954"/>
                  <a:gd name="T7" fmla="*/ 2147483647 h 972"/>
                  <a:gd name="T8" fmla="*/ 2147483647 w 954"/>
                  <a:gd name="T9" fmla="*/ 2147483647 h 972"/>
                  <a:gd name="T10" fmla="*/ 2147483647 w 954"/>
                  <a:gd name="T11" fmla="*/ 2147483647 h 972"/>
                  <a:gd name="T12" fmla="*/ 2147483647 w 954"/>
                  <a:gd name="T13" fmla="*/ 2147483647 h 972"/>
                  <a:gd name="T14" fmla="*/ 2147483647 w 954"/>
                  <a:gd name="T15" fmla="*/ 2147483647 h 972"/>
                  <a:gd name="T16" fmla="*/ 2147483647 w 954"/>
                  <a:gd name="T17" fmla="*/ 2147483647 h 972"/>
                  <a:gd name="T18" fmla="*/ 2147483647 w 954"/>
                  <a:gd name="T19" fmla="*/ 2147483647 h 972"/>
                  <a:gd name="T20" fmla="*/ 2147483647 w 954"/>
                  <a:gd name="T21" fmla="*/ 2147483647 h 972"/>
                  <a:gd name="T22" fmla="*/ 2147483647 w 954"/>
                  <a:gd name="T23" fmla="*/ 2147483647 h 972"/>
                  <a:gd name="T24" fmla="*/ 2147483647 w 954"/>
                  <a:gd name="T25" fmla="*/ 2147483647 h 972"/>
                  <a:gd name="T26" fmla="*/ 2147483647 w 954"/>
                  <a:gd name="T27" fmla="*/ 2147483647 h 972"/>
                  <a:gd name="T28" fmla="*/ 2147483647 w 954"/>
                  <a:gd name="T29" fmla="*/ 2147483647 h 972"/>
                  <a:gd name="T30" fmla="*/ 2147483647 w 954"/>
                  <a:gd name="T31" fmla="*/ 2147483647 h 972"/>
                  <a:gd name="T32" fmla="*/ 2147483647 w 954"/>
                  <a:gd name="T33" fmla="*/ 2147483647 h 972"/>
                  <a:gd name="T34" fmla="*/ 2147483647 w 954"/>
                  <a:gd name="T35" fmla="*/ 2147483647 h 972"/>
                  <a:gd name="T36" fmla="*/ 2147483647 w 954"/>
                  <a:gd name="T37" fmla="*/ 2147483647 h 972"/>
                  <a:gd name="T38" fmla="*/ 2147483647 w 954"/>
                  <a:gd name="T39" fmla="*/ 2147483647 h 972"/>
                  <a:gd name="T40" fmla="*/ 2147483647 w 954"/>
                  <a:gd name="T41" fmla="*/ 2147483647 h 972"/>
                  <a:gd name="T42" fmla="*/ 2147483647 w 954"/>
                  <a:gd name="T43" fmla="*/ 2147483647 h 972"/>
                  <a:gd name="T44" fmla="*/ 2147483647 w 954"/>
                  <a:gd name="T45" fmla="*/ 2147483647 h 972"/>
                  <a:gd name="T46" fmla="*/ 2147483647 w 954"/>
                  <a:gd name="T47" fmla="*/ 2147483647 h 972"/>
                  <a:gd name="T48" fmla="*/ 2147483647 w 954"/>
                  <a:gd name="T49" fmla="*/ 2147483647 h 972"/>
                  <a:gd name="T50" fmla="*/ 2147483647 w 954"/>
                  <a:gd name="T51" fmla="*/ 2147483647 h 972"/>
                  <a:gd name="T52" fmla="*/ 2147483647 w 954"/>
                  <a:gd name="T53" fmla="*/ 2147483647 h 972"/>
                  <a:gd name="T54" fmla="*/ 2147483647 w 954"/>
                  <a:gd name="T55" fmla="*/ 2147483647 h 972"/>
                  <a:gd name="T56" fmla="*/ 2147483647 w 954"/>
                  <a:gd name="T57" fmla="*/ 2147483647 h 972"/>
                  <a:gd name="T58" fmla="*/ 2147483647 w 954"/>
                  <a:gd name="T59" fmla="*/ 2147483647 h 972"/>
                  <a:gd name="T60" fmla="*/ 2147483647 w 954"/>
                  <a:gd name="T61" fmla="*/ 2147483647 h 972"/>
                  <a:gd name="T62" fmla="*/ 2147483647 w 954"/>
                  <a:gd name="T63" fmla="*/ 2147483647 h 972"/>
                  <a:gd name="T64" fmla="*/ 2147483647 w 954"/>
                  <a:gd name="T65" fmla="*/ 2147483647 h 972"/>
                  <a:gd name="T66" fmla="*/ 2147483647 w 954"/>
                  <a:gd name="T67" fmla="*/ 0 h 972"/>
                  <a:gd name="T68" fmla="*/ 2147483647 w 954"/>
                  <a:gd name="T69" fmla="*/ 2147483647 h 972"/>
                  <a:gd name="T70" fmla="*/ 2147483647 w 954"/>
                  <a:gd name="T71" fmla="*/ 2147483647 h 972"/>
                  <a:gd name="T72" fmla="*/ 0 w 954"/>
                  <a:gd name="T73" fmla="*/ 2147483647 h 972"/>
                  <a:gd name="T74" fmla="*/ 2147483647 w 954"/>
                  <a:gd name="T75" fmla="*/ 2147483647 h 972"/>
                  <a:gd name="T76" fmla="*/ 2147483647 w 954"/>
                  <a:gd name="T77" fmla="*/ 2147483647 h 972"/>
                  <a:gd name="T78" fmla="*/ 2147483647 w 954"/>
                  <a:gd name="T79" fmla="*/ 2147483647 h 972"/>
                  <a:gd name="T80" fmla="*/ 2147483647 w 954"/>
                  <a:gd name="T81" fmla="*/ 2147483647 h 972"/>
                  <a:gd name="T82" fmla="*/ 2147483647 w 954"/>
                  <a:gd name="T83" fmla="*/ 2147483647 h 972"/>
                  <a:gd name="T84" fmla="*/ 2147483647 w 954"/>
                  <a:gd name="T85" fmla="*/ 2147483647 h 972"/>
                  <a:gd name="T86" fmla="*/ 2147483647 w 954"/>
                  <a:gd name="T87" fmla="*/ 2147483647 h 972"/>
                  <a:gd name="T88" fmla="*/ 2147483647 w 954"/>
                  <a:gd name="T89" fmla="*/ 2147483647 h 972"/>
                  <a:gd name="T90" fmla="*/ 2147483647 w 954"/>
                  <a:gd name="T91" fmla="*/ 2147483647 h 972"/>
                  <a:gd name="T92" fmla="*/ 2147483647 w 954"/>
                  <a:gd name="T93" fmla="*/ 2147483647 h 972"/>
                  <a:gd name="T94" fmla="*/ 2147483647 w 954"/>
                  <a:gd name="T95" fmla="*/ 2147483647 h 972"/>
                  <a:gd name="T96" fmla="*/ 2147483647 w 954"/>
                  <a:gd name="T97" fmla="*/ 2147483647 h 972"/>
                  <a:gd name="T98" fmla="*/ 2147483647 w 954"/>
                  <a:gd name="T99" fmla="*/ 2147483647 h 972"/>
                  <a:gd name="T100" fmla="*/ 2147483647 w 954"/>
                  <a:gd name="T101" fmla="*/ 2147483647 h 972"/>
                  <a:gd name="T102" fmla="*/ 2147483647 w 954"/>
                  <a:gd name="T103" fmla="*/ 2147483647 h 972"/>
                  <a:gd name="T104" fmla="*/ 2147483647 w 954"/>
                  <a:gd name="T105" fmla="*/ 2147483647 h 972"/>
                  <a:gd name="T106" fmla="*/ 2147483647 w 954"/>
                  <a:gd name="T107" fmla="*/ 2147483647 h 972"/>
                  <a:gd name="T108" fmla="*/ 2147483647 w 954"/>
                  <a:gd name="T109" fmla="*/ 2147483647 h 972"/>
                  <a:gd name="T110" fmla="*/ 2147483647 w 954"/>
                  <a:gd name="T111" fmla="*/ 2147483647 h 972"/>
                  <a:gd name="T112" fmla="*/ 2147483647 w 954"/>
                  <a:gd name="T113" fmla="*/ 2147483647 h 972"/>
                  <a:gd name="T114" fmla="*/ 2147483647 w 954"/>
                  <a:gd name="T115" fmla="*/ 2147483647 h 972"/>
                  <a:gd name="T116" fmla="*/ 2147483647 w 954"/>
                  <a:gd name="T117" fmla="*/ 2147483647 h 972"/>
                  <a:gd name="T118" fmla="*/ 2147483647 w 954"/>
                  <a:gd name="T119" fmla="*/ 2147483647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5" name="Mozambiqu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072063" y="4418013"/>
                <a:ext cx="307975" cy="538163"/>
              </a:xfrm>
              <a:custGeom>
                <a:avLst/>
                <a:gdLst>
                  <a:gd name="T0" fmla="*/ 2147483647 w 762"/>
                  <a:gd name="T1" fmla="*/ 2147483647 h 1338"/>
                  <a:gd name="T2" fmla="*/ 2147483647 w 762"/>
                  <a:gd name="T3" fmla="*/ 2147483647 h 1338"/>
                  <a:gd name="T4" fmla="*/ 2147483647 w 762"/>
                  <a:gd name="T5" fmla="*/ 2147483647 h 1338"/>
                  <a:gd name="T6" fmla="*/ 2147483647 w 762"/>
                  <a:gd name="T7" fmla="*/ 2147483647 h 1338"/>
                  <a:gd name="T8" fmla="*/ 2147483647 w 762"/>
                  <a:gd name="T9" fmla="*/ 2147483647 h 1338"/>
                  <a:gd name="T10" fmla="*/ 2147483647 w 762"/>
                  <a:gd name="T11" fmla="*/ 2147483647 h 1338"/>
                  <a:gd name="T12" fmla="*/ 2147483647 w 762"/>
                  <a:gd name="T13" fmla="*/ 2147483647 h 1338"/>
                  <a:gd name="T14" fmla="*/ 2147483647 w 762"/>
                  <a:gd name="T15" fmla="*/ 2147483647 h 1338"/>
                  <a:gd name="T16" fmla="*/ 2147483647 w 762"/>
                  <a:gd name="T17" fmla="*/ 2147483647 h 1338"/>
                  <a:gd name="T18" fmla="*/ 2147483647 w 762"/>
                  <a:gd name="T19" fmla="*/ 2147483647 h 1338"/>
                  <a:gd name="T20" fmla="*/ 2147483647 w 762"/>
                  <a:gd name="T21" fmla="*/ 2147483647 h 1338"/>
                  <a:gd name="T22" fmla="*/ 2147483647 w 762"/>
                  <a:gd name="T23" fmla="*/ 2147483647 h 1338"/>
                  <a:gd name="T24" fmla="*/ 2147483647 w 762"/>
                  <a:gd name="T25" fmla="*/ 2147483647 h 1338"/>
                  <a:gd name="T26" fmla="*/ 2147483647 w 762"/>
                  <a:gd name="T27" fmla="*/ 2147483647 h 1338"/>
                  <a:gd name="T28" fmla="*/ 2147483647 w 762"/>
                  <a:gd name="T29" fmla="*/ 2147483647 h 1338"/>
                  <a:gd name="T30" fmla="*/ 2147483647 w 762"/>
                  <a:gd name="T31" fmla="*/ 2147483647 h 1338"/>
                  <a:gd name="T32" fmla="*/ 2147483647 w 762"/>
                  <a:gd name="T33" fmla="*/ 2147483647 h 1338"/>
                  <a:gd name="T34" fmla="*/ 2147483647 w 762"/>
                  <a:gd name="T35" fmla="*/ 2147483647 h 1338"/>
                  <a:gd name="T36" fmla="*/ 2147483647 w 762"/>
                  <a:gd name="T37" fmla="*/ 2147483647 h 1338"/>
                  <a:gd name="T38" fmla="*/ 2147483647 w 762"/>
                  <a:gd name="T39" fmla="*/ 2147483647 h 1338"/>
                  <a:gd name="T40" fmla="*/ 2147483647 w 762"/>
                  <a:gd name="T41" fmla="*/ 2147483647 h 1338"/>
                  <a:gd name="T42" fmla="*/ 2147483647 w 762"/>
                  <a:gd name="T43" fmla="*/ 2147483647 h 1338"/>
                  <a:gd name="T44" fmla="*/ 2147483647 w 762"/>
                  <a:gd name="T45" fmla="*/ 2147483647 h 1338"/>
                  <a:gd name="T46" fmla="*/ 2147483647 w 762"/>
                  <a:gd name="T47" fmla="*/ 2147483647 h 1338"/>
                  <a:gd name="T48" fmla="*/ 2147483647 w 762"/>
                  <a:gd name="T49" fmla="*/ 2147483647 h 1338"/>
                  <a:gd name="T50" fmla="*/ 2147483647 w 762"/>
                  <a:gd name="T51" fmla="*/ 2147483647 h 1338"/>
                  <a:gd name="T52" fmla="*/ 2147483647 w 762"/>
                  <a:gd name="T53" fmla="*/ 2147483647 h 1338"/>
                  <a:gd name="T54" fmla="*/ 2147483647 w 762"/>
                  <a:gd name="T55" fmla="*/ 2147483647 h 1338"/>
                  <a:gd name="T56" fmla="*/ 0 w 762"/>
                  <a:gd name="T57" fmla="*/ 2147483647 h 1338"/>
                  <a:gd name="T58" fmla="*/ 2147483647 w 762"/>
                  <a:gd name="T59" fmla="*/ 2147483647 h 1338"/>
                  <a:gd name="T60" fmla="*/ 2147483647 w 762"/>
                  <a:gd name="T61" fmla="*/ 2147483647 h 1338"/>
                  <a:gd name="T62" fmla="*/ 2147483647 w 762"/>
                  <a:gd name="T63" fmla="*/ 2147483647 h 1338"/>
                  <a:gd name="T64" fmla="*/ 2147483647 w 762"/>
                  <a:gd name="T65" fmla="*/ 2147483647 h 1338"/>
                  <a:gd name="T66" fmla="*/ 2147483647 w 762"/>
                  <a:gd name="T67" fmla="*/ 2147483647 h 1338"/>
                  <a:gd name="T68" fmla="*/ 2147483647 w 762"/>
                  <a:gd name="T69" fmla="*/ 2147483647 h 1338"/>
                  <a:gd name="T70" fmla="*/ 2147483647 w 762"/>
                  <a:gd name="T71" fmla="*/ 2147483647 h 1338"/>
                  <a:gd name="T72" fmla="*/ 2147483647 w 762"/>
                  <a:gd name="T73" fmla="*/ 2147483647 h 1338"/>
                  <a:gd name="T74" fmla="*/ 2147483647 w 762"/>
                  <a:gd name="T75" fmla="*/ 2147483647 h 1338"/>
                  <a:gd name="T76" fmla="*/ 2147483647 w 762"/>
                  <a:gd name="T77" fmla="*/ 2147483647 h 1338"/>
                  <a:gd name="T78" fmla="*/ 2147483647 w 762"/>
                  <a:gd name="T79" fmla="*/ 2147483647 h 1338"/>
                  <a:gd name="T80" fmla="*/ 2147483647 w 762"/>
                  <a:gd name="T81" fmla="*/ 2147483647 h 1338"/>
                  <a:gd name="T82" fmla="*/ 2147483647 w 762"/>
                  <a:gd name="T83" fmla="*/ 2147483647 h 1338"/>
                  <a:gd name="T84" fmla="*/ 2147483647 w 762"/>
                  <a:gd name="T85" fmla="*/ 2147483647 h 1338"/>
                  <a:gd name="T86" fmla="*/ 2147483647 w 762"/>
                  <a:gd name="T87" fmla="*/ 2147483647 h 1338"/>
                  <a:gd name="T88" fmla="*/ 2147483647 w 762"/>
                  <a:gd name="T89" fmla="*/ 2147483647 h 1338"/>
                  <a:gd name="T90" fmla="*/ 2147483647 w 762"/>
                  <a:gd name="T91" fmla="*/ 2147483647 h 1338"/>
                  <a:gd name="T92" fmla="*/ 2147483647 w 762"/>
                  <a:gd name="T93" fmla="*/ 2147483647 h 1338"/>
                  <a:gd name="T94" fmla="*/ 2147483647 w 762"/>
                  <a:gd name="T95" fmla="*/ 2147483647 h 1338"/>
                  <a:gd name="T96" fmla="*/ 2147483647 w 762"/>
                  <a:gd name="T97" fmla="*/ 2147483647 h 1338"/>
                  <a:gd name="T98" fmla="*/ 2147483647 w 762"/>
                  <a:gd name="T99" fmla="*/ 2147483647 h 1338"/>
                  <a:gd name="T100" fmla="*/ 2147483647 w 762"/>
                  <a:gd name="T101" fmla="*/ 2147483647 h 1338"/>
                  <a:gd name="T102" fmla="*/ 2147483647 w 762"/>
                  <a:gd name="T103" fmla="*/ 2147483647 h 1338"/>
                  <a:gd name="T104" fmla="*/ 2147483647 w 762"/>
                  <a:gd name="T105" fmla="*/ 2147483647 h 1338"/>
                  <a:gd name="T106" fmla="*/ 2147483647 w 762"/>
                  <a:gd name="T107" fmla="*/ 2147483647 h 1338"/>
                  <a:gd name="T108" fmla="*/ 2147483647 w 762"/>
                  <a:gd name="T109" fmla="*/ 2147483647 h 1338"/>
                  <a:gd name="T110" fmla="*/ 2147483647 w 762"/>
                  <a:gd name="T111" fmla="*/ 2147483647 h 1338"/>
                  <a:gd name="T112" fmla="*/ 2147483647 w 762"/>
                  <a:gd name="T113" fmla="*/ 2147483647 h 1338"/>
                  <a:gd name="T114" fmla="*/ 2147483647 w 762"/>
                  <a:gd name="T115" fmla="*/ 2147483647 h 1338"/>
                  <a:gd name="T116" fmla="*/ 2147483647 w 762"/>
                  <a:gd name="T117" fmla="*/ 2147483647 h 1338"/>
                  <a:gd name="T118" fmla="*/ 2147483647 w 762"/>
                  <a:gd name="T119" fmla="*/ 2147483647 h 1338"/>
                  <a:gd name="T120" fmla="*/ 2147483647 w 762"/>
                  <a:gd name="T121" fmla="*/ 2147483647 h 1338"/>
                  <a:gd name="T122" fmla="*/ 2147483647 w 762"/>
                  <a:gd name="T123" fmla="*/ 2147483647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6" name="Maurit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43325" y="3195638"/>
                <a:ext cx="346075" cy="404813"/>
              </a:xfrm>
              <a:custGeom>
                <a:avLst/>
                <a:gdLst>
                  <a:gd name="T0" fmla="*/ 2147483647 w 858"/>
                  <a:gd name="T1" fmla="*/ 2147483647 h 1002"/>
                  <a:gd name="T2" fmla="*/ 2147483647 w 858"/>
                  <a:gd name="T3" fmla="*/ 2147483647 h 1002"/>
                  <a:gd name="T4" fmla="*/ 2147483647 w 858"/>
                  <a:gd name="T5" fmla="*/ 2147483647 h 1002"/>
                  <a:gd name="T6" fmla="*/ 2147483647 w 858"/>
                  <a:gd name="T7" fmla="*/ 2147483647 h 1002"/>
                  <a:gd name="T8" fmla="*/ 2147483647 w 858"/>
                  <a:gd name="T9" fmla="*/ 2147483647 h 1002"/>
                  <a:gd name="T10" fmla="*/ 2147483647 w 858"/>
                  <a:gd name="T11" fmla="*/ 2147483647 h 1002"/>
                  <a:gd name="T12" fmla="*/ 2147483647 w 858"/>
                  <a:gd name="T13" fmla="*/ 2147483647 h 1002"/>
                  <a:gd name="T14" fmla="*/ 2147483647 w 858"/>
                  <a:gd name="T15" fmla="*/ 2147483647 h 1002"/>
                  <a:gd name="T16" fmla="*/ 2147483647 w 858"/>
                  <a:gd name="T17" fmla="*/ 2147483647 h 1002"/>
                  <a:gd name="T18" fmla="*/ 2147483647 w 858"/>
                  <a:gd name="T19" fmla="*/ 2147483647 h 1002"/>
                  <a:gd name="T20" fmla="*/ 2147483647 w 858"/>
                  <a:gd name="T21" fmla="*/ 2147483647 h 1002"/>
                  <a:gd name="T22" fmla="*/ 2147483647 w 858"/>
                  <a:gd name="T23" fmla="*/ 2147483647 h 1002"/>
                  <a:gd name="T24" fmla="*/ 2147483647 w 858"/>
                  <a:gd name="T25" fmla="*/ 2147483647 h 1002"/>
                  <a:gd name="T26" fmla="*/ 2147483647 w 858"/>
                  <a:gd name="T27" fmla="*/ 2147483647 h 1002"/>
                  <a:gd name="T28" fmla="*/ 2147483647 w 858"/>
                  <a:gd name="T29" fmla="*/ 2147483647 h 1002"/>
                  <a:gd name="T30" fmla="*/ 2147483647 w 858"/>
                  <a:gd name="T31" fmla="*/ 2147483647 h 1002"/>
                  <a:gd name="T32" fmla="*/ 2147483647 w 858"/>
                  <a:gd name="T33" fmla="*/ 2147483647 h 1002"/>
                  <a:gd name="T34" fmla="*/ 2147483647 w 858"/>
                  <a:gd name="T35" fmla="*/ 2147483647 h 1002"/>
                  <a:gd name="T36" fmla="*/ 2147483647 w 858"/>
                  <a:gd name="T37" fmla="*/ 2147483647 h 1002"/>
                  <a:gd name="T38" fmla="*/ 2147483647 w 858"/>
                  <a:gd name="T39" fmla="*/ 2147483647 h 1002"/>
                  <a:gd name="T40" fmla="*/ 2147483647 w 858"/>
                  <a:gd name="T41" fmla="*/ 2147483647 h 1002"/>
                  <a:gd name="T42" fmla="*/ 2147483647 w 858"/>
                  <a:gd name="T43" fmla="*/ 2147483647 h 1002"/>
                  <a:gd name="T44" fmla="*/ 2147483647 w 858"/>
                  <a:gd name="T45" fmla="*/ 2147483647 h 1002"/>
                  <a:gd name="T46" fmla="*/ 2147483647 w 858"/>
                  <a:gd name="T47" fmla="*/ 2147483647 h 1002"/>
                  <a:gd name="T48" fmla="*/ 2147483647 w 858"/>
                  <a:gd name="T49" fmla="*/ 2147483647 h 1002"/>
                  <a:gd name="T50" fmla="*/ 2147483647 w 858"/>
                  <a:gd name="T51" fmla="*/ 2147483647 h 1002"/>
                  <a:gd name="T52" fmla="*/ 2147483647 w 858"/>
                  <a:gd name="T53" fmla="*/ 2147483647 h 1002"/>
                  <a:gd name="T54" fmla="*/ 2147483647 w 858"/>
                  <a:gd name="T55" fmla="*/ 2147483647 h 1002"/>
                  <a:gd name="T56" fmla="*/ 2147483647 w 858"/>
                  <a:gd name="T57" fmla="*/ 2147483647 h 1002"/>
                  <a:gd name="T58" fmla="*/ 2147483647 w 858"/>
                  <a:gd name="T59" fmla="*/ 2147483647 h 1002"/>
                  <a:gd name="T60" fmla="*/ 2147483647 w 858"/>
                  <a:gd name="T61" fmla="*/ 2147483647 h 1002"/>
                  <a:gd name="T62" fmla="*/ 2147483647 w 858"/>
                  <a:gd name="T63" fmla="*/ 2147483647 h 1002"/>
                  <a:gd name="T64" fmla="*/ 2147483647 w 858"/>
                  <a:gd name="T65" fmla="*/ 2147483647 h 1002"/>
                  <a:gd name="T66" fmla="*/ 2147483647 w 858"/>
                  <a:gd name="T67" fmla="*/ 2147483647 h 1002"/>
                  <a:gd name="T68" fmla="*/ 2147483647 w 858"/>
                  <a:gd name="T69" fmla="*/ 2147483647 h 1002"/>
                  <a:gd name="T70" fmla="*/ 2147483647 w 858"/>
                  <a:gd name="T71" fmla="*/ 2147483647 h 1002"/>
                  <a:gd name="T72" fmla="*/ 2147483647 w 858"/>
                  <a:gd name="T73" fmla="*/ 2147483647 h 1002"/>
                  <a:gd name="T74" fmla="*/ 2147483647 w 858"/>
                  <a:gd name="T75" fmla="*/ 2147483647 h 1002"/>
                  <a:gd name="T76" fmla="*/ 2147483647 w 858"/>
                  <a:gd name="T77" fmla="*/ 2147483647 h 1002"/>
                  <a:gd name="T78" fmla="*/ 2147483647 w 858"/>
                  <a:gd name="T79" fmla="*/ 2147483647 h 1002"/>
                  <a:gd name="T80" fmla="*/ 2147483647 w 858"/>
                  <a:gd name="T81" fmla="*/ 2147483647 h 1002"/>
                  <a:gd name="T82" fmla="*/ 2147483647 w 858"/>
                  <a:gd name="T83" fmla="*/ 2147483647 h 1002"/>
                  <a:gd name="T84" fmla="*/ 2147483647 w 858"/>
                  <a:gd name="T85" fmla="*/ 2147483647 h 1002"/>
                  <a:gd name="T86" fmla="*/ 2147483647 w 858"/>
                  <a:gd name="T87" fmla="*/ 2147483647 h 1002"/>
                  <a:gd name="T88" fmla="*/ 2147483647 w 858"/>
                  <a:gd name="T89" fmla="*/ 2147483647 h 1002"/>
                  <a:gd name="T90" fmla="*/ 2147483647 w 858"/>
                  <a:gd name="T91" fmla="*/ 2147483647 h 1002"/>
                  <a:gd name="T92" fmla="*/ 2147483647 w 858"/>
                  <a:gd name="T93" fmla="*/ 2147483647 h 1002"/>
                  <a:gd name="T94" fmla="*/ 2147483647 w 858"/>
                  <a:gd name="T95" fmla="*/ 2147483647 h 1002"/>
                  <a:gd name="T96" fmla="*/ 2147483647 w 858"/>
                  <a:gd name="T97" fmla="*/ 2147483647 h 1002"/>
                  <a:gd name="T98" fmla="*/ 0 w 858"/>
                  <a:gd name="T99" fmla="*/ 2147483647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7" name="Mal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870325" y="3265488"/>
                <a:ext cx="466725" cy="484188"/>
              </a:xfrm>
              <a:custGeom>
                <a:avLst/>
                <a:gdLst>
                  <a:gd name="T0" fmla="*/ 2147483647 w 1164"/>
                  <a:gd name="T1" fmla="*/ 2147483647 h 1200"/>
                  <a:gd name="T2" fmla="*/ 2147483647 w 1164"/>
                  <a:gd name="T3" fmla="*/ 2147483647 h 1200"/>
                  <a:gd name="T4" fmla="*/ 2147483647 w 1164"/>
                  <a:gd name="T5" fmla="*/ 2147483647 h 1200"/>
                  <a:gd name="T6" fmla="*/ 2147483647 w 1164"/>
                  <a:gd name="T7" fmla="*/ 2147483647 h 1200"/>
                  <a:gd name="T8" fmla="*/ 2147483647 w 1164"/>
                  <a:gd name="T9" fmla="*/ 2147483647 h 1200"/>
                  <a:gd name="T10" fmla="*/ 2147483647 w 1164"/>
                  <a:gd name="T11" fmla="*/ 2147483647 h 1200"/>
                  <a:gd name="T12" fmla="*/ 2147483647 w 1164"/>
                  <a:gd name="T13" fmla="*/ 2147483647 h 1200"/>
                  <a:gd name="T14" fmla="*/ 2147483647 w 1164"/>
                  <a:gd name="T15" fmla="*/ 2147483647 h 1200"/>
                  <a:gd name="T16" fmla="*/ 2147483647 w 1164"/>
                  <a:gd name="T17" fmla="*/ 2147483647 h 1200"/>
                  <a:gd name="T18" fmla="*/ 2147483647 w 1164"/>
                  <a:gd name="T19" fmla="*/ 2147483647 h 1200"/>
                  <a:gd name="T20" fmla="*/ 2147483647 w 1164"/>
                  <a:gd name="T21" fmla="*/ 2147483647 h 1200"/>
                  <a:gd name="T22" fmla="*/ 2147483647 w 1164"/>
                  <a:gd name="T23" fmla="*/ 2147483647 h 1200"/>
                  <a:gd name="T24" fmla="*/ 2147483647 w 1164"/>
                  <a:gd name="T25" fmla="*/ 2147483647 h 1200"/>
                  <a:gd name="T26" fmla="*/ 2147483647 w 1164"/>
                  <a:gd name="T27" fmla="*/ 2147483647 h 1200"/>
                  <a:gd name="T28" fmla="*/ 2147483647 w 1164"/>
                  <a:gd name="T29" fmla="*/ 2147483647 h 1200"/>
                  <a:gd name="T30" fmla="*/ 2147483647 w 1164"/>
                  <a:gd name="T31" fmla="*/ 2147483647 h 1200"/>
                  <a:gd name="T32" fmla="*/ 2147483647 w 1164"/>
                  <a:gd name="T33" fmla="*/ 2147483647 h 1200"/>
                  <a:gd name="T34" fmla="*/ 2147483647 w 1164"/>
                  <a:gd name="T35" fmla="*/ 2147483647 h 1200"/>
                  <a:gd name="T36" fmla="*/ 2147483647 w 1164"/>
                  <a:gd name="T37" fmla="*/ 2147483647 h 1200"/>
                  <a:gd name="T38" fmla="*/ 2147483647 w 1164"/>
                  <a:gd name="T39" fmla="*/ 2147483647 h 1200"/>
                  <a:gd name="T40" fmla="*/ 2147483647 w 1164"/>
                  <a:gd name="T41" fmla="*/ 2147483647 h 1200"/>
                  <a:gd name="T42" fmla="*/ 2147483647 w 1164"/>
                  <a:gd name="T43" fmla="*/ 2147483647 h 1200"/>
                  <a:gd name="T44" fmla="*/ 2147483647 w 1164"/>
                  <a:gd name="T45" fmla="*/ 2147483647 h 1200"/>
                  <a:gd name="T46" fmla="*/ 2147483647 w 1164"/>
                  <a:gd name="T47" fmla="*/ 2147483647 h 1200"/>
                  <a:gd name="T48" fmla="*/ 2147483647 w 1164"/>
                  <a:gd name="T49" fmla="*/ 2147483647 h 1200"/>
                  <a:gd name="T50" fmla="*/ 2147483647 w 1164"/>
                  <a:gd name="T51" fmla="*/ 2147483647 h 1200"/>
                  <a:gd name="T52" fmla="*/ 2147483647 w 1164"/>
                  <a:gd name="T53" fmla="*/ 2147483647 h 1200"/>
                  <a:gd name="T54" fmla="*/ 0 w 1164"/>
                  <a:gd name="T55" fmla="*/ 2147483647 h 1200"/>
                  <a:gd name="T56" fmla="*/ 2147483647 w 1164"/>
                  <a:gd name="T57" fmla="*/ 2147483647 h 1200"/>
                  <a:gd name="T58" fmla="*/ 2147483647 w 1164"/>
                  <a:gd name="T59" fmla="*/ 2147483647 h 1200"/>
                  <a:gd name="T60" fmla="*/ 2147483647 w 1164"/>
                  <a:gd name="T61" fmla="*/ 2147483647 h 1200"/>
                  <a:gd name="T62" fmla="*/ 2147483647 w 1164"/>
                  <a:gd name="T63" fmla="*/ 2147483647 h 1200"/>
                  <a:gd name="T64" fmla="*/ 2147483647 w 1164"/>
                  <a:gd name="T65" fmla="*/ 2147483647 h 1200"/>
                  <a:gd name="T66" fmla="*/ 2147483647 w 1164"/>
                  <a:gd name="T67" fmla="*/ 2147483647 h 1200"/>
                  <a:gd name="T68" fmla="*/ 2147483647 w 1164"/>
                  <a:gd name="T69" fmla="*/ 2147483647 h 1200"/>
                  <a:gd name="T70" fmla="*/ 2147483647 w 1164"/>
                  <a:gd name="T71" fmla="*/ 2147483647 h 1200"/>
                  <a:gd name="T72" fmla="*/ 2147483647 w 1164"/>
                  <a:gd name="T73" fmla="*/ 2147483647 h 1200"/>
                  <a:gd name="T74" fmla="*/ 2147483647 w 1164"/>
                  <a:gd name="T75" fmla="*/ 2147483647 h 1200"/>
                  <a:gd name="T76" fmla="*/ 2147483647 w 1164"/>
                  <a:gd name="T77" fmla="*/ 2147483647 h 1200"/>
                  <a:gd name="T78" fmla="*/ 2147483647 w 1164"/>
                  <a:gd name="T79" fmla="*/ 2147483647 h 1200"/>
                  <a:gd name="T80" fmla="*/ 2147483647 w 1164"/>
                  <a:gd name="T81" fmla="*/ 2147483647 h 1200"/>
                  <a:gd name="T82" fmla="*/ 2147483647 w 1164"/>
                  <a:gd name="T83" fmla="*/ 2147483647 h 1200"/>
                  <a:gd name="T84" fmla="*/ 2147483647 w 1164"/>
                  <a:gd name="T85" fmla="*/ 2147483647 h 1200"/>
                  <a:gd name="T86" fmla="*/ 2147483647 w 1164"/>
                  <a:gd name="T87" fmla="*/ 2147483647 h 1200"/>
                  <a:gd name="T88" fmla="*/ 2147483647 w 1164"/>
                  <a:gd name="T89" fmla="*/ 2147483647 h 1200"/>
                  <a:gd name="T90" fmla="*/ 2147483647 w 1164"/>
                  <a:gd name="T91" fmla="*/ 2147483647 h 1200"/>
                  <a:gd name="T92" fmla="*/ 2147483647 w 1164"/>
                  <a:gd name="T93" fmla="*/ 2147483647 h 1200"/>
                  <a:gd name="T94" fmla="*/ 2147483647 w 1164"/>
                  <a:gd name="T95" fmla="*/ 2147483647 h 1200"/>
                  <a:gd name="T96" fmla="*/ 2147483647 w 1164"/>
                  <a:gd name="T97" fmla="*/ 2147483647 h 1200"/>
                  <a:gd name="T98" fmla="*/ 2147483647 w 1164"/>
                  <a:gd name="T99" fmla="*/ 2147483647 h 1200"/>
                  <a:gd name="T100" fmla="*/ 2147483647 w 1164"/>
                  <a:gd name="T101" fmla="*/ 2147483647 h 1200"/>
                  <a:gd name="T102" fmla="*/ 2147483647 w 1164"/>
                  <a:gd name="T103" fmla="*/ 2147483647 h 1200"/>
                  <a:gd name="T104" fmla="*/ 2147483647 w 1164"/>
                  <a:gd name="T105" fmla="*/ 2147483647 h 1200"/>
                  <a:gd name="T106" fmla="*/ 2147483647 w 1164"/>
                  <a:gd name="T107" fmla="*/ 2147483647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8" name="Malaw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46675" y="4383088"/>
                <a:ext cx="93663" cy="252413"/>
              </a:xfrm>
              <a:custGeom>
                <a:avLst/>
                <a:gdLst>
                  <a:gd name="T0" fmla="*/ 2147483647 w 234"/>
                  <a:gd name="T1" fmla="*/ 2147483647 h 624"/>
                  <a:gd name="T2" fmla="*/ 2147483647 w 234"/>
                  <a:gd name="T3" fmla="*/ 2147483647 h 624"/>
                  <a:gd name="T4" fmla="*/ 2147483647 w 234"/>
                  <a:gd name="T5" fmla="*/ 2147483647 h 624"/>
                  <a:gd name="T6" fmla="*/ 2147483647 w 234"/>
                  <a:gd name="T7" fmla="*/ 2147483647 h 624"/>
                  <a:gd name="T8" fmla="*/ 2147483647 w 234"/>
                  <a:gd name="T9" fmla="*/ 2147483647 h 624"/>
                  <a:gd name="T10" fmla="*/ 2147483647 w 234"/>
                  <a:gd name="T11" fmla="*/ 2147483647 h 624"/>
                  <a:gd name="T12" fmla="*/ 2147483647 w 234"/>
                  <a:gd name="T13" fmla="*/ 2147483647 h 624"/>
                  <a:gd name="T14" fmla="*/ 2147483647 w 234"/>
                  <a:gd name="T15" fmla="*/ 2147483647 h 624"/>
                  <a:gd name="T16" fmla="*/ 2147483647 w 234"/>
                  <a:gd name="T17" fmla="*/ 2147483647 h 624"/>
                  <a:gd name="T18" fmla="*/ 2147483647 w 234"/>
                  <a:gd name="T19" fmla="*/ 2147483647 h 624"/>
                  <a:gd name="T20" fmla="*/ 2147483647 w 234"/>
                  <a:gd name="T21" fmla="*/ 2147483647 h 624"/>
                  <a:gd name="T22" fmla="*/ 2147483647 w 234"/>
                  <a:gd name="T23" fmla="*/ 2147483647 h 624"/>
                  <a:gd name="T24" fmla="*/ 2147483647 w 234"/>
                  <a:gd name="T25" fmla="*/ 2147483647 h 624"/>
                  <a:gd name="T26" fmla="*/ 2147483647 w 234"/>
                  <a:gd name="T27" fmla="*/ 2147483647 h 624"/>
                  <a:gd name="T28" fmla="*/ 2147483647 w 234"/>
                  <a:gd name="T29" fmla="*/ 2147483647 h 624"/>
                  <a:gd name="T30" fmla="*/ 2147483647 w 234"/>
                  <a:gd name="T31" fmla="*/ 2147483647 h 624"/>
                  <a:gd name="T32" fmla="*/ 2147483647 w 234"/>
                  <a:gd name="T33" fmla="*/ 2147483647 h 624"/>
                  <a:gd name="T34" fmla="*/ 2147483647 w 234"/>
                  <a:gd name="T35" fmla="*/ 2147483647 h 624"/>
                  <a:gd name="T36" fmla="*/ 2147483647 w 234"/>
                  <a:gd name="T37" fmla="*/ 2147483647 h 624"/>
                  <a:gd name="T38" fmla="*/ 2147483647 w 234"/>
                  <a:gd name="T39" fmla="*/ 2147483647 h 624"/>
                  <a:gd name="T40" fmla="*/ 2147483647 w 234"/>
                  <a:gd name="T41" fmla="*/ 2147483647 h 624"/>
                  <a:gd name="T42" fmla="*/ 2147483647 w 234"/>
                  <a:gd name="T43" fmla="*/ 2147483647 h 624"/>
                  <a:gd name="T44" fmla="*/ 2147483647 w 234"/>
                  <a:gd name="T45" fmla="*/ 2147483647 h 624"/>
                  <a:gd name="T46" fmla="*/ 2147483647 w 234"/>
                  <a:gd name="T47" fmla="*/ 0 h 624"/>
                  <a:gd name="T48" fmla="*/ 2147483647 w 234"/>
                  <a:gd name="T49" fmla="*/ 2147483647 h 624"/>
                  <a:gd name="T50" fmla="*/ 2147483647 w 234"/>
                  <a:gd name="T51" fmla="*/ 2147483647 h 624"/>
                  <a:gd name="T52" fmla="*/ 2147483647 w 234"/>
                  <a:gd name="T53" fmla="*/ 2147483647 h 624"/>
                  <a:gd name="T54" fmla="*/ 2147483647 w 234"/>
                  <a:gd name="T55" fmla="*/ 2147483647 h 624"/>
                  <a:gd name="T56" fmla="*/ 2147483647 w 234"/>
                  <a:gd name="T57" fmla="*/ 2147483647 h 624"/>
                  <a:gd name="T58" fmla="*/ 2147483647 w 234"/>
                  <a:gd name="T59" fmla="*/ 2147483647 h 624"/>
                  <a:gd name="T60" fmla="*/ 2147483647 w 234"/>
                  <a:gd name="T61" fmla="*/ 2147483647 h 624"/>
                  <a:gd name="T62" fmla="*/ 2147483647 w 234"/>
                  <a:gd name="T63" fmla="*/ 2147483647 h 624"/>
                  <a:gd name="T64" fmla="*/ 2147483647 w 234"/>
                  <a:gd name="T65" fmla="*/ 2147483647 h 624"/>
                  <a:gd name="T66" fmla="*/ 2147483647 w 234"/>
                  <a:gd name="T67" fmla="*/ 2147483647 h 624"/>
                  <a:gd name="T68" fmla="*/ 2147483647 w 234"/>
                  <a:gd name="T69" fmla="*/ 2147483647 h 624"/>
                  <a:gd name="T70" fmla="*/ 2147483647 w 234"/>
                  <a:gd name="T71" fmla="*/ 2147483647 h 624"/>
                  <a:gd name="T72" fmla="*/ 2147483647 w 234"/>
                  <a:gd name="T73" fmla="*/ 2147483647 h 624"/>
                  <a:gd name="T74" fmla="*/ 0 w 234"/>
                  <a:gd name="T75" fmla="*/ 2147483647 h 624"/>
                  <a:gd name="T76" fmla="*/ 2147483647 w 234"/>
                  <a:gd name="T77" fmla="*/ 2147483647 h 624"/>
                  <a:gd name="T78" fmla="*/ 2147483647 w 234"/>
                  <a:gd name="T79" fmla="*/ 2147483647 h 624"/>
                  <a:gd name="T80" fmla="*/ 2147483647 w 234"/>
                  <a:gd name="T81" fmla="*/ 2147483647 h 624"/>
                  <a:gd name="T82" fmla="*/ 2147483647 w 234"/>
                  <a:gd name="T83" fmla="*/ 2147483647 h 624"/>
                  <a:gd name="T84" fmla="*/ 2147483647 w 234"/>
                  <a:gd name="T85" fmla="*/ 2147483647 h 624"/>
                  <a:gd name="T86" fmla="*/ 2147483647 w 234"/>
                  <a:gd name="T87" fmla="*/ 2147483647 h 624"/>
                  <a:gd name="T88" fmla="*/ 2147483647 w 234"/>
                  <a:gd name="T89" fmla="*/ 2147483647 h 624"/>
                  <a:gd name="T90" fmla="*/ 2147483647 w 234"/>
                  <a:gd name="T91" fmla="*/ 2147483647 h 624"/>
                  <a:gd name="T92" fmla="*/ 2147483647 w 234"/>
                  <a:gd name="T93" fmla="*/ 2147483647 h 624"/>
                  <a:gd name="T94" fmla="*/ 2147483647 w 234"/>
                  <a:gd name="T95" fmla="*/ 2147483647 h 624"/>
                  <a:gd name="T96" fmla="*/ 2147483647 w 234"/>
                  <a:gd name="T97" fmla="*/ 2147483647 h 624"/>
                  <a:gd name="T98" fmla="*/ 2147483647 w 234"/>
                  <a:gd name="T99" fmla="*/ 2147483647 h 624"/>
                  <a:gd name="T100" fmla="*/ 2147483647 w 234"/>
                  <a:gd name="T101" fmla="*/ 2147483647 h 624"/>
                  <a:gd name="T102" fmla="*/ 2147483647 w 234"/>
                  <a:gd name="T103" fmla="*/ 2147483647 h 624"/>
                  <a:gd name="T104" fmla="*/ 2147483647 w 234"/>
                  <a:gd name="T105" fmla="*/ 2147483647 h 624"/>
                  <a:gd name="T106" fmla="*/ 2147483647 w 234"/>
                  <a:gd name="T107" fmla="*/ 2147483647 h 624"/>
                  <a:gd name="T108" fmla="*/ 2147483647 w 234"/>
                  <a:gd name="T109" fmla="*/ 2147483647 h 624"/>
                  <a:gd name="T110" fmla="*/ 2147483647 w 234"/>
                  <a:gd name="T111" fmla="*/ 2147483647 h 624"/>
                  <a:gd name="T112" fmla="*/ 2147483647 w 234"/>
                  <a:gd name="T113" fmla="*/ 2147483647 h 624"/>
                  <a:gd name="T114" fmla="*/ 2147483647 w 234"/>
                  <a:gd name="T115" fmla="*/ 2147483647 h 624"/>
                  <a:gd name="T116" fmla="*/ 2147483647 w 234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69" name="Madagasca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421313" y="4476751"/>
                <a:ext cx="239713" cy="438150"/>
              </a:xfrm>
              <a:custGeom>
                <a:avLst/>
                <a:gdLst>
                  <a:gd name="T0" fmla="*/ 2147483647 w 594"/>
                  <a:gd name="T1" fmla="*/ 2147483647 h 1092"/>
                  <a:gd name="T2" fmla="*/ 2147483647 w 594"/>
                  <a:gd name="T3" fmla="*/ 2147483647 h 1092"/>
                  <a:gd name="T4" fmla="*/ 2147483647 w 594"/>
                  <a:gd name="T5" fmla="*/ 2147483647 h 1092"/>
                  <a:gd name="T6" fmla="*/ 2147483647 w 594"/>
                  <a:gd name="T7" fmla="*/ 2147483647 h 1092"/>
                  <a:gd name="T8" fmla="*/ 2147483647 w 594"/>
                  <a:gd name="T9" fmla="*/ 2147483647 h 1092"/>
                  <a:gd name="T10" fmla="*/ 2147483647 w 594"/>
                  <a:gd name="T11" fmla="*/ 2147483647 h 1092"/>
                  <a:gd name="T12" fmla="*/ 2147483647 w 594"/>
                  <a:gd name="T13" fmla="*/ 2147483647 h 1092"/>
                  <a:gd name="T14" fmla="*/ 2147483647 w 594"/>
                  <a:gd name="T15" fmla="*/ 2147483647 h 1092"/>
                  <a:gd name="T16" fmla="*/ 2147483647 w 594"/>
                  <a:gd name="T17" fmla="*/ 2147483647 h 1092"/>
                  <a:gd name="T18" fmla="*/ 2147483647 w 594"/>
                  <a:gd name="T19" fmla="*/ 2147483647 h 1092"/>
                  <a:gd name="T20" fmla="*/ 2147483647 w 594"/>
                  <a:gd name="T21" fmla="*/ 2147483647 h 1092"/>
                  <a:gd name="T22" fmla="*/ 2147483647 w 594"/>
                  <a:gd name="T23" fmla="*/ 2147483647 h 1092"/>
                  <a:gd name="T24" fmla="*/ 2147483647 w 594"/>
                  <a:gd name="T25" fmla="*/ 2147483647 h 1092"/>
                  <a:gd name="T26" fmla="*/ 2147483647 w 594"/>
                  <a:gd name="T27" fmla="*/ 2147483647 h 1092"/>
                  <a:gd name="T28" fmla="*/ 2147483647 w 594"/>
                  <a:gd name="T29" fmla="*/ 2147483647 h 1092"/>
                  <a:gd name="T30" fmla="*/ 2147483647 w 594"/>
                  <a:gd name="T31" fmla="*/ 2147483647 h 1092"/>
                  <a:gd name="T32" fmla="*/ 2147483647 w 594"/>
                  <a:gd name="T33" fmla="*/ 0 h 1092"/>
                  <a:gd name="T34" fmla="*/ 2147483647 w 594"/>
                  <a:gd name="T35" fmla="*/ 2147483647 h 1092"/>
                  <a:gd name="T36" fmla="*/ 2147483647 w 594"/>
                  <a:gd name="T37" fmla="*/ 2147483647 h 1092"/>
                  <a:gd name="T38" fmla="*/ 2147483647 w 594"/>
                  <a:gd name="T39" fmla="*/ 2147483647 h 1092"/>
                  <a:gd name="T40" fmla="*/ 2147483647 w 594"/>
                  <a:gd name="T41" fmla="*/ 2147483647 h 1092"/>
                  <a:gd name="T42" fmla="*/ 2147483647 w 594"/>
                  <a:gd name="T43" fmla="*/ 2147483647 h 1092"/>
                  <a:gd name="T44" fmla="*/ 2147483647 w 594"/>
                  <a:gd name="T45" fmla="*/ 2147483647 h 1092"/>
                  <a:gd name="T46" fmla="*/ 2147483647 w 594"/>
                  <a:gd name="T47" fmla="*/ 2147483647 h 1092"/>
                  <a:gd name="T48" fmla="*/ 2147483647 w 594"/>
                  <a:gd name="T49" fmla="*/ 2147483647 h 1092"/>
                  <a:gd name="T50" fmla="*/ 2147483647 w 594"/>
                  <a:gd name="T51" fmla="*/ 2147483647 h 1092"/>
                  <a:gd name="T52" fmla="*/ 2147483647 w 594"/>
                  <a:gd name="T53" fmla="*/ 2147483647 h 1092"/>
                  <a:gd name="T54" fmla="*/ 2147483647 w 594"/>
                  <a:gd name="T55" fmla="*/ 2147483647 h 1092"/>
                  <a:gd name="T56" fmla="*/ 2147483647 w 594"/>
                  <a:gd name="T57" fmla="*/ 2147483647 h 1092"/>
                  <a:gd name="T58" fmla="*/ 2147483647 w 594"/>
                  <a:gd name="T59" fmla="*/ 2147483647 h 1092"/>
                  <a:gd name="T60" fmla="*/ 2147483647 w 594"/>
                  <a:gd name="T61" fmla="*/ 2147483647 h 1092"/>
                  <a:gd name="T62" fmla="*/ 2147483647 w 594"/>
                  <a:gd name="T63" fmla="*/ 2147483647 h 1092"/>
                  <a:gd name="T64" fmla="*/ 2147483647 w 594"/>
                  <a:gd name="T65" fmla="*/ 2147483647 h 1092"/>
                  <a:gd name="T66" fmla="*/ 2147483647 w 594"/>
                  <a:gd name="T67" fmla="*/ 2147483647 h 1092"/>
                  <a:gd name="T68" fmla="*/ 2147483647 w 594"/>
                  <a:gd name="T69" fmla="*/ 2147483647 h 1092"/>
                  <a:gd name="T70" fmla="*/ 2147483647 w 594"/>
                  <a:gd name="T71" fmla="*/ 2147483647 h 1092"/>
                  <a:gd name="T72" fmla="*/ 2147483647 w 594"/>
                  <a:gd name="T73" fmla="*/ 2147483647 h 1092"/>
                  <a:gd name="T74" fmla="*/ 2147483647 w 594"/>
                  <a:gd name="T75" fmla="*/ 2147483647 h 1092"/>
                  <a:gd name="T76" fmla="*/ 2147483647 w 594"/>
                  <a:gd name="T77" fmla="*/ 2147483647 h 1092"/>
                  <a:gd name="T78" fmla="*/ 2147483647 w 594"/>
                  <a:gd name="T79" fmla="*/ 2147483647 h 1092"/>
                  <a:gd name="T80" fmla="*/ 2147483647 w 594"/>
                  <a:gd name="T81" fmla="*/ 2147483647 h 1092"/>
                  <a:gd name="T82" fmla="*/ 2147483647 w 594"/>
                  <a:gd name="T83" fmla="*/ 2147483647 h 1092"/>
                  <a:gd name="T84" fmla="*/ 2147483647 w 594"/>
                  <a:gd name="T85" fmla="*/ 2147483647 h 1092"/>
                  <a:gd name="T86" fmla="*/ 0 w 594"/>
                  <a:gd name="T87" fmla="*/ 2147483647 h 1092"/>
                  <a:gd name="T88" fmla="*/ 2147483647 w 594"/>
                  <a:gd name="T89" fmla="*/ 2147483647 h 1092"/>
                  <a:gd name="T90" fmla="*/ 2147483647 w 594"/>
                  <a:gd name="T91" fmla="*/ 2147483647 h 1092"/>
                  <a:gd name="T92" fmla="*/ 2147483647 w 594"/>
                  <a:gd name="T93" fmla="*/ 2147483647 h 1092"/>
                  <a:gd name="T94" fmla="*/ 2147483647 w 594"/>
                  <a:gd name="T95" fmla="*/ 2147483647 h 1092"/>
                  <a:gd name="T96" fmla="*/ 2147483647 w 594"/>
                  <a:gd name="T97" fmla="*/ 2147483647 h 1092"/>
                  <a:gd name="T98" fmla="*/ 2147483647 w 594"/>
                  <a:gd name="T99" fmla="*/ 2147483647 h 1092"/>
                  <a:gd name="T100" fmla="*/ 2147483647 w 594"/>
                  <a:gd name="T101" fmla="*/ 2147483647 h 1092"/>
                  <a:gd name="T102" fmla="*/ 2147483647 w 594"/>
                  <a:gd name="T103" fmla="*/ 2147483647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0" name="Libe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879850" y="3798888"/>
                <a:ext cx="123825" cy="139700"/>
              </a:xfrm>
              <a:custGeom>
                <a:avLst/>
                <a:gdLst>
                  <a:gd name="T0" fmla="*/ 2147483647 w 312"/>
                  <a:gd name="T1" fmla="*/ 2147483647 h 342"/>
                  <a:gd name="T2" fmla="*/ 2147483647 w 312"/>
                  <a:gd name="T3" fmla="*/ 2147483647 h 342"/>
                  <a:gd name="T4" fmla="*/ 2147483647 w 312"/>
                  <a:gd name="T5" fmla="*/ 2147483647 h 342"/>
                  <a:gd name="T6" fmla="*/ 2147483647 w 312"/>
                  <a:gd name="T7" fmla="*/ 2147483647 h 342"/>
                  <a:gd name="T8" fmla="*/ 2147483647 w 312"/>
                  <a:gd name="T9" fmla="*/ 2147483647 h 342"/>
                  <a:gd name="T10" fmla="*/ 2147483647 w 312"/>
                  <a:gd name="T11" fmla="*/ 2147483647 h 342"/>
                  <a:gd name="T12" fmla="*/ 2147483647 w 312"/>
                  <a:gd name="T13" fmla="*/ 2147483647 h 342"/>
                  <a:gd name="T14" fmla="*/ 2147483647 w 312"/>
                  <a:gd name="T15" fmla="*/ 2147483647 h 342"/>
                  <a:gd name="T16" fmla="*/ 2147483647 w 312"/>
                  <a:gd name="T17" fmla="*/ 2147483647 h 342"/>
                  <a:gd name="T18" fmla="*/ 2147483647 w 312"/>
                  <a:gd name="T19" fmla="*/ 2147483647 h 342"/>
                  <a:gd name="T20" fmla="*/ 2147483647 w 312"/>
                  <a:gd name="T21" fmla="*/ 2147483647 h 342"/>
                  <a:gd name="T22" fmla="*/ 2147483647 w 312"/>
                  <a:gd name="T23" fmla="*/ 2147483647 h 342"/>
                  <a:gd name="T24" fmla="*/ 2147483647 w 312"/>
                  <a:gd name="T25" fmla="*/ 2147483647 h 342"/>
                  <a:gd name="T26" fmla="*/ 2147483647 w 312"/>
                  <a:gd name="T27" fmla="*/ 2147483647 h 342"/>
                  <a:gd name="T28" fmla="*/ 2147483647 w 312"/>
                  <a:gd name="T29" fmla="*/ 2147483647 h 342"/>
                  <a:gd name="T30" fmla="*/ 2147483647 w 312"/>
                  <a:gd name="T31" fmla="*/ 2147483647 h 342"/>
                  <a:gd name="T32" fmla="*/ 2147483647 w 312"/>
                  <a:gd name="T33" fmla="*/ 2147483647 h 342"/>
                  <a:gd name="T34" fmla="*/ 2147483647 w 312"/>
                  <a:gd name="T35" fmla="*/ 2147483647 h 342"/>
                  <a:gd name="T36" fmla="*/ 2147483647 w 312"/>
                  <a:gd name="T37" fmla="*/ 2147483647 h 342"/>
                  <a:gd name="T38" fmla="*/ 2147483647 w 312"/>
                  <a:gd name="T39" fmla="*/ 2147483647 h 342"/>
                  <a:gd name="T40" fmla="*/ 2147483647 w 312"/>
                  <a:gd name="T41" fmla="*/ 2147483647 h 342"/>
                  <a:gd name="T42" fmla="*/ 2147483647 w 312"/>
                  <a:gd name="T43" fmla="*/ 2147483647 h 342"/>
                  <a:gd name="T44" fmla="*/ 2147483647 w 312"/>
                  <a:gd name="T45" fmla="*/ 2147483647 h 342"/>
                  <a:gd name="T46" fmla="*/ 2147483647 w 312"/>
                  <a:gd name="T47" fmla="*/ 2147483647 h 342"/>
                  <a:gd name="T48" fmla="*/ 2147483647 w 312"/>
                  <a:gd name="T49" fmla="*/ 2147483647 h 342"/>
                  <a:gd name="T50" fmla="*/ 2147483647 w 312"/>
                  <a:gd name="T51" fmla="*/ 0 h 342"/>
                  <a:gd name="T52" fmla="*/ 2147483647 w 312"/>
                  <a:gd name="T53" fmla="*/ 0 h 342"/>
                  <a:gd name="T54" fmla="*/ 2147483647 w 312"/>
                  <a:gd name="T55" fmla="*/ 2147483647 h 342"/>
                  <a:gd name="T56" fmla="*/ 2147483647 w 312"/>
                  <a:gd name="T57" fmla="*/ 2147483647 h 342"/>
                  <a:gd name="T58" fmla="*/ 2147483647 w 312"/>
                  <a:gd name="T59" fmla="*/ 2147483647 h 342"/>
                  <a:gd name="T60" fmla="*/ 2147483647 w 312"/>
                  <a:gd name="T61" fmla="*/ 2147483647 h 342"/>
                  <a:gd name="T62" fmla="*/ 2147483647 w 312"/>
                  <a:gd name="T63" fmla="*/ 2147483647 h 342"/>
                  <a:gd name="T64" fmla="*/ 2147483647 w 312"/>
                  <a:gd name="T65" fmla="*/ 2147483647 h 342"/>
                  <a:gd name="T66" fmla="*/ 2147483647 w 312"/>
                  <a:gd name="T67" fmla="*/ 2147483647 h 342"/>
                  <a:gd name="T68" fmla="*/ 2147483647 w 312"/>
                  <a:gd name="T69" fmla="*/ 2147483647 h 342"/>
                  <a:gd name="T70" fmla="*/ 2147483647 w 312"/>
                  <a:gd name="T71" fmla="*/ 2147483647 h 342"/>
                  <a:gd name="T72" fmla="*/ 2147483647 w 312"/>
                  <a:gd name="T73" fmla="*/ 2147483647 h 342"/>
                  <a:gd name="T74" fmla="*/ 2147483647 w 312"/>
                  <a:gd name="T75" fmla="*/ 2147483647 h 342"/>
                  <a:gd name="T76" fmla="*/ 2147483647 w 312"/>
                  <a:gd name="T77" fmla="*/ 2147483647 h 342"/>
                  <a:gd name="T78" fmla="*/ 0 w 312"/>
                  <a:gd name="T79" fmla="*/ 2147483647 h 342"/>
                  <a:gd name="T80" fmla="*/ 2147483647 w 312"/>
                  <a:gd name="T81" fmla="*/ 2147483647 h 342"/>
                  <a:gd name="T82" fmla="*/ 2147483647 w 312"/>
                  <a:gd name="T83" fmla="*/ 2147483647 h 342"/>
                  <a:gd name="T84" fmla="*/ 2147483647 w 312"/>
                  <a:gd name="T85" fmla="*/ 2147483647 h 342"/>
                  <a:gd name="T86" fmla="*/ 2147483647 w 312"/>
                  <a:gd name="T87" fmla="*/ 2147483647 h 342"/>
                  <a:gd name="T88" fmla="*/ 2147483647 w 312"/>
                  <a:gd name="T89" fmla="*/ 2147483647 h 342"/>
                  <a:gd name="T90" fmla="*/ 2147483647 w 312"/>
                  <a:gd name="T91" fmla="*/ 2147483647 h 342"/>
                  <a:gd name="T92" fmla="*/ 2147483647 w 312"/>
                  <a:gd name="T93" fmla="*/ 2147483647 h 342"/>
                  <a:gd name="T94" fmla="*/ 2147483647 w 312"/>
                  <a:gd name="T95" fmla="*/ 2147483647 h 342"/>
                  <a:gd name="T96" fmla="*/ 2147483647 w 312"/>
                  <a:gd name="T97" fmla="*/ 2147483647 h 342"/>
                  <a:gd name="T98" fmla="*/ 2147483647 w 312"/>
                  <a:gd name="T99" fmla="*/ 2147483647 h 342"/>
                  <a:gd name="T100" fmla="*/ 2147483647 w 312"/>
                  <a:gd name="T101" fmla="*/ 2147483647 h 342"/>
                  <a:gd name="T102" fmla="*/ 2147483647 w 312"/>
                  <a:gd name="T103" fmla="*/ 2147483647 h 342"/>
                  <a:gd name="T104" fmla="*/ 2147483647 w 312"/>
                  <a:gd name="T105" fmla="*/ 2147483647 h 342"/>
                  <a:gd name="T106" fmla="*/ 2147483647 w 312"/>
                  <a:gd name="T107" fmla="*/ 2147483647 h 342"/>
                  <a:gd name="T108" fmla="*/ 2147483647 w 312"/>
                  <a:gd name="T109" fmla="*/ 2147483647 h 342"/>
                  <a:gd name="T110" fmla="*/ 2147483647 w 312"/>
                  <a:gd name="T111" fmla="*/ 2147483647 h 342"/>
                  <a:gd name="T112" fmla="*/ 2147483647 w 312"/>
                  <a:gd name="T113" fmla="*/ 2147483647 h 342"/>
                  <a:gd name="T114" fmla="*/ 2147483647 w 312"/>
                  <a:gd name="T115" fmla="*/ 2147483647 h 342"/>
                  <a:gd name="T116" fmla="*/ 2147483647 w 312"/>
                  <a:gd name="T117" fmla="*/ 2147483647 h 342"/>
                  <a:gd name="T118" fmla="*/ 2147483647 w 312"/>
                  <a:gd name="T119" fmla="*/ 2147483647 h 342"/>
                  <a:gd name="T120" fmla="*/ 2147483647 w 312"/>
                  <a:gd name="T121" fmla="*/ 2147483647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1" name="Lesoth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970463" y="5006976"/>
                <a:ext cx="66675" cy="65088"/>
              </a:xfrm>
              <a:custGeom>
                <a:avLst/>
                <a:gdLst>
                  <a:gd name="T0" fmla="*/ 0 w 168"/>
                  <a:gd name="T1" fmla="*/ 2147483647 h 162"/>
                  <a:gd name="T2" fmla="*/ 2147483647 w 168"/>
                  <a:gd name="T3" fmla="*/ 2147483647 h 162"/>
                  <a:gd name="T4" fmla="*/ 2147483647 w 168"/>
                  <a:gd name="T5" fmla="*/ 2147483647 h 162"/>
                  <a:gd name="T6" fmla="*/ 2147483647 w 168"/>
                  <a:gd name="T7" fmla="*/ 2147483647 h 162"/>
                  <a:gd name="T8" fmla="*/ 2147483647 w 168"/>
                  <a:gd name="T9" fmla="*/ 2147483647 h 162"/>
                  <a:gd name="T10" fmla="*/ 2147483647 w 168"/>
                  <a:gd name="T11" fmla="*/ 2147483647 h 162"/>
                  <a:gd name="T12" fmla="*/ 2147483647 w 168"/>
                  <a:gd name="T13" fmla="*/ 2147483647 h 162"/>
                  <a:gd name="T14" fmla="*/ 2147483647 w 168"/>
                  <a:gd name="T15" fmla="*/ 2147483647 h 162"/>
                  <a:gd name="T16" fmla="*/ 2147483647 w 168"/>
                  <a:gd name="T17" fmla="*/ 2147483647 h 162"/>
                  <a:gd name="T18" fmla="*/ 2147483647 w 168"/>
                  <a:gd name="T19" fmla="*/ 2147483647 h 162"/>
                  <a:gd name="T20" fmla="*/ 2147483647 w 168"/>
                  <a:gd name="T21" fmla="*/ 2147483647 h 162"/>
                  <a:gd name="T22" fmla="*/ 2147483647 w 168"/>
                  <a:gd name="T23" fmla="*/ 2147483647 h 162"/>
                  <a:gd name="T24" fmla="*/ 2147483647 w 168"/>
                  <a:gd name="T25" fmla="*/ 2147483647 h 162"/>
                  <a:gd name="T26" fmla="*/ 2147483647 w 168"/>
                  <a:gd name="T27" fmla="*/ 2147483647 h 162"/>
                  <a:gd name="T28" fmla="*/ 2147483647 w 168"/>
                  <a:gd name="T29" fmla="*/ 2147483647 h 162"/>
                  <a:gd name="T30" fmla="*/ 2147483647 w 168"/>
                  <a:gd name="T31" fmla="*/ 2147483647 h 162"/>
                  <a:gd name="T32" fmla="*/ 2147483647 w 168"/>
                  <a:gd name="T33" fmla="*/ 2147483647 h 162"/>
                  <a:gd name="T34" fmla="*/ 2147483647 w 168"/>
                  <a:gd name="T35" fmla="*/ 2147483647 h 162"/>
                  <a:gd name="T36" fmla="*/ 2147483647 w 168"/>
                  <a:gd name="T37" fmla="*/ 2147483647 h 162"/>
                  <a:gd name="T38" fmla="*/ 2147483647 w 168"/>
                  <a:gd name="T39" fmla="*/ 2147483647 h 162"/>
                  <a:gd name="T40" fmla="*/ 2147483647 w 168"/>
                  <a:gd name="T41" fmla="*/ 2147483647 h 162"/>
                  <a:gd name="T42" fmla="*/ 2147483647 w 168"/>
                  <a:gd name="T43" fmla="*/ 0 h 162"/>
                  <a:gd name="T44" fmla="*/ 2147483647 w 168"/>
                  <a:gd name="T45" fmla="*/ 0 h 162"/>
                  <a:gd name="T46" fmla="*/ 2147483647 w 168"/>
                  <a:gd name="T47" fmla="*/ 2147483647 h 162"/>
                  <a:gd name="T48" fmla="*/ 2147483647 w 168"/>
                  <a:gd name="T49" fmla="*/ 2147483647 h 162"/>
                  <a:gd name="T50" fmla="*/ 2147483647 w 168"/>
                  <a:gd name="T51" fmla="*/ 2147483647 h 162"/>
                  <a:gd name="T52" fmla="*/ 2147483647 w 168"/>
                  <a:gd name="T53" fmla="*/ 2147483647 h 162"/>
                  <a:gd name="T54" fmla="*/ 2147483647 w 168"/>
                  <a:gd name="T55" fmla="*/ 2147483647 h 162"/>
                  <a:gd name="T56" fmla="*/ 2147483647 w 168"/>
                  <a:gd name="T57" fmla="*/ 2147483647 h 162"/>
                  <a:gd name="T58" fmla="*/ 2147483647 w 168"/>
                  <a:gd name="T59" fmla="*/ 2147483647 h 162"/>
                  <a:gd name="T60" fmla="*/ 0 w 168"/>
                  <a:gd name="T61" fmla="*/ 214748364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2" name="Keny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91125" y="3925888"/>
                <a:ext cx="225425" cy="306388"/>
              </a:xfrm>
              <a:custGeom>
                <a:avLst/>
                <a:gdLst>
                  <a:gd name="T0" fmla="*/ 2147483647 w 564"/>
                  <a:gd name="T1" fmla="*/ 2147483647 h 762"/>
                  <a:gd name="T2" fmla="*/ 2147483647 w 564"/>
                  <a:gd name="T3" fmla="*/ 2147483647 h 762"/>
                  <a:gd name="T4" fmla="*/ 2147483647 w 564"/>
                  <a:gd name="T5" fmla="*/ 2147483647 h 762"/>
                  <a:gd name="T6" fmla="*/ 2147483647 w 564"/>
                  <a:gd name="T7" fmla="*/ 2147483647 h 762"/>
                  <a:gd name="T8" fmla="*/ 2147483647 w 564"/>
                  <a:gd name="T9" fmla="*/ 2147483647 h 762"/>
                  <a:gd name="T10" fmla="*/ 2147483647 w 564"/>
                  <a:gd name="T11" fmla="*/ 2147483647 h 762"/>
                  <a:gd name="T12" fmla="*/ 2147483647 w 564"/>
                  <a:gd name="T13" fmla="*/ 2147483647 h 762"/>
                  <a:gd name="T14" fmla="*/ 2147483647 w 564"/>
                  <a:gd name="T15" fmla="*/ 2147483647 h 762"/>
                  <a:gd name="T16" fmla="*/ 2147483647 w 564"/>
                  <a:gd name="T17" fmla="*/ 2147483647 h 762"/>
                  <a:gd name="T18" fmla="*/ 2147483647 w 564"/>
                  <a:gd name="T19" fmla="*/ 2147483647 h 762"/>
                  <a:gd name="T20" fmla="*/ 2147483647 w 564"/>
                  <a:gd name="T21" fmla="*/ 2147483647 h 762"/>
                  <a:gd name="T22" fmla="*/ 2147483647 w 564"/>
                  <a:gd name="T23" fmla="*/ 2147483647 h 762"/>
                  <a:gd name="T24" fmla="*/ 2147483647 w 564"/>
                  <a:gd name="T25" fmla="*/ 0 h 762"/>
                  <a:gd name="T26" fmla="*/ 2147483647 w 564"/>
                  <a:gd name="T27" fmla="*/ 2147483647 h 762"/>
                  <a:gd name="T28" fmla="*/ 2147483647 w 564"/>
                  <a:gd name="T29" fmla="*/ 2147483647 h 762"/>
                  <a:gd name="T30" fmla="*/ 2147483647 w 564"/>
                  <a:gd name="T31" fmla="*/ 2147483647 h 762"/>
                  <a:gd name="T32" fmla="*/ 2147483647 w 564"/>
                  <a:gd name="T33" fmla="*/ 2147483647 h 762"/>
                  <a:gd name="T34" fmla="*/ 2147483647 w 564"/>
                  <a:gd name="T35" fmla="*/ 2147483647 h 762"/>
                  <a:gd name="T36" fmla="*/ 2147483647 w 564"/>
                  <a:gd name="T37" fmla="*/ 2147483647 h 762"/>
                  <a:gd name="T38" fmla="*/ 2147483647 w 564"/>
                  <a:gd name="T39" fmla="*/ 2147483647 h 762"/>
                  <a:gd name="T40" fmla="*/ 2147483647 w 564"/>
                  <a:gd name="T41" fmla="*/ 2147483647 h 762"/>
                  <a:gd name="T42" fmla="*/ 2147483647 w 564"/>
                  <a:gd name="T43" fmla="*/ 2147483647 h 762"/>
                  <a:gd name="T44" fmla="*/ 2147483647 w 564"/>
                  <a:gd name="T45" fmla="*/ 2147483647 h 762"/>
                  <a:gd name="T46" fmla="*/ 2147483647 w 564"/>
                  <a:gd name="T47" fmla="*/ 2147483647 h 762"/>
                  <a:gd name="T48" fmla="*/ 2147483647 w 564"/>
                  <a:gd name="T49" fmla="*/ 2147483647 h 762"/>
                  <a:gd name="T50" fmla="*/ 2147483647 w 564"/>
                  <a:gd name="T51" fmla="*/ 2147483647 h 762"/>
                  <a:gd name="T52" fmla="*/ 2147483647 w 564"/>
                  <a:gd name="T53" fmla="*/ 2147483647 h 762"/>
                  <a:gd name="T54" fmla="*/ 2147483647 w 564"/>
                  <a:gd name="T55" fmla="*/ 2147483647 h 762"/>
                  <a:gd name="T56" fmla="*/ 2147483647 w 564"/>
                  <a:gd name="T57" fmla="*/ 2147483647 h 762"/>
                  <a:gd name="T58" fmla="*/ 0 w 564"/>
                  <a:gd name="T59" fmla="*/ 2147483647 h 762"/>
                  <a:gd name="T60" fmla="*/ 2147483647 w 564"/>
                  <a:gd name="T61" fmla="*/ 2147483647 h 762"/>
                  <a:gd name="T62" fmla="*/ 2147483647 w 564"/>
                  <a:gd name="T63" fmla="*/ 2147483647 h 762"/>
                  <a:gd name="T64" fmla="*/ 2147483647 w 564"/>
                  <a:gd name="T65" fmla="*/ 2147483647 h 762"/>
                  <a:gd name="T66" fmla="*/ 2147483647 w 564"/>
                  <a:gd name="T67" fmla="*/ 2147483647 h 762"/>
                  <a:gd name="T68" fmla="*/ 2147483647 w 564"/>
                  <a:gd name="T69" fmla="*/ 2147483647 h 762"/>
                  <a:gd name="T70" fmla="*/ 0 w 564"/>
                  <a:gd name="T71" fmla="*/ 2147483647 h 762"/>
                  <a:gd name="T72" fmla="*/ 2147483647 w 564"/>
                  <a:gd name="T73" fmla="*/ 2147483647 h 762"/>
                  <a:gd name="T74" fmla="*/ 2147483647 w 564"/>
                  <a:gd name="T75" fmla="*/ 2147483647 h 762"/>
                  <a:gd name="T76" fmla="*/ 2147483647 w 564"/>
                  <a:gd name="T77" fmla="*/ 2147483647 h 762"/>
                  <a:gd name="T78" fmla="*/ 2147483647 w 564"/>
                  <a:gd name="T79" fmla="*/ 2147483647 h 762"/>
                  <a:gd name="T80" fmla="*/ 2147483647 w 564"/>
                  <a:gd name="T81" fmla="*/ 2147483647 h 762"/>
                  <a:gd name="T82" fmla="*/ 2147483647 w 564"/>
                  <a:gd name="T83" fmla="*/ 2147483647 h 762"/>
                  <a:gd name="T84" fmla="*/ 2147483647 w 564"/>
                  <a:gd name="T85" fmla="*/ 2147483647 h 762"/>
                  <a:gd name="T86" fmla="*/ 2147483647 w 564"/>
                  <a:gd name="T87" fmla="*/ 2147483647 h 762"/>
                  <a:gd name="T88" fmla="*/ 2147483647 w 564"/>
                  <a:gd name="T89" fmla="*/ 2147483647 h 762"/>
                  <a:gd name="T90" fmla="*/ 2147483647 w 564"/>
                  <a:gd name="T91" fmla="*/ 2147483647 h 762"/>
                  <a:gd name="T92" fmla="*/ 2147483647 w 564"/>
                  <a:gd name="T93" fmla="*/ 2147483647 h 762"/>
                  <a:gd name="T94" fmla="*/ 2147483647 w 564"/>
                  <a:gd name="T95" fmla="*/ 2147483647 h 762"/>
                  <a:gd name="T96" fmla="*/ 2147483647 w 564"/>
                  <a:gd name="T97" fmla="*/ 2147483647 h 762"/>
                  <a:gd name="T98" fmla="*/ 2147483647 w 564"/>
                  <a:gd name="T99" fmla="*/ 2147483647 h 762"/>
                  <a:gd name="T100" fmla="*/ 2147483647 w 564"/>
                  <a:gd name="T101" fmla="*/ 2147483647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3" name="Guinea-Bissau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52850" y="3663951"/>
                <a:ext cx="74613" cy="63500"/>
              </a:xfrm>
              <a:custGeom>
                <a:avLst/>
                <a:gdLst>
                  <a:gd name="T0" fmla="*/ 2147483647 w 186"/>
                  <a:gd name="T1" fmla="*/ 2147483647 h 156"/>
                  <a:gd name="T2" fmla="*/ 2147483647 w 186"/>
                  <a:gd name="T3" fmla="*/ 2147483647 h 156"/>
                  <a:gd name="T4" fmla="*/ 2147483647 w 186"/>
                  <a:gd name="T5" fmla="*/ 2147483647 h 156"/>
                  <a:gd name="T6" fmla="*/ 2147483647 w 186"/>
                  <a:gd name="T7" fmla="*/ 2147483647 h 156"/>
                  <a:gd name="T8" fmla="*/ 2147483647 w 186"/>
                  <a:gd name="T9" fmla="*/ 2147483647 h 156"/>
                  <a:gd name="T10" fmla="*/ 2147483647 w 186"/>
                  <a:gd name="T11" fmla="*/ 2147483647 h 156"/>
                  <a:gd name="T12" fmla="*/ 2147483647 w 186"/>
                  <a:gd name="T13" fmla="*/ 2147483647 h 156"/>
                  <a:gd name="T14" fmla="*/ 2147483647 w 186"/>
                  <a:gd name="T15" fmla="*/ 2147483647 h 156"/>
                  <a:gd name="T16" fmla="*/ 2147483647 w 186"/>
                  <a:gd name="T17" fmla="*/ 2147483647 h 156"/>
                  <a:gd name="T18" fmla="*/ 2147483647 w 186"/>
                  <a:gd name="T19" fmla="*/ 2147483647 h 156"/>
                  <a:gd name="T20" fmla="*/ 2147483647 w 186"/>
                  <a:gd name="T21" fmla="*/ 2147483647 h 156"/>
                  <a:gd name="T22" fmla="*/ 2147483647 w 186"/>
                  <a:gd name="T23" fmla="*/ 2147483647 h 156"/>
                  <a:gd name="T24" fmla="*/ 2147483647 w 186"/>
                  <a:gd name="T25" fmla="*/ 2147483647 h 156"/>
                  <a:gd name="T26" fmla="*/ 2147483647 w 186"/>
                  <a:gd name="T27" fmla="*/ 2147483647 h 156"/>
                  <a:gd name="T28" fmla="*/ 2147483647 w 186"/>
                  <a:gd name="T29" fmla="*/ 0 h 156"/>
                  <a:gd name="T30" fmla="*/ 2147483647 w 186"/>
                  <a:gd name="T31" fmla="*/ 2147483647 h 156"/>
                  <a:gd name="T32" fmla="*/ 2147483647 w 186"/>
                  <a:gd name="T33" fmla="*/ 2147483647 h 156"/>
                  <a:gd name="T34" fmla="*/ 2147483647 w 186"/>
                  <a:gd name="T35" fmla="*/ 2147483647 h 156"/>
                  <a:gd name="T36" fmla="*/ 0 w 186"/>
                  <a:gd name="T37" fmla="*/ 2147483647 h 156"/>
                  <a:gd name="T38" fmla="*/ 2147483647 w 186"/>
                  <a:gd name="T39" fmla="*/ 2147483647 h 156"/>
                  <a:gd name="T40" fmla="*/ 2147483647 w 186"/>
                  <a:gd name="T41" fmla="*/ 2147483647 h 156"/>
                  <a:gd name="T42" fmla="*/ 2147483647 w 186"/>
                  <a:gd name="T43" fmla="*/ 2147483647 h 156"/>
                  <a:gd name="T44" fmla="*/ 2147483647 w 186"/>
                  <a:gd name="T45" fmla="*/ 2147483647 h 156"/>
                  <a:gd name="T46" fmla="*/ 2147483647 w 186"/>
                  <a:gd name="T47" fmla="*/ 2147483647 h 156"/>
                  <a:gd name="T48" fmla="*/ 2147483647 w 186"/>
                  <a:gd name="T49" fmla="*/ 2147483647 h 156"/>
                  <a:gd name="T50" fmla="*/ 2147483647 w 186"/>
                  <a:gd name="T51" fmla="*/ 2147483647 h 156"/>
                  <a:gd name="T52" fmla="*/ 2147483647 w 186"/>
                  <a:gd name="T53" fmla="*/ 2147483647 h 156"/>
                  <a:gd name="T54" fmla="*/ 2147483647 w 186"/>
                  <a:gd name="T55" fmla="*/ 2147483647 h 156"/>
                  <a:gd name="T56" fmla="*/ 2147483647 w 186"/>
                  <a:gd name="T57" fmla="*/ 2147483647 h 156"/>
                  <a:gd name="T58" fmla="*/ 2147483647 w 186"/>
                  <a:gd name="T59" fmla="*/ 2147483647 h 156"/>
                  <a:gd name="T60" fmla="*/ 2147483647 w 186"/>
                  <a:gd name="T61" fmla="*/ 2147483647 h 156"/>
                  <a:gd name="T62" fmla="*/ 2147483647 w 186"/>
                  <a:gd name="T63" fmla="*/ 2147483647 h 156"/>
                  <a:gd name="T64" fmla="*/ 2147483647 w 186"/>
                  <a:gd name="T65" fmla="*/ 2147483647 h 156"/>
                  <a:gd name="T66" fmla="*/ 2147483647 w 186"/>
                  <a:gd name="T67" fmla="*/ 2147483647 h 156"/>
                  <a:gd name="T68" fmla="*/ 2147483647 w 186"/>
                  <a:gd name="T69" fmla="*/ 2147483647 h 156"/>
                  <a:gd name="T70" fmla="*/ 2147483647 w 186"/>
                  <a:gd name="T71" fmla="*/ 2147483647 h 156"/>
                  <a:gd name="T72" fmla="*/ 2147483647 w 186"/>
                  <a:gd name="T73" fmla="*/ 2147483647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4" name="Guine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89363" y="3667126"/>
                <a:ext cx="209550" cy="177800"/>
              </a:xfrm>
              <a:custGeom>
                <a:avLst/>
                <a:gdLst>
                  <a:gd name="T0" fmla="*/ 2147483647 w 522"/>
                  <a:gd name="T1" fmla="*/ 2147483647 h 444"/>
                  <a:gd name="T2" fmla="*/ 2147483647 w 522"/>
                  <a:gd name="T3" fmla="*/ 2147483647 h 444"/>
                  <a:gd name="T4" fmla="*/ 2147483647 w 522"/>
                  <a:gd name="T5" fmla="*/ 2147483647 h 444"/>
                  <a:gd name="T6" fmla="*/ 2147483647 w 522"/>
                  <a:gd name="T7" fmla="*/ 2147483647 h 444"/>
                  <a:gd name="T8" fmla="*/ 2147483647 w 522"/>
                  <a:gd name="T9" fmla="*/ 2147483647 h 444"/>
                  <a:gd name="T10" fmla="*/ 2147483647 w 522"/>
                  <a:gd name="T11" fmla="*/ 2147483647 h 444"/>
                  <a:gd name="T12" fmla="*/ 2147483647 w 522"/>
                  <a:gd name="T13" fmla="*/ 2147483647 h 444"/>
                  <a:gd name="T14" fmla="*/ 2147483647 w 522"/>
                  <a:gd name="T15" fmla="*/ 2147483647 h 444"/>
                  <a:gd name="T16" fmla="*/ 2147483647 w 522"/>
                  <a:gd name="T17" fmla="*/ 2147483647 h 444"/>
                  <a:gd name="T18" fmla="*/ 2147483647 w 522"/>
                  <a:gd name="T19" fmla="*/ 2147483647 h 444"/>
                  <a:gd name="T20" fmla="*/ 2147483647 w 522"/>
                  <a:gd name="T21" fmla="*/ 2147483647 h 444"/>
                  <a:gd name="T22" fmla="*/ 2147483647 w 522"/>
                  <a:gd name="T23" fmla="*/ 2147483647 h 444"/>
                  <a:gd name="T24" fmla="*/ 2147483647 w 522"/>
                  <a:gd name="T25" fmla="*/ 2147483647 h 444"/>
                  <a:gd name="T26" fmla="*/ 2147483647 w 522"/>
                  <a:gd name="T27" fmla="*/ 2147483647 h 444"/>
                  <a:gd name="T28" fmla="*/ 2147483647 w 522"/>
                  <a:gd name="T29" fmla="*/ 2147483647 h 444"/>
                  <a:gd name="T30" fmla="*/ 2147483647 w 522"/>
                  <a:gd name="T31" fmla="*/ 2147483647 h 444"/>
                  <a:gd name="T32" fmla="*/ 2147483647 w 522"/>
                  <a:gd name="T33" fmla="*/ 2147483647 h 444"/>
                  <a:gd name="T34" fmla="*/ 2147483647 w 522"/>
                  <a:gd name="T35" fmla="*/ 2147483647 h 444"/>
                  <a:gd name="T36" fmla="*/ 2147483647 w 522"/>
                  <a:gd name="T37" fmla="*/ 2147483647 h 444"/>
                  <a:gd name="T38" fmla="*/ 2147483647 w 522"/>
                  <a:gd name="T39" fmla="*/ 2147483647 h 444"/>
                  <a:gd name="T40" fmla="*/ 2147483647 w 522"/>
                  <a:gd name="T41" fmla="*/ 2147483647 h 444"/>
                  <a:gd name="T42" fmla="*/ 2147483647 w 522"/>
                  <a:gd name="T43" fmla="*/ 2147483647 h 444"/>
                  <a:gd name="T44" fmla="*/ 2147483647 w 522"/>
                  <a:gd name="T45" fmla="*/ 2147483647 h 444"/>
                  <a:gd name="T46" fmla="*/ 2147483647 w 522"/>
                  <a:gd name="T47" fmla="*/ 2147483647 h 444"/>
                  <a:gd name="T48" fmla="*/ 2147483647 w 522"/>
                  <a:gd name="T49" fmla="*/ 2147483647 h 444"/>
                  <a:gd name="T50" fmla="*/ 2147483647 w 522"/>
                  <a:gd name="T51" fmla="*/ 2147483647 h 444"/>
                  <a:gd name="T52" fmla="*/ 2147483647 w 522"/>
                  <a:gd name="T53" fmla="*/ 2147483647 h 444"/>
                  <a:gd name="T54" fmla="*/ 2147483647 w 522"/>
                  <a:gd name="T55" fmla="*/ 2147483647 h 444"/>
                  <a:gd name="T56" fmla="*/ 2147483647 w 522"/>
                  <a:gd name="T57" fmla="*/ 2147483647 h 444"/>
                  <a:gd name="T58" fmla="*/ 2147483647 w 522"/>
                  <a:gd name="T59" fmla="*/ 2147483647 h 444"/>
                  <a:gd name="T60" fmla="*/ 2147483647 w 522"/>
                  <a:gd name="T61" fmla="*/ 2147483647 h 444"/>
                  <a:gd name="T62" fmla="*/ 2147483647 w 522"/>
                  <a:gd name="T63" fmla="*/ 2147483647 h 444"/>
                  <a:gd name="T64" fmla="*/ 2147483647 w 522"/>
                  <a:gd name="T65" fmla="*/ 2147483647 h 444"/>
                  <a:gd name="T66" fmla="*/ 2147483647 w 522"/>
                  <a:gd name="T67" fmla="*/ 2147483647 h 444"/>
                  <a:gd name="T68" fmla="*/ 2147483647 w 522"/>
                  <a:gd name="T69" fmla="*/ 2147483647 h 444"/>
                  <a:gd name="T70" fmla="*/ 2147483647 w 522"/>
                  <a:gd name="T71" fmla="*/ 2147483647 h 444"/>
                  <a:gd name="T72" fmla="*/ 2147483647 w 522"/>
                  <a:gd name="T73" fmla="*/ 2147483647 h 444"/>
                  <a:gd name="T74" fmla="*/ 2147483647 w 522"/>
                  <a:gd name="T75" fmla="*/ 2147483647 h 444"/>
                  <a:gd name="T76" fmla="*/ 2147483647 w 522"/>
                  <a:gd name="T77" fmla="*/ 2147483647 h 444"/>
                  <a:gd name="T78" fmla="*/ 2147483647 w 522"/>
                  <a:gd name="T79" fmla="*/ 2147483647 h 444"/>
                  <a:gd name="T80" fmla="*/ 2147483647 w 522"/>
                  <a:gd name="T81" fmla="*/ 2147483647 h 444"/>
                  <a:gd name="T82" fmla="*/ 2147483647 w 522"/>
                  <a:gd name="T83" fmla="*/ 2147483647 h 444"/>
                  <a:gd name="T84" fmla="*/ 2147483647 w 522"/>
                  <a:gd name="T85" fmla="*/ 2147483647 h 444"/>
                  <a:gd name="T86" fmla="*/ 2147483647 w 522"/>
                  <a:gd name="T87" fmla="*/ 2147483647 h 444"/>
                  <a:gd name="T88" fmla="*/ 2147483647 w 522"/>
                  <a:gd name="T89" fmla="*/ 2147483647 h 444"/>
                  <a:gd name="T90" fmla="*/ 2147483647 w 522"/>
                  <a:gd name="T91" fmla="*/ 2147483647 h 444"/>
                  <a:gd name="T92" fmla="*/ 2147483647 w 522"/>
                  <a:gd name="T93" fmla="*/ 2147483647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5" name="Gha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119563" y="3717926"/>
                <a:ext cx="131763" cy="207963"/>
              </a:xfrm>
              <a:custGeom>
                <a:avLst/>
                <a:gdLst>
                  <a:gd name="T0" fmla="*/ 2147483647 w 324"/>
                  <a:gd name="T1" fmla="*/ 2147483647 h 516"/>
                  <a:gd name="T2" fmla="*/ 2147483647 w 324"/>
                  <a:gd name="T3" fmla="*/ 2147483647 h 516"/>
                  <a:gd name="T4" fmla="*/ 2147483647 w 324"/>
                  <a:gd name="T5" fmla="*/ 2147483647 h 516"/>
                  <a:gd name="T6" fmla="*/ 2147483647 w 324"/>
                  <a:gd name="T7" fmla="*/ 2147483647 h 516"/>
                  <a:gd name="T8" fmla="*/ 2147483647 w 324"/>
                  <a:gd name="T9" fmla="*/ 2147483647 h 516"/>
                  <a:gd name="T10" fmla="*/ 2147483647 w 324"/>
                  <a:gd name="T11" fmla="*/ 2147483647 h 516"/>
                  <a:gd name="T12" fmla="*/ 2147483647 w 324"/>
                  <a:gd name="T13" fmla="*/ 2147483647 h 516"/>
                  <a:gd name="T14" fmla="*/ 2147483647 w 324"/>
                  <a:gd name="T15" fmla="*/ 2147483647 h 516"/>
                  <a:gd name="T16" fmla="*/ 2147483647 w 324"/>
                  <a:gd name="T17" fmla="*/ 2147483647 h 516"/>
                  <a:gd name="T18" fmla="*/ 2147483647 w 324"/>
                  <a:gd name="T19" fmla="*/ 2147483647 h 516"/>
                  <a:gd name="T20" fmla="*/ 2147483647 w 324"/>
                  <a:gd name="T21" fmla="*/ 2147483647 h 516"/>
                  <a:gd name="T22" fmla="*/ 2147483647 w 324"/>
                  <a:gd name="T23" fmla="*/ 2147483647 h 516"/>
                  <a:gd name="T24" fmla="*/ 2147483647 w 324"/>
                  <a:gd name="T25" fmla="*/ 2147483647 h 516"/>
                  <a:gd name="T26" fmla="*/ 2147483647 w 324"/>
                  <a:gd name="T27" fmla="*/ 0 h 516"/>
                  <a:gd name="T28" fmla="*/ 2147483647 w 324"/>
                  <a:gd name="T29" fmla="*/ 2147483647 h 516"/>
                  <a:gd name="T30" fmla="*/ 2147483647 w 324"/>
                  <a:gd name="T31" fmla="*/ 2147483647 h 516"/>
                  <a:gd name="T32" fmla="*/ 2147483647 w 324"/>
                  <a:gd name="T33" fmla="*/ 2147483647 h 516"/>
                  <a:gd name="T34" fmla="*/ 2147483647 w 324"/>
                  <a:gd name="T35" fmla="*/ 2147483647 h 516"/>
                  <a:gd name="T36" fmla="*/ 2147483647 w 324"/>
                  <a:gd name="T37" fmla="*/ 2147483647 h 516"/>
                  <a:gd name="T38" fmla="*/ 2147483647 w 324"/>
                  <a:gd name="T39" fmla="*/ 2147483647 h 516"/>
                  <a:gd name="T40" fmla="*/ 2147483647 w 324"/>
                  <a:gd name="T41" fmla="*/ 2147483647 h 516"/>
                  <a:gd name="T42" fmla="*/ 2147483647 w 324"/>
                  <a:gd name="T43" fmla="*/ 2147483647 h 516"/>
                  <a:gd name="T44" fmla="*/ 2147483647 w 324"/>
                  <a:gd name="T45" fmla="*/ 2147483647 h 516"/>
                  <a:gd name="T46" fmla="*/ 2147483647 w 324"/>
                  <a:gd name="T47" fmla="*/ 2147483647 h 516"/>
                  <a:gd name="T48" fmla="*/ 2147483647 w 324"/>
                  <a:gd name="T49" fmla="*/ 2147483647 h 516"/>
                  <a:gd name="T50" fmla="*/ 2147483647 w 324"/>
                  <a:gd name="T51" fmla="*/ 2147483647 h 516"/>
                  <a:gd name="T52" fmla="*/ 2147483647 w 324"/>
                  <a:gd name="T53" fmla="*/ 2147483647 h 516"/>
                  <a:gd name="T54" fmla="*/ 0 w 324"/>
                  <a:gd name="T55" fmla="*/ 2147483647 h 516"/>
                  <a:gd name="T56" fmla="*/ 2147483647 w 324"/>
                  <a:gd name="T57" fmla="*/ 2147483647 h 516"/>
                  <a:gd name="T58" fmla="*/ 2147483647 w 324"/>
                  <a:gd name="T59" fmla="*/ 2147483647 h 516"/>
                  <a:gd name="T60" fmla="*/ 2147483647 w 324"/>
                  <a:gd name="T61" fmla="*/ 2147483647 h 516"/>
                  <a:gd name="T62" fmla="*/ 2147483647 w 324"/>
                  <a:gd name="T63" fmla="*/ 2147483647 h 516"/>
                  <a:gd name="T64" fmla="*/ 2147483647 w 324"/>
                  <a:gd name="T65" fmla="*/ 2147483647 h 516"/>
                  <a:gd name="T66" fmla="*/ 2147483647 w 324"/>
                  <a:gd name="T67" fmla="*/ 2147483647 h 516"/>
                  <a:gd name="T68" fmla="*/ 2147483647 w 324"/>
                  <a:gd name="T69" fmla="*/ 2147483647 h 516"/>
                  <a:gd name="T70" fmla="*/ 2147483647 w 324"/>
                  <a:gd name="T71" fmla="*/ 2147483647 h 516"/>
                  <a:gd name="T72" fmla="*/ 2147483647 w 324"/>
                  <a:gd name="T73" fmla="*/ 2147483647 h 516"/>
                  <a:gd name="T74" fmla="*/ 2147483647 w 324"/>
                  <a:gd name="T75" fmla="*/ 2147483647 h 516"/>
                  <a:gd name="T76" fmla="*/ 2147483647 w 324"/>
                  <a:gd name="T77" fmla="*/ 2147483647 h 516"/>
                  <a:gd name="T78" fmla="*/ 2147483647 w 324"/>
                  <a:gd name="T79" fmla="*/ 2147483647 h 516"/>
                  <a:gd name="T80" fmla="*/ 2147483647 w 324"/>
                  <a:gd name="T81" fmla="*/ 2147483647 h 516"/>
                  <a:gd name="T82" fmla="*/ 2147483647 w 324"/>
                  <a:gd name="T83" fmla="*/ 2147483647 h 516"/>
                  <a:gd name="T84" fmla="*/ 2147483647 w 324"/>
                  <a:gd name="T85" fmla="*/ 2147483647 h 516"/>
                  <a:gd name="T86" fmla="*/ 2147483647 w 324"/>
                  <a:gd name="T87" fmla="*/ 2147483647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6" name="The Gam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40150" y="3630613"/>
                <a:ext cx="85725" cy="20638"/>
              </a:xfrm>
              <a:custGeom>
                <a:avLst/>
                <a:gdLst>
                  <a:gd name="T0" fmla="*/ 2147483647 w 216"/>
                  <a:gd name="T1" fmla="*/ 2147483647 h 54"/>
                  <a:gd name="T2" fmla="*/ 2147483647 w 216"/>
                  <a:gd name="T3" fmla="*/ 2147483647 h 54"/>
                  <a:gd name="T4" fmla="*/ 2147483647 w 216"/>
                  <a:gd name="T5" fmla="*/ 2147483647 h 54"/>
                  <a:gd name="T6" fmla="*/ 2147483647 w 216"/>
                  <a:gd name="T7" fmla="*/ 2147483647 h 54"/>
                  <a:gd name="T8" fmla="*/ 0 w 216"/>
                  <a:gd name="T9" fmla="*/ 2147483647 h 54"/>
                  <a:gd name="T10" fmla="*/ 0 w 216"/>
                  <a:gd name="T11" fmla="*/ 2147483647 h 54"/>
                  <a:gd name="T12" fmla="*/ 2147483647 w 216"/>
                  <a:gd name="T13" fmla="*/ 2147483647 h 54"/>
                  <a:gd name="T14" fmla="*/ 2147483647 w 216"/>
                  <a:gd name="T15" fmla="*/ 2147483647 h 54"/>
                  <a:gd name="T16" fmla="*/ 2147483647 w 216"/>
                  <a:gd name="T17" fmla="*/ 2147483647 h 54"/>
                  <a:gd name="T18" fmla="*/ 2147483647 w 216"/>
                  <a:gd name="T19" fmla="*/ 2147483647 h 54"/>
                  <a:gd name="T20" fmla="*/ 2147483647 w 216"/>
                  <a:gd name="T21" fmla="*/ 2147483647 h 54"/>
                  <a:gd name="T22" fmla="*/ 2147483647 w 216"/>
                  <a:gd name="T23" fmla="*/ 2147483647 h 54"/>
                  <a:gd name="T24" fmla="*/ 2147483647 w 216"/>
                  <a:gd name="T25" fmla="*/ 2147483647 h 54"/>
                  <a:gd name="T26" fmla="*/ 2147483647 w 216"/>
                  <a:gd name="T27" fmla="*/ 2147483647 h 54"/>
                  <a:gd name="T28" fmla="*/ 2147483647 w 216"/>
                  <a:gd name="T29" fmla="*/ 2147483647 h 54"/>
                  <a:gd name="T30" fmla="*/ 2147483647 w 216"/>
                  <a:gd name="T31" fmla="*/ 2147483647 h 54"/>
                  <a:gd name="T32" fmla="*/ 2147483647 w 216"/>
                  <a:gd name="T33" fmla="*/ 2147483647 h 54"/>
                  <a:gd name="T34" fmla="*/ 2147483647 w 216"/>
                  <a:gd name="T35" fmla="*/ 2147483647 h 54"/>
                  <a:gd name="T36" fmla="*/ 2147483647 w 216"/>
                  <a:gd name="T37" fmla="*/ 2147483647 h 54"/>
                  <a:gd name="T38" fmla="*/ 2147483647 w 216"/>
                  <a:gd name="T39" fmla="*/ 2147483647 h 54"/>
                  <a:gd name="T40" fmla="*/ 2147483647 w 216"/>
                  <a:gd name="T41" fmla="*/ 2147483647 h 54"/>
                  <a:gd name="T42" fmla="*/ 2147483647 w 216"/>
                  <a:gd name="T43" fmla="*/ 2147483647 h 54"/>
                  <a:gd name="T44" fmla="*/ 2147483647 w 216"/>
                  <a:gd name="T45" fmla="*/ 2147483647 h 54"/>
                  <a:gd name="T46" fmla="*/ 2147483647 w 216"/>
                  <a:gd name="T47" fmla="*/ 2147483647 h 54"/>
                  <a:gd name="T48" fmla="*/ 2147483647 w 216"/>
                  <a:gd name="T49" fmla="*/ 2147483647 h 54"/>
                  <a:gd name="T50" fmla="*/ 2147483647 w 216"/>
                  <a:gd name="T51" fmla="*/ 2147483647 h 54"/>
                  <a:gd name="T52" fmla="*/ 2147483647 w 216"/>
                  <a:gd name="T53" fmla="*/ 2147483647 h 54"/>
                  <a:gd name="T54" fmla="*/ 2147483647 w 216"/>
                  <a:gd name="T55" fmla="*/ 2147483647 h 54"/>
                  <a:gd name="T56" fmla="*/ 2147483647 w 216"/>
                  <a:gd name="T57" fmla="*/ 2147483647 h 54"/>
                  <a:gd name="T58" fmla="*/ 2147483647 w 216"/>
                  <a:gd name="T59" fmla="*/ 0 h 54"/>
                  <a:gd name="T60" fmla="*/ 2147483647 w 216"/>
                  <a:gd name="T61" fmla="*/ 0 h 54"/>
                  <a:gd name="T62" fmla="*/ 2147483647 w 216"/>
                  <a:gd name="T63" fmla="*/ 2147483647 h 54"/>
                  <a:gd name="T64" fmla="*/ 2147483647 w 216"/>
                  <a:gd name="T65" fmla="*/ 2147483647 h 54"/>
                  <a:gd name="T66" fmla="*/ 2147483647 w 216"/>
                  <a:gd name="T67" fmla="*/ 2147483647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7" name="Gabo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64050" y="3998913"/>
                <a:ext cx="168275" cy="206375"/>
              </a:xfrm>
              <a:custGeom>
                <a:avLst/>
                <a:gdLst>
                  <a:gd name="T0" fmla="*/ 2147483647 w 420"/>
                  <a:gd name="T1" fmla="*/ 2147483647 h 510"/>
                  <a:gd name="T2" fmla="*/ 2147483647 w 420"/>
                  <a:gd name="T3" fmla="*/ 2147483647 h 510"/>
                  <a:gd name="T4" fmla="*/ 2147483647 w 420"/>
                  <a:gd name="T5" fmla="*/ 2147483647 h 510"/>
                  <a:gd name="T6" fmla="*/ 2147483647 w 420"/>
                  <a:gd name="T7" fmla="*/ 2147483647 h 510"/>
                  <a:gd name="T8" fmla="*/ 2147483647 w 420"/>
                  <a:gd name="T9" fmla="*/ 2147483647 h 510"/>
                  <a:gd name="T10" fmla="*/ 2147483647 w 420"/>
                  <a:gd name="T11" fmla="*/ 2147483647 h 510"/>
                  <a:gd name="T12" fmla="*/ 2147483647 w 420"/>
                  <a:gd name="T13" fmla="*/ 2147483647 h 510"/>
                  <a:gd name="T14" fmla="*/ 2147483647 w 420"/>
                  <a:gd name="T15" fmla="*/ 2147483647 h 510"/>
                  <a:gd name="T16" fmla="*/ 2147483647 w 420"/>
                  <a:gd name="T17" fmla="*/ 2147483647 h 510"/>
                  <a:gd name="T18" fmla="*/ 2147483647 w 420"/>
                  <a:gd name="T19" fmla="*/ 2147483647 h 510"/>
                  <a:gd name="T20" fmla="*/ 2147483647 w 420"/>
                  <a:gd name="T21" fmla="*/ 2147483647 h 510"/>
                  <a:gd name="T22" fmla="*/ 2147483647 w 420"/>
                  <a:gd name="T23" fmla="*/ 2147483647 h 510"/>
                  <a:gd name="T24" fmla="*/ 2147483647 w 420"/>
                  <a:gd name="T25" fmla="*/ 2147483647 h 510"/>
                  <a:gd name="T26" fmla="*/ 2147483647 w 420"/>
                  <a:gd name="T27" fmla="*/ 2147483647 h 510"/>
                  <a:gd name="T28" fmla="*/ 2147483647 w 420"/>
                  <a:gd name="T29" fmla="*/ 2147483647 h 510"/>
                  <a:gd name="T30" fmla="*/ 2147483647 w 420"/>
                  <a:gd name="T31" fmla="*/ 2147483647 h 510"/>
                  <a:gd name="T32" fmla="*/ 2147483647 w 420"/>
                  <a:gd name="T33" fmla="*/ 2147483647 h 510"/>
                  <a:gd name="T34" fmla="*/ 2147483647 w 420"/>
                  <a:gd name="T35" fmla="*/ 2147483647 h 510"/>
                  <a:gd name="T36" fmla="*/ 2147483647 w 420"/>
                  <a:gd name="T37" fmla="*/ 2147483647 h 510"/>
                  <a:gd name="T38" fmla="*/ 2147483647 w 420"/>
                  <a:gd name="T39" fmla="*/ 2147483647 h 510"/>
                  <a:gd name="T40" fmla="*/ 2147483647 w 420"/>
                  <a:gd name="T41" fmla="*/ 2147483647 h 510"/>
                  <a:gd name="T42" fmla="*/ 2147483647 w 420"/>
                  <a:gd name="T43" fmla="*/ 2147483647 h 510"/>
                  <a:gd name="T44" fmla="*/ 2147483647 w 420"/>
                  <a:gd name="T45" fmla="*/ 2147483647 h 510"/>
                  <a:gd name="T46" fmla="*/ 2147483647 w 420"/>
                  <a:gd name="T47" fmla="*/ 2147483647 h 510"/>
                  <a:gd name="T48" fmla="*/ 2147483647 w 420"/>
                  <a:gd name="T49" fmla="*/ 2147483647 h 510"/>
                  <a:gd name="T50" fmla="*/ 2147483647 w 420"/>
                  <a:gd name="T51" fmla="*/ 2147483647 h 510"/>
                  <a:gd name="T52" fmla="*/ 2147483647 w 420"/>
                  <a:gd name="T53" fmla="*/ 2147483647 h 510"/>
                  <a:gd name="T54" fmla="*/ 2147483647 w 420"/>
                  <a:gd name="T55" fmla="*/ 2147483647 h 510"/>
                  <a:gd name="T56" fmla="*/ 2147483647 w 420"/>
                  <a:gd name="T57" fmla="*/ 2147483647 h 510"/>
                  <a:gd name="T58" fmla="*/ 2147483647 w 420"/>
                  <a:gd name="T59" fmla="*/ 2147483647 h 510"/>
                  <a:gd name="T60" fmla="*/ 2147483647 w 420"/>
                  <a:gd name="T61" fmla="*/ 2147483647 h 510"/>
                  <a:gd name="T62" fmla="*/ 2147483647 w 420"/>
                  <a:gd name="T63" fmla="*/ 2147483647 h 510"/>
                  <a:gd name="T64" fmla="*/ 2147483647 w 420"/>
                  <a:gd name="T65" fmla="*/ 2147483647 h 510"/>
                  <a:gd name="T66" fmla="*/ 2147483647 w 420"/>
                  <a:gd name="T67" fmla="*/ 2147483647 h 510"/>
                  <a:gd name="T68" fmla="*/ 2147483647 w 420"/>
                  <a:gd name="T69" fmla="*/ 2147483647 h 510"/>
                  <a:gd name="T70" fmla="*/ 2147483647 w 420"/>
                  <a:gd name="T71" fmla="*/ 2147483647 h 510"/>
                  <a:gd name="T72" fmla="*/ 2147483647 w 420"/>
                  <a:gd name="T73" fmla="*/ 2147483647 h 510"/>
                  <a:gd name="T74" fmla="*/ 2147483647 w 420"/>
                  <a:gd name="T75" fmla="*/ 2147483647 h 510"/>
                  <a:gd name="T76" fmla="*/ 2147483647 w 420"/>
                  <a:gd name="T77" fmla="*/ 2147483647 h 510"/>
                  <a:gd name="T78" fmla="*/ 2147483647 w 420"/>
                  <a:gd name="T79" fmla="*/ 2147483647 h 510"/>
                  <a:gd name="T80" fmla="*/ 2147483647 w 420"/>
                  <a:gd name="T81" fmla="*/ 2147483647 h 510"/>
                  <a:gd name="T82" fmla="*/ 2147483647 w 420"/>
                  <a:gd name="T83" fmla="*/ 2147483647 h 510"/>
                  <a:gd name="T84" fmla="*/ 2147483647 w 420"/>
                  <a:gd name="T85" fmla="*/ 2147483647 h 510"/>
                  <a:gd name="T86" fmla="*/ 2147483647 w 420"/>
                  <a:gd name="T87" fmla="*/ 2147483647 h 510"/>
                  <a:gd name="T88" fmla="*/ 2147483647 w 420"/>
                  <a:gd name="T89" fmla="*/ 2147483647 h 510"/>
                  <a:gd name="T90" fmla="*/ 2147483647 w 420"/>
                  <a:gd name="T91" fmla="*/ 2147483647 h 510"/>
                  <a:gd name="T92" fmla="*/ 2147483647 w 420"/>
                  <a:gd name="T93" fmla="*/ 2147483647 h 510"/>
                  <a:gd name="T94" fmla="*/ 2147483647 w 420"/>
                  <a:gd name="T95" fmla="*/ 2147483647 h 510"/>
                  <a:gd name="T96" fmla="*/ 2147483647 w 420"/>
                  <a:gd name="T97" fmla="*/ 2147483647 h 510"/>
                  <a:gd name="T98" fmla="*/ 2147483647 w 420"/>
                  <a:gd name="T99" fmla="*/ 2147483647 h 510"/>
                  <a:gd name="T100" fmla="*/ 2147483647 w 420"/>
                  <a:gd name="T101" fmla="*/ 2147483647 h 510"/>
                  <a:gd name="T102" fmla="*/ 2147483647 w 420"/>
                  <a:gd name="T103" fmla="*/ 2147483647 h 510"/>
                  <a:gd name="T104" fmla="*/ 2147483647 w 420"/>
                  <a:gd name="T105" fmla="*/ 2147483647 h 510"/>
                  <a:gd name="T106" fmla="*/ 2147483647 w 420"/>
                  <a:gd name="T107" fmla="*/ 2147483647 h 510"/>
                  <a:gd name="T108" fmla="*/ 2147483647 w 420"/>
                  <a:gd name="T109" fmla="*/ 2147483647 h 510"/>
                  <a:gd name="T110" fmla="*/ 2147483647 w 420"/>
                  <a:gd name="T111" fmla="*/ 2147483647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8" name="Ethiop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60963" y="3595688"/>
                <a:ext cx="425450" cy="371475"/>
              </a:xfrm>
              <a:custGeom>
                <a:avLst/>
                <a:gdLst>
                  <a:gd name="T0" fmla="*/ 2147483647 w 1056"/>
                  <a:gd name="T1" fmla="*/ 2147483647 h 924"/>
                  <a:gd name="T2" fmla="*/ 2147483647 w 1056"/>
                  <a:gd name="T3" fmla="*/ 2147483647 h 924"/>
                  <a:gd name="T4" fmla="*/ 2147483647 w 1056"/>
                  <a:gd name="T5" fmla="*/ 2147483647 h 924"/>
                  <a:gd name="T6" fmla="*/ 2147483647 w 1056"/>
                  <a:gd name="T7" fmla="*/ 2147483647 h 924"/>
                  <a:gd name="T8" fmla="*/ 2147483647 w 1056"/>
                  <a:gd name="T9" fmla="*/ 2147483647 h 924"/>
                  <a:gd name="T10" fmla="*/ 2147483647 w 1056"/>
                  <a:gd name="T11" fmla="*/ 2147483647 h 924"/>
                  <a:gd name="T12" fmla="*/ 2147483647 w 1056"/>
                  <a:gd name="T13" fmla="*/ 2147483647 h 924"/>
                  <a:gd name="T14" fmla="*/ 2147483647 w 1056"/>
                  <a:gd name="T15" fmla="*/ 2147483647 h 924"/>
                  <a:gd name="T16" fmla="*/ 2147483647 w 1056"/>
                  <a:gd name="T17" fmla="*/ 2147483647 h 924"/>
                  <a:gd name="T18" fmla="*/ 2147483647 w 1056"/>
                  <a:gd name="T19" fmla="*/ 2147483647 h 924"/>
                  <a:gd name="T20" fmla="*/ 2147483647 w 1056"/>
                  <a:gd name="T21" fmla="*/ 2147483647 h 924"/>
                  <a:gd name="T22" fmla="*/ 2147483647 w 1056"/>
                  <a:gd name="T23" fmla="*/ 2147483647 h 924"/>
                  <a:gd name="T24" fmla="*/ 2147483647 w 1056"/>
                  <a:gd name="T25" fmla="*/ 2147483647 h 924"/>
                  <a:gd name="T26" fmla="*/ 2147483647 w 1056"/>
                  <a:gd name="T27" fmla="*/ 2147483647 h 924"/>
                  <a:gd name="T28" fmla="*/ 2147483647 w 1056"/>
                  <a:gd name="T29" fmla="*/ 2147483647 h 924"/>
                  <a:gd name="T30" fmla="*/ 2147483647 w 1056"/>
                  <a:gd name="T31" fmla="*/ 2147483647 h 924"/>
                  <a:gd name="T32" fmla="*/ 2147483647 w 1056"/>
                  <a:gd name="T33" fmla="*/ 2147483647 h 924"/>
                  <a:gd name="T34" fmla="*/ 2147483647 w 1056"/>
                  <a:gd name="T35" fmla="*/ 2147483647 h 924"/>
                  <a:gd name="T36" fmla="*/ 2147483647 w 1056"/>
                  <a:gd name="T37" fmla="*/ 2147483647 h 924"/>
                  <a:gd name="T38" fmla="*/ 2147483647 w 1056"/>
                  <a:gd name="T39" fmla="*/ 2147483647 h 924"/>
                  <a:gd name="T40" fmla="*/ 2147483647 w 1056"/>
                  <a:gd name="T41" fmla="*/ 2147483647 h 924"/>
                  <a:gd name="T42" fmla="*/ 2147483647 w 1056"/>
                  <a:gd name="T43" fmla="*/ 2147483647 h 924"/>
                  <a:gd name="T44" fmla="*/ 2147483647 w 1056"/>
                  <a:gd name="T45" fmla="*/ 2147483647 h 924"/>
                  <a:gd name="T46" fmla="*/ 2147483647 w 1056"/>
                  <a:gd name="T47" fmla="*/ 2147483647 h 924"/>
                  <a:gd name="T48" fmla="*/ 2147483647 w 1056"/>
                  <a:gd name="T49" fmla="*/ 2147483647 h 924"/>
                  <a:gd name="T50" fmla="*/ 2147483647 w 1056"/>
                  <a:gd name="T51" fmla="*/ 2147483647 h 924"/>
                  <a:gd name="T52" fmla="*/ 2147483647 w 1056"/>
                  <a:gd name="T53" fmla="*/ 2147483647 h 924"/>
                  <a:gd name="T54" fmla="*/ 2147483647 w 1056"/>
                  <a:gd name="T55" fmla="*/ 2147483647 h 924"/>
                  <a:gd name="T56" fmla="*/ 2147483647 w 1056"/>
                  <a:gd name="T57" fmla="*/ 2147483647 h 924"/>
                  <a:gd name="T58" fmla="*/ 2147483647 w 1056"/>
                  <a:gd name="T59" fmla="*/ 2147483647 h 924"/>
                  <a:gd name="T60" fmla="*/ 2147483647 w 1056"/>
                  <a:gd name="T61" fmla="*/ 2147483647 h 924"/>
                  <a:gd name="T62" fmla="*/ 2147483647 w 1056"/>
                  <a:gd name="T63" fmla="*/ 2147483647 h 924"/>
                  <a:gd name="T64" fmla="*/ 2147483647 w 1056"/>
                  <a:gd name="T65" fmla="*/ 2147483647 h 924"/>
                  <a:gd name="T66" fmla="*/ 2147483647 w 1056"/>
                  <a:gd name="T67" fmla="*/ 2147483647 h 924"/>
                  <a:gd name="T68" fmla="*/ 2147483647 w 1056"/>
                  <a:gd name="T69" fmla="*/ 2147483647 h 924"/>
                  <a:gd name="T70" fmla="*/ 2147483647 w 1056"/>
                  <a:gd name="T71" fmla="*/ 2147483647 h 924"/>
                  <a:gd name="T72" fmla="*/ 2147483647 w 1056"/>
                  <a:gd name="T73" fmla="*/ 0 h 924"/>
                  <a:gd name="T74" fmla="*/ 2147483647 w 1056"/>
                  <a:gd name="T75" fmla="*/ 2147483647 h 924"/>
                  <a:gd name="T76" fmla="*/ 2147483647 w 1056"/>
                  <a:gd name="T77" fmla="*/ 2147483647 h 924"/>
                  <a:gd name="T78" fmla="*/ 2147483647 w 1056"/>
                  <a:gd name="T79" fmla="*/ 2147483647 h 924"/>
                  <a:gd name="T80" fmla="*/ 2147483647 w 1056"/>
                  <a:gd name="T81" fmla="*/ 2147483647 h 924"/>
                  <a:gd name="T82" fmla="*/ 2147483647 w 1056"/>
                  <a:gd name="T83" fmla="*/ 2147483647 h 924"/>
                  <a:gd name="T84" fmla="*/ 2147483647 w 1056"/>
                  <a:gd name="T85" fmla="*/ 2147483647 h 924"/>
                  <a:gd name="T86" fmla="*/ 2147483647 w 1056"/>
                  <a:gd name="T87" fmla="*/ 2147483647 h 924"/>
                  <a:gd name="T88" fmla="*/ 2147483647 w 1056"/>
                  <a:gd name="T89" fmla="*/ 2147483647 h 924"/>
                  <a:gd name="T90" fmla="*/ 2147483647 w 1056"/>
                  <a:gd name="T91" fmla="*/ 2147483647 h 924"/>
                  <a:gd name="T92" fmla="*/ 2147483647 w 1056"/>
                  <a:gd name="T93" fmla="*/ 2147483647 h 924"/>
                  <a:gd name="T94" fmla="*/ 2147483647 w 1056"/>
                  <a:gd name="T95" fmla="*/ 2147483647 h 924"/>
                  <a:gd name="T96" fmla="*/ 2147483647 w 1056"/>
                  <a:gd name="T97" fmla="*/ 2147483647 h 924"/>
                  <a:gd name="T98" fmla="*/ 2147483647 w 1056"/>
                  <a:gd name="T99" fmla="*/ 2147483647 h 924"/>
                  <a:gd name="T100" fmla="*/ 2147483647 w 1056"/>
                  <a:gd name="T101" fmla="*/ 2147483647 h 924"/>
                  <a:gd name="T102" fmla="*/ 2147483647 w 1056"/>
                  <a:gd name="T103" fmla="*/ 2147483647 h 924"/>
                  <a:gd name="T104" fmla="*/ 2147483647 w 1056"/>
                  <a:gd name="T105" fmla="*/ 2147483647 h 924"/>
                  <a:gd name="T106" fmla="*/ 2147483647 w 1056"/>
                  <a:gd name="T107" fmla="*/ 2147483647 h 924"/>
                  <a:gd name="T108" fmla="*/ 2147483647 w 1056"/>
                  <a:gd name="T109" fmla="*/ 2147483647 h 924"/>
                  <a:gd name="T110" fmla="*/ 2147483647 w 1056"/>
                  <a:gd name="T111" fmla="*/ 2147483647 h 924"/>
                  <a:gd name="T112" fmla="*/ 2147483647 w 1056"/>
                  <a:gd name="T113" fmla="*/ 2147483647 h 924"/>
                  <a:gd name="T114" fmla="*/ 2147483647 w 1056"/>
                  <a:gd name="T115" fmla="*/ 2147483647 h 924"/>
                  <a:gd name="T116" fmla="*/ 2147483647 w 1056"/>
                  <a:gd name="T117" fmla="*/ 2147483647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9" name="Eritre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249863" y="3492501"/>
                <a:ext cx="193675" cy="184150"/>
              </a:xfrm>
              <a:custGeom>
                <a:avLst/>
                <a:gdLst>
                  <a:gd name="T0" fmla="*/ 2147483647 w 480"/>
                  <a:gd name="T1" fmla="*/ 2147483647 h 456"/>
                  <a:gd name="T2" fmla="*/ 2147483647 w 480"/>
                  <a:gd name="T3" fmla="*/ 2147483647 h 456"/>
                  <a:gd name="T4" fmla="*/ 2147483647 w 480"/>
                  <a:gd name="T5" fmla="*/ 2147483647 h 456"/>
                  <a:gd name="T6" fmla="*/ 2147483647 w 480"/>
                  <a:gd name="T7" fmla="*/ 2147483647 h 456"/>
                  <a:gd name="T8" fmla="*/ 2147483647 w 480"/>
                  <a:gd name="T9" fmla="*/ 2147483647 h 456"/>
                  <a:gd name="T10" fmla="*/ 2147483647 w 480"/>
                  <a:gd name="T11" fmla="*/ 2147483647 h 456"/>
                  <a:gd name="T12" fmla="*/ 2147483647 w 480"/>
                  <a:gd name="T13" fmla="*/ 2147483647 h 456"/>
                  <a:gd name="T14" fmla="*/ 2147483647 w 480"/>
                  <a:gd name="T15" fmla="*/ 2147483647 h 456"/>
                  <a:gd name="T16" fmla="*/ 0 w 480"/>
                  <a:gd name="T17" fmla="*/ 2147483647 h 456"/>
                  <a:gd name="T18" fmla="*/ 2147483647 w 480"/>
                  <a:gd name="T19" fmla="*/ 2147483647 h 456"/>
                  <a:gd name="T20" fmla="*/ 2147483647 w 480"/>
                  <a:gd name="T21" fmla="*/ 2147483647 h 456"/>
                  <a:gd name="T22" fmla="*/ 2147483647 w 480"/>
                  <a:gd name="T23" fmla="*/ 2147483647 h 456"/>
                  <a:gd name="T24" fmla="*/ 2147483647 w 480"/>
                  <a:gd name="T25" fmla="*/ 2147483647 h 456"/>
                  <a:gd name="T26" fmla="*/ 2147483647 w 480"/>
                  <a:gd name="T27" fmla="*/ 2147483647 h 456"/>
                  <a:gd name="T28" fmla="*/ 2147483647 w 480"/>
                  <a:gd name="T29" fmla="*/ 2147483647 h 456"/>
                  <a:gd name="T30" fmla="*/ 2147483647 w 480"/>
                  <a:gd name="T31" fmla="*/ 2147483647 h 456"/>
                  <a:gd name="T32" fmla="*/ 2147483647 w 480"/>
                  <a:gd name="T33" fmla="*/ 2147483647 h 456"/>
                  <a:gd name="T34" fmla="*/ 2147483647 w 480"/>
                  <a:gd name="T35" fmla="*/ 2147483647 h 456"/>
                  <a:gd name="T36" fmla="*/ 2147483647 w 480"/>
                  <a:gd name="T37" fmla="*/ 2147483647 h 456"/>
                  <a:gd name="T38" fmla="*/ 2147483647 w 480"/>
                  <a:gd name="T39" fmla="*/ 2147483647 h 456"/>
                  <a:gd name="T40" fmla="*/ 2147483647 w 480"/>
                  <a:gd name="T41" fmla="*/ 2147483647 h 456"/>
                  <a:gd name="T42" fmla="*/ 2147483647 w 480"/>
                  <a:gd name="T43" fmla="*/ 2147483647 h 456"/>
                  <a:gd name="T44" fmla="*/ 2147483647 w 480"/>
                  <a:gd name="T45" fmla="*/ 2147483647 h 456"/>
                  <a:gd name="T46" fmla="*/ 2147483647 w 480"/>
                  <a:gd name="T47" fmla="*/ 2147483647 h 456"/>
                  <a:gd name="T48" fmla="*/ 2147483647 w 480"/>
                  <a:gd name="T49" fmla="*/ 2147483647 h 456"/>
                  <a:gd name="T50" fmla="*/ 2147483647 w 480"/>
                  <a:gd name="T51" fmla="*/ 2147483647 h 456"/>
                  <a:gd name="T52" fmla="*/ 2147483647 w 480"/>
                  <a:gd name="T53" fmla="*/ 2147483647 h 456"/>
                  <a:gd name="T54" fmla="*/ 2147483647 w 480"/>
                  <a:gd name="T55" fmla="*/ 2147483647 h 456"/>
                  <a:gd name="T56" fmla="*/ 2147483647 w 480"/>
                  <a:gd name="T57" fmla="*/ 2147483647 h 456"/>
                  <a:gd name="T58" fmla="*/ 2147483647 w 480"/>
                  <a:gd name="T59" fmla="*/ 2147483647 h 456"/>
                  <a:gd name="T60" fmla="*/ 2147483647 w 480"/>
                  <a:gd name="T61" fmla="*/ 2147483647 h 456"/>
                  <a:gd name="T62" fmla="*/ 2147483647 w 480"/>
                  <a:gd name="T63" fmla="*/ 2147483647 h 456"/>
                  <a:gd name="T64" fmla="*/ 2147483647 w 480"/>
                  <a:gd name="T65" fmla="*/ 2147483647 h 456"/>
                  <a:gd name="T66" fmla="*/ 2147483647 w 480"/>
                  <a:gd name="T67" fmla="*/ 2147483647 h 456"/>
                  <a:gd name="T68" fmla="*/ 2147483647 w 480"/>
                  <a:gd name="T69" fmla="*/ 2147483647 h 456"/>
                  <a:gd name="T70" fmla="*/ 2147483647 w 480"/>
                  <a:gd name="T71" fmla="*/ 2147483647 h 456"/>
                  <a:gd name="T72" fmla="*/ 2147483647 w 480"/>
                  <a:gd name="T73" fmla="*/ 2147483647 h 456"/>
                  <a:gd name="T74" fmla="*/ 2147483647 w 480"/>
                  <a:gd name="T75" fmla="*/ 2147483647 h 456"/>
                  <a:gd name="T76" fmla="*/ 2147483647 w 480"/>
                  <a:gd name="T77" fmla="*/ 2147483647 h 456"/>
                  <a:gd name="T78" fmla="*/ 2147483647 w 480"/>
                  <a:gd name="T79" fmla="*/ 2147483647 h 456"/>
                  <a:gd name="T80" fmla="*/ 2147483647 w 480"/>
                  <a:gd name="T81" fmla="*/ 2147483647 h 456"/>
                  <a:gd name="T82" fmla="*/ 2147483647 w 480"/>
                  <a:gd name="T83" fmla="*/ 2147483647 h 456"/>
                  <a:gd name="T84" fmla="*/ 2147483647 w 480"/>
                  <a:gd name="T85" fmla="*/ 2147483647 h 456"/>
                  <a:gd name="T86" fmla="*/ 2147483647 w 480"/>
                  <a:gd name="T87" fmla="*/ 2147483647 h 456"/>
                  <a:gd name="T88" fmla="*/ 2147483647 w 480"/>
                  <a:gd name="T89" fmla="*/ 2147483647 h 456"/>
                  <a:gd name="T90" fmla="*/ 2147483647 w 480"/>
                  <a:gd name="T91" fmla="*/ 2147483647 h 456"/>
                  <a:gd name="T92" fmla="*/ 2147483647 w 480"/>
                  <a:gd name="T93" fmla="*/ 2147483647 h 456"/>
                  <a:gd name="T94" fmla="*/ 2147483647 w 480"/>
                  <a:gd name="T95" fmla="*/ 2147483647 h 456"/>
                  <a:gd name="T96" fmla="*/ 2147483647 w 480"/>
                  <a:gd name="T97" fmla="*/ 0 h 456"/>
                  <a:gd name="T98" fmla="*/ 2147483647 w 480"/>
                  <a:gd name="T99" fmla="*/ 2147483647 h 456"/>
                  <a:gd name="T100" fmla="*/ 2147483647 w 480"/>
                  <a:gd name="T101" fmla="*/ 2147483647 h 456"/>
                  <a:gd name="T102" fmla="*/ 2147483647 w 480"/>
                  <a:gd name="T103" fmla="*/ 2147483647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0" name="Equatorial Guine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81513" y="4002088"/>
                <a:ext cx="58738" cy="44450"/>
              </a:xfrm>
              <a:custGeom>
                <a:avLst/>
                <a:gdLst>
                  <a:gd name="T0" fmla="*/ 2147483647 w 144"/>
                  <a:gd name="T1" fmla="*/ 2147483647 h 108"/>
                  <a:gd name="T2" fmla="*/ 2147483647 w 144"/>
                  <a:gd name="T3" fmla="*/ 2147483647 h 108"/>
                  <a:gd name="T4" fmla="*/ 2147483647 w 144"/>
                  <a:gd name="T5" fmla="*/ 2147483647 h 108"/>
                  <a:gd name="T6" fmla="*/ 2147483647 w 144"/>
                  <a:gd name="T7" fmla="*/ 0 h 108"/>
                  <a:gd name="T8" fmla="*/ 2147483647 w 144"/>
                  <a:gd name="T9" fmla="*/ 2147483647 h 108"/>
                  <a:gd name="T10" fmla="*/ 2147483647 w 144"/>
                  <a:gd name="T11" fmla="*/ 2147483647 h 108"/>
                  <a:gd name="T12" fmla="*/ 2147483647 w 144"/>
                  <a:gd name="T13" fmla="*/ 2147483647 h 108"/>
                  <a:gd name="T14" fmla="*/ 2147483647 w 144"/>
                  <a:gd name="T15" fmla="*/ 2147483647 h 108"/>
                  <a:gd name="T16" fmla="*/ 2147483647 w 144"/>
                  <a:gd name="T17" fmla="*/ 2147483647 h 108"/>
                  <a:gd name="T18" fmla="*/ 0 w 144"/>
                  <a:gd name="T19" fmla="*/ 2147483647 h 108"/>
                  <a:gd name="T20" fmla="*/ 0 w 144"/>
                  <a:gd name="T21" fmla="*/ 2147483647 h 108"/>
                  <a:gd name="T22" fmla="*/ 2147483647 w 144"/>
                  <a:gd name="T23" fmla="*/ 2147483647 h 108"/>
                  <a:gd name="T24" fmla="*/ 2147483647 w 144"/>
                  <a:gd name="T25" fmla="*/ 2147483647 h 108"/>
                  <a:gd name="T26" fmla="*/ 2147483647 w 144"/>
                  <a:gd name="T27" fmla="*/ 2147483647 h 108"/>
                  <a:gd name="T28" fmla="*/ 2147483647 w 144"/>
                  <a:gd name="T29" fmla="*/ 2147483647 h 108"/>
                  <a:gd name="T30" fmla="*/ 2147483647 w 144"/>
                  <a:gd name="T31" fmla="*/ 2147483647 h 108"/>
                  <a:gd name="T32" fmla="*/ 2147483647 w 144"/>
                  <a:gd name="T33" fmla="*/ 2147483647 h 108"/>
                  <a:gd name="T34" fmla="*/ 2147483647 w 144"/>
                  <a:gd name="T35" fmla="*/ 2147483647 h 108"/>
                  <a:gd name="T36" fmla="*/ 2147483647 w 144"/>
                  <a:gd name="T37" fmla="*/ 2147483647 h 108"/>
                  <a:gd name="T38" fmla="*/ 2147483647 w 144"/>
                  <a:gd name="T39" fmla="*/ 2147483647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1" name="Djibout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403850" y="3667126"/>
                <a:ext cx="47625" cy="55563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0 w 114"/>
                  <a:gd name="T7" fmla="*/ 2147483647 h 138"/>
                  <a:gd name="T8" fmla="*/ 0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2147483647 h 138"/>
                  <a:gd name="T14" fmla="*/ 2147483647 w 114"/>
                  <a:gd name="T15" fmla="*/ 2147483647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2147483647 w 114"/>
                  <a:gd name="T29" fmla="*/ 2147483647 h 138"/>
                  <a:gd name="T30" fmla="*/ 2147483647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0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2" name="Côte d'Ivoir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967163" y="3730626"/>
                <a:ext cx="176213" cy="207963"/>
              </a:xfrm>
              <a:custGeom>
                <a:avLst/>
                <a:gdLst>
                  <a:gd name="T0" fmla="*/ 2147483647 w 438"/>
                  <a:gd name="T1" fmla="*/ 2147483647 h 516"/>
                  <a:gd name="T2" fmla="*/ 2147483647 w 438"/>
                  <a:gd name="T3" fmla="*/ 2147483647 h 516"/>
                  <a:gd name="T4" fmla="*/ 2147483647 w 438"/>
                  <a:gd name="T5" fmla="*/ 2147483647 h 516"/>
                  <a:gd name="T6" fmla="*/ 2147483647 w 438"/>
                  <a:gd name="T7" fmla="*/ 2147483647 h 516"/>
                  <a:gd name="T8" fmla="*/ 2147483647 w 438"/>
                  <a:gd name="T9" fmla="*/ 2147483647 h 516"/>
                  <a:gd name="T10" fmla="*/ 2147483647 w 438"/>
                  <a:gd name="T11" fmla="*/ 2147483647 h 516"/>
                  <a:gd name="T12" fmla="*/ 2147483647 w 438"/>
                  <a:gd name="T13" fmla="*/ 2147483647 h 516"/>
                  <a:gd name="T14" fmla="*/ 2147483647 w 438"/>
                  <a:gd name="T15" fmla="*/ 2147483647 h 516"/>
                  <a:gd name="T16" fmla="*/ 2147483647 w 438"/>
                  <a:gd name="T17" fmla="*/ 2147483647 h 516"/>
                  <a:gd name="T18" fmla="*/ 2147483647 w 438"/>
                  <a:gd name="T19" fmla="*/ 2147483647 h 516"/>
                  <a:gd name="T20" fmla="*/ 2147483647 w 438"/>
                  <a:gd name="T21" fmla="*/ 2147483647 h 516"/>
                  <a:gd name="T22" fmla="*/ 2147483647 w 438"/>
                  <a:gd name="T23" fmla="*/ 2147483647 h 516"/>
                  <a:gd name="T24" fmla="*/ 2147483647 w 438"/>
                  <a:gd name="T25" fmla="*/ 2147483647 h 516"/>
                  <a:gd name="T26" fmla="*/ 2147483647 w 438"/>
                  <a:gd name="T27" fmla="*/ 2147483647 h 516"/>
                  <a:gd name="T28" fmla="*/ 2147483647 w 438"/>
                  <a:gd name="T29" fmla="*/ 2147483647 h 516"/>
                  <a:gd name="T30" fmla="*/ 2147483647 w 438"/>
                  <a:gd name="T31" fmla="*/ 2147483647 h 516"/>
                  <a:gd name="T32" fmla="*/ 2147483647 w 438"/>
                  <a:gd name="T33" fmla="*/ 0 h 516"/>
                  <a:gd name="T34" fmla="*/ 2147483647 w 438"/>
                  <a:gd name="T35" fmla="*/ 2147483647 h 516"/>
                  <a:gd name="T36" fmla="*/ 2147483647 w 438"/>
                  <a:gd name="T37" fmla="*/ 2147483647 h 516"/>
                  <a:gd name="T38" fmla="*/ 2147483647 w 438"/>
                  <a:gd name="T39" fmla="*/ 2147483647 h 516"/>
                  <a:gd name="T40" fmla="*/ 2147483647 w 438"/>
                  <a:gd name="T41" fmla="*/ 2147483647 h 516"/>
                  <a:gd name="T42" fmla="*/ 2147483647 w 438"/>
                  <a:gd name="T43" fmla="*/ 2147483647 h 516"/>
                  <a:gd name="T44" fmla="*/ 2147483647 w 438"/>
                  <a:gd name="T45" fmla="*/ 2147483647 h 516"/>
                  <a:gd name="T46" fmla="*/ 2147483647 w 438"/>
                  <a:gd name="T47" fmla="*/ 2147483647 h 516"/>
                  <a:gd name="T48" fmla="*/ 2147483647 w 438"/>
                  <a:gd name="T49" fmla="*/ 2147483647 h 516"/>
                  <a:gd name="T50" fmla="*/ 2147483647 w 438"/>
                  <a:gd name="T51" fmla="*/ 2147483647 h 516"/>
                  <a:gd name="T52" fmla="*/ 2147483647 w 438"/>
                  <a:gd name="T53" fmla="*/ 2147483647 h 516"/>
                  <a:gd name="T54" fmla="*/ 2147483647 w 438"/>
                  <a:gd name="T55" fmla="*/ 2147483647 h 516"/>
                  <a:gd name="T56" fmla="*/ 2147483647 w 438"/>
                  <a:gd name="T57" fmla="*/ 2147483647 h 516"/>
                  <a:gd name="T58" fmla="*/ 2147483647 w 438"/>
                  <a:gd name="T59" fmla="*/ 2147483647 h 516"/>
                  <a:gd name="T60" fmla="*/ 2147483647 w 438"/>
                  <a:gd name="T61" fmla="*/ 2147483647 h 516"/>
                  <a:gd name="T62" fmla="*/ 2147483647 w 438"/>
                  <a:gd name="T63" fmla="*/ 2147483647 h 516"/>
                  <a:gd name="T64" fmla="*/ 2147483647 w 438"/>
                  <a:gd name="T65" fmla="*/ 2147483647 h 516"/>
                  <a:gd name="T66" fmla="*/ 2147483647 w 438"/>
                  <a:gd name="T67" fmla="*/ 2147483647 h 516"/>
                  <a:gd name="T68" fmla="*/ 2147483647 w 438"/>
                  <a:gd name="T69" fmla="*/ 2147483647 h 516"/>
                  <a:gd name="T70" fmla="*/ 2147483647 w 438"/>
                  <a:gd name="T71" fmla="*/ 2147483647 h 516"/>
                  <a:gd name="T72" fmla="*/ 2147483647 w 438"/>
                  <a:gd name="T73" fmla="*/ 2147483647 h 516"/>
                  <a:gd name="T74" fmla="*/ 2147483647 w 438"/>
                  <a:gd name="T75" fmla="*/ 2147483647 h 516"/>
                  <a:gd name="T76" fmla="*/ 2147483647 w 438"/>
                  <a:gd name="T77" fmla="*/ 2147483647 h 516"/>
                  <a:gd name="T78" fmla="*/ 2147483647 w 438"/>
                  <a:gd name="T79" fmla="*/ 2147483647 h 516"/>
                  <a:gd name="T80" fmla="*/ 2147483647 w 438"/>
                  <a:gd name="T81" fmla="*/ 2147483647 h 516"/>
                  <a:gd name="T82" fmla="*/ 2147483647 w 438"/>
                  <a:gd name="T83" fmla="*/ 2147483647 h 516"/>
                  <a:gd name="T84" fmla="*/ 2147483647 w 438"/>
                  <a:gd name="T85" fmla="*/ 2147483647 h 516"/>
                  <a:gd name="T86" fmla="*/ 2147483647 w 438"/>
                  <a:gd name="T87" fmla="*/ 2147483647 h 516"/>
                  <a:gd name="T88" fmla="*/ 2147483647 w 438"/>
                  <a:gd name="T89" fmla="*/ 2147483647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3" name="Cong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67238" y="3903663"/>
                <a:ext cx="542925" cy="611188"/>
              </a:xfrm>
              <a:custGeom>
                <a:avLst/>
                <a:gdLst>
                  <a:gd name="T0" fmla="*/ 2147483647 w 1350"/>
                  <a:gd name="T1" fmla="*/ 2147483647 h 1518"/>
                  <a:gd name="T2" fmla="*/ 2147483647 w 1350"/>
                  <a:gd name="T3" fmla="*/ 2147483647 h 1518"/>
                  <a:gd name="T4" fmla="*/ 2147483647 w 1350"/>
                  <a:gd name="T5" fmla="*/ 2147483647 h 1518"/>
                  <a:gd name="T6" fmla="*/ 2147483647 w 1350"/>
                  <a:gd name="T7" fmla="*/ 2147483647 h 1518"/>
                  <a:gd name="T8" fmla="*/ 2147483647 w 1350"/>
                  <a:gd name="T9" fmla="*/ 2147483647 h 1518"/>
                  <a:gd name="T10" fmla="*/ 2147483647 w 1350"/>
                  <a:gd name="T11" fmla="*/ 2147483647 h 1518"/>
                  <a:gd name="T12" fmla="*/ 2147483647 w 1350"/>
                  <a:gd name="T13" fmla="*/ 2147483647 h 1518"/>
                  <a:gd name="T14" fmla="*/ 2147483647 w 1350"/>
                  <a:gd name="T15" fmla="*/ 2147483647 h 1518"/>
                  <a:gd name="T16" fmla="*/ 2147483647 w 1350"/>
                  <a:gd name="T17" fmla="*/ 2147483647 h 1518"/>
                  <a:gd name="T18" fmla="*/ 2147483647 w 1350"/>
                  <a:gd name="T19" fmla="*/ 2147483647 h 1518"/>
                  <a:gd name="T20" fmla="*/ 2147483647 w 1350"/>
                  <a:gd name="T21" fmla="*/ 2147483647 h 1518"/>
                  <a:gd name="T22" fmla="*/ 2147483647 w 1350"/>
                  <a:gd name="T23" fmla="*/ 2147483647 h 1518"/>
                  <a:gd name="T24" fmla="*/ 2147483647 w 1350"/>
                  <a:gd name="T25" fmla="*/ 2147483647 h 1518"/>
                  <a:gd name="T26" fmla="*/ 2147483647 w 1350"/>
                  <a:gd name="T27" fmla="*/ 2147483647 h 1518"/>
                  <a:gd name="T28" fmla="*/ 2147483647 w 1350"/>
                  <a:gd name="T29" fmla="*/ 2147483647 h 1518"/>
                  <a:gd name="T30" fmla="*/ 2147483647 w 1350"/>
                  <a:gd name="T31" fmla="*/ 2147483647 h 1518"/>
                  <a:gd name="T32" fmla="*/ 2147483647 w 1350"/>
                  <a:gd name="T33" fmla="*/ 2147483647 h 1518"/>
                  <a:gd name="T34" fmla="*/ 2147483647 w 1350"/>
                  <a:gd name="T35" fmla="*/ 2147483647 h 1518"/>
                  <a:gd name="T36" fmla="*/ 2147483647 w 1350"/>
                  <a:gd name="T37" fmla="*/ 2147483647 h 1518"/>
                  <a:gd name="T38" fmla="*/ 2147483647 w 1350"/>
                  <a:gd name="T39" fmla="*/ 2147483647 h 1518"/>
                  <a:gd name="T40" fmla="*/ 2147483647 w 1350"/>
                  <a:gd name="T41" fmla="*/ 2147483647 h 1518"/>
                  <a:gd name="T42" fmla="*/ 2147483647 w 1350"/>
                  <a:gd name="T43" fmla="*/ 2147483647 h 1518"/>
                  <a:gd name="T44" fmla="*/ 2147483647 w 1350"/>
                  <a:gd name="T45" fmla="*/ 2147483647 h 1518"/>
                  <a:gd name="T46" fmla="*/ 2147483647 w 1350"/>
                  <a:gd name="T47" fmla="*/ 2147483647 h 1518"/>
                  <a:gd name="T48" fmla="*/ 2147483647 w 1350"/>
                  <a:gd name="T49" fmla="*/ 2147483647 h 1518"/>
                  <a:gd name="T50" fmla="*/ 2147483647 w 1350"/>
                  <a:gd name="T51" fmla="*/ 2147483647 h 1518"/>
                  <a:gd name="T52" fmla="*/ 2147483647 w 1350"/>
                  <a:gd name="T53" fmla="*/ 2147483647 h 1518"/>
                  <a:gd name="T54" fmla="*/ 2147483647 w 1350"/>
                  <a:gd name="T55" fmla="*/ 2147483647 h 1518"/>
                  <a:gd name="T56" fmla="*/ 2147483647 w 1350"/>
                  <a:gd name="T57" fmla="*/ 2147483647 h 1518"/>
                  <a:gd name="T58" fmla="*/ 2147483647 w 1350"/>
                  <a:gd name="T59" fmla="*/ 2147483647 h 1518"/>
                  <a:gd name="T60" fmla="*/ 2147483647 w 1350"/>
                  <a:gd name="T61" fmla="*/ 2147483647 h 1518"/>
                  <a:gd name="T62" fmla="*/ 2147483647 w 1350"/>
                  <a:gd name="T63" fmla="*/ 2147483647 h 1518"/>
                  <a:gd name="T64" fmla="*/ 2147483647 w 1350"/>
                  <a:gd name="T65" fmla="*/ 2147483647 h 1518"/>
                  <a:gd name="T66" fmla="*/ 2147483647 w 1350"/>
                  <a:gd name="T67" fmla="*/ 2147483647 h 1518"/>
                  <a:gd name="T68" fmla="*/ 2147483647 w 1350"/>
                  <a:gd name="T69" fmla="*/ 2147483647 h 1518"/>
                  <a:gd name="T70" fmla="*/ 2147483647 w 1350"/>
                  <a:gd name="T71" fmla="*/ 2147483647 h 1518"/>
                  <a:gd name="T72" fmla="*/ 2147483647 w 1350"/>
                  <a:gd name="T73" fmla="*/ 2147483647 h 1518"/>
                  <a:gd name="T74" fmla="*/ 2147483647 w 1350"/>
                  <a:gd name="T75" fmla="*/ 2147483647 h 1518"/>
                  <a:gd name="T76" fmla="*/ 2147483647 w 1350"/>
                  <a:gd name="T77" fmla="*/ 2147483647 h 1518"/>
                  <a:gd name="T78" fmla="*/ 2147483647 w 1350"/>
                  <a:gd name="T79" fmla="*/ 2147483647 h 1518"/>
                  <a:gd name="T80" fmla="*/ 2147483647 w 1350"/>
                  <a:gd name="T81" fmla="*/ 2147483647 h 1518"/>
                  <a:gd name="T82" fmla="*/ 2147483647 w 1350"/>
                  <a:gd name="T83" fmla="*/ 2147483647 h 1518"/>
                  <a:gd name="T84" fmla="*/ 2147483647 w 1350"/>
                  <a:gd name="T85" fmla="*/ 2147483647 h 1518"/>
                  <a:gd name="T86" fmla="*/ 2147483647 w 1350"/>
                  <a:gd name="T87" fmla="*/ 2147483647 h 1518"/>
                  <a:gd name="T88" fmla="*/ 2147483647 w 1350"/>
                  <a:gd name="T89" fmla="*/ 2147483647 h 1518"/>
                  <a:gd name="T90" fmla="*/ 2147483647 w 1350"/>
                  <a:gd name="T91" fmla="*/ 2147483647 h 1518"/>
                  <a:gd name="T92" fmla="*/ 2147483647 w 1350"/>
                  <a:gd name="T93" fmla="*/ 2147483647 h 1518"/>
                  <a:gd name="T94" fmla="*/ 2147483647 w 1350"/>
                  <a:gd name="T95" fmla="*/ 2147483647 h 1518"/>
                  <a:gd name="T96" fmla="*/ 2147483647 w 1350"/>
                  <a:gd name="T97" fmla="*/ 2147483647 h 1518"/>
                  <a:gd name="T98" fmla="*/ 2147483647 w 1350"/>
                  <a:gd name="T99" fmla="*/ 2147483647 h 1518"/>
                  <a:gd name="T100" fmla="*/ 2147483647 w 1350"/>
                  <a:gd name="T101" fmla="*/ 2147483647 h 1518"/>
                  <a:gd name="T102" fmla="*/ 2147483647 w 1350"/>
                  <a:gd name="T103" fmla="*/ 2147483647 h 1518"/>
                  <a:gd name="T104" fmla="*/ 2147483647 w 1350"/>
                  <a:gd name="T105" fmla="*/ 2147483647 h 1518"/>
                  <a:gd name="T106" fmla="*/ 2147483647 w 1350"/>
                  <a:gd name="T107" fmla="*/ 2147483647 h 1518"/>
                  <a:gd name="T108" fmla="*/ 2147483647 w 1350"/>
                  <a:gd name="T109" fmla="*/ 2147483647 h 1518"/>
                  <a:gd name="T110" fmla="*/ 2147483647 w 1350"/>
                  <a:gd name="T111" fmla="*/ 2147483647 h 1518"/>
                  <a:gd name="T112" fmla="*/ 2147483647 w 1350"/>
                  <a:gd name="T113" fmla="*/ 2147483647 h 1518"/>
                  <a:gd name="T114" fmla="*/ 2147483647 w 1350"/>
                  <a:gd name="T115" fmla="*/ 2147483647 h 1518"/>
                  <a:gd name="T116" fmla="*/ 2147483647 w 1350"/>
                  <a:gd name="T117" fmla="*/ 2147483647 h 1518"/>
                  <a:gd name="T118" fmla="*/ 2147483647 w 1350"/>
                  <a:gd name="T119" fmla="*/ 2147483647 h 1518"/>
                  <a:gd name="T120" fmla="*/ 2147483647 w 1350"/>
                  <a:gd name="T121" fmla="*/ 2147483647 h 1518"/>
                  <a:gd name="T122" fmla="*/ 2147483647 w 1350"/>
                  <a:gd name="T123" fmla="*/ 2147483647 h 1518"/>
                  <a:gd name="T124" fmla="*/ 2147483647 w 1350"/>
                  <a:gd name="T125" fmla="*/ 2147483647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4" name="Congo (Brazzaville)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32313" y="3957638"/>
                <a:ext cx="215900" cy="280988"/>
              </a:xfrm>
              <a:custGeom>
                <a:avLst/>
                <a:gdLst>
                  <a:gd name="T0" fmla="*/ 2147483647 w 534"/>
                  <a:gd name="T1" fmla="*/ 2147483647 h 702"/>
                  <a:gd name="T2" fmla="*/ 2147483647 w 534"/>
                  <a:gd name="T3" fmla="*/ 2147483647 h 702"/>
                  <a:gd name="T4" fmla="*/ 2147483647 w 534"/>
                  <a:gd name="T5" fmla="*/ 2147483647 h 702"/>
                  <a:gd name="T6" fmla="*/ 2147483647 w 534"/>
                  <a:gd name="T7" fmla="*/ 2147483647 h 702"/>
                  <a:gd name="T8" fmla="*/ 2147483647 w 534"/>
                  <a:gd name="T9" fmla="*/ 2147483647 h 702"/>
                  <a:gd name="T10" fmla="*/ 2147483647 w 534"/>
                  <a:gd name="T11" fmla="*/ 2147483647 h 702"/>
                  <a:gd name="T12" fmla="*/ 2147483647 w 534"/>
                  <a:gd name="T13" fmla="*/ 2147483647 h 702"/>
                  <a:gd name="T14" fmla="*/ 2147483647 w 534"/>
                  <a:gd name="T15" fmla="*/ 2147483647 h 702"/>
                  <a:gd name="T16" fmla="*/ 2147483647 w 534"/>
                  <a:gd name="T17" fmla="*/ 2147483647 h 702"/>
                  <a:gd name="T18" fmla="*/ 2147483647 w 534"/>
                  <a:gd name="T19" fmla="*/ 2147483647 h 702"/>
                  <a:gd name="T20" fmla="*/ 2147483647 w 534"/>
                  <a:gd name="T21" fmla="*/ 2147483647 h 702"/>
                  <a:gd name="T22" fmla="*/ 2147483647 w 534"/>
                  <a:gd name="T23" fmla="*/ 2147483647 h 702"/>
                  <a:gd name="T24" fmla="*/ 2147483647 w 534"/>
                  <a:gd name="T25" fmla="*/ 2147483647 h 702"/>
                  <a:gd name="T26" fmla="*/ 2147483647 w 534"/>
                  <a:gd name="T27" fmla="*/ 2147483647 h 702"/>
                  <a:gd name="T28" fmla="*/ 2147483647 w 534"/>
                  <a:gd name="T29" fmla="*/ 2147483647 h 702"/>
                  <a:gd name="T30" fmla="*/ 2147483647 w 534"/>
                  <a:gd name="T31" fmla="*/ 2147483647 h 702"/>
                  <a:gd name="T32" fmla="*/ 2147483647 w 534"/>
                  <a:gd name="T33" fmla="*/ 2147483647 h 702"/>
                  <a:gd name="T34" fmla="*/ 2147483647 w 534"/>
                  <a:gd name="T35" fmla="*/ 2147483647 h 702"/>
                  <a:gd name="T36" fmla="*/ 2147483647 w 534"/>
                  <a:gd name="T37" fmla="*/ 2147483647 h 702"/>
                  <a:gd name="T38" fmla="*/ 2147483647 w 534"/>
                  <a:gd name="T39" fmla="*/ 2147483647 h 702"/>
                  <a:gd name="T40" fmla="*/ 2147483647 w 534"/>
                  <a:gd name="T41" fmla="*/ 2147483647 h 702"/>
                  <a:gd name="T42" fmla="*/ 2147483647 w 534"/>
                  <a:gd name="T43" fmla="*/ 2147483647 h 702"/>
                  <a:gd name="T44" fmla="*/ 2147483647 w 534"/>
                  <a:gd name="T45" fmla="*/ 2147483647 h 702"/>
                  <a:gd name="T46" fmla="*/ 2147483647 w 534"/>
                  <a:gd name="T47" fmla="*/ 2147483647 h 702"/>
                  <a:gd name="T48" fmla="*/ 2147483647 w 534"/>
                  <a:gd name="T49" fmla="*/ 2147483647 h 702"/>
                  <a:gd name="T50" fmla="*/ 0 w 534"/>
                  <a:gd name="T51" fmla="*/ 2147483647 h 702"/>
                  <a:gd name="T52" fmla="*/ 2147483647 w 534"/>
                  <a:gd name="T53" fmla="*/ 2147483647 h 702"/>
                  <a:gd name="T54" fmla="*/ 2147483647 w 534"/>
                  <a:gd name="T55" fmla="*/ 2147483647 h 702"/>
                  <a:gd name="T56" fmla="*/ 2147483647 w 534"/>
                  <a:gd name="T57" fmla="*/ 2147483647 h 702"/>
                  <a:gd name="T58" fmla="*/ 2147483647 w 534"/>
                  <a:gd name="T59" fmla="*/ 2147483647 h 702"/>
                  <a:gd name="T60" fmla="*/ 2147483647 w 534"/>
                  <a:gd name="T61" fmla="*/ 2147483647 h 702"/>
                  <a:gd name="T62" fmla="*/ 2147483647 w 534"/>
                  <a:gd name="T63" fmla="*/ 2147483647 h 702"/>
                  <a:gd name="T64" fmla="*/ 2147483647 w 534"/>
                  <a:gd name="T65" fmla="*/ 2147483647 h 702"/>
                  <a:gd name="T66" fmla="*/ 2147483647 w 534"/>
                  <a:gd name="T67" fmla="*/ 2147483647 h 702"/>
                  <a:gd name="T68" fmla="*/ 2147483647 w 534"/>
                  <a:gd name="T69" fmla="*/ 2147483647 h 702"/>
                  <a:gd name="T70" fmla="*/ 2147483647 w 534"/>
                  <a:gd name="T71" fmla="*/ 2147483647 h 702"/>
                  <a:gd name="T72" fmla="*/ 2147483647 w 534"/>
                  <a:gd name="T73" fmla="*/ 2147483647 h 702"/>
                  <a:gd name="T74" fmla="*/ 2147483647 w 534"/>
                  <a:gd name="T75" fmla="*/ 2147483647 h 702"/>
                  <a:gd name="T76" fmla="*/ 2147483647 w 534"/>
                  <a:gd name="T77" fmla="*/ 2147483647 h 702"/>
                  <a:gd name="T78" fmla="*/ 2147483647 w 534"/>
                  <a:gd name="T79" fmla="*/ 2147483647 h 702"/>
                  <a:gd name="T80" fmla="*/ 2147483647 w 534"/>
                  <a:gd name="T81" fmla="*/ 2147483647 h 702"/>
                  <a:gd name="T82" fmla="*/ 2147483647 w 534"/>
                  <a:gd name="T83" fmla="*/ 2147483647 h 702"/>
                  <a:gd name="T84" fmla="*/ 2147483647 w 534"/>
                  <a:gd name="T85" fmla="*/ 2147483647 h 702"/>
                  <a:gd name="T86" fmla="*/ 2147483647 w 534"/>
                  <a:gd name="T87" fmla="*/ 2147483647 h 702"/>
                  <a:gd name="T88" fmla="*/ 2147483647 w 534"/>
                  <a:gd name="T89" fmla="*/ 2147483647 h 702"/>
                  <a:gd name="T90" fmla="*/ 2147483647 w 534"/>
                  <a:gd name="T91" fmla="*/ 2147483647 h 702"/>
                  <a:gd name="T92" fmla="*/ 2147483647 w 534"/>
                  <a:gd name="T93" fmla="*/ 2147483647 h 702"/>
                  <a:gd name="T94" fmla="*/ 2147483647 w 534"/>
                  <a:gd name="T95" fmla="*/ 2147483647 h 702"/>
                  <a:gd name="T96" fmla="*/ 2147483647 w 534"/>
                  <a:gd name="T97" fmla="*/ 2147483647 h 702"/>
                  <a:gd name="T98" fmla="*/ 2147483647 w 534"/>
                  <a:gd name="T99" fmla="*/ 2147483647 h 702"/>
                  <a:gd name="T100" fmla="*/ 2147483647 w 534"/>
                  <a:gd name="T101" fmla="*/ 2147483647 h 702"/>
                  <a:gd name="T102" fmla="*/ 2147483647 w 534"/>
                  <a:gd name="T103" fmla="*/ 214748364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5" name="Cha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98988" y="3316288"/>
                <a:ext cx="298450" cy="519113"/>
              </a:xfrm>
              <a:custGeom>
                <a:avLst/>
                <a:gdLst>
                  <a:gd name="T0" fmla="*/ 2147483647 w 744"/>
                  <a:gd name="T1" fmla="*/ 2147483647 h 1290"/>
                  <a:gd name="T2" fmla="*/ 2147483647 w 744"/>
                  <a:gd name="T3" fmla="*/ 0 h 1290"/>
                  <a:gd name="T4" fmla="*/ 2147483647 w 744"/>
                  <a:gd name="T5" fmla="*/ 2147483647 h 1290"/>
                  <a:gd name="T6" fmla="*/ 2147483647 w 744"/>
                  <a:gd name="T7" fmla="*/ 2147483647 h 1290"/>
                  <a:gd name="T8" fmla="*/ 2147483647 w 744"/>
                  <a:gd name="T9" fmla="*/ 2147483647 h 1290"/>
                  <a:gd name="T10" fmla="*/ 2147483647 w 744"/>
                  <a:gd name="T11" fmla="*/ 2147483647 h 1290"/>
                  <a:gd name="T12" fmla="*/ 2147483647 w 744"/>
                  <a:gd name="T13" fmla="*/ 2147483647 h 1290"/>
                  <a:gd name="T14" fmla="*/ 2147483647 w 744"/>
                  <a:gd name="T15" fmla="*/ 2147483647 h 1290"/>
                  <a:gd name="T16" fmla="*/ 2147483647 w 744"/>
                  <a:gd name="T17" fmla="*/ 2147483647 h 1290"/>
                  <a:gd name="T18" fmla="*/ 0 w 744"/>
                  <a:gd name="T19" fmla="*/ 2147483647 h 1290"/>
                  <a:gd name="T20" fmla="*/ 2147483647 w 744"/>
                  <a:gd name="T21" fmla="*/ 2147483647 h 1290"/>
                  <a:gd name="T22" fmla="*/ 2147483647 w 744"/>
                  <a:gd name="T23" fmla="*/ 2147483647 h 1290"/>
                  <a:gd name="T24" fmla="*/ 2147483647 w 744"/>
                  <a:gd name="T25" fmla="*/ 2147483647 h 1290"/>
                  <a:gd name="T26" fmla="*/ 2147483647 w 744"/>
                  <a:gd name="T27" fmla="*/ 2147483647 h 1290"/>
                  <a:gd name="T28" fmla="*/ 2147483647 w 744"/>
                  <a:gd name="T29" fmla="*/ 2147483647 h 1290"/>
                  <a:gd name="T30" fmla="*/ 2147483647 w 744"/>
                  <a:gd name="T31" fmla="*/ 2147483647 h 1290"/>
                  <a:gd name="T32" fmla="*/ 2147483647 w 744"/>
                  <a:gd name="T33" fmla="*/ 2147483647 h 1290"/>
                  <a:gd name="T34" fmla="*/ 2147483647 w 744"/>
                  <a:gd name="T35" fmla="*/ 2147483647 h 1290"/>
                  <a:gd name="T36" fmla="*/ 2147483647 w 744"/>
                  <a:gd name="T37" fmla="*/ 2147483647 h 1290"/>
                  <a:gd name="T38" fmla="*/ 2147483647 w 744"/>
                  <a:gd name="T39" fmla="*/ 2147483647 h 1290"/>
                  <a:gd name="T40" fmla="*/ 2147483647 w 744"/>
                  <a:gd name="T41" fmla="*/ 2147483647 h 1290"/>
                  <a:gd name="T42" fmla="*/ 2147483647 w 744"/>
                  <a:gd name="T43" fmla="*/ 2147483647 h 1290"/>
                  <a:gd name="T44" fmla="*/ 2147483647 w 744"/>
                  <a:gd name="T45" fmla="*/ 2147483647 h 1290"/>
                  <a:gd name="T46" fmla="*/ 2147483647 w 744"/>
                  <a:gd name="T47" fmla="*/ 2147483647 h 1290"/>
                  <a:gd name="T48" fmla="*/ 2147483647 w 744"/>
                  <a:gd name="T49" fmla="*/ 2147483647 h 1290"/>
                  <a:gd name="T50" fmla="*/ 2147483647 w 744"/>
                  <a:gd name="T51" fmla="*/ 2147483647 h 1290"/>
                  <a:gd name="T52" fmla="*/ 2147483647 w 744"/>
                  <a:gd name="T53" fmla="*/ 2147483647 h 1290"/>
                  <a:gd name="T54" fmla="*/ 2147483647 w 744"/>
                  <a:gd name="T55" fmla="*/ 2147483647 h 1290"/>
                  <a:gd name="T56" fmla="*/ 2147483647 w 744"/>
                  <a:gd name="T57" fmla="*/ 2147483647 h 1290"/>
                  <a:gd name="T58" fmla="*/ 2147483647 w 744"/>
                  <a:gd name="T59" fmla="*/ 2147483647 h 1290"/>
                  <a:gd name="T60" fmla="*/ 2147483647 w 744"/>
                  <a:gd name="T61" fmla="*/ 2147483647 h 1290"/>
                  <a:gd name="T62" fmla="*/ 2147483647 w 744"/>
                  <a:gd name="T63" fmla="*/ 2147483647 h 1290"/>
                  <a:gd name="T64" fmla="*/ 2147483647 w 744"/>
                  <a:gd name="T65" fmla="*/ 2147483647 h 1290"/>
                  <a:gd name="T66" fmla="*/ 2147483647 w 744"/>
                  <a:gd name="T67" fmla="*/ 2147483647 h 1290"/>
                  <a:gd name="T68" fmla="*/ 2147483647 w 744"/>
                  <a:gd name="T69" fmla="*/ 2147483647 h 1290"/>
                  <a:gd name="T70" fmla="*/ 2147483647 w 744"/>
                  <a:gd name="T71" fmla="*/ 2147483647 h 1290"/>
                  <a:gd name="T72" fmla="*/ 2147483647 w 744"/>
                  <a:gd name="T73" fmla="*/ 2147483647 h 1290"/>
                  <a:gd name="T74" fmla="*/ 2147483647 w 744"/>
                  <a:gd name="T75" fmla="*/ 2147483647 h 1290"/>
                  <a:gd name="T76" fmla="*/ 2147483647 w 744"/>
                  <a:gd name="T77" fmla="*/ 2147483647 h 1290"/>
                  <a:gd name="T78" fmla="*/ 2147483647 w 744"/>
                  <a:gd name="T79" fmla="*/ 2147483647 h 1290"/>
                  <a:gd name="T80" fmla="*/ 2147483647 w 744"/>
                  <a:gd name="T81" fmla="*/ 2147483647 h 1290"/>
                  <a:gd name="T82" fmla="*/ 2147483647 w 744"/>
                  <a:gd name="T83" fmla="*/ 2147483647 h 1290"/>
                  <a:gd name="T84" fmla="*/ 2147483647 w 744"/>
                  <a:gd name="T85" fmla="*/ 2147483647 h 1290"/>
                  <a:gd name="T86" fmla="*/ 2147483647 w 744"/>
                  <a:gd name="T87" fmla="*/ 2147483647 h 1290"/>
                  <a:gd name="T88" fmla="*/ 2147483647 w 744"/>
                  <a:gd name="T89" fmla="*/ 2147483647 h 1290"/>
                  <a:gd name="T90" fmla="*/ 2147483647 w 744"/>
                  <a:gd name="T91" fmla="*/ 2147483647 h 1290"/>
                  <a:gd name="T92" fmla="*/ 2147483647 w 744"/>
                  <a:gd name="T93" fmla="*/ 2147483647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6" name="Central African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627563" y="3722688"/>
                <a:ext cx="368300" cy="280988"/>
              </a:xfrm>
              <a:custGeom>
                <a:avLst/>
                <a:gdLst>
                  <a:gd name="T0" fmla="*/ 2147483647 w 912"/>
                  <a:gd name="T1" fmla="*/ 2147483647 h 702"/>
                  <a:gd name="T2" fmla="*/ 2147483647 w 912"/>
                  <a:gd name="T3" fmla="*/ 2147483647 h 702"/>
                  <a:gd name="T4" fmla="*/ 2147483647 w 912"/>
                  <a:gd name="T5" fmla="*/ 2147483647 h 702"/>
                  <a:gd name="T6" fmla="*/ 2147483647 w 912"/>
                  <a:gd name="T7" fmla="*/ 2147483647 h 702"/>
                  <a:gd name="T8" fmla="*/ 2147483647 w 912"/>
                  <a:gd name="T9" fmla="*/ 2147483647 h 702"/>
                  <a:gd name="T10" fmla="*/ 2147483647 w 912"/>
                  <a:gd name="T11" fmla="*/ 2147483647 h 702"/>
                  <a:gd name="T12" fmla="*/ 2147483647 w 912"/>
                  <a:gd name="T13" fmla="*/ 2147483647 h 702"/>
                  <a:gd name="T14" fmla="*/ 2147483647 w 912"/>
                  <a:gd name="T15" fmla="*/ 2147483647 h 702"/>
                  <a:gd name="T16" fmla="*/ 2147483647 w 912"/>
                  <a:gd name="T17" fmla="*/ 2147483647 h 702"/>
                  <a:gd name="T18" fmla="*/ 2147483647 w 912"/>
                  <a:gd name="T19" fmla="*/ 2147483647 h 702"/>
                  <a:gd name="T20" fmla="*/ 2147483647 w 912"/>
                  <a:gd name="T21" fmla="*/ 2147483647 h 702"/>
                  <a:gd name="T22" fmla="*/ 2147483647 w 912"/>
                  <a:gd name="T23" fmla="*/ 2147483647 h 702"/>
                  <a:gd name="T24" fmla="*/ 2147483647 w 912"/>
                  <a:gd name="T25" fmla="*/ 2147483647 h 702"/>
                  <a:gd name="T26" fmla="*/ 2147483647 w 912"/>
                  <a:gd name="T27" fmla="*/ 2147483647 h 702"/>
                  <a:gd name="T28" fmla="*/ 2147483647 w 912"/>
                  <a:gd name="T29" fmla="*/ 2147483647 h 702"/>
                  <a:gd name="T30" fmla="*/ 2147483647 w 912"/>
                  <a:gd name="T31" fmla="*/ 0 h 702"/>
                  <a:gd name="T32" fmla="*/ 2147483647 w 912"/>
                  <a:gd name="T33" fmla="*/ 2147483647 h 702"/>
                  <a:gd name="T34" fmla="*/ 2147483647 w 912"/>
                  <a:gd name="T35" fmla="*/ 2147483647 h 702"/>
                  <a:gd name="T36" fmla="*/ 2147483647 w 912"/>
                  <a:gd name="T37" fmla="*/ 2147483647 h 702"/>
                  <a:gd name="T38" fmla="*/ 2147483647 w 912"/>
                  <a:gd name="T39" fmla="*/ 2147483647 h 702"/>
                  <a:gd name="T40" fmla="*/ 2147483647 w 912"/>
                  <a:gd name="T41" fmla="*/ 2147483647 h 702"/>
                  <a:gd name="T42" fmla="*/ 2147483647 w 912"/>
                  <a:gd name="T43" fmla="*/ 2147483647 h 702"/>
                  <a:gd name="T44" fmla="*/ 2147483647 w 912"/>
                  <a:gd name="T45" fmla="*/ 2147483647 h 702"/>
                  <a:gd name="T46" fmla="*/ 2147483647 w 912"/>
                  <a:gd name="T47" fmla="*/ 2147483647 h 702"/>
                  <a:gd name="T48" fmla="*/ 2147483647 w 912"/>
                  <a:gd name="T49" fmla="*/ 2147483647 h 702"/>
                  <a:gd name="T50" fmla="*/ 2147483647 w 912"/>
                  <a:gd name="T51" fmla="*/ 2147483647 h 702"/>
                  <a:gd name="T52" fmla="*/ 2147483647 w 912"/>
                  <a:gd name="T53" fmla="*/ 2147483647 h 702"/>
                  <a:gd name="T54" fmla="*/ 2147483647 w 912"/>
                  <a:gd name="T55" fmla="*/ 2147483647 h 702"/>
                  <a:gd name="T56" fmla="*/ 2147483647 w 912"/>
                  <a:gd name="T57" fmla="*/ 2147483647 h 702"/>
                  <a:gd name="T58" fmla="*/ 2147483647 w 912"/>
                  <a:gd name="T59" fmla="*/ 2147483647 h 702"/>
                  <a:gd name="T60" fmla="*/ 0 w 912"/>
                  <a:gd name="T61" fmla="*/ 2147483647 h 702"/>
                  <a:gd name="T62" fmla="*/ 2147483647 w 912"/>
                  <a:gd name="T63" fmla="*/ 2147483647 h 702"/>
                  <a:gd name="T64" fmla="*/ 2147483647 w 912"/>
                  <a:gd name="T65" fmla="*/ 2147483647 h 702"/>
                  <a:gd name="T66" fmla="*/ 2147483647 w 912"/>
                  <a:gd name="T67" fmla="*/ 2147483647 h 702"/>
                  <a:gd name="T68" fmla="*/ 2147483647 w 912"/>
                  <a:gd name="T69" fmla="*/ 2147483647 h 702"/>
                  <a:gd name="T70" fmla="*/ 2147483647 w 912"/>
                  <a:gd name="T71" fmla="*/ 2147483647 h 702"/>
                  <a:gd name="T72" fmla="*/ 2147483647 w 912"/>
                  <a:gd name="T73" fmla="*/ 2147483647 h 702"/>
                  <a:gd name="T74" fmla="*/ 2147483647 w 912"/>
                  <a:gd name="T75" fmla="*/ 2147483647 h 702"/>
                  <a:gd name="T76" fmla="*/ 2147483647 w 912"/>
                  <a:gd name="T77" fmla="*/ 2147483647 h 702"/>
                  <a:gd name="T78" fmla="*/ 2147483647 w 912"/>
                  <a:gd name="T79" fmla="*/ 2147483647 h 702"/>
                  <a:gd name="T80" fmla="*/ 2147483647 w 912"/>
                  <a:gd name="T81" fmla="*/ 2147483647 h 702"/>
                  <a:gd name="T82" fmla="*/ 2147483647 w 912"/>
                  <a:gd name="T83" fmla="*/ 2147483647 h 702"/>
                  <a:gd name="T84" fmla="*/ 2147483647 w 912"/>
                  <a:gd name="T85" fmla="*/ 2147483647 h 702"/>
                  <a:gd name="T86" fmla="*/ 2147483647 w 912"/>
                  <a:gd name="T87" fmla="*/ 2147483647 h 702"/>
                  <a:gd name="T88" fmla="*/ 2147483647 w 912"/>
                  <a:gd name="T89" fmla="*/ 2147483647 h 702"/>
                  <a:gd name="T90" fmla="*/ 2147483647 w 912"/>
                  <a:gd name="T91" fmla="*/ 2147483647 h 702"/>
                  <a:gd name="T92" fmla="*/ 2147483647 w 912"/>
                  <a:gd name="T93" fmla="*/ 2147483647 h 702"/>
                  <a:gd name="T94" fmla="*/ 2147483647 w 912"/>
                  <a:gd name="T95" fmla="*/ 2147483647 h 702"/>
                  <a:gd name="T96" fmla="*/ 2147483647 w 912"/>
                  <a:gd name="T97" fmla="*/ 2147483647 h 702"/>
                  <a:gd name="T98" fmla="*/ 2147483647 w 912"/>
                  <a:gd name="T99" fmla="*/ 2147483647 h 702"/>
                  <a:gd name="T100" fmla="*/ 2147483647 w 912"/>
                  <a:gd name="T101" fmla="*/ 2147483647 h 702"/>
                  <a:gd name="T102" fmla="*/ 2147483647 w 912"/>
                  <a:gd name="T103" fmla="*/ 2147483647 h 702"/>
                  <a:gd name="T104" fmla="*/ 2147483647 w 912"/>
                  <a:gd name="T105" fmla="*/ 2147483647 h 702"/>
                  <a:gd name="T106" fmla="*/ 2147483647 w 912"/>
                  <a:gd name="T107" fmla="*/ 2147483647 h 702"/>
                  <a:gd name="T108" fmla="*/ 2147483647 w 912"/>
                  <a:gd name="T109" fmla="*/ 2147483647 h 702"/>
                  <a:gd name="T110" fmla="*/ 2147483647 w 912"/>
                  <a:gd name="T111" fmla="*/ 2147483647 h 702"/>
                  <a:gd name="T112" fmla="*/ 2147483647 w 912"/>
                  <a:gd name="T113" fmla="*/ 2147483647 h 702"/>
                  <a:gd name="T114" fmla="*/ 2147483647 w 912"/>
                  <a:gd name="T115" fmla="*/ 2147483647 h 702"/>
                  <a:gd name="T116" fmla="*/ 2147483647 w 912"/>
                  <a:gd name="T117" fmla="*/ 2147483647 h 702"/>
                  <a:gd name="T118" fmla="*/ 2147483647 w 912"/>
                  <a:gd name="T119" fmla="*/ 2147483647 h 702"/>
                  <a:gd name="T120" fmla="*/ 2147483647 w 912"/>
                  <a:gd name="T121" fmla="*/ 2147483647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7" name="Cameroo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60875" y="3651251"/>
                <a:ext cx="219075" cy="373063"/>
              </a:xfrm>
              <a:custGeom>
                <a:avLst/>
                <a:gdLst>
                  <a:gd name="T0" fmla="*/ 2147483647 w 546"/>
                  <a:gd name="T1" fmla="*/ 0 h 924"/>
                  <a:gd name="T2" fmla="*/ 2147483647 w 546"/>
                  <a:gd name="T3" fmla="*/ 2147483647 h 924"/>
                  <a:gd name="T4" fmla="*/ 2147483647 w 546"/>
                  <a:gd name="T5" fmla="*/ 2147483647 h 924"/>
                  <a:gd name="T6" fmla="*/ 2147483647 w 546"/>
                  <a:gd name="T7" fmla="*/ 2147483647 h 924"/>
                  <a:gd name="T8" fmla="*/ 2147483647 w 546"/>
                  <a:gd name="T9" fmla="*/ 2147483647 h 924"/>
                  <a:gd name="T10" fmla="*/ 2147483647 w 546"/>
                  <a:gd name="T11" fmla="*/ 2147483647 h 924"/>
                  <a:gd name="T12" fmla="*/ 2147483647 w 546"/>
                  <a:gd name="T13" fmla="*/ 2147483647 h 924"/>
                  <a:gd name="T14" fmla="*/ 2147483647 w 546"/>
                  <a:gd name="T15" fmla="*/ 2147483647 h 924"/>
                  <a:gd name="T16" fmla="*/ 2147483647 w 546"/>
                  <a:gd name="T17" fmla="*/ 2147483647 h 924"/>
                  <a:gd name="T18" fmla="*/ 2147483647 w 546"/>
                  <a:gd name="T19" fmla="*/ 2147483647 h 924"/>
                  <a:gd name="T20" fmla="*/ 2147483647 w 546"/>
                  <a:gd name="T21" fmla="*/ 2147483647 h 924"/>
                  <a:gd name="T22" fmla="*/ 2147483647 w 546"/>
                  <a:gd name="T23" fmla="*/ 2147483647 h 924"/>
                  <a:gd name="T24" fmla="*/ 2147483647 w 546"/>
                  <a:gd name="T25" fmla="*/ 2147483647 h 924"/>
                  <a:gd name="T26" fmla="*/ 2147483647 w 546"/>
                  <a:gd name="T27" fmla="*/ 2147483647 h 924"/>
                  <a:gd name="T28" fmla="*/ 2147483647 w 546"/>
                  <a:gd name="T29" fmla="*/ 2147483647 h 924"/>
                  <a:gd name="T30" fmla="*/ 2147483647 w 546"/>
                  <a:gd name="T31" fmla="*/ 2147483647 h 924"/>
                  <a:gd name="T32" fmla="*/ 2147483647 w 546"/>
                  <a:gd name="T33" fmla="*/ 2147483647 h 924"/>
                  <a:gd name="T34" fmla="*/ 2147483647 w 546"/>
                  <a:gd name="T35" fmla="*/ 2147483647 h 924"/>
                  <a:gd name="T36" fmla="*/ 2147483647 w 546"/>
                  <a:gd name="T37" fmla="*/ 2147483647 h 924"/>
                  <a:gd name="T38" fmla="*/ 2147483647 w 546"/>
                  <a:gd name="T39" fmla="*/ 2147483647 h 924"/>
                  <a:gd name="T40" fmla="*/ 2147483647 w 546"/>
                  <a:gd name="T41" fmla="*/ 2147483647 h 924"/>
                  <a:gd name="T42" fmla="*/ 2147483647 w 546"/>
                  <a:gd name="T43" fmla="*/ 2147483647 h 924"/>
                  <a:gd name="T44" fmla="*/ 2147483647 w 546"/>
                  <a:gd name="T45" fmla="*/ 2147483647 h 924"/>
                  <a:gd name="T46" fmla="*/ 2147483647 w 546"/>
                  <a:gd name="T47" fmla="*/ 2147483647 h 924"/>
                  <a:gd name="T48" fmla="*/ 2147483647 w 546"/>
                  <a:gd name="T49" fmla="*/ 2147483647 h 924"/>
                  <a:gd name="T50" fmla="*/ 2147483647 w 546"/>
                  <a:gd name="T51" fmla="*/ 2147483647 h 924"/>
                  <a:gd name="T52" fmla="*/ 2147483647 w 546"/>
                  <a:gd name="T53" fmla="*/ 2147483647 h 924"/>
                  <a:gd name="T54" fmla="*/ 2147483647 w 546"/>
                  <a:gd name="T55" fmla="*/ 2147483647 h 924"/>
                  <a:gd name="T56" fmla="*/ 2147483647 w 546"/>
                  <a:gd name="T57" fmla="*/ 2147483647 h 924"/>
                  <a:gd name="T58" fmla="*/ 2147483647 w 546"/>
                  <a:gd name="T59" fmla="*/ 2147483647 h 924"/>
                  <a:gd name="T60" fmla="*/ 2147483647 w 546"/>
                  <a:gd name="T61" fmla="*/ 2147483647 h 924"/>
                  <a:gd name="T62" fmla="*/ 2147483647 w 546"/>
                  <a:gd name="T63" fmla="*/ 2147483647 h 924"/>
                  <a:gd name="T64" fmla="*/ 2147483647 w 546"/>
                  <a:gd name="T65" fmla="*/ 2147483647 h 924"/>
                  <a:gd name="T66" fmla="*/ 2147483647 w 546"/>
                  <a:gd name="T67" fmla="*/ 2147483647 h 924"/>
                  <a:gd name="T68" fmla="*/ 2147483647 w 546"/>
                  <a:gd name="T69" fmla="*/ 2147483647 h 924"/>
                  <a:gd name="T70" fmla="*/ 2147483647 w 546"/>
                  <a:gd name="T71" fmla="*/ 2147483647 h 924"/>
                  <a:gd name="T72" fmla="*/ 2147483647 w 546"/>
                  <a:gd name="T73" fmla="*/ 2147483647 h 924"/>
                  <a:gd name="T74" fmla="*/ 2147483647 w 546"/>
                  <a:gd name="T75" fmla="*/ 2147483647 h 924"/>
                  <a:gd name="T76" fmla="*/ 2147483647 w 546"/>
                  <a:gd name="T77" fmla="*/ 2147483647 h 924"/>
                  <a:gd name="T78" fmla="*/ 2147483647 w 546"/>
                  <a:gd name="T79" fmla="*/ 2147483647 h 924"/>
                  <a:gd name="T80" fmla="*/ 2147483647 w 546"/>
                  <a:gd name="T81" fmla="*/ 2147483647 h 924"/>
                  <a:gd name="T82" fmla="*/ 2147483647 w 546"/>
                  <a:gd name="T83" fmla="*/ 2147483647 h 924"/>
                  <a:gd name="T84" fmla="*/ 2147483647 w 546"/>
                  <a:gd name="T85" fmla="*/ 2147483647 h 924"/>
                  <a:gd name="T86" fmla="*/ 2147483647 w 546"/>
                  <a:gd name="T87" fmla="*/ 2147483647 h 924"/>
                  <a:gd name="T88" fmla="*/ 2147483647 w 546"/>
                  <a:gd name="T89" fmla="*/ 2147483647 h 924"/>
                  <a:gd name="T90" fmla="*/ 2147483647 w 546"/>
                  <a:gd name="T91" fmla="*/ 2147483647 h 924"/>
                  <a:gd name="T92" fmla="*/ 2147483647 w 546"/>
                  <a:gd name="T93" fmla="*/ 2147483647 h 924"/>
                  <a:gd name="T94" fmla="*/ 2147483647 w 546"/>
                  <a:gd name="T95" fmla="*/ 2147483647 h 924"/>
                  <a:gd name="T96" fmla="*/ 2147483647 w 546"/>
                  <a:gd name="T97" fmla="*/ 2147483647 h 924"/>
                  <a:gd name="T98" fmla="*/ 2147483647 w 546"/>
                  <a:gd name="T99" fmla="*/ 2147483647 h 924"/>
                  <a:gd name="T100" fmla="*/ 2147483647 w 546"/>
                  <a:gd name="T101" fmla="*/ 2147483647 h 924"/>
                  <a:gd name="T102" fmla="*/ 2147483647 w 546"/>
                  <a:gd name="T103" fmla="*/ 2147483647 h 924"/>
                  <a:gd name="T104" fmla="*/ 2147483647 w 546"/>
                  <a:gd name="T105" fmla="*/ 2147483647 h 924"/>
                  <a:gd name="T106" fmla="*/ 2147483647 w 546"/>
                  <a:gd name="T107" fmla="*/ 2147483647 h 924"/>
                  <a:gd name="T108" fmla="*/ 2147483647 w 546"/>
                  <a:gd name="T109" fmla="*/ 2147483647 h 924"/>
                  <a:gd name="T110" fmla="*/ 2147483647 w 546"/>
                  <a:gd name="T111" fmla="*/ 2147483647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8" name="Burund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045075" y="4157663"/>
                <a:ext cx="53975" cy="66675"/>
              </a:xfrm>
              <a:custGeom>
                <a:avLst/>
                <a:gdLst>
                  <a:gd name="T0" fmla="*/ 2147483647 w 132"/>
                  <a:gd name="T1" fmla="*/ 2147483647 h 168"/>
                  <a:gd name="T2" fmla="*/ 2147483647 w 132"/>
                  <a:gd name="T3" fmla="*/ 2147483647 h 168"/>
                  <a:gd name="T4" fmla="*/ 2147483647 w 132"/>
                  <a:gd name="T5" fmla="*/ 2147483647 h 168"/>
                  <a:gd name="T6" fmla="*/ 2147483647 w 132"/>
                  <a:gd name="T7" fmla="*/ 2147483647 h 168"/>
                  <a:gd name="T8" fmla="*/ 2147483647 w 132"/>
                  <a:gd name="T9" fmla="*/ 2147483647 h 168"/>
                  <a:gd name="T10" fmla="*/ 2147483647 w 132"/>
                  <a:gd name="T11" fmla="*/ 2147483647 h 168"/>
                  <a:gd name="T12" fmla="*/ 2147483647 w 132"/>
                  <a:gd name="T13" fmla="*/ 2147483647 h 168"/>
                  <a:gd name="T14" fmla="*/ 2147483647 w 132"/>
                  <a:gd name="T15" fmla="*/ 2147483647 h 168"/>
                  <a:gd name="T16" fmla="*/ 2147483647 w 132"/>
                  <a:gd name="T17" fmla="*/ 2147483647 h 168"/>
                  <a:gd name="T18" fmla="*/ 2147483647 w 132"/>
                  <a:gd name="T19" fmla="*/ 2147483647 h 168"/>
                  <a:gd name="T20" fmla="*/ 2147483647 w 132"/>
                  <a:gd name="T21" fmla="*/ 2147483647 h 168"/>
                  <a:gd name="T22" fmla="*/ 2147483647 w 132"/>
                  <a:gd name="T23" fmla="*/ 2147483647 h 168"/>
                  <a:gd name="T24" fmla="*/ 2147483647 w 132"/>
                  <a:gd name="T25" fmla="*/ 2147483647 h 168"/>
                  <a:gd name="T26" fmla="*/ 2147483647 w 132"/>
                  <a:gd name="T27" fmla="*/ 2147483647 h 168"/>
                  <a:gd name="T28" fmla="*/ 2147483647 w 132"/>
                  <a:gd name="T29" fmla="*/ 2147483647 h 168"/>
                  <a:gd name="T30" fmla="*/ 2147483647 w 132"/>
                  <a:gd name="T31" fmla="*/ 2147483647 h 168"/>
                  <a:gd name="T32" fmla="*/ 2147483647 w 132"/>
                  <a:gd name="T33" fmla="*/ 2147483647 h 168"/>
                  <a:gd name="T34" fmla="*/ 2147483647 w 132"/>
                  <a:gd name="T35" fmla="*/ 2147483647 h 168"/>
                  <a:gd name="T36" fmla="*/ 2147483647 w 132"/>
                  <a:gd name="T37" fmla="*/ 2147483647 h 168"/>
                  <a:gd name="T38" fmla="*/ 2147483647 w 132"/>
                  <a:gd name="T39" fmla="*/ 2147483647 h 168"/>
                  <a:gd name="T40" fmla="*/ 2147483647 w 132"/>
                  <a:gd name="T41" fmla="*/ 2147483647 h 168"/>
                  <a:gd name="T42" fmla="*/ 2147483647 w 132"/>
                  <a:gd name="T43" fmla="*/ 2147483647 h 168"/>
                  <a:gd name="T44" fmla="*/ 2147483647 w 132"/>
                  <a:gd name="T45" fmla="*/ 2147483647 h 168"/>
                  <a:gd name="T46" fmla="*/ 2147483647 w 132"/>
                  <a:gd name="T47" fmla="*/ 0 h 168"/>
                  <a:gd name="T48" fmla="*/ 2147483647 w 132"/>
                  <a:gd name="T49" fmla="*/ 0 h 168"/>
                  <a:gd name="T50" fmla="*/ 2147483647 w 132"/>
                  <a:gd name="T51" fmla="*/ 0 h 168"/>
                  <a:gd name="T52" fmla="*/ 2147483647 w 132"/>
                  <a:gd name="T53" fmla="*/ 2147483647 h 168"/>
                  <a:gd name="T54" fmla="*/ 2147483647 w 132"/>
                  <a:gd name="T55" fmla="*/ 2147483647 h 168"/>
                  <a:gd name="T56" fmla="*/ 2147483647 w 132"/>
                  <a:gd name="T57" fmla="*/ 2147483647 h 168"/>
                  <a:gd name="T58" fmla="*/ 2147483647 w 132"/>
                  <a:gd name="T59" fmla="*/ 2147483647 h 168"/>
                  <a:gd name="T60" fmla="*/ 2147483647 w 132"/>
                  <a:gd name="T61" fmla="*/ 2147483647 h 168"/>
                  <a:gd name="T62" fmla="*/ 2147483647 w 132"/>
                  <a:gd name="T63" fmla="*/ 2147483647 h 168"/>
                  <a:gd name="T64" fmla="*/ 0 w 132"/>
                  <a:gd name="T65" fmla="*/ 2147483647 h 168"/>
                  <a:gd name="T66" fmla="*/ 2147483647 w 132"/>
                  <a:gd name="T67" fmla="*/ 2147483647 h 168"/>
                  <a:gd name="T68" fmla="*/ 2147483647 w 132"/>
                  <a:gd name="T69" fmla="*/ 2147483647 h 168"/>
                  <a:gd name="T70" fmla="*/ 2147483647 w 132"/>
                  <a:gd name="T71" fmla="*/ 2147483647 h 168"/>
                  <a:gd name="T72" fmla="*/ 2147483647 w 132"/>
                  <a:gd name="T73" fmla="*/ 2147483647 h 168"/>
                  <a:gd name="T74" fmla="*/ 2147483647 w 132"/>
                  <a:gd name="T75" fmla="*/ 2147483647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9" name="Burkina Fas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057650" y="3590926"/>
                <a:ext cx="230188" cy="180975"/>
              </a:xfrm>
              <a:custGeom>
                <a:avLst/>
                <a:gdLst>
                  <a:gd name="T0" fmla="*/ 2147483647 w 570"/>
                  <a:gd name="T1" fmla="*/ 2147483647 h 450"/>
                  <a:gd name="T2" fmla="*/ 2147483647 w 570"/>
                  <a:gd name="T3" fmla="*/ 2147483647 h 450"/>
                  <a:gd name="T4" fmla="*/ 2147483647 w 570"/>
                  <a:gd name="T5" fmla="*/ 2147483647 h 450"/>
                  <a:gd name="T6" fmla="*/ 2147483647 w 570"/>
                  <a:gd name="T7" fmla="*/ 2147483647 h 450"/>
                  <a:gd name="T8" fmla="*/ 2147483647 w 570"/>
                  <a:gd name="T9" fmla="*/ 2147483647 h 450"/>
                  <a:gd name="T10" fmla="*/ 2147483647 w 570"/>
                  <a:gd name="T11" fmla="*/ 2147483647 h 450"/>
                  <a:gd name="T12" fmla="*/ 2147483647 w 570"/>
                  <a:gd name="T13" fmla="*/ 2147483647 h 450"/>
                  <a:gd name="T14" fmla="*/ 2147483647 w 570"/>
                  <a:gd name="T15" fmla="*/ 2147483647 h 450"/>
                  <a:gd name="T16" fmla="*/ 2147483647 w 570"/>
                  <a:gd name="T17" fmla="*/ 2147483647 h 450"/>
                  <a:gd name="T18" fmla="*/ 2147483647 w 570"/>
                  <a:gd name="T19" fmla="*/ 2147483647 h 450"/>
                  <a:gd name="T20" fmla="*/ 2147483647 w 570"/>
                  <a:gd name="T21" fmla="*/ 2147483647 h 450"/>
                  <a:gd name="T22" fmla="*/ 2147483647 w 570"/>
                  <a:gd name="T23" fmla="*/ 2147483647 h 450"/>
                  <a:gd name="T24" fmla="*/ 2147483647 w 570"/>
                  <a:gd name="T25" fmla="*/ 2147483647 h 450"/>
                  <a:gd name="T26" fmla="*/ 2147483647 w 570"/>
                  <a:gd name="T27" fmla="*/ 2147483647 h 450"/>
                  <a:gd name="T28" fmla="*/ 2147483647 w 570"/>
                  <a:gd name="T29" fmla="*/ 2147483647 h 450"/>
                  <a:gd name="T30" fmla="*/ 2147483647 w 570"/>
                  <a:gd name="T31" fmla="*/ 2147483647 h 450"/>
                  <a:gd name="T32" fmla="*/ 2147483647 w 570"/>
                  <a:gd name="T33" fmla="*/ 2147483647 h 450"/>
                  <a:gd name="T34" fmla="*/ 2147483647 w 570"/>
                  <a:gd name="T35" fmla="*/ 2147483647 h 450"/>
                  <a:gd name="T36" fmla="*/ 2147483647 w 570"/>
                  <a:gd name="T37" fmla="*/ 2147483647 h 450"/>
                  <a:gd name="T38" fmla="*/ 2147483647 w 570"/>
                  <a:gd name="T39" fmla="*/ 2147483647 h 450"/>
                  <a:gd name="T40" fmla="*/ 2147483647 w 570"/>
                  <a:gd name="T41" fmla="*/ 2147483647 h 450"/>
                  <a:gd name="T42" fmla="*/ 2147483647 w 570"/>
                  <a:gd name="T43" fmla="*/ 2147483647 h 450"/>
                  <a:gd name="T44" fmla="*/ 2147483647 w 570"/>
                  <a:gd name="T45" fmla="*/ 2147483647 h 450"/>
                  <a:gd name="T46" fmla="*/ 2147483647 w 570"/>
                  <a:gd name="T47" fmla="*/ 2147483647 h 450"/>
                  <a:gd name="T48" fmla="*/ 2147483647 w 570"/>
                  <a:gd name="T49" fmla="*/ 2147483647 h 450"/>
                  <a:gd name="T50" fmla="*/ 2147483647 w 570"/>
                  <a:gd name="T51" fmla="*/ 2147483647 h 450"/>
                  <a:gd name="T52" fmla="*/ 2147483647 w 570"/>
                  <a:gd name="T53" fmla="*/ 2147483647 h 450"/>
                  <a:gd name="T54" fmla="*/ 2147483647 w 570"/>
                  <a:gd name="T55" fmla="*/ 2147483647 h 450"/>
                  <a:gd name="T56" fmla="*/ 2147483647 w 570"/>
                  <a:gd name="T57" fmla="*/ 2147483647 h 450"/>
                  <a:gd name="T58" fmla="*/ 2147483647 w 570"/>
                  <a:gd name="T59" fmla="*/ 2147483647 h 450"/>
                  <a:gd name="T60" fmla="*/ 2147483647 w 570"/>
                  <a:gd name="T61" fmla="*/ 2147483647 h 450"/>
                  <a:gd name="T62" fmla="*/ 2147483647 w 570"/>
                  <a:gd name="T63" fmla="*/ 2147483647 h 450"/>
                  <a:gd name="T64" fmla="*/ 2147483647 w 570"/>
                  <a:gd name="T65" fmla="*/ 2147483647 h 450"/>
                  <a:gd name="T66" fmla="*/ 2147483647 w 570"/>
                  <a:gd name="T67" fmla="*/ 0 h 450"/>
                  <a:gd name="T68" fmla="*/ 2147483647 w 570"/>
                  <a:gd name="T69" fmla="*/ 2147483647 h 450"/>
                  <a:gd name="T70" fmla="*/ 2147483647 w 570"/>
                  <a:gd name="T71" fmla="*/ 2147483647 h 450"/>
                  <a:gd name="T72" fmla="*/ 2147483647 w 570"/>
                  <a:gd name="T73" fmla="*/ 2147483647 h 450"/>
                  <a:gd name="T74" fmla="*/ 2147483647 w 570"/>
                  <a:gd name="T75" fmla="*/ 2147483647 h 450"/>
                  <a:gd name="T76" fmla="*/ 2147483647 w 570"/>
                  <a:gd name="T77" fmla="*/ 2147483647 h 450"/>
                  <a:gd name="T78" fmla="*/ 2147483647 w 570"/>
                  <a:gd name="T79" fmla="*/ 2147483647 h 450"/>
                  <a:gd name="T80" fmla="*/ 2147483647 w 570"/>
                  <a:gd name="T81" fmla="*/ 2147483647 h 450"/>
                  <a:gd name="T82" fmla="*/ 2147483647 w 570"/>
                  <a:gd name="T83" fmla="*/ 2147483647 h 450"/>
                  <a:gd name="T84" fmla="*/ 2147483647 w 570"/>
                  <a:gd name="T85" fmla="*/ 2147483647 h 450"/>
                  <a:gd name="T86" fmla="*/ 2147483647 w 570"/>
                  <a:gd name="T87" fmla="*/ 2147483647 h 450"/>
                  <a:gd name="T88" fmla="*/ 2147483647 w 570"/>
                  <a:gd name="T89" fmla="*/ 2147483647 h 450"/>
                  <a:gd name="T90" fmla="*/ 2147483647 w 570"/>
                  <a:gd name="T91" fmla="*/ 2147483647 h 450"/>
                  <a:gd name="T92" fmla="*/ 2147483647 w 570"/>
                  <a:gd name="T93" fmla="*/ 2147483647 h 450"/>
                  <a:gd name="T94" fmla="*/ 2147483647 w 570"/>
                  <a:gd name="T95" fmla="*/ 2147483647 h 450"/>
                  <a:gd name="T96" fmla="*/ 2147483647 w 570"/>
                  <a:gd name="T97" fmla="*/ 2147483647 h 450"/>
                  <a:gd name="T98" fmla="*/ 2147483647 w 570"/>
                  <a:gd name="T99" fmla="*/ 2147483647 h 450"/>
                  <a:gd name="T100" fmla="*/ 2147483647 w 570"/>
                  <a:gd name="T101" fmla="*/ 2147483647 h 450"/>
                  <a:gd name="T102" fmla="*/ 2147483647 w 570"/>
                  <a:gd name="T103" fmla="*/ 2147483647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90" name="Botswa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79963" y="4654551"/>
                <a:ext cx="260350" cy="293688"/>
              </a:xfrm>
              <a:custGeom>
                <a:avLst/>
                <a:gdLst>
                  <a:gd name="T0" fmla="*/ 2147483647 w 648"/>
                  <a:gd name="T1" fmla="*/ 2147483647 h 732"/>
                  <a:gd name="T2" fmla="*/ 2147483647 w 648"/>
                  <a:gd name="T3" fmla="*/ 2147483647 h 732"/>
                  <a:gd name="T4" fmla="*/ 2147483647 w 648"/>
                  <a:gd name="T5" fmla="*/ 2147483647 h 732"/>
                  <a:gd name="T6" fmla="*/ 2147483647 w 648"/>
                  <a:gd name="T7" fmla="*/ 2147483647 h 732"/>
                  <a:gd name="T8" fmla="*/ 2147483647 w 648"/>
                  <a:gd name="T9" fmla="*/ 2147483647 h 732"/>
                  <a:gd name="T10" fmla="*/ 2147483647 w 648"/>
                  <a:gd name="T11" fmla="*/ 2147483647 h 732"/>
                  <a:gd name="T12" fmla="*/ 2147483647 w 648"/>
                  <a:gd name="T13" fmla="*/ 2147483647 h 732"/>
                  <a:gd name="T14" fmla="*/ 2147483647 w 648"/>
                  <a:gd name="T15" fmla="*/ 2147483647 h 732"/>
                  <a:gd name="T16" fmla="*/ 2147483647 w 648"/>
                  <a:gd name="T17" fmla="*/ 2147483647 h 732"/>
                  <a:gd name="T18" fmla="*/ 2147483647 w 648"/>
                  <a:gd name="T19" fmla="*/ 2147483647 h 732"/>
                  <a:gd name="T20" fmla="*/ 2147483647 w 648"/>
                  <a:gd name="T21" fmla="*/ 2147483647 h 732"/>
                  <a:gd name="T22" fmla="*/ 2147483647 w 648"/>
                  <a:gd name="T23" fmla="*/ 2147483647 h 732"/>
                  <a:gd name="T24" fmla="*/ 2147483647 w 648"/>
                  <a:gd name="T25" fmla="*/ 2147483647 h 732"/>
                  <a:gd name="T26" fmla="*/ 2147483647 w 648"/>
                  <a:gd name="T27" fmla="*/ 2147483647 h 732"/>
                  <a:gd name="T28" fmla="*/ 2147483647 w 648"/>
                  <a:gd name="T29" fmla="*/ 2147483647 h 732"/>
                  <a:gd name="T30" fmla="*/ 2147483647 w 648"/>
                  <a:gd name="T31" fmla="*/ 2147483647 h 732"/>
                  <a:gd name="T32" fmla="*/ 2147483647 w 648"/>
                  <a:gd name="T33" fmla="*/ 2147483647 h 732"/>
                  <a:gd name="T34" fmla="*/ 2147483647 w 648"/>
                  <a:gd name="T35" fmla="*/ 2147483647 h 732"/>
                  <a:gd name="T36" fmla="*/ 2147483647 w 648"/>
                  <a:gd name="T37" fmla="*/ 2147483647 h 732"/>
                  <a:gd name="T38" fmla="*/ 2147483647 w 648"/>
                  <a:gd name="T39" fmla="*/ 2147483647 h 732"/>
                  <a:gd name="T40" fmla="*/ 2147483647 w 648"/>
                  <a:gd name="T41" fmla="*/ 2147483647 h 732"/>
                  <a:gd name="T42" fmla="*/ 2147483647 w 648"/>
                  <a:gd name="T43" fmla="*/ 2147483647 h 732"/>
                  <a:gd name="T44" fmla="*/ 2147483647 w 648"/>
                  <a:gd name="T45" fmla="*/ 2147483647 h 732"/>
                  <a:gd name="T46" fmla="*/ 2147483647 w 648"/>
                  <a:gd name="T47" fmla="*/ 2147483647 h 732"/>
                  <a:gd name="T48" fmla="*/ 2147483647 w 648"/>
                  <a:gd name="T49" fmla="*/ 2147483647 h 732"/>
                  <a:gd name="T50" fmla="*/ 2147483647 w 648"/>
                  <a:gd name="T51" fmla="*/ 2147483647 h 732"/>
                  <a:gd name="T52" fmla="*/ 2147483647 w 648"/>
                  <a:gd name="T53" fmla="*/ 2147483647 h 732"/>
                  <a:gd name="T54" fmla="*/ 2147483647 w 648"/>
                  <a:gd name="T55" fmla="*/ 2147483647 h 732"/>
                  <a:gd name="T56" fmla="*/ 2147483647 w 648"/>
                  <a:gd name="T57" fmla="*/ 2147483647 h 732"/>
                  <a:gd name="T58" fmla="*/ 2147483647 w 648"/>
                  <a:gd name="T59" fmla="*/ 2147483647 h 732"/>
                  <a:gd name="T60" fmla="*/ 2147483647 w 648"/>
                  <a:gd name="T61" fmla="*/ 2147483647 h 732"/>
                  <a:gd name="T62" fmla="*/ 2147483647 w 648"/>
                  <a:gd name="T63" fmla="*/ 2147483647 h 732"/>
                  <a:gd name="T64" fmla="*/ 2147483647 w 648"/>
                  <a:gd name="T65" fmla="*/ 2147483647 h 732"/>
                  <a:gd name="T66" fmla="*/ 2147483647 w 648"/>
                  <a:gd name="T67" fmla="*/ 2147483647 h 732"/>
                  <a:gd name="T68" fmla="*/ 2147483647 w 648"/>
                  <a:gd name="T69" fmla="*/ 2147483647 h 732"/>
                  <a:gd name="T70" fmla="*/ 2147483647 w 648"/>
                  <a:gd name="T71" fmla="*/ 2147483647 h 732"/>
                  <a:gd name="T72" fmla="*/ 2147483647 w 648"/>
                  <a:gd name="T73" fmla="*/ 2147483647 h 732"/>
                  <a:gd name="T74" fmla="*/ 2147483647 w 648"/>
                  <a:gd name="T75" fmla="*/ 2147483647 h 732"/>
                  <a:gd name="T76" fmla="*/ 2147483647 w 648"/>
                  <a:gd name="T77" fmla="*/ 2147483647 h 732"/>
                  <a:gd name="T78" fmla="*/ 2147483647 w 648"/>
                  <a:gd name="T79" fmla="*/ 2147483647 h 732"/>
                  <a:gd name="T80" fmla="*/ 2147483647 w 648"/>
                  <a:gd name="T81" fmla="*/ 2147483647 h 732"/>
                  <a:gd name="T82" fmla="*/ 2147483647 w 648"/>
                  <a:gd name="T83" fmla="*/ 2147483647 h 732"/>
                  <a:gd name="T84" fmla="*/ 2147483647 w 648"/>
                  <a:gd name="T85" fmla="*/ 2147483647 h 732"/>
                  <a:gd name="T86" fmla="*/ 2147483647 w 648"/>
                  <a:gd name="T87" fmla="*/ 2147483647 h 732"/>
                  <a:gd name="T88" fmla="*/ 2147483647 w 648"/>
                  <a:gd name="T89" fmla="*/ 2147483647 h 732"/>
                  <a:gd name="T90" fmla="*/ 2147483647 w 648"/>
                  <a:gd name="T91" fmla="*/ 2147483647 h 732"/>
                  <a:gd name="T92" fmla="*/ 2147483647 w 648"/>
                  <a:gd name="T93" fmla="*/ 2147483647 h 732"/>
                  <a:gd name="T94" fmla="*/ 2147483647 w 648"/>
                  <a:gd name="T95" fmla="*/ 0 h 732"/>
                  <a:gd name="T96" fmla="*/ 2147483647 w 648"/>
                  <a:gd name="T97" fmla="*/ 2147483647 h 732"/>
                  <a:gd name="T98" fmla="*/ 2147483647 w 648"/>
                  <a:gd name="T99" fmla="*/ 2147483647 h 732"/>
                  <a:gd name="T100" fmla="*/ 2147483647 w 648"/>
                  <a:gd name="T101" fmla="*/ 2147483647 h 732"/>
                  <a:gd name="T102" fmla="*/ 2147483647 w 648"/>
                  <a:gd name="T103" fmla="*/ 2147483647 h 732"/>
                  <a:gd name="T104" fmla="*/ 2147483647 w 648"/>
                  <a:gd name="T105" fmla="*/ 2147483647 h 732"/>
                  <a:gd name="T106" fmla="*/ 2147483647 w 648"/>
                  <a:gd name="T107" fmla="*/ 2147483647 h 732"/>
                  <a:gd name="T108" fmla="*/ 2147483647 w 648"/>
                  <a:gd name="T109" fmla="*/ 2147483647 h 732"/>
                  <a:gd name="T110" fmla="*/ 2147483647 w 648"/>
                  <a:gd name="T111" fmla="*/ 2147483647 h 732"/>
                  <a:gd name="T112" fmla="*/ 2147483647 w 648"/>
                  <a:gd name="T113" fmla="*/ 2147483647 h 732"/>
                  <a:gd name="T114" fmla="*/ 0 w 648"/>
                  <a:gd name="T115" fmla="*/ 214748364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91" name="Beni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238625" y="3676651"/>
                <a:ext cx="88900" cy="200025"/>
              </a:xfrm>
              <a:custGeom>
                <a:avLst/>
                <a:gdLst>
                  <a:gd name="T0" fmla="*/ 2147483647 w 222"/>
                  <a:gd name="T1" fmla="*/ 2147483647 h 498"/>
                  <a:gd name="T2" fmla="*/ 2147483647 w 222"/>
                  <a:gd name="T3" fmla="*/ 2147483647 h 498"/>
                  <a:gd name="T4" fmla="*/ 2147483647 w 222"/>
                  <a:gd name="T5" fmla="*/ 2147483647 h 498"/>
                  <a:gd name="T6" fmla="*/ 2147483647 w 222"/>
                  <a:gd name="T7" fmla="*/ 2147483647 h 498"/>
                  <a:gd name="T8" fmla="*/ 2147483647 w 222"/>
                  <a:gd name="T9" fmla="*/ 2147483647 h 498"/>
                  <a:gd name="T10" fmla="*/ 2147483647 w 222"/>
                  <a:gd name="T11" fmla="*/ 2147483647 h 498"/>
                  <a:gd name="T12" fmla="*/ 2147483647 w 222"/>
                  <a:gd name="T13" fmla="*/ 2147483647 h 498"/>
                  <a:gd name="T14" fmla="*/ 2147483647 w 222"/>
                  <a:gd name="T15" fmla="*/ 2147483647 h 498"/>
                  <a:gd name="T16" fmla="*/ 2147483647 w 222"/>
                  <a:gd name="T17" fmla="*/ 2147483647 h 498"/>
                  <a:gd name="T18" fmla="*/ 2147483647 w 222"/>
                  <a:gd name="T19" fmla="*/ 2147483647 h 498"/>
                  <a:gd name="T20" fmla="*/ 2147483647 w 222"/>
                  <a:gd name="T21" fmla="*/ 2147483647 h 498"/>
                  <a:gd name="T22" fmla="*/ 2147483647 w 222"/>
                  <a:gd name="T23" fmla="*/ 2147483647 h 498"/>
                  <a:gd name="T24" fmla="*/ 2147483647 w 222"/>
                  <a:gd name="T25" fmla="*/ 2147483647 h 498"/>
                  <a:gd name="T26" fmla="*/ 2147483647 w 222"/>
                  <a:gd name="T27" fmla="*/ 2147483647 h 498"/>
                  <a:gd name="T28" fmla="*/ 2147483647 w 222"/>
                  <a:gd name="T29" fmla="*/ 2147483647 h 498"/>
                  <a:gd name="T30" fmla="*/ 2147483647 w 222"/>
                  <a:gd name="T31" fmla="*/ 2147483647 h 498"/>
                  <a:gd name="T32" fmla="*/ 2147483647 w 222"/>
                  <a:gd name="T33" fmla="*/ 2147483647 h 498"/>
                  <a:gd name="T34" fmla="*/ 2147483647 w 222"/>
                  <a:gd name="T35" fmla="*/ 2147483647 h 498"/>
                  <a:gd name="T36" fmla="*/ 2147483647 w 222"/>
                  <a:gd name="T37" fmla="*/ 2147483647 h 498"/>
                  <a:gd name="T38" fmla="*/ 2147483647 w 222"/>
                  <a:gd name="T39" fmla="*/ 2147483647 h 498"/>
                  <a:gd name="T40" fmla="*/ 2147483647 w 222"/>
                  <a:gd name="T41" fmla="*/ 2147483647 h 498"/>
                  <a:gd name="T42" fmla="*/ 2147483647 w 222"/>
                  <a:gd name="T43" fmla="*/ 2147483647 h 498"/>
                  <a:gd name="T44" fmla="*/ 2147483647 w 222"/>
                  <a:gd name="T45" fmla="*/ 2147483647 h 498"/>
                  <a:gd name="T46" fmla="*/ 0 w 222"/>
                  <a:gd name="T47" fmla="*/ 2147483647 h 498"/>
                  <a:gd name="T48" fmla="*/ 2147483647 w 222"/>
                  <a:gd name="T49" fmla="*/ 2147483647 h 498"/>
                  <a:gd name="T50" fmla="*/ 2147483647 w 222"/>
                  <a:gd name="T51" fmla="*/ 2147483647 h 498"/>
                  <a:gd name="T52" fmla="*/ 2147483647 w 222"/>
                  <a:gd name="T53" fmla="*/ 2147483647 h 498"/>
                  <a:gd name="T54" fmla="*/ 2147483647 w 222"/>
                  <a:gd name="T55" fmla="*/ 2147483647 h 498"/>
                  <a:gd name="T56" fmla="*/ 2147483647 w 222"/>
                  <a:gd name="T57" fmla="*/ 2147483647 h 498"/>
                  <a:gd name="T58" fmla="*/ 2147483647 w 222"/>
                  <a:gd name="T59" fmla="*/ 2147483647 h 498"/>
                  <a:gd name="T60" fmla="*/ 2147483647 w 222"/>
                  <a:gd name="T61" fmla="*/ 2147483647 h 498"/>
                  <a:gd name="T62" fmla="*/ 2147483647 w 222"/>
                  <a:gd name="T63" fmla="*/ 2147483647 h 498"/>
                  <a:gd name="T64" fmla="*/ 2147483647 w 222"/>
                  <a:gd name="T65" fmla="*/ 2147483647 h 498"/>
                  <a:gd name="T66" fmla="*/ 2147483647 w 222"/>
                  <a:gd name="T67" fmla="*/ 2147483647 h 498"/>
                  <a:gd name="T68" fmla="*/ 2147483647 w 222"/>
                  <a:gd name="T69" fmla="*/ 2147483647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92" name="Angol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548188" y="4216401"/>
                <a:ext cx="357188" cy="446088"/>
              </a:xfrm>
              <a:custGeom>
                <a:avLst/>
                <a:gdLst>
                  <a:gd name="T0" fmla="*/ 2147483647 w 888"/>
                  <a:gd name="T1" fmla="*/ 2147483647 h 1104"/>
                  <a:gd name="T2" fmla="*/ 2147483647 w 888"/>
                  <a:gd name="T3" fmla="*/ 2147483647 h 1104"/>
                  <a:gd name="T4" fmla="*/ 2147483647 w 888"/>
                  <a:gd name="T5" fmla="*/ 2147483647 h 1104"/>
                  <a:gd name="T6" fmla="*/ 2147483647 w 888"/>
                  <a:gd name="T7" fmla="*/ 0 h 1104"/>
                  <a:gd name="T8" fmla="*/ 2147483647 w 888"/>
                  <a:gd name="T9" fmla="*/ 2147483647 h 1104"/>
                  <a:gd name="T10" fmla="*/ 2147483647 w 888"/>
                  <a:gd name="T11" fmla="*/ 2147483647 h 1104"/>
                  <a:gd name="T12" fmla="*/ 2147483647 w 888"/>
                  <a:gd name="T13" fmla="*/ 2147483647 h 1104"/>
                  <a:gd name="T14" fmla="*/ 2147483647 w 888"/>
                  <a:gd name="T15" fmla="*/ 2147483647 h 1104"/>
                  <a:gd name="T16" fmla="*/ 2147483647 w 888"/>
                  <a:gd name="T17" fmla="*/ 2147483647 h 1104"/>
                  <a:gd name="T18" fmla="*/ 2147483647 w 888"/>
                  <a:gd name="T19" fmla="*/ 2147483647 h 1104"/>
                  <a:gd name="T20" fmla="*/ 2147483647 w 888"/>
                  <a:gd name="T21" fmla="*/ 2147483647 h 1104"/>
                  <a:gd name="T22" fmla="*/ 2147483647 w 888"/>
                  <a:gd name="T23" fmla="*/ 2147483647 h 1104"/>
                  <a:gd name="T24" fmla="*/ 2147483647 w 888"/>
                  <a:gd name="T25" fmla="*/ 2147483647 h 1104"/>
                  <a:gd name="T26" fmla="*/ 2147483647 w 888"/>
                  <a:gd name="T27" fmla="*/ 2147483647 h 1104"/>
                  <a:gd name="T28" fmla="*/ 2147483647 w 888"/>
                  <a:gd name="T29" fmla="*/ 2147483647 h 1104"/>
                  <a:gd name="T30" fmla="*/ 2147483647 w 888"/>
                  <a:gd name="T31" fmla="*/ 2147483647 h 1104"/>
                  <a:gd name="T32" fmla="*/ 2147483647 w 888"/>
                  <a:gd name="T33" fmla="*/ 2147483647 h 1104"/>
                  <a:gd name="T34" fmla="*/ 2147483647 w 888"/>
                  <a:gd name="T35" fmla="*/ 2147483647 h 1104"/>
                  <a:gd name="T36" fmla="*/ 2147483647 w 888"/>
                  <a:gd name="T37" fmla="*/ 2147483647 h 1104"/>
                  <a:gd name="T38" fmla="*/ 2147483647 w 888"/>
                  <a:gd name="T39" fmla="*/ 2147483647 h 1104"/>
                  <a:gd name="T40" fmla="*/ 2147483647 w 888"/>
                  <a:gd name="T41" fmla="*/ 2147483647 h 1104"/>
                  <a:gd name="T42" fmla="*/ 2147483647 w 888"/>
                  <a:gd name="T43" fmla="*/ 2147483647 h 1104"/>
                  <a:gd name="T44" fmla="*/ 2147483647 w 888"/>
                  <a:gd name="T45" fmla="*/ 2147483647 h 1104"/>
                  <a:gd name="T46" fmla="*/ 2147483647 w 888"/>
                  <a:gd name="T47" fmla="*/ 2147483647 h 1104"/>
                  <a:gd name="T48" fmla="*/ 2147483647 w 888"/>
                  <a:gd name="T49" fmla="*/ 2147483647 h 1104"/>
                  <a:gd name="T50" fmla="*/ 2147483647 w 888"/>
                  <a:gd name="T51" fmla="*/ 2147483647 h 1104"/>
                  <a:gd name="T52" fmla="*/ 2147483647 w 888"/>
                  <a:gd name="T53" fmla="*/ 2147483647 h 1104"/>
                  <a:gd name="T54" fmla="*/ 2147483647 w 888"/>
                  <a:gd name="T55" fmla="*/ 2147483647 h 1104"/>
                  <a:gd name="T56" fmla="*/ 2147483647 w 888"/>
                  <a:gd name="T57" fmla="*/ 2147483647 h 1104"/>
                  <a:gd name="T58" fmla="*/ 2147483647 w 888"/>
                  <a:gd name="T59" fmla="*/ 2147483647 h 1104"/>
                  <a:gd name="T60" fmla="*/ 2147483647 w 888"/>
                  <a:gd name="T61" fmla="*/ 2147483647 h 1104"/>
                  <a:gd name="T62" fmla="*/ 2147483647 w 888"/>
                  <a:gd name="T63" fmla="*/ 2147483647 h 1104"/>
                  <a:gd name="T64" fmla="*/ 2147483647 w 888"/>
                  <a:gd name="T65" fmla="*/ 2147483647 h 1104"/>
                  <a:gd name="T66" fmla="*/ 2147483647 w 888"/>
                  <a:gd name="T67" fmla="*/ 2147483647 h 1104"/>
                  <a:gd name="T68" fmla="*/ 2147483647 w 888"/>
                  <a:gd name="T69" fmla="*/ 2147483647 h 1104"/>
                  <a:gd name="T70" fmla="*/ 2147483647 w 888"/>
                  <a:gd name="T71" fmla="*/ 2147483647 h 1104"/>
                  <a:gd name="T72" fmla="*/ 2147483647 w 888"/>
                  <a:gd name="T73" fmla="*/ 2147483647 h 1104"/>
                  <a:gd name="T74" fmla="*/ 0 w 888"/>
                  <a:gd name="T75" fmla="*/ 2147483647 h 1104"/>
                  <a:gd name="T76" fmla="*/ 2147483647 w 888"/>
                  <a:gd name="T77" fmla="*/ 2147483647 h 1104"/>
                  <a:gd name="T78" fmla="*/ 2147483647 w 888"/>
                  <a:gd name="T79" fmla="*/ 2147483647 h 1104"/>
                  <a:gd name="T80" fmla="*/ 2147483647 w 888"/>
                  <a:gd name="T81" fmla="*/ 2147483647 h 1104"/>
                  <a:gd name="T82" fmla="*/ 2147483647 w 888"/>
                  <a:gd name="T83" fmla="*/ 2147483647 h 1104"/>
                  <a:gd name="T84" fmla="*/ 2147483647 w 888"/>
                  <a:gd name="T85" fmla="*/ 2147483647 h 1104"/>
                  <a:gd name="T86" fmla="*/ 2147483647 w 888"/>
                  <a:gd name="T87" fmla="*/ 2147483647 h 1104"/>
                  <a:gd name="T88" fmla="*/ 2147483647 w 888"/>
                  <a:gd name="T89" fmla="*/ 2147483647 h 1104"/>
                  <a:gd name="T90" fmla="*/ 2147483647 w 888"/>
                  <a:gd name="T91" fmla="*/ 2147483647 h 1104"/>
                  <a:gd name="T92" fmla="*/ 2147483647 w 888"/>
                  <a:gd name="T93" fmla="*/ 2147483647 h 1104"/>
                  <a:gd name="T94" fmla="*/ 2147483647 w 888"/>
                  <a:gd name="T95" fmla="*/ 2147483647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" name="Southeast Asia"/>
            <p:cNvGrpSpPr/>
            <p:nvPr/>
          </p:nvGrpSpPr>
          <p:grpSpPr>
            <a:xfrm>
              <a:off x="6808788" y="3152776"/>
              <a:ext cx="1446212" cy="1265237"/>
              <a:chOff x="6808788" y="3152776"/>
              <a:chExt cx="1446212" cy="1265237"/>
            </a:xfrm>
            <a:grpFill/>
          </p:grpSpPr>
          <p:sp>
            <p:nvSpPr>
              <p:cNvPr id="139" name="Parcel Islands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7369175" y="3517901"/>
                <a:ext cx="38100" cy="25400"/>
              </a:xfrm>
              <a:custGeom>
                <a:avLst/>
                <a:gdLst>
                  <a:gd name="T0" fmla="*/ 2147483647 w 96"/>
                  <a:gd name="T1" fmla="*/ 2147483647 h 66"/>
                  <a:gd name="T2" fmla="*/ 2147483647 w 96"/>
                  <a:gd name="T3" fmla="*/ 2147483647 h 66"/>
                  <a:gd name="T4" fmla="*/ 0 w 96"/>
                  <a:gd name="T5" fmla="*/ 2147483647 h 66"/>
                  <a:gd name="T6" fmla="*/ 0 w 96"/>
                  <a:gd name="T7" fmla="*/ 2147483647 h 66"/>
                  <a:gd name="T8" fmla="*/ 2147483647 w 96"/>
                  <a:gd name="T9" fmla="*/ 2147483647 h 66"/>
                  <a:gd name="T10" fmla="*/ 2147483647 w 96"/>
                  <a:gd name="T11" fmla="*/ 2147483647 h 66"/>
                  <a:gd name="T12" fmla="*/ 2147483647 w 96"/>
                  <a:gd name="T13" fmla="*/ 2147483647 h 66"/>
                  <a:gd name="T14" fmla="*/ 2147483647 w 96"/>
                  <a:gd name="T15" fmla="*/ 2147483647 h 66"/>
                  <a:gd name="T16" fmla="*/ 2147483647 w 96"/>
                  <a:gd name="T17" fmla="*/ 2147483647 h 66"/>
                  <a:gd name="T18" fmla="*/ 2147483647 w 96"/>
                  <a:gd name="T19" fmla="*/ 0 h 66"/>
                  <a:gd name="T20" fmla="*/ 2147483647 w 96"/>
                  <a:gd name="T21" fmla="*/ 2147483647 h 66"/>
                  <a:gd name="T22" fmla="*/ 2147483647 w 96"/>
                  <a:gd name="T23" fmla="*/ 2147483647 h 66"/>
                  <a:gd name="T24" fmla="*/ 2147483647 w 96"/>
                  <a:gd name="T25" fmla="*/ 2147483647 h 66"/>
                  <a:gd name="T26" fmla="*/ 2147483647 w 96"/>
                  <a:gd name="T27" fmla="*/ 2147483647 h 66"/>
                  <a:gd name="T28" fmla="*/ 2147483647 w 96"/>
                  <a:gd name="T29" fmla="*/ 0 h 66"/>
                  <a:gd name="T30" fmla="*/ 2147483647 w 96"/>
                  <a:gd name="T31" fmla="*/ 0 h 66"/>
                  <a:gd name="T32" fmla="*/ 2147483647 w 96"/>
                  <a:gd name="T33" fmla="*/ 2147483647 h 66"/>
                  <a:gd name="T34" fmla="*/ 2147483647 w 96"/>
                  <a:gd name="T35" fmla="*/ 2147483647 h 66"/>
                  <a:gd name="T36" fmla="*/ 2147483647 w 96"/>
                  <a:gd name="T37" fmla="*/ 2147483647 h 66"/>
                  <a:gd name="T38" fmla="*/ 2147483647 w 96"/>
                  <a:gd name="T39" fmla="*/ 2147483647 h 66"/>
                  <a:gd name="T40" fmla="*/ 2147483647 w 96"/>
                  <a:gd name="T41" fmla="*/ 2147483647 h 66"/>
                  <a:gd name="T42" fmla="*/ 2147483647 w 96"/>
                  <a:gd name="T43" fmla="*/ 2147483647 h 66"/>
                  <a:gd name="T44" fmla="*/ 2147483647 w 96"/>
                  <a:gd name="T45" fmla="*/ 2147483647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0" name="Indones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6940550" y="3894138"/>
                <a:ext cx="1314450" cy="523875"/>
              </a:xfrm>
              <a:custGeom>
                <a:avLst/>
                <a:gdLst>
                  <a:gd name="T0" fmla="*/ 2147483647 w 3264"/>
                  <a:gd name="T1" fmla="*/ 2147483647 h 1302"/>
                  <a:gd name="T2" fmla="*/ 2147483647 w 3264"/>
                  <a:gd name="T3" fmla="*/ 2147483647 h 1302"/>
                  <a:gd name="T4" fmla="*/ 2147483647 w 3264"/>
                  <a:gd name="T5" fmla="*/ 2147483647 h 1302"/>
                  <a:gd name="T6" fmla="*/ 2147483647 w 3264"/>
                  <a:gd name="T7" fmla="*/ 2147483647 h 1302"/>
                  <a:gd name="T8" fmla="*/ 2147483647 w 3264"/>
                  <a:gd name="T9" fmla="*/ 2147483647 h 1302"/>
                  <a:gd name="T10" fmla="*/ 2147483647 w 3264"/>
                  <a:gd name="T11" fmla="*/ 2147483647 h 1302"/>
                  <a:gd name="T12" fmla="*/ 2147483647 w 3264"/>
                  <a:gd name="T13" fmla="*/ 2147483647 h 1302"/>
                  <a:gd name="T14" fmla="*/ 2147483647 w 3264"/>
                  <a:gd name="T15" fmla="*/ 2147483647 h 1302"/>
                  <a:gd name="T16" fmla="*/ 2147483647 w 3264"/>
                  <a:gd name="T17" fmla="*/ 2147483647 h 1302"/>
                  <a:gd name="T18" fmla="*/ 2147483647 w 3264"/>
                  <a:gd name="T19" fmla="*/ 2147483647 h 1302"/>
                  <a:gd name="T20" fmla="*/ 2147483647 w 3264"/>
                  <a:gd name="T21" fmla="*/ 2147483647 h 1302"/>
                  <a:gd name="T22" fmla="*/ 2147483647 w 3264"/>
                  <a:gd name="T23" fmla="*/ 2147483647 h 1302"/>
                  <a:gd name="T24" fmla="*/ 2147483647 w 3264"/>
                  <a:gd name="T25" fmla="*/ 2147483647 h 1302"/>
                  <a:gd name="T26" fmla="*/ 2147483647 w 3264"/>
                  <a:gd name="T27" fmla="*/ 2147483647 h 1302"/>
                  <a:gd name="T28" fmla="*/ 2147483647 w 3264"/>
                  <a:gd name="T29" fmla="*/ 2147483647 h 1302"/>
                  <a:gd name="T30" fmla="*/ 2147483647 w 3264"/>
                  <a:gd name="T31" fmla="*/ 2147483647 h 1302"/>
                  <a:gd name="T32" fmla="*/ 2147483647 w 3264"/>
                  <a:gd name="T33" fmla="*/ 2147483647 h 1302"/>
                  <a:gd name="T34" fmla="*/ 2147483647 w 3264"/>
                  <a:gd name="T35" fmla="*/ 2147483647 h 1302"/>
                  <a:gd name="T36" fmla="*/ 2147483647 w 3264"/>
                  <a:gd name="T37" fmla="*/ 2147483647 h 1302"/>
                  <a:gd name="T38" fmla="*/ 2147483647 w 3264"/>
                  <a:gd name="T39" fmla="*/ 2147483647 h 1302"/>
                  <a:gd name="T40" fmla="*/ 2147483647 w 3264"/>
                  <a:gd name="T41" fmla="*/ 2147483647 h 1302"/>
                  <a:gd name="T42" fmla="*/ 2147483647 w 3264"/>
                  <a:gd name="T43" fmla="*/ 2147483647 h 1302"/>
                  <a:gd name="T44" fmla="*/ 2147483647 w 3264"/>
                  <a:gd name="T45" fmla="*/ 2147483647 h 1302"/>
                  <a:gd name="T46" fmla="*/ 2147483647 w 3264"/>
                  <a:gd name="T47" fmla="*/ 2147483647 h 1302"/>
                  <a:gd name="T48" fmla="*/ 2147483647 w 3264"/>
                  <a:gd name="T49" fmla="*/ 2147483647 h 1302"/>
                  <a:gd name="T50" fmla="*/ 2147483647 w 3264"/>
                  <a:gd name="T51" fmla="*/ 2147483647 h 1302"/>
                  <a:gd name="T52" fmla="*/ 2147483647 w 3264"/>
                  <a:gd name="T53" fmla="*/ 2147483647 h 1302"/>
                  <a:gd name="T54" fmla="*/ 2147483647 w 3264"/>
                  <a:gd name="T55" fmla="*/ 2147483647 h 1302"/>
                  <a:gd name="T56" fmla="*/ 2147483647 w 3264"/>
                  <a:gd name="T57" fmla="*/ 2147483647 h 1302"/>
                  <a:gd name="T58" fmla="*/ 2147483647 w 3264"/>
                  <a:gd name="T59" fmla="*/ 2147483647 h 1302"/>
                  <a:gd name="T60" fmla="*/ 2147483647 w 3264"/>
                  <a:gd name="T61" fmla="*/ 2147483647 h 1302"/>
                  <a:gd name="T62" fmla="*/ 2147483647 w 3264"/>
                  <a:gd name="T63" fmla="*/ 2147483647 h 1302"/>
                  <a:gd name="T64" fmla="*/ 2147483647 w 3264"/>
                  <a:gd name="T65" fmla="*/ 2147483647 h 1302"/>
                  <a:gd name="T66" fmla="*/ 2147483647 w 3264"/>
                  <a:gd name="T67" fmla="*/ 2147483647 h 1302"/>
                  <a:gd name="T68" fmla="*/ 2147483647 w 3264"/>
                  <a:gd name="T69" fmla="*/ 2147483647 h 1302"/>
                  <a:gd name="T70" fmla="*/ 2147483647 w 3264"/>
                  <a:gd name="T71" fmla="*/ 2147483647 h 1302"/>
                  <a:gd name="T72" fmla="*/ 2147483647 w 3264"/>
                  <a:gd name="T73" fmla="*/ 2147483647 h 1302"/>
                  <a:gd name="T74" fmla="*/ 2147483647 w 3264"/>
                  <a:gd name="T75" fmla="*/ 2147483647 h 1302"/>
                  <a:gd name="T76" fmla="*/ 2147483647 w 3264"/>
                  <a:gd name="T77" fmla="*/ 2147483647 h 1302"/>
                  <a:gd name="T78" fmla="*/ 2147483647 w 3264"/>
                  <a:gd name="T79" fmla="*/ 2147483647 h 1302"/>
                  <a:gd name="T80" fmla="*/ 2147483647 w 3264"/>
                  <a:gd name="T81" fmla="*/ 2147483647 h 1302"/>
                  <a:gd name="T82" fmla="*/ 2147483647 w 3264"/>
                  <a:gd name="T83" fmla="*/ 2147483647 h 1302"/>
                  <a:gd name="T84" fmla="*/ 2147483647 w 3264"/>
                  <a:gd name="T85" fmla="*/ 2147483647 h 1302"/>
                  <a:gd name="T86" fmla="*/ 2147483647 w 3264"/>
                  <a:gd name="T87" fmla="*/ 2147483647 h 1302"/>
                  <a:gd name="T88" fmla="*/ 2147483647 w 3264"/>
                  <a:gd name="T89" fmla="*/ 2147483647 h 1302"/>
                  <a:gd name="T90" fmla="*/ 2147483647 w 3264"/>
                  <a:gd name="T91" fmla="*/ 2147483647 h 1302"/>
                  <a:gd name="T92" fmla="*/ 2147483647 w 3264"/>
                  <a:gd name="T93" fmla="*/ 2147483647 h 1302"/>
                  <a:gd name="T94" fmla="*/ 2147483647 w 3264"/>
                  <a:gd name="T95" fmla="*/ 2147483647 h 1302"/>
                  <a:gd name="T96" fmla="*/ 2147483647 w 3264"/>
                  <a:gd name="T97" fmla="*/ 2147483647 h 1302"/>
                  <a:gd name="T98" fmla="*/ 2147483647 w 3264"/>
                  <a:gd name="T99" fmla="*/ 2147483647 h 1302"/>
                  <a:gd name="T100" fmla="*/ 2147483647 w 3264"/>
                  <a:gd name="T101" fmla="*/ 2147483647 h 1302"/>
                  <a:gd name="T102" fmla="*/ 2147483647 w 3264"/>
                  <a:gd name="T103" fmla="*/ 2147483647 h 1302"/>
                  <a:gd name="T104" fmla="*/ 2147483647 w 3264"/>
                  <a:gd name="T105" fmla="*/ 2147483647 h 1302"/>
                  <a:gd name="T106" fmla="*/ 2147483647 w 3264"/>
                  <a:gd name="T107" fmla="*/ 2147483647 h 1302"/>
                  <a:gd name="T108" fmla="*/ 2147483647 w 3264"/>
                  <a:gd name="T109" fmla="*/ 2147483647 h 1302"/>
                  <a:gd name="T110" fmla="*/ 2147483647 w 3264"/>
                  <a:gd name="T111" fmla="*/ 2147483647 h 1302"/>
                  <a:gd name="T112" fmla="*/ 2147483647 w 3264"/>
                  <a:gd name="T113" fmla="*/ 2147483647 h 1302"/>
                  <a:gd name="T114" fmla="*/ 2147483647 w 3264"/>
                  <a:gd name="T115" fmla="*/ 2147483647 h 1302"/>
                  <a:gd name="T116" fmla="*/ 2147483647 w 3264"/>
                  <a:gd name="T117" fmla="*/ 2147483647 h 1302"/>
                  <a:gd name="T118" fmla="*/ 2147483647 w 3264"/>
                  <a:gd name="T119" fmla="*/ 2147483647 h 1302"/>
                  <a:gd name="T120" fmla="*/ 2147483647 w 3264"/>
                  <a:gd name="T121" fmla="*/ 2147483647 h 1302"/>
                  <a:gd name="T122" fmla="*/ 2147483647 w 3264"/>
                  <a:gd name="T123" fmla="*/ 2147483647 h 1302"/>
                  <a:gd name="T124" fmla="*/ 2147483647 w 3264"/>
                  <a:gd name="T125" fmla="*/ 2147483647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1" name="Vietnam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7088188" y="3319463"/>
                <a:ext cx="244475" cy="479425"/>
              </a:xfrm>
              <a:custGeom>
                <a:avLst/>
                <a:gdLst>
                  <a:gd name="T0" fmla="*/ 2147483647 w 606"/>
                  <a:gd name="T1" fmla="*/ 2147483647 h 1194"/>
                  <a:gd name="T2" fmla="*/ 2147483647 w 606"/>
                  <a:gd name="T3" fmla="*/ 2147483647 h 1194"/>
                  <a:gd name="T4" fmla="*/ 2147483647 w 606"/>
                  <a:gd name="T5" fmla="*/ 2147483647 h 1194"/>
                  <a:gd name="T6" fmla="*/ 2147483647 w 606"/>
                  <a:gd name="T7" fmla="*/ 2147483647 h 1194"/>
                  <a:gd name="T8" fmla="*/ 2147483647 w 606"/>
                  <a:gd name="T9" fmla="*/ 2147483647 h 1194"/>
                  <a:gd name="T10" fmla="*/ 2147483647 w 606"/>
                  <a:gd name="T11" fmla="*/ 2147483647 h 1194"/>
                  <a:gd name="T12" fmla="*/ 2147483647 w 606"/>
                  <a:gd name="T13" fmla="*/ 2147483647 h 1194"/>
                  <a:gd name="T14" fmla="*/ 2147483647 w 606"/>
                  <a:gd name="T15" fmla="*/ 2147483647 h 1194"/>
                  <a:gd name="T16" fmla="*/ 2147483647 w 606"/>
                  <a:gd name="T17" fmla="*/ 2147483647 h 1194"/>
                  <a:gd name="T18" fmla="*/ 2147483647 w 606"/>
                  <a:gd name="T19" fmla="*/ 2147483647 h 1194"/>
                  <a:gd name="T20" fmla="*/ 2147483647 w 606"/>
                  <a:gd name="T21" fmla="*/ 2147483647 h 1194"/>
                  <a:gd name="T22" fmla="*/ 2147483647 w 606"/>
                  <a:gd name="T23" fmla="*/ 2147483647 h 1194"/>
                  <a:gd name="T24" fmla="*/ 2147483647 w 606"/>
                  <a:gd name="T25" fmla="*/ 2147483647 h 1194"/>
                  <a:gd name="T26" fmla="*/ 2147483647 w 606"/>
                  <a:gd name="T27" fmla="*/ 2147483647 h 1194"/>
                  <a:gd name="T28" fmla="*/ 2147483647 w 606"/>
                  <a:gd name="T29" fmla="*/ 2147483647 h 1194"/>
                  <a:gd name="T30" fmla="*/ 2147483647 w 606"/>
                  <a:gd name="T31" fmla="*/ 2147483647 h 1194"/>
                  <a:gd name="T32" fmla="*/ 2147483647 w 606"/>
                  <a:gd name="T33" fmla="*/ 2147483647 h 1194"/>
                  <a:gd name="T34" fmla="*/ 2147483647 w 606"/>
                  <a:gd name="T35" fmla="*/ 2147483647 h 1194"/>
                  <a:gd name="T36" fmla="*/ 2147483647 w 606"/>
                  <a:gd name="T37" fmla="*/ 2147483647 h 1194"/>
                  <a:gd name="T38" fmla="*/ 2147483647 w 606"/>
                  <a:gd name="T39" fmla="*/ 2147483647 h 1194"/>
                  <a:gd name="T40" fmla="*/ 2147483647 w 606"/>
                  <a:gd name="T41" fmla="*/ 2147483647 h 1194"/>
                  <a:gd name="T42" fmla="*/ 2147483647 w 606"/>
                  <a:gd name="T43" fmla="*/ 2147483647 h 1194"/>
                  <a:gd name="T44" fmla="*/ 2147483647 w 606"/>
                  <a:gd name="T45" fmla="*/ 2147483647 h 1194"/>
                  <a:gd name="T46" fmla="*/ 2147483647 w 606"/>
                  <a:gd name="T47" fmla="*/ 2147483647 h 1194"/>
                  <a:gd name="T48" fmla="*/ 2147483647 w 606"/>
                  <a:gd name="T49" fmla="*/ 2147483647 h 1194"/>
                  <a:gd name="T50" fmla="*/ 2147483647 w 606"/>
                  <a:gd name="T51" fmla="*/ 2147483647 h 1194"/>
                  <a:gd name="T52" fmla="*/ 2147483647 w 606"/>
                  <a:gd name="T53" fmla="*/ 2147483647 h 1194"/>
                  <a:gd name="T54" fmla="*/ 2147483647 w 606"/>
                  <a:gd name="T55" fmla="*/ 2147483647 h 1194"/>
                  <a:gd name="T56" fmla="*/ 2147483647 w 606"/>
                  <a:gd name="T57" fmla="*/ 2147483647 h 1194"/>
                  <a:gd name="T58" fmla="*/ 2147483647 w 606"/>
                  <a:gd name="T59" fmla="*/ 2147483647 h 1194"/>
                  <a:gd name="T60" fmla="*/ 2147483647 w 606"/>
                  <a:gd name="T61" fmla="*/ 2147483647 h 1194"/>
                  <a:gd name="T62" fmla="*/ 2147483647 w 606"/>
                  <a:gd name="T63" fmla="*/ 2147483647 h 1194"/>
                  <a:gd name="T64" fmla="*/ 2147483647 w 606"/>
                  <a:gd name="T65" fmla="*/ 2147483647 h 1194"/>
                  <a:gd name="T66" fmla="*/ 2147483647 w 606"/>
                  <a:gd name="T67" fmla="*/ 2147483647 h 1194"/>
                  <a:gd name="T68" fmla="*/ 2147483647 w 606"/>
                  <a:gd name="T69" fmla="*/ 2147483647 h 1194"/>
                  <a:gd name="T70" fmla="*/ 2147483647 w 606"/>
                  <a:gd name="T71" fmla="*/ 2147483647 h 1194"/>
                  <a:gd name="T72" fmla="*/ 2147483647 w 606"/>
                  <a:gd name="T73" fmla="*/ 2147483647 h 1194"/>
                  <a:gd name="T74" fmla="*/ 2147483647 w 606"/>
                  <a:gd name="T75" fmla="*/ 2147483647 h 1194"/>
                  <a:gd name="T76" fmla="*/ 2147483647 w 606"/>
                  <a:gd name="T77" fmla="*/ 2147483647 h 1194"/>
                  <a:gd name="T78" fmla="*/ 2147483647 w 606"/>
                  <a:gd name="T79" fmla="*/ 2147483647 h 1194"/>
                  <a:gd name="T80" fmla="*/ 2147483647 w 606"/>
                  <a:gd name="T81" fmla="*/ 2147483647 h 1194"/>
                  <a:gd name="T82" fmla="*/ 2147483647 w 606"/>
                  <a:gd name="T83" fmla="*/ 2147483647 h 1194"/>
                  <a:gd name="T84" fmla="*/ 2147483647 w 606"/>
                  <a:gd name="T85" fmla="*/ 2147483647 h 1194"/>
                  <a:gd name="T86" fmla="*/ 2147483647 w 606"/>
                  <a:gd name="T87" fmla="*/ 2147483647 h 1194"/>
                  <a:gd name="T88" fmla="*/ 2147483647 w 606"/>
                  <a:gd name="T89" fmla="*/ 2147483647 h 1194"/>
                  <a:gd name="T90" fmla="*/ 2147483647 w 606"/>
                  <a:gd name="T91" fmla="*/ 2147483647 h 1194"/>
                  <a:gd name="T92" fmla="*/ 2147483647 w 606"/>
                  <a:gd name="T93" fmla="*/ 2147483647 h 1194"/>
                  <a:gd name="T94" fmla="*/ 2147483647 w 606"/>
                  <a:gd name="T95" fmla="*/ 2147483647 h 1194"/>
                  <a:gd name="T96" fmla="*/ 2147483647 w 606"/>
                  <a:gd name="T97" fmla="*/ 2147483647 h 1194"/>
                  <a:gd name="T98" fmla="*/ 2147483647 w 606"/>
                  <a:gd name="T99" fmla="*/ 2147483647 h 1194"/>
                  <a:gd name="T100" fmla="*/ 2147483647 w 606"/>
                  <a:gd name="T101" fmla="*/ 2147483647 h 1194"/>
                  <a:gd name="T102" fmla="*/ 2147483647 w 606"/>
                  <a:gd name="T103" fmla="*/ 2147483647 h 1194"/>
                  <a:gd name="T104" fmla="*/ 2147483647 w 606"/>
                  <a:gd name="T105" fmla="*/ 2147483647 h 1194"/>
                  <a:gd name="T106" fmla="*/ 2147483647 w 606"/>
                  <a:gd name="T107" fmla="*/ 2147483647 h 1194"/>
                  <a:gd name="T108" fmla="*/ 2147483647 w 606"/>
                  <a:gd name="T109" fmla="*/ 2147483647 h 1194"/>
                  <a:gd name="T110" fmla="*/ 2147483647 w 606"/>
                  <a:gd name="T111" fmla="*/ 2147483647 h 1194"/>
                  <a:gd name="T112" fmla="*/ 2147483647 w 606"/>
                  <a:gd name="T113" fmla="*/ 2147483647 h 1194"/>
                  <a:gd name="T114" fmla="*/ 2147483647 w 606"/>
                  <a:gd name="T115" fmla="*/ 2147483647 h 1194"/>
                  <a:gd name="T116" fmla="*/ 2147483647 w 606"/>
                  <a:gd name="T117" fmla="*/ 2147483647 h 1194"/>
                  <a:gd name="T118" fmla="*/ 2147483647 w 606"/>
                  <a:gd name="T119" fmla="*/ 2147483647 h 1194"/>
                  <a:gd name="T120" fmla="*/ 2147483647 w 606"/>
                  <a:gd name="T121" fmla="*/ 2147483647 h 1194"/>
                  <a:gd name="T122" fmla="*/ 2147483647 w 606"/>
                  <a:gd name="T123" fmla="*/ 2147483647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2" name="Thai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970713" y="3416301"/>
                <a:ext cx="249238" cy="477838"/>
              </a:xfrm>
              <a:custGeom>
                <a:avLst/>
                <a:gdLst>
                  <a:gd name="T0" fmla="*/ 2147483647 w 618"/>
                  <a:gd name="T1" fmla="*/ 2147483647 h 1188"/>
                  <a:gd name="T2" fmla="*/ 2147483647 w 618"/>
                  <a:gd name="T3" fmla="*/ 2147483647 h 1188"/>
                  <a:gd name="T4" fmla="*/ 2147483647 w 618"/>
                  <a:gd name="T5" fmla="*/ 2147483647 h 1188"/>
                  <a:gd name="T6" fmla="*/ 2147483647 w 618"/>
                  <a:gd name="T7" fmla="*/ 2147483647 h 1188"/>
                  <a:gd name="T8" fmla="*/ 2147483647 w 618"/>
                  <a:gd name="T9" fmla="*/ 2147483647 h 1188"/>
                  <a:gd name="T10" fmla="*/ 2147483647 w 618"/>
                  <a:gd name="T11" fmla="*/ 2147483647 h 1188"/>
                  <a:gd name="T12" fmla="*/ 2147483647 w 618"/>
                  <a:gd name="T13" fmla="*/ 2147483647 h 1188"/>
                  <a:gd name="T14" fmla="*/ 2147483647 w 618"/>
                  <a:gd name="T15" fmla="*/ 2147483647 h 1188"/>
                  <a:gd name="T16" fmla="*/ 2147483647 w 618"/>
                  <a:gd name="T17" fmla="*/ 2147483647 h 1188"/>
                  <a:gd name="T18" fmla="*/ 2147483647 w 618"/>
                  <a:gd name="T19" fmla="*/ 2147483647 h 1188"/>
                  <a:gd name="T20" fmla="*/ 2147483647 w 618"/>
                  <a:gd name="T21" fmla="*/ 2147483647 h 1188"/>
                  <a:gd name="T22" fmla="*/ 2147483647 w 618"/>
                  <a:gd name="T23" fmla="*/ 2147483647 h 1188"/>
                  <a:gd name="T24" fmla="*/ 2147483647 w 618"/>
                  <a:gd name="T25" fmla="*/ 0 h 1188"/>
                  <a:gd name="T26" fmla="*/ 2147483647 w 618"/>
                  <a:gd name="T27" fmla="*/ 2147483647 h 1188"/>
                  <a:gd name="T28" fmla="*/ 2147483647 w 618"/>
                  <a:gd name="T29" fmla="*/ 2147483647 h 1188"/>
                  <a:gd name="T30" fmla="*/ 2147483647 w 618"/>
                  <a:gd name="T31" fmla="*/ 2147483647 h 1188"/>
                  <a:gd name="T32" fmla="*/ 0 w 618"/>
                  <a:gd name="T33" fmla="*/ 2147483647 h 1188"/>
                  <a:gd name="T34" fmla="*/ 2147483647 w 618"/>
                  <a:gd name="T35" fmla="*/ 2147483647 h 1188"/>
                  <a:gd name="T36" fmla="*/ 2147483647 w 618"/>
                  <a:gd name="T37" fmla="*/ 2147483647 h 1188"/>
                  <a:gd name="T38" fmla="*/ 2147483647 w 618"/>
                  <a:gd name="T39" fmla="*/ 2147483647 h 1188"/>
                  <a:gd name="T40" fmla="*/ 2147483647 w 618"/>
                  <a:gd name="T41" fmla="*/ 2147483647 h 1188"/>
                  <a:gd name="T42" fmla="*/ 2147483647 w 618"/>
                  <a:gd name="T43" fmla="*/ 2147483647 h 1188"/>
                  <a:gd name="T44" fmla="*/ 2147483647 w 618"/>
                  <a:gd name="T45" fmla="*/ 2147483647 h 1188"/>
                  <a:gd name="T46" fmla="*/ 2147483647 w 618"/>
                  <a:gd name="T47" fmla="*/ 2147483647 h 1188"/>
                  <a:gd name="T48" fmla="*/ 2147483647 w 618"/>
                  <a:gd name="T49" fmla="*/ 2147483647 h 1188"/>
                  <a:gd name="T50" fmla="*/ 2147483647 w 618"/>
                  <a:gd name="T51" fmla="*/ 2147483647 h 1188"/>
                  <a:gd name="T52" fmla="*/ 2147483647 w 618"/>
                  <a:gd name="T53" fmla="*/ 2147483647 h 1188"/>
                  <a:gd name="T54" fmla="*/ 2147483647 w 618"/>
                  <a:gd name="T55" fmla="*/ 2147483647 h 1188"/>
                  <a:gd name="T56" fmla="*/ 2147483647 w 618"/>
                  <a:gd name="T57" fmla="*/ 2147483647 h 1188"/>
                  <a:gd name="T58" fmla="*/ 2147483647 w 618"/>
                  <a:gd name="T59" fmla="*/ 2147483647 h 1188"/>
                  <a:gd name="T60" fmla="*/ 2147483647 w 618"/>
                  <a:gd name="T61" fmla="*/ 2147483647 h 1188"/>
                  <a:gd name="T62" fmla="*/ 2147483647 w 618"/>
                  <a:gd name="T63" fmla="*/ 2147483647 h 1188"/>
                  <a:gd name="T64" fmla="*/ 2147483647 w 618"/>
                  <a:gd name="T65" fmla="*/ 2147483647 h 1188"/>
                  <a:gd name="T66" fmla="*/ 2147483647 w 618"/>
                  <a:gd name="T67" fmla="*/ 2147483647 h 1188"/>
                  <a:gd name="T68" fmla="*/ 2147483647 w 618"/>
                  <a:gd name="T69" fmla="*/ 2147483647 h 1188"/>
                  <a:gd name="T70" fmla="*/ 2147483647 w 618"/>
                  <a:gd name="T71" fmla="*/ 2147483647 h 1188"/>
                  <a:gd name="T72" fmla="*/ 2147483647 w 618"/>
                  <a:gd name="T73" fmla="*/ 2147483647 h 1188"/>
                  <a:gd name="T74" fmla="*/ 2147483647 w 618"/>
                  <a:gd name="T75" fmla="*/ 2147483647 h 1188"/>
                  <a:gd name="T76" fmla="*/ 2147483647 w 618"/>
                  <a:gd name="T77" fmla="*/ 2147483647 h 1188"/>
                  <a:gd name="T78" fmla="*/ 2147483647 w 618"/>
                  <a:gd name="T79" fmla="*/ 2147483647 h 1188"/>
                  <a:gd name="T80" fmla="*/ 2147483647 w 618"/>
                  <a:gd name="T81" fmla="*/ 2147483647 h 1188"/>
                  <a:gd name="T82" fmla="*/ 2147483647 w 618"/>
                  <a:gd name="T83" fmla="*/ 2147483647 h 1188"/>
                  <a:gd name="T84" fmla="*/ 2147483647 w 618"/>
                  <a:gd name="T85" fmla="*/ 2147483647 h 1188"/>
                  <a:gd name="T86" fmla="*/ 2147483647 w 618"/>
                  <a:gd name="T87" fmla="*/ 2147483647 h 1188"/>
                  <a:gd name="T88" fmla="*/ 2147483647 w 618"/>
                  <a:gd name="T89" fmla="*/ 2147483647 h 1188"/>
                  <a:gd name="T90" fmla="*/ 2147483647 w 618"/>
                  <a:gd name="T91" fmla="*/ 2147483647 h 1188"/>
                  <a:gd name="T92" fmla="*/ 2147483647 w 618"/>
                  <a:gd name="T93" fmla="*/ 2147483647 h 1188"/>
                  <a:gd name="T94" fmla="*/ 2147483647 w 618"/>
                  <a:gd name="T95" fmla="*/ 2147483647 h 1188"/>
                  <a:gd name="T96" fmla="*/ 2147483647 w 618"/>
                  <a:gd name="T97" fmla="*/ 2147483647 h 1188"/>
                  <a:gd name="T98" fmla="*/ 2147483647 w 618"/>
                  <a:gd name="T99" fmla="*/ 2147483647 h 1188"/>
                  <a:gd name="T100" fmla="*/ 2147483647 w 618"/>
                  <a:gd name="T101" fmla="*/ 2147483647 h 1188"/>
                  <a:gd name="T102" fmla="*/ 2147483647 w 618"/>
                  <a:gd name="T103" fmla="*/ 2147483647 h 1188"/>
                  <a:gd name="T104" fmla="*/ 2147483647 w 618"/>
                  <a:gd name="T105" fmla="*/ 2147483647 h 1188"/>
                  <a:gd name="T106" fmla="*/ 2147483647 w 618"/>
                  <a:gd name="T107" fmla="*/ 2147483647 h 1188"/>
                  <a:gd name="T108" fmla="*/ 2147483647 w 618"/>
                  <a:gd name="T109" fmla="*/ 2147483647 h 1188"/>
                  <a:gd name="T110" fmla="*/ 2147483647 w 618"/>
                  <a:gd name="T111" fmla="*/ 2147483647 h 1188"/>
                  <a:gd name="T112" fmla="*/ 2147483647 w 618"/>
                  <a:gd name="T113" fmla="*/ 2147483647 h 1188"/>
                  <a:gd name="T114" fmla="*/ 2147483647 w 618"/>
                  <a:gd name="T115" fmla="*/ 2147483647 h 1188"/>
                  <a:gd name="T116" fmla="*/ 2147483647 w 618"/>
                  <a:gd name="T117" fmla="*/ 2147483647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3" name="Philippines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7564438" y="3470276"/>
                <a:ext cx="287338" cy="484188"/>
              </a:xfrm>
              <a:custGeom>
                <a:avLst/>
                <a:gdLst>
                  <a:gd name="T0" fmla="*/ 2147483647 w 714"/>
                  <a:gd name="T1" fmla="*/ 2147483647 h 1200"/>
                  <a:gd name="T2" fmla="*/ 2147483647 w 714"/>
                  <a:gd name="T3" fmla="*/ 2147483647 h 1200"/>
                  <a:gd name="T4" fmla="*/ 2147483647 w 714"/>
                  <a:gd name="T5" fmla="*/ 2147483647 h 1200"/>
                  <a:gd name="T6" fmla="*/ 2147483647 w 714"/>
                  <a:gd name="T7" fmla="*/ 2147483647 h 1200"/>
                  <a:gd name="T8" fmla="*/ 2147483647 w 714"/>
                  <a:gd name="T9" fmla="*/ 2147483647 h 1200"/>
                  <a:gd name="T10" fmla="*/ 2147483647 w 714"/>
                  <a:gd name="T11" fmla="*/ 2147483647 h 1200"/>
                  <a:gd name="T12" fmla="*/ 2147483647 w 714"/>
                  <a:gd name="T13" fmla="*/ 2147483647 h 1200"/>
                  <a:gd name="T14" fmla="*/ 2147483647 w 714"/>
                  <a:gd name="T15" fmla="*/ 2147483647 h 1200"/>
                  <a:gd name="T16" fmla="*/ 2147483647 w 714"/>
                  <a:gd name="T17" fmla="*/ 2147483647 h 1200"/>
                  <a:gd name="T18" fmla="*/ 2147483647 w 714"/>
                  <a:gd name="T19" fmla="*/ 2147483647 h 1200"/>
                  <a:gd name="T20" fmla="*/ 2147483647 w 714"/>
                  <a:gd name="T21" fmla="*/ 2147483647 h 1200"/>
                  <a:gd name="T22" fmla="*/ 2147483647 w 714"/>
                  <a:gd name="T23" fmla="*/ 2147483647 h 1200"/>
                  <a:gd name="T24" fmla="*/ 2147483647 w 714"/>
                  <a:gd name="T25" fmla="*/ 2147483647 h 1200"/>
                  <a:gd name="T26" fmla="*/ 2147483647 w 714"/>
                  <a:gd name="T27" fmla="*/ 2147483647 h 1200"/>
                  <a:gd name="T28" fmla="*/ 2147483647 w 714"/>
                  <a:gd name="T29" fmla="*/ 2147483647 h 1200"/>
                  <a:gd name="T30" fmla="*/ 2147483647 w 714"/>
                  <a:gd name="T31" fmla="*/ 2147483647 h 1200"/>
                  <a:gd name="T32" fmla="*/ 2147483647 w 714"/>
                  <a:gd name="T33" fmla="*/ 2147483647 h 1200"/>
                  <a:gd name="T34" fmla="*/ 2147483647 w 714"/>
                  <a:gd name="T35" fmla="*/ 2147483647 h 1200"/>
                  <a:gd name="T36" fmla="*/ 2147483647 w 714"/>
                  <a:gd name="T37" fmla="*/ 2147483647 h 1200"/>
                  <a:gd name="T38" fmla="*/ 2147483647 w 714"/>
                  <a:gd name="T39" fmla="*/ 2147483647 h 1200"/>
                  <a:gd name="T40" fmla="*/ 2147483647 w 714"/>
                  <a:gd name="T41" fmla="*/ 2147483647 h 1200"/>
                  <a:gd name="T42" fmla="*/ 2147483647 w 714"/>
                  <a:gd name="T43" fmla="*/ 2147483647 h 1200"/>
                  <a:gd name="T44" fmla="*/ 2147483647 w 714"/>
                  <a:gd name="T45" fmla="*/ 2147483647 h 1200"/>
                  <a:gd name="T46" fmla="*/ 2147483647 w 714"/>
                  <a:gd name="T47" fmla="*/ 2147483647 h 1200"/>
                  <a:gd name="T48" fmla="*/ 2147483647 w 714"/>
                  <a:gd name="T49" fmla="*/ 2147483647 h 1200"/>
                  <a:gd name="T50" fmla="*/ 2147483647 w 714"/>
                  <a:gd name="T51" fmla="*/ 2147483647 h 1200"/>
                  <a:gd name="T52" fmla="*/ 2147483647 w 714"/>
                  <a:gd name="T53" fmla="*/ 2147483647 h 1200"/>
                  <a:gd name="T54" fmla="*/ 2147483647 w 714"/>
                  <a:gd name="T55" fmla="*/ 2147483647 h 1200"/>
                  <a:gd name="T56" fmla="*/ 2147483647 w 714"/>
                  <a:gd name="T57" fmla="*/ 2147483647 h 1200"/>
                  <a:gd name="T58" fmla="*/ 2147483647 w 714"/>
                  <a:gd name="T59" fmla="*/ 2147483647 h 1200"/>
                  <a:gd name="T60" fmla="*/ 2147483647 w 714"/>
                  <a:gd name="T61" fmla="*/ 2147483647 h 1200"/>
                  <a:gd name="T62" fmla="*/ 2147483647 w 714"/>
                  <a:gd name="T63" fmla="*/ 2147483647 h 1200"/>
                  <a:gd name="T64" fmla="*/ 2147483647 w 714"/>
                  <a:gd name="T65" fmla="*/ 2147483647 h 1200"/>
                  <a:gd name="T66" fmla="*/ 2147483647 w 714"/>
                  <a:gd name="T67" fmla="*/ 2147483647 h 1200"/>
                  <a:gd name="T68" fmla="*/ 2147483647 w 714"/>
                  <a:gd name="T69" fmla="*/ 2147483647 h 1200"/>
                  <a:gd name="T70" fmla="*/ 2147483647 w 714"/>
                  <a:gd name="T71" fmla="*/ 2147483647 h 1200"/>
                  <a:gd name="T72" fmla="*/ 2147483647 w 714"/>
                  <a:gd name="T73" fmla="*/ 2147483647 h 1200"/>
                  <a:gd name="T74" fmla="*/ 2147483647 w 714"/>
                  <a:gd name="T75" fmla="*/ 2147483647 h 1200"/>
                  <a:gd name="T76" fmla="*/ 2147483647 w 714"/>
                  <a:gd name="T77" fmla="*/ 2147483647 h 1200"/>
                  <a:gd name="T78" fmla="*/ 2147483647 w 714"/>
                  <a:gd name="T79" fmla="*/ 0 h 1200"/>
                  <a:gd name="T80" fmla="*/ 2147483647 w 714"/>
                  <a:gd name="T81" fmla="*/ 2147483647 h 1200"/>
                  <a:gd name="T82" fmla="*/ 2147483647 w 714"/>
                  <a:gd name="T83" fmla="*/ 2147483647 h 1200"/>
                  <a:gd name="T84" fmla="*/ 2147483647 w 714"/>
                  <a:gd name="T85" fmla="*/ 2147483647 h 1200"/>
                  <a:gd name="T86" fmla="*/ 2147483647 w 714"/>
                  <a:gd name="T87" fmla="*/ 2147483647 h 1200"/>
                  <a:gd name="T88" fmla="*/ 2147483647 w 714"/>
                  <a:gd name="T89" fmla="*/ 2147483647 h 1200"/>
                  <a:gd name="T90" fmla="*/ 2147483647 w 714"/>
                  <a:gd name="T91" fmla="*/ 2147483647 h 1200"/>
                  <a:gd name="T92" fmla="*/ 2147483647 w 714"/>
                  <a:gd name="T93" fmla="*/ 2147483647 h 1200"/>
                  <a:gd name="T94" fmla="*/ 2147483647 w 714"/>
                  <a:gd name="T95" fmla="*/ 2147483647 h 1200"/>
                  <a:gd name="T96" fmla="*/ 2147483647 w 714"/>
                  <a:gd name="T97" fmla="*/ 2147483647 h 1200"/>
                  <a:gd name="T98" fmla="*/ 2147483647 w 714"/>
                  <a:gd name="T99" fmla="*/ 2147483647 h 1200"/>
                  <a:gd name="T100" fmla="*/ 2147483647 w 714"/>
                  <a:gd name="T101" fmla="*/ 2147483647 h 1200"/>
                  <a:gd name="T102" fmla="*/ 2147483647 w 714"/>
                  <a:gd name="T103" fmla="*/ 2147483647 h 1200"/>
                  <a:gd name="T104" fmla="*/ 2147483647 w 714"/>
                  <a:gd name="T105" fmla="*/ 2147483647 h 1200"/>
                  <a:gd name="T106" fmla="*/ 2147483647 w 714"/>
                  <a:gd name="T107" fmla="*/ 2147483647 h 1200"/>
                  <a:gd name="T108" fmla="*/ 2147483647 w 714"/>
                  <a:gd name="T109" fmla="*/ 2147483647 h 1200"/>
                  <a:gd name="T110" fmla="*/ 2147483647 w 714"/>
                  <a:gd name="T111" fmla="*/ 2147483647 h 1200"/>
                  <a:gd name="T112" fmla="*/ 2147483647 w 714"/>
                  <a:gd name="T113" fmla="*/ 2147483647 h 1200"/>
                  <a:gd name="T114" fmla="*/ 2147483647 w 714"/>
                  <a:gd name="T115" fmla="*/ 2147483647 h 1200"/>
                  <a:gd name="T116" fmla="*/ 2147483647 w 714"/>
                  <a:gd name="T117" fmla="*/ 2147483647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4" name="Myanma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808788" y="3152776"/>
                <a:ext cx="255588" cy="603250"/>
              </a:xfrm>
              <a:custGeom>
                <a:avLst/>
                <a:gdLst>
                  <a:gd name="T0" fmla="*/ 2147483647 w 636"/>
                  <a:gd name="T1" fmla="*/ 2147483647 h 1500"/>
                  <a:gd name="T2" fmla="*/ 2147483647 w 636"/>
                  <a:gd name="T3" fmla="*/ 2147483647 h 1500"/>
                  <a:gd name="T4" fmla="*/ 2147483647 w 636"/>
                  <a:gd name="T5" fmla="*/ 2147483647 h 1500"/>
                  <a:gd name="T6" fmla="*/ 2147483647 w 636"/>
                  <a:gd name="T7" fmla="*/ 2147483647 h 1500"/>
                  <a:gd name="T8" fmla="*/ 2147483647 w 636"/>
                  <a:gd name="T9" fmla="*/ 2147483647 h 1500"/>
                  <a:gd name="T10" fmla="*/ 2147483647 w 636"/>
                  <a:gd name="T11" fmla="*/ 2147483647 h 1500"/>
                  <a:gd name="T12" fmla="*/ 2147483647 w 636"/>
                  <a:gd name="T13" fmla="*/ 2147483647 h 1500"/>
                  <a:gd name="T14" fmla="*/ 2147483647 w 636"/>
                  <a:gd name="T15" fmla="*/ 2147483647 h 1500"/>
                  <a:gd name="T16" fmla="*/ 2147483647 w 636"/>
                  <a:gd name="T17" fmla="*/ 2147483647 h 1500"/>
                  <a:gd name="T18" fmla="*/ 2147483647 w 636"/>
                  <a:gd name="T19" fmla="*/ 2147483647 h 1500"/>
                  <a:gd name="T20" fmla="*/ 2147483647 w 636"/>
                  <a:gd name="T21" fmla="*/ 2147483647 h 1500"/>
                  <a:gd name="T22" fmla="*/ 2147483647 w 636"/>
                  <a:gd name="T23" fmla="*/ 2147483647 h 1500"/>
                  <a:gd name="T24" fmla="*/ 2147483647 w 636"/>
                  <a:gd name="T25" fmla="*/ 2147483647 h 1500"/>
                  <a:gd name="T26" fmla="*/ 2147483647 w 636"/>
                  <a:gd name="T27" fmla="*/ 2147483647 h 1500"/>
                  <a:gd name="T28" fmla="*/ 2147483647 w 636"/>
                  <a:gd name="T29" fmla="*/ 2147483647 h 1500"/>
                  <a:gd name="T30" fmla="*/ 2147483647 w 636"/>
                  <a:gd name="T31" fmla="*/ 2147483647 h 1500"/>
                  <a:gd name="T32" fmla="*/ 2147483647 w 636"/>
                  <a:gd name="T33" fmla="*/ 2147483647 h 1500"/>
                  <a:gd name="T34" fmla="*/ 2147483647 w 636"/>
                  <a:gd name="T35" fmla="*/ 2147483647 h 1500"/>
                  <a:gd name="T36" fmla="*/ 2147483647 w 636"/>
                  <a:gd name="T37" fmla="*/ 2147483647 h 1500"/>
                  <a:gd name="T38" fmla="*/ 2147483647 w 636"/>
                  <a:gd name="T39" fmla="*/ 2147483647 h 1500"/>
                  <a:gd name="T40" fmla="*/ 2147483647 w 636"/>
                  <a:gd name="T41" fmla="*/ 2147483647 h 1500"/>
                  <a:gd name="T42" fmla="*/ 2147483647 w 636"/>
                  <a:gd name="T43" fmla="*/ 2147483647 h 1500"/>
                  <a:gd name="T44" fmla="*/ 2147483647 w 636"/>
                  <a:gd name="T45" fmla="*/ 2147483647 h 1500"/>
                  <a:gd name="T46" fmla="*/ 2147483647 w 636"/>
                  <a:gd name="T47" fmla="*/ 2147483647 h 1500"/>
                  <a:gd name="T48" fmla="*/ 2147483647 w 636"/>
                  <a:gd name="T49" fmla="*/ 2147483647 h 1500"/>
                  <a:gd name="T50" fmla="*/ 2147483647 w 636"/>
                  <a:gd name="T51" fmla="*/ 2147483647 h 1500"/>
                  <a:gd name="T52" fmla="*/ 2147483647 w 636"/>
                  <a:gd name="T53" fmla="*/ 2147483647 h 1500"/>
                  <a:gd name="T54" fmla="*/ 2147483647 w 636"/>
                  <a:gd name="T55" fmla="*/ 2147483647 h 1500"/>
                  <a:gd name="T56" fmla="*/ 2147483647 w 636"/>
                  <a:gd name="T57" fmla="*/ 2147483647 h 1500"/>
                  <a:gd name="T58" fmla="*/ 2147483647 w 636"/>
                  <a:gd name="T59" fmla="*/ 2147483647 h 1500"/>
                  <a:gd name="T60" fmla="*/ 2147483647 w 636"/>
                  <a:gd name="T61" fmla="*/ 2147483647 h 1500"/>
                  <a:gd name="T62" fmla="*/ 2147483647 w 636"/>
                  <a:gd name="T63" fmla="*/ 2147483647 h 1500"/>
                  <a:gd name="T64" fmla="*/ 2147483647 w 636"/>
                  <a:gd name="T65" fmla="*/ 2147483647 h 1500"/>
                  <a:gd name="T66" fmla="*/ 2147483647 w 636"/>
                  <a:gd name="T67" fmla="*/ 2147483647 h 1500"/>
                  <a:gd name="T68" fmla="*/ 2147483647 w 636"/>
                  <a:gd name="T69" fmla="*/ 2147483647 h 1500"/>
                  <a:gd name="T70" fmla="*/ 2147483647 w 636"/>
                  <a:gd name="T71" fmla="*/ 2147483647 h 1500"/>
                  <a:gd name="T72" fmla="*/ 2147483647 w 636"/>
                  <a:gd name="T73" fmla="*/ 2147483647 h 1500"/>
                  <a:gd name="T74" fmla="*/ 2147483647 w 636"/>
                  <a:gd name="T75" fmla="*/ 2147483647 h 1500"/>
                  <a:gd name="T76" fmla="*/ 2147483647 w 636"/>
                  <a:gd name="T77" fmla="*/ 2147483647 h 1500"/>
                  <a:gd name="T78" fmla="*/ 2147483647 w 636"/>
                  <a:gd name="T79" fmla="*/ 2147483647 h 1500"/>
                  <a:gd name="T80" fmla="*/ 2147483647 w 636"/>
                  <a:gd name="T81" fmla="*/ 2147483647 h 1500"/>
                  <a:gd name="T82" fmla="*/ 2147483647 w 636"/>
                  <a:gd name="T83" fmla="*/ 2147483647 h 1500"/>
                  <a:gd name="T84" fmla="*/ 2147483647 w 636"/>
                  <a:gd name="T85" fmla="*/ 2147483647 h 1500"/>
                  <a:gd name="T86" fmla="*/ 2147483647 w 636"/>
                  <a:gd name="T87" fmla="*/ 0 h 1500"/>
                  <a:gd name="T88" fmla="*/ 2147483647 w 636"/>
                  <a:gd name="T89" fmla="*/ 2147483647 h 1500"/>
                  <a:gd name="T90" fmla="*/ 2147483647 w 636"/>
                  <a:gd name="T91" fmla="*/ 2147483647 h 1500"/>
                  <a:gd name="T92" fmla="*/ 2147483647 w 636"/>
                  <a:gd name="T93" fmla="*/ 2147483647 h 1500"/>
                  <a:gd name="T94" fmla="*/ 2147483647 w 636"/>
                  <a:gd name="T95" fmla="*/ 2147483647 h 1500"/>
                  <a:gd name="T96" fmla="*/ 2147483647 w 636"/>
                  <a:gd name="T97" fmla="*/ 2147483647 h 1500"/>
                  <a:gd name="T98" fmla="*/ 2147483647 w 636"/>
                  <a:gd name="T99" fmla="*/ 2147483647 h 1500"/>
                  <a:gd name="T100" fmla="*/ 2147483647 w 636"/>
                  <a:gd name="T101" fmla="*/ 2147483647 h 1500"/>
                  <a:gd name="T102" fmla="*/ 2147483647 w 636"/>
                  <a:gd name="T103" fmla="*/ 2147483647 h 1500"/>
                  <a:gd name="T104" fmla="*/ 2147483647 w 636"/>
                  <a:gd name="T105" fmla="*/ 2147483647 h 1500"/>
                  <a:gd name="T106" fmla="*/ 2147483647 w 636"/>
                  <a:gd name="T107" fmla="*/ 2147483647 h 1500"/>
                  <a:gd name="T108" fmla="*/ 2147483647 w 636"/>
                  <a:gd name="T109" fmla="*/ 2147483647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Malays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7075488" y="3859213"/>
                <a:ext cx="123825" cy="176213"/>
              </a:xfrm>
              <a:custGeom>
                <a:avLst/>
                <a:gdLst>
                  <a:gd name="T0" fmla="*/ 2147483647 w 306"/>
                  <a:gd name="T1" fmla="*/ 2147483647 h 438"/>
                  <a:gd name="T2" fmla="*/ 2147483647 w 306"/>
                  <a:gd name="T3" fmla="*/ 2147483647 h 438"/>
                  <a:gd name="T4" fmla="*/ 2147483647 w 306"/>
                  <a:gd name="T5" fmla="*/ 2147483647 h 438"/>
                  <a:gd name="T6" fmla="*/ 2147483647 w 306"/>
                  <a:gd name="T7" fmla="*/ 2147483647 h 438"/>
                  <a:gd name="T8" fmla="*/ 2147483647 w 306"/>
                  <a:gd name="T9" fmla="*/ 2147483647 h 438"/>
                  <a:gd name="T10" fmla="*/ 2147483647 w 306"/>
                  <a:gd name="T11" fmla="*/ 2147483647 h 438"/>
                  <a:gd name="T12" fmla="*/ 2147483647 w 306"/>
                  <a:gd name="T13" fmla="*/ 2147483647 h 438"/>
                  <a:gd name="T14" fmla="*/ 2147483647 w 306"/>
                  <a:gd name="T15" fmla="*/ 2147483647 h 438"/>
                  <a:gd name="T16" fmla="*/ 2147483647 w 306"/>
                  <a:gd name="T17" fmla="*/ 2147483647 h 438"/>
                  <a:gd name="T18" fmla="*/ 2147483647 w 306"/>
                  <a:gd name="T19" fmla="*/ 2147483647 h 438"/>
                  <a:gd name="T20" fmla="*/ 2147483647 w 306"/>
                  <a:gd name="T21" fmla="*/ 2147483647 h 438"/>
                  <a:gd name="T22" fmla="*/ 2147483647 w 306"/>
                  <a:gd name="T23" fmla="*/ 2147483647 h 438"/>
                  <a:gd name="T24" fmla="*/ 2147483647 w 306"/>
                  <a:gd name="T25" fmla="*/ 2147483647 h 438"/>
                  <a:gd name="T26" fmla="*/ 2147483647 w 306"/>
                  <a:gd name="T27" fmla="*/ 2147483647 h 438"/>
                  <a:gd name="T28" fmla="*/ 2147483647 w 306"/>
                  <a:gd name="T29" fmla="*/ 2147483647 h 438"/>
                  <a:gd name="T30" fmla="*/ 2147483647 w 306"/>
                  <a:gd name="T31" fmla="*/ 2147483647 h 438"/>
                  <a:gd name="T32" fmla="*/ 2147483647 w 306"/>
                  <a:gd name="T33" fmla="*/ 2147483647 h 438"/>
                  <a:gd name="T34" fmla="*/ 2147483647 w 306"/>
                  <a:gd name="T35" fmla="*/ 2147483647 h 438"/>
                  <a:gd name="T36" fmla="*/ 2147483647 w 306"/>
                  <a:gd name="T37" fmla="*/ 2147483647 h 438"/>
                  <a:gd name="T38" fmla="*/ 2147483647 w 306"/>
                  <a:gd name="T39" fmla="*/ 2147483647 h 438"/>
                  <a:gd name="T40" fmla="*/ 2147483647 w 306"/>
                  <a:gd name="T41" fmla="*/ 2147483647 h 438"/>
                  <a:gd name="T42" fmla="*/ 2147483647 w 306"/>
                  <a:gd name="T43" fmla="*/ 2147483647 h 438"/>
                  <a:gd name="T44" fmla="*/ 2147483647 w 306"/>
                  <a:gd name="T45" fmla="*/ 2147483647 h 438"/>
                  <a:gd name="T46" fmla="*/ 2147483647 w 306"/>
                  <a:gd name="T47" fmla="*/ 2147483647 h 438"/>
                  <a:gd name="T48" fmla="*/ 2147483647 w 306"/>
                  <a:gd name="T49" fmla="*/ 2147483647 h 438"/>
                  <a:gd name="T50" fmla="*/ 2147483647 w 306"/>
                  <a:gd name="T51" fmla="*/ 2147483647 h 438"/>
                  <a:gd name="T52" fmla="*/ 2147483647 w 306"/>
                  <a:gd name="T53" fmla="*/ 2147483647 h 438"/>
                  <a:gd name="T54" fmla="*/ 2147483647 w 306"/>
                  <a:gd name="T55" fmla="*/ 2147483647 h 438"/>
                  <a:gd name="T56" fmla="*/ 2147483647 w 306"/>
                  <a:gd name="T57" fmla="*/ 2147483647 h 438"/>
                  <a:gd name="T58" fmla="*/ 2147483647 w 306"/>
                  <a:gd name="T59" fmla="*/ 2147483647 h 438"/>
                  <a:gd name="T60" fmla="*/ 2147483647 w 306"/>
                  <a:gd name="T61" fmla="*/ 2147483647 h 438"/>
                  <a:gd name="T62" fmla="*/ 2147483647 w 306"/>
                  <a:gd name="T63" fmla="*/ 2147483647 h 438"/>
                  <a:gd name="T64" fmla="*/ 2147483647 w 306"/>
                  <a:gd name="T65" fmla="*/ 2147483647 h 438"/>
                  <a:gd name="T66" fmla="*/ 2147483647 w 306"/>
                  <a:gd name="T67" fmla="*/ 2147483647 h 438"/>
                  <a:gd name="T68" fmla="*/ 2147483647 w 306"/>
                  <a:gd name="T69" fmla="*/ 2147483647 h 438"/>
                  <a:gd name="T70" fmla="*/ 2147483647 w 306"/>
                  <a:gd name="T71" fmla="*/ 2147483647 h 438"/>
                  <a:gd name="T72" fmla="*/ 2147483647 w 306"/>
                  <a:gd name="T73" fmla="*/ 2147483647 h 438"/>
                  <a:gd name="T74" fmla="*/ 2147483647 w 306"/>
                  <a:gd name="T75" fmla="*/ 2147483647 h 438"/>
                  <a:gd name="T76" fmla="*/ 2147483647 w 306"/>
                  <a:gd name="T77" fmla="*/ 0 h 438"/>
                  <a:gd name="T78" fmla="*/ 2147483647 w 306"/>
                  <a:gd name="T79" fmla="*/ 2147483647 h 438"/>
                  <a:gd name="T80" fmla="*/ 2147483647 w 306"/>
                  <a:gd name="T81" fmla="*/ 2147483647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Malays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7364413" y="3838576"/>
                <a:ext cx="276225" cy="212725"/>
              </a:xfrm>
              <a:custGeom>
                <a:avLst/>
                <a:gdLst>
                  <a:gd name="T0" fmla="*/ 2147483647 w 690"/>
                  <a:gd name="T1" fmla="*/ 2147483647 h 528"/>
                  <a:gd name="T2" fmla="*/ 2147483647 w 690"/>
                  <a:gd name="T3" fmla="*/ 2147483647 h 528"/>
                  <a:gd name="T4" fmla="*/ 2147483647 w 690"/>
                  <a:gd name="T5" fmla="*/ 2147483647 h 528"/>
                  <a:gd name="T6" fmla="*/ 2147483647 w 690"/>
                  <a:gd name="T7" fmla="*/ 2147483647 h 528"/>
                  <a:gd name="T8" fmla="*/ 2147483647 w 690"/>
                  <a:gd name="T9" fmla="*/ 2147483647 h 528"/>
                  <a:gd name="T10" fmla="*/ 2147483647 w 690"/>
                  <a:gd name="T11" fmla="*/ 2147483647 h 528"/>
                  <a:gd name="T12" fmla="*/ 2147483647 w 690"/>
                  <a:gd name="T13" fmla="*/ 2147483647 h 528"/>
                  <a:gd name="T14" fmla="*/ 2147483647 w 690"/>
                  <a:gd name="T15" fmla="*/ 2147483647 h 528"/>
                  <a:gd name="T16" fmla="*/ 2147483647 w 690"/>
                  <a:gd name="T17" fmla="*/ 2147483647 h 528"/>
                  <a:gd name="T18" fmla="*/ 2147483647 w 690"/>
                  <a:gd name="T19" fmla="*/ 2147483647 h 528"/>
                  <a:gd name="T20" fmla="*/ 2147483647 w 690"/>
                  <a:gd name="T21" fmla="*/ 2147483647 h 528"/>
                  <a:gd name="T22" fmla="*/ 2147483647 w 690"/>
                  <a:gd name="T23" fmla="*/ 2147483647 h 528"/>
                  <a:gd name="T24" fmla="*/ 2147483647 w 690"/>
                  <a:gd name="T25" fmla="*/ 2147483647 h 528"/>
                  <a:gd name="T26" fmla="*/ 2147483647 w 690"/>
                  <a:gd name="T27" fmla="*/ 2147483647 h 528"/>
                  <a:gd name="T28" fmla="*/ 2147483647 w 690"/>
                  <a:gd name="T29" fmla="*/ 2147483647 h 528"/>
                  <a:gd name="T30" fmla="*/ 2147483647 w 690"/>
                  <a:gd name="T31" fmla="*/ 2147483647 h 528"/>
                  <a:gd name="T32" fmla="*/ 2147483647 w 690"/>
                  <a:gd name="T33" fmla="*/ 2147483647 h 528"/>
                  <a:gd name="T34" fmla="*/ 2147483647 w 690"/>
                  <a:gd name="T35" fmla="*/ 2147483647 h 528"/>
                  <a:gd name="T36" fmla="*/ 2147483647 w 690"/>
                  <a:gd name="T37" fmla="*/ 2147483647 h 528"/>
                  <a:gd name="T38" fmla="*/ 2147483647 w 690"/>
                  <a:gd name="T39" fmla="*/ 2147483647 h 528"/>
                  <a:gd name="T40" fmla="*/ 2147483647 w 690"/>
                  <a:gd name="T41" fmla="*/ 2147483647 h 528"/>
                  <a:gd name="T42" fmla="*/ 2147483647 w 690"/>
                  <a:gd name="T43" fmla="*/ 2147483647 h 528"/>
                  <a:gd name="T44" fmla="*/ 2147483647 w 690"/>
                  <a:gd name="T45" fmla="*/ 2147483647 h 528"/>
                  <a:gd name="T46" fmla="*/ 2147483647 w 690"/>
                  <a:gd name="T47" fmla="*/ 2147483647 h 528"/>
                  <a:gd name="T48" fmla="*/ 2147483647 w 690"/>
                  <a:gd name="T49" fmla="*/ 2147483647 h 528"/>
                  <a:gd name="T50" fmla="*/ 2147483647 w 690"/>
                  <a:gd name="T51" fmla="*/ 2147483647 h 528"/>
                  <a:gd name="T52" fmla="*/ 2147483647 w 690"/>
                  <a:gd name="T53" fmla="*/ 2147483647 h 528"/>
                  <a:gd name="T54" fmla="*/ 2147483647 w 690"/>
                  <a:gd name="T55" fmla="*/ 2147483647 h 528"/>
                  <a:gd name="T56" fmla="*/ 2147483647 w 690"/>
                  <a:gd name="T57" fmla="*/ 2147483647 h 528"/>
                  <a:gd name="T58" fmla="*/ 2147483647 w 690"/>
                  <a:gd name="T59" fmla="*/ 2147483647 h 528"/>
                  <a:gd name="T60" fmla="*/ 2147483647 w 690"/>
                  <a:gd name="T61" fmla="*/ 2147483647 h 528"/>
                  <a:gd name="T62" fmla="*/ 2147483647 w 690"/>
                  <a:gd name="T63" fmla="*/ 2147483647 h 528"/>
                  <a:gd name="T64" fmla="*/ 2147483647 w 690"/>
                  <a:gd name="T65" fmla="*/ 2147483647 h 528"/>
                  <a:gd name="T66" fmla="*/ 2147483647 w 690"/>
                  <a:gd name="T67" fmla="*/ 2147483647 h 528"/>
                  <a:gd name="T68" fmla="*/ 2147483647 w 690"/>
                  <a:gd name="T69" fmla="*/ 2147483647 h 528"/>
                  <a:gd name="T70" fmla="*/ 2147483647 w 690"/>
                  <a:gd name="T71" fmla="*/ 0 h 528"/>
                  <a:gd name="T72" fmla="*/ 2147483647 w 690"/>
                  <a:gd name="T73" fmla="*/ 0 h 528"/>
                  <a:gd name="T74" fmla="*/ 2147483647 w 690"/>
                  <a:gd name="T75" fmla="*/ 2147483647 h 528"/>
                  <a:gd name="T76" fmla="*/ 2147483647 w 690"/>
                  <a:gd name="T77" fmla="*/ 2147483647 h 528"/>
                  <a:gd name="T78" fmla="*/ 2147483647 w 690"/>
                  <a:gd name="T79" fmla="*/ 2147483647 h 528"/>
                  <a:gd name="T80" fmla="*/ 2147483647 w 690"/>
                  <a:gd name="T81" fmla="*/ 2147483647 h 528"/>
                  <a:gd name="T82" fmla="*/ 2147483647 w 690"/>
                  <a:gd name="T83" fmla="*/ 2147483647 h 528"/>
                  <a:gd name="T84" fmla="*/ 2147483647 w 690"/>
                  <a:gd name="T85" fmla="*/ 2147483647 h 528"/>
                  <a:gd name="T86" fmla="*/ 2147483647 w 690"/>
                  <a:gd name="T87" fmla="*/ 2147483647 h 528"/>
                  <a:gd name="T88" fmla="*/ 2147483647 w 690"/>
                  <a:gd name="T89" fmla="*/ 2147483647 h 528"/>
                  <a:gd name="T90" fmla="*/ 2147483647 w 690"/>
                  <a:gd name="T91" fmla="*/ 2147483647 h 528"/>
                  <a:gd name="T92" fmla="*/ 2147483647 w 690"/>
                  <a:gd name="T93" fmla="*/ 2147483647 h 528"/>
                  <a:gd name="T94" fmla="*/ 2147483647 w 690"/>
                  <a:gd name="T95" fmla="*/ 2147483647 h 528"/>
                  <a:gd name="T96" fmla="*/ 2147483647 w 690"/>
                  <a:gd name="T97" fmla="*/ 2147483647 h 528"/>
                  <a:gd name="T98" fmla="*/ 2147483647 w 690"/>
                  <a:gd name="T99" fmla="*/ 2147483647 h 528"/>
                  <a:gd name="T100" fmla="*/ 2147483647 w 690"/>
                  <a:gd name="T101" fmla="*/ 2147483647 h 528"/>
                  <a:gd name="T102" fmla="*/ 2147483647 w 690"/>
                  <a:gd name="T103" fmla="*/ 2147483647 h 528"/>
                  <a:gd name="T104" fmla="*/ 2147483647 w 690"/>
                  <a:gd name="T105" fmla="*/ 2147483647 h 528"/>
                  <a:gd name="T106" fmla="*/ 2147483647 w 690"/>
                  <a:gd name="T107" fmla="*/ 2147483647 h 528"/>
                  <a:gd name="T108" fmla="*/ 2147483647 w 690"/>
                  <a:gd name="T109" fmla="*/ 2147483647 h 528"/>
                  <a:gd name="T110" fmla="*/ 2147483647 w 690"/>
                  <a:gd name="T111" fmla="*/ 2147483647 h 528"/>
                  <a:gd name="T112" fmla="*/ 2147483647 w 690"/>
                  <a:gd name="T113" fmla="*/ 2147483647 h 528"/>
                  <a:gd name="T114" fmla="*/ 0 w 690"/>
                  <a:gd name="T115" fmla="*/ 2147483647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" name="Lao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7035800" y="3348038"/>
                <a:ext cx="241300" cy="279400"/>
              </a:xfrm>
              <a:custGeom>
                <a:avLst/>
                <a:gdLst>
                  <a:gd name="T0" fmla="*/ 2147483647 w 600"/>
                  <a:gd name="T1" fmla="*/ 2147483647 h 696"/>
                  <a:gd name="T2" fmla="*/ 2147483647 w 600"/>
                  <a:gd name="T3" fmla="*/ 2147483647 h 696"/>
                  <a:gd name="T4" fmla="*/ 2147483647 w 600"/>
                  <a:gd name="T5" fmla="*/ 2147483647 h 696"/>
                  <a:gd name="T6" fmla="*/ 2147483647 w 600"/>
                  <a:gd name="T7" fmla="*/ 2147483647 h 696"/>
                  <a:gd name="T8" fmla="*/ 2147483647 w 600"/>
                  <a:gd name="T9" fmla="*/ 2147483647 h 696"/>
                  <a:gd name="T10" fmla="*/ 2147483647 w 600"/>
                  <a:gd name="T11" fmla="*/ 2147483647 h 696"/>
                  <a:gd name="T12" fmla="*/ 2147483647 w 600"/>
                  <a:gd name="T13" fmla="*/ 2147483647 h 696"/>
                  <a:gd name="T14" fmla="*/ 2147483647 w 600"/>
                  <a:gd name="T15" fmla="*/ 2147483647 h 696"/>
                  <a:gd name="T16" fmla="*/ 2147483647 w 600"/>
                  <a:gd name="T17" fmla="*/ 2147483647 h 696"/>
                  <a:gd name="T18" fmla="*/ 2147483647 w 600"/>
                  <a:gd name="T19" fmla="*/ 2147483647 h 696"/>
                  <a:gd name="T20" fmla="*/ 2147483647 w 600"/>
                  <a:gd name="T21" fmla="*/ 2147483647 h 696"/>
                  <a:gd name="T22" fmla="*/ 2147483647 w 600"/>
                  <a:gd name="T23" fmla="*/ 2147483647 h 696"/>
                  <a:gd name="T24" fmla="*/ 2147483647 w 600"/>
                  <a:gd name="T25" fmla="*/ 2147483647 h 696"/>
                  <a:gd name="T26" fmla="*/ 2147483647 w 600"/>
                  <a:gd name="T27" fmla="*/ 2147483647 h 696"/>
                  <a:gd name="T28" fmla="*/ 2147483647 w 600"/>
                  <a:gd name="T29" fmla="*/ 2147483647 h 696"/>
                  <a:gd name="T30" fmla="*/ 2147483647 w 600"/>
                  <a:gd name="T31" fmla="*/ 2147483647 h 696"/>
                  <a:gd name="T32" fmla="*/ 2147483647 w 600"/>
                  <a:gd name="T33" fmla="*/ 2147483647 h 696"/>
                  <a:gd name="T34" fmla="*/ 2147483647 w 600"/>
                  <a:gd name="T35" fmla="*/ 2147483647 h 696"/>
                  <a:gd name="T36" fmla="*/ 2147483647 w 600"/>
                  <a:gd name="T37" fmla="*/ 2147483647 h 696"/>
                  <a:gd name="T38" fmla="*/ 2147483647 w 600"/>
                  <a:gd name="T39" fmla="*/ 2147483647 h 696"/>
                  <a:gd name="T40" fmla="*/ 2147483647 w 600"/>
                  <a:gd name="T41" fmla="*/ 2147483647 h 696"/>
                  <a:gd name="T42" fmla="*/ 2147483647 w 600"/>
                  <a:gd name="T43" fmla="*/ 2147483647 h 696"/>
                  <a:gd name="T44" fmla="*/ 2147483647 w 600"/>
                  <a:gd name="T45" fmla="*/ 2147483647 h 696"/>
                  <a:gd name="T46" fmla="*/ 2147483647 w 600"/>
                  <a:gd name="T47" fmla="*/ 2147483647 h 696"/>
                  <a:gd name="T48" fmla="*/ 2147483647 w 600"/>
                  <a:gd name="T49" fmla="*/ 2147483647 h 696"/>
                  <a:gd name="T50" fmla="*/ 2147483647 w 600"/>
                  <a:gd name="T51" fmla="*/ 2147483647 h 696"/>
                  <a:gd name="T52" fmla="*/ 2147483647 w 600"/>
                  <a:gd name="T53" fmla="*/ 2147483647 h 696"/>
                  <a:gd name="T54" fmla="*/ 2147483647 w 600"/>
                  <a:gd name="T55" fmla="*/ 2147483647 h 696"/>
                  <a:gd name="T56" fmla="*/ 2147483647 w 600"/>
                  <a:gd name="T57" fmla="*/ 2147483647 h 696"/>
                  <a:gd name="T58" fmla="*/ 2147483647 w 600"/>
                  <a:gd name="T59" fmla="*/ 2147483647 h 696"/>
                  <a:gd name="T60" fmla="*/ 2147483647 w 600"/>
                  <a:gd name="T61" fmla="*/ 2147483647 h 696"/>
                  <a:gd name="T62" fmla="*/ 2147483647 w 600"/>
                  <a:gd name="T63" fmla="*/ 2147483647 h 696"/>
                  <a:gd name="T64" fmla="*/ 2147483647 w 600"/>
                  <a:gd name="T65" fmla="*/ 2147483647 h 696"/>
                  <a:gd name="T66" fmla="*/ 2147483647 w 600"/>
                  <a:gd name="T67" fmla="*/ 2147483647 h 696"/>
                  <a:gd name="T68" fmla="*/ 2147483647 w 600"/>
                  <a:gd name="T69" fmla="*/ 2147483647 h 696"/>
                  <a:gd name="T70" fmla="*/ 2147483647 w 600"/>
                  <a:gd name="T71" fmla="*/ 2147483647 h 696"/>
                  <a:gd name="T72" fmla="*/ 2147483647 w 600"/>
                  <a:gd name="T73" fmla="*/ 2147483647 h 696"/>
                  <a:gd name="T74" fmla="*/ 2147483647 w 600"/>
                  <a:gd name="T75" fmla="*/ 2147483647 h 696"/>
                  <a:gd name="T76" fmla="*/ 2147483647 w 600"/>
                  <a:gd name="T77" fmla="*/ 2147483647 h 696"/>
                  <a:gd name="T78" fmla="*/ 2147483647 w 600"/>
                  <a:gd name="T79" fmla="*/ 2147483647 h 696"/>
                  <a:gd name="T80" fmla="*/ 2147483647 w 600"/>
                  <a:gd name="T81" fmla="*/ 2147483647 h 696"/>
                  <a:gd name="T82" fmla="*/ 2147483647 w 600"/>
                  <a:gd name="T83" fmla="*/ 2147483647 h 696"/>
                  <a:gd name="T84" fmla="*/ 2147483647 w 600"/>
                  <a:gd name="T85" fmla="*/ 2147483647 h 696"/>
                  <a:gd name="T86" fmla="*/ 2147483647 w 600"/>
                  <a:gd name="T87" fmla="*/ 2147483647 h 696"/>
                  <a:gd name="T88" fmla="*/ 2147483647 w 600"/>
                  <a:gd name="T89" fmla="*/ 2147483647 h 696"/>
                  <a:gd name="T90" fmla="*/ 2147483647 w 600"/>
                  <a:gd name="T91" fmla="*/ 2147483647 h 696"/>
                  <a:gd name="T92" fmla="*/ 2147483647 w 600"/>
                  <a:gd name="T93" fmla="*/ 2147483647 h 696"/>
                  <a:gd name="T94" fmla="*/ 2147483647 w 600"/>
                  <a:gd name="T95" fmla="*/ 2147483647 h 696"/>
                  <a:gd name="T96" fmla="*/ 2147483647 w 600"/>
                  <a:gd name="T97" fmla="*/ 2147483647 h 696"/>
                  <a:gd name="T98" fmla="*/ 2147483647 w 600"/>
                  <a:gd name="T99" fmla="*/ 2147483647 h 696"/>
                  <a:gd name="T100" fmla="*/ 2147483647 w 600"/>
                  <a:gd name="T101" fmla="*/ 2147483647 h 696"/>
                  <a:gd name="T102" fmla="*/ 2147483647 w 600"/>
                  <a:gd name="T103" fmla="*/ 2147483647 h 696"/>
                  <a:gd name="T104" fmla="*/ 2147483647 w 600"/>
                  <a:gd name="T105" fmla="*/ 2147483647 h 696"/>
                  <a:gd name="T106" fmla="*/ 2147483647 w 600"/>
                  <a:gd name="T107" fmla="*/ 2147483647 h 696"/>
                  <a:gd name="T108" fmla="*/ 2147483647 w 600"/>
                  <a:gd name="T109" fmla="*/ 2147483647 h 696"/>
                  <a:gd name="T110" fmla="*/ 2147483647 w 600"/>
                  <a:gd name="T111" fmla="*/ 2147483647 h 696"/>
                  <a:gd name="T112" fmla="*/ 2147483647 w 600"/>
                  <a:gd name="T113" fmla="*/ 2147483647 h 696"/>
                  <a:gd name="T114" fmla="*/ 2147483647 w 600"/>
                  <a:gd name="T115" fmla="*/ 2147483647 h 696"/>
                  <a:gd name="T116" fmla="*/ 2147483647 w 600"/>
                  <a:gd name="T117" fmla="*/ 2147483647 h 696"/>
                  <a:gd name="T118" fmla="*/ 0 w 600"/>
                  <a:gd name="T119" fmla="*/ 2147483647 h 696"/>
                  <a:gd name="T120" fmla="*/ 2147483647 w 600"/>
                  <a:gd name="T121" fmla="*/ 2147483647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Cambod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7129463" y="3606801"/>
                <a:ext cx="152400" cy="134938"/>
              </a:xfrm>
              <a:custGeom>
                <a:avLst/>
                <a:gdLst>
                  <a:gd name="T0" fmla="*/ 2147483647 w 378"/>
                  <a:gd name="T1" fmla="*/ 2147483647 h 336"/>
                  <a:gd name="T2" fmla="*/ 2147483647 w 378"/>
                  <a:gd name="T3" fmla="*/ 2147483647 h 336"/>
                  <a:gd name="T4" fmla="*/ 2147483647 w 378"/>
                  <a:gd name="T5" fmla="*/ 2147483647 h 336"/>
                  <a:gd name="T6" fmla="*/ 2147483647 w 378"/>
                  <a:gd name="T7" fmla="*/ 2147483647 h 336"/>
                  <a:gd name="T8" fmla="*/ 2147483647 w 378"/>
                  <a:gd name="T9" fmla="*/ 2147483647 h 336"/>
                  <a:gd name="T10" fmla="*/ 2147483647 w 378"/>
                  <a:gd name="T11" fmla="*/ 2147483647 h 336"/>
                  <a:gd name="T12" fmla="*/ 2147483647 w 378"/>
                  <a:gd name="T13" fmla="*/ 2147483647 h 336"/>
                  <a:gd name="T14" fmla="*/ 2147483647 w 378"/>
                  <a:gd name="T15" fmla="*/ 2147483647 h 336"/>
                  <a:gd name="T16" fmla="*/ 2147483647 w 378"/>
                  <a:gd name="T17" fmla="*/ 2147483647 h 336"/>
                  <a:gd name="T18" fmla="*/ 2147483647 w 378"/>
                  <a:gd name="T19" fmla="*/ 2147483647 h 336"/>
                  <a:gd name="T20" fmla="*/ 2147483647 w 378"/>
                  <a:gd name="T21" fmla="*/ 2147483647 h 336"/>
                  <a:gd name="T22" fmla="*/ 2147483647 w 378"/>
                  <a:gd name="T23" fmla="*/ 2147483647 h 336"/>
                  <a:gd name="T24" fmla="*/ 2147483647 w 378"/>
                  <a:gd name="T25" fmla="*/ 2147483647 h 336"/>
                  <a:gd name="T26" fmla="*/ 2147483647 w 378"/>
                  <a:gd name="T27" fmla="*/ 2147483647 h 336"/>
                  <a:gd name="T28" fmla="*/ 0 w 378"/>
                  <a:gd name="T29" fmla="*/ 2147483647 h 336"/>
                  <a:gd name="T30" fmla="*/ 2147483647 w 378"/>
                  <a:gd name="T31" fmla="*/ 2147483647 h 336"/>
                  <a:gd name="T32" fmla="*/ 2147483647 w 378"/>
                  <a:gd name="T33" fmla="*/ 2147483647 h 336"/>
                  <a:gd name="T34" fmla="*/ 2147483647 w 378"/>
                  <a:gd name="T35" fmla="*/ 2147483647 h 336"/>
                  <a:gd name="T36" fmla="*/ 2147483647 w 378"/>
                  <a:gd name="T37" fmla="*/ 2147483647 h 336"/>
                  <a:gd name="T38" fmla="*/ 2147483647 w 378"/>
                  <a:gd name="T39" fmla="*/ 2147483647 h 336"/>
                  <a:gd name="T40" fmla="*/ 2147483647 w 378"/>
                  <a:gd name="T41" fmla="*/ 2147483647 h 336"/>
                  <a:gd name="T42" fmla="*/ 2147483647 w 378"/>
                  <a:gd name="T43" fmla="*/ 2147483647 h 336"/>
                  <a:gd name="T44" fmla="*/ 2147483647 w 378"/>
                  <a:gd name="T45" fmla="*/ 2147483647 h 336"/>
                  <a:gd name="T46" fmla="*/ 2147483647 w 378"/>
                  <a:gd name="T47" fmla="*/ 2147483647 h 336"/>
                  <a:gd name="T48" fmla="*/ 2147483647 w 378"/>
                  <a:gd name="T49" fmla="*/ 2147483647 h 336"/>
                  <a:gd name="T50" fmla="*/ 2147483647 w 378"/>
                  <a:gd name="T51" fmla="*/ 2147483647 h 336"/>
                  <a:gd name="T52" fmla="*/ 2147483647 w 378"/>
                  <a:gd name="T53" fmla="*/ 2147483647 h 336"/>
                  <a:gd name="T54" fmla="*/ 2147483647 w 378"/>
                  <a:gd name="T55" fmla="*/ 2147483647 h 336"/>
                  <a:gd name="T56" fmla="*/ 2147483647 w 378"/>
                  <a:gd name="T57" fmla="*/ 2147483647 h 336"/>
                  <a:gd name="T58" fmla="*/ 2147483647 w 378"/>
                  <a:gd name="T59" fmla="*/ 2147483647 h 336"/>
                  <a:gd name="T60" fmla="*/ 2147483647 w 378"/>
                  <a:gd name="T61" fmla="*/ 2147483647 h 336"/>
                  <a:gd name="T62" fmla="*/ 2147483647 w 378"/>
                  <a:gd name="T63" fmla="*/ 2147483647 h 336"/>
                  <a:gd name="T64" fmla="*/ 2147483647 w 378"/>
                  <a:gd name="T65" fmla="*/ 2147483647 h 336"/>
                  <a:gd name="T66" fmla="*/ 2147483647 w 378"/>
                  <a:gd name="T67" fmla="*/ 2147483647 h 336"/>
                  <a:gd name="T68" fmla="*/ 2147483647 w 378"/>
                  <a:gd name="T69" fmla="*/ 2147483647 h 336"/>
                  <a:gd name="T70" fmla="*/ 2147483647 w 378"/>
                  <a:gd name="T71" fmla="*/ 2147483647 h 336"/>
                  <a:gd name="T72" fmla="*/ 2147483647 w 378"/>
                  <a:gd name="T73" fmla="*/ 2147483647 h 336"/>
                  <a:gd name="T74" fmla="*/ 2147483647 w 378"/>
                  <a:gd name="T75" fmla="*/ 2147483647 h 336"/>
                  <a:gd name="T76" fmla="*/ 2147483647 w 378"/>
                  <a:gd name="T77" fmla="*/ 2147483647 h 336"/>
                  <a:gd name="T78" fmla="*/ 2147483647 w 378"/>
                  <a:gd name="T79" fmla="*/ 2147483647 h 336"/>
                  <a:gd name="T80" fmla="*/ 2147483647 w 378"/>
                  <a:gd name="T81" fmla="*/ 2147483647 h 336"/>
                  <a:gd name="T82" fmla="*/ 2147483647 w 378"/>
                  <a:gd name="T83" fmla="*/ 2147483647 h 336"/>
                  <a:gd name="T84" fmla="*/ 2147483647 w 378"/>
                  <a:gd name="T85" fmla="*/ 2147483647 h 336"/>
                  <a:gd name="T86" fmla="*/ 2147483647 w 378"/>
                  <a:gd name="T87" fmla="*/ 2147483647 h 336"/>
                  <a:gd name="T88" fmla="*/ 2147483647 w 378"/>
                  <a:gd name="T89" fmla="*/ 2147483647 h 336"/>
                  <a:gd name="T90" fmla="*/ 2147483647 w 378"/>
                  <a:gd name="T91" fmla="*/ 2147483647 h 336"/>
                  <a:gd name="T92" fmla="*/ 2147483647 w 378"/>
                  <a:gd name="T93" fmla="*/ 2147483647 h 336"/>
                  <a:gd name="T94" fmla="*/ 214748364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" name="South Asia"/>
            <p:cNvGrpSpPr/>
            <p:nvPr/>
          </p:nvGrpSpPr>
          <p:grpSpPr>
            <a:xfrm>
              <a:off x="5868988" y="2828926"/>
              <a:ext cx="1052513" cy="1060450"/>
              <a:chOff x="5868988" y="2828926"/>
              <a:chExt cx="1052513" cy="1060450"/>
            </a:xfrm>
            <a:grpFill/>
          </p:grpSpPr>
          <p:sp>
            <p:nvSpPr>
              <p:cNvPr id="132" name="Sri Lank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492875" y="3767138"/>
                <a:ext cx="68263" cy="122238"/>
              </a:xfrm>
              <a:custGeom>
                <a:avLst/>
                <a:gdLst>
                  <a:gd name="T0" fmla="*/ 2147483647 w 174"/>
                  <a:gd name="T1" fmla="*/ 2147483647 h 306"/>
                  <a:gd name="T2" fmla="*/ 2147483647 w 174"/>
                  <a:gd name="T3" fmla="*/ 0 h 306"/>
                  <a:gd name="T4" fmla="*/ 2147483647 w 174"/>
                  <a:gd name="T5" fmla="*/ 0 h 306"/>
                  <a:gd name="T6" fmla="*/ 2147483647 w 174"/>
                  <a:gd name="T7" fmla="*/ 2147483647 h 306"/>
                  <a:gd name="T8" fmla="*/ 2147483647 w 174"/>
                  <a:gd name="T9" fmla="*/ 2147483647 h 306"/>
                  <a:gd name="T10" fmla="*/ 2147483647 w 174"/>
                  <a:gd name="T11" fmla="*/ 2147483647 h 306"/>
                  <a:gd name="T12" fmla="*/ 2147483647 w 174"/>
                  <a:gd name="T13" fmla="*/ 2147483647 h 306"/>
                  <a:gd name="T14" fmla="*/ 2147483647 w 174"/>
                  <a:gd name="T15" fmla="*/ 2147483647 h 306"/>
                  <a:gd name="T16" fmla="*/ 2147483647 w 174"/>
                  <a:gd name="T17" fmla="*/ 2147483647 h 306"/>
                  <a:gd name="T18" fmla="*/ 2147483647 w 174"/>
                  <a:gd name="T19" fmla="*/ 2147483647 h 306"/>
                  <a:gd name="T20" fmla="*/ 2147483647 w 174"/>
                  <a:gd name="T21" fmla="*/ 2147483647 h 306"/>
                  <a:gd name="T22" fmla="*/ 2147483647 w 174"/>
                  <a:gd name="T23" fmla="*/ 2147483647 h 306"/>
                  <a:gd name="T24" fmla="*/ 2147483647 w 174"/>
                  <a:gd name="T25" fmla="*/ 2147483647 h 306"/>
                  <a:gd name="T26" fmla="*/ 2147483647 w 174"/>
                  <a:gd name="T27" fmla="*/ 2147483647 h 306"/>
                  <a:gd name="T28" fmla="*/ 2147483647 w 174"/>
                  <a:gd name="T29" fmla="*/ 2147483647 h 306"/>
                  <a:gd name="T30" fmla="*/ 2147483647 w 174"/>
                  <a:gd name="T31" fmla="*/ 2147483647 h 306"/>
                  <a:gd name="T32" fmla="*/ 2147483647 w 174"/>
                  <a:gd name="T33" fmla="*/ 2147483647 h 306"/>
                  <a:gd name="T34" fmla="*/ 2147483647 w 174"/>
                  <a:gd name="T35" fmla="*/ 2147483647 h 306"/>
                  <a:gd name="T36" fmla="*/ 2147483647 w 174"/>
                  <a:gd name="T37" fmla="*/ 2147483647 h 306"/>
                  <a:gd name="T38" fmla="*/ 2147483647 w 174"/>
                  <a:gd name="T39" fmla="*/ 2147483647 h 306"/>
                  <a:gd name="T40" fmla="*/ 0 w 174"/>
                  <a:gd name="T41" fmla="*/ 2147483647 h 306"/>
                  <a:gd name="T42" fmla="*/ 0 w 174"/>
                  <a:gd name="T43" fmla="*/ 2147483647 h 306"/>
                  <a:gd name="T44" fmla="*/ 2147483647 w 174"/>
                  <a:gd name="T45" fmla="*/ 2147483647 h 306"/>
                  <a:gd name="T46" fmla="*/ 2147483647 w 174"/>
                  <a:gd name="T47" fmla="*/ 2147483647 h 306"/>
                  <a:gd name="T48" fmla="*/ 2147483647 w 174"/>
                  <a:gd name="T49" fmla="*/ 2147483647 h 306"/>
                  <a:gd name="T50" fmla="*/ 2147483647 w 174"/>
                  <a:gd name="T51" fmla="*/ 2147483647 h 306"/>
                  <a:gd name="T52" fmla="*/ 2147483647 w 174"/>
                  <a:gd name="T53" fmla="*/ 2147483647 h 306"/>
                  <a:gd name="T54" fmla="*/ 0 w 174"/>
                  <a:gd name="T55" fmla="*/ 2147483647 h 306"/>
                  <a:gd name="T56" fmla="*/ 2147483647 w 174"/>
                  <a:gd name="T57" fmla="*/ 2147483647 h 306"/>
                  <a:gd name="T58" fmla="*/ 2147483647 w 174"/>
                  <a:gd name="T59" fmla="*/ 2147483647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Pak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905500" y="2878138"/>
                <a:ext cx="422275" cy="423863"/>
              </a:xfrm>
              <a:custGeom>
                <a:avLst/>
                <a:gdLst>
                  <a:gd name="T0" fmla="*/ 2147483647 w 1050"/>
                  <a:gd name="T1" fmla="*/ 2147483647 h 1056"/>
                  <a:gd name="T2" fmla="*/ 2147483647 w 1050"/>
                  <a:gd name="T3" fmla="*/ 2147483647 h 1056"/>
                  <a:gd name="T4" fmla="*/ 2147483647 w 1050"/>
                  <a:gd name="T5" fmla="*/ 2147483647 h 1056"/>
                  <a:gd name="T6" fmla="*/ 2147483647 w 1050"/>
                  <a:gd name="T7" fmla="*/ 2147483647 h 1056"/>
                  <a:gd name="T8" fmla="*/ 2147483647 w 1050"/>
                  <a:gd name="T9" fmla="*/ 2147483647 h 1056"/>
                  <a:gd name="T10" fmla="*/ 2147483647 w 1050"/>
                  <a:gd name="T11" fmla="*/ 2147483647 h 1056"/>
                  <a:gd name="T12" fmla="*/ 2147483647 w 1050"/>
                  <a:gd name="T13" fmla="*/ 2147483647 h 1056"/>
                  <a:gd name="T14" fmla="*/ 2147483647 w 1050"/>
                  <a:gd name="T15" fmla="*/ 2147483647 h 1056"/>
                  <a:gd name="T16" fmla="*/ 2147483647 w 1050"/>
                  <a:gd name="T17" fmla="*/ 2147483647 h 1056"/>
                  <a:gd name="T18" fmla="*/ 2147483647 w 1050"/>
                  <a:gd name="T19" fmla="*/ 2147483647 h 1056"/>
                  <a:gd name="T20" fmla="*/ 2147483647 w 1050"/>
                  <a:gd name="T21" fmla="*/ 2147483647 h 1056"/>
                  <a:gd name="T22" fmla="*/ 2147483647 w 1050"/>
                  <a:gd name="T23" fmla="*/ 2147483647 h 1056"/>
                  <a:gd name="T24" fmla="*/ 2147483647 w 1050"/>
                  <a:gd name="T25" fmla="*/ 2147483647 h 1056"/>
                  <a:gd name="T26" fmla="*/ 2147483647 w 1050"/>
                  <a:gd name="T27" fmla="*/ 2147483647 h 1056"/>
                  <a:gd name="T28" fmla="*/ 2147483647 w 1050"/>
                  <a:gd name="T29" fmla="*/ 2147483647 h 1056"/>
                  <a:gd name="T30" fmla="*/ 2147483647 w 1050"/>
                  <a:gd name="T31" fmla="*/ 2147483647 h 1056"/>
                  <a:gd name="T32" fmla="*/ 2147483647 w 1050"/>
                  <a:gd name="T33" fmla="*/ 2147483647 h 1056"/>
                  <a:gd name="T34" fmla="*/ 2147483647 w 1050"/>
                  <a:gd name="T35" fmla="*/ 2147483647 h 1056"/>
                  <a:gd name="T36" fmla="*/ 2147483647 w 1050"/>
                  <a:gd name="T37" fmla="*/ 2147483647 h 1056"/>
                  <a:gd name="T38" fmla="*/ 2147483647 w 1050"/>
                  <a:gd name="T39" fmla="*/ 2147483647 h 1056"/>
                  <a:gd name="T40" fmla="*/ 2147483647 w 1050"/>
                  <a:gd name="T41" fmla="*/ 2147483647 h 1056"/>
                  <a:gd name="T42" fmla="*/ 2147483647 w 1050"/>
                  <a:gd name="T43" fmla="*/ 2147483647 h 1056"/>
                  <a:gd name="T44" fmla="*/ 0 w 1050"/>
                  <a:gd name="T45" fmla="*/ 2147483647 h 1056"/>
                  <a:gd name="T46" fmla="*/ 2147483647 w 1050"/>
                  <a:gd name="T47" fmla="*/ 2147483647 h 1056"/>
                  <a:gd name="T48" fmla="*/ 2147483647 w 1050"/>
                  <a:gd name="T49" fmla="*/ 2147483647 h 1056"/>
                  <a:gd name="T50" fmla="*/ 2147483647 w 1050"/>
                  <a:gd name="T51" fmla="*/ 2147483647 h 1056"/>
                  <a:gd name="T52" fmla="*/ 2147483647 w 1050"/>
                  <a:gd name="T53" fmla="*/ 2147483647 h 1056"/>
                  <a:gd name="T54" fmla="*/ 2147483647 w 1050"/>
                  <a:gd name="T55" fmla="*/ 2147483647 h 1056"/>
                  <a:gd name="T56" fmla="*/ 2147483647 w 1050"/>
                  <a:gd name="T57" fmla="*/ 2147483647 h 1056"/>
                  <a:gd name="T58" fmla="*/ 2147483647 w 1050"/>
                  <a:gd name="T59" fmla="*/ 2147483647 h 1056"/>
                  <a:gd name="T60" fmla="*/ 2147483647 w 1050"/>
                  <a:gd name="T61" fmla="*/ 2147483647 h 1056"/>
                  <a:gd name="T62" fmla="*/ 2147483647 w 1050"/>
                  <a:gd name="T63" fmla="*/ 2147483647 h 1056"/>
                  <a:gd name="T64" fmla="*/ 2147483647 w 1050"/>
                  <a:gd name="T65" fmla="*/ 2147483647 h 1056"/>
                  <a:gd name="T66" fmla="*/ 2147483647 w 1050"/>
                  <a:gd name="T67" fmla="*/ 2147483647 h 1056"/>
                  <a:gd name="T68" fmla="*/ 2147483647 w 1050"/>
                  <a:gd name="T69" fmla="*/ 2147483647 h 1056"/>
                  <a:gd name="T70" fmla="*/ 2147483647 w 1050"/>
                  <a:gd name="T71" fmla="*/ 2147483647 h 1056"/>
                  <a:gd name="T72" fmla="*/ 2147483647 w 1050"/>
                  <a:gd name="T73" fmla="*/ 2147483647 h 1056"/>
                  <a:gd name="T74" fmla="*/ 2147483647 w 1050"/>
                  <a:gd name="T75" fmla="*/ 2147483647 h 1056"/>
                  <a:gd name="T76" fmla="*/ 2147483647 w 1050"/>
                  <a:gd name="T77" fmla="*/ 2147483647 h 1056"/>
                  <a:gd name="T78" fmla="*/ 2147483647 w 1050"/>
                  <a:gd name="T79" fmla="*/ 2147483647 h 1056"/>
                  <a:gd name="T80" fmla="*/ 2147483647 w 1050"/>
                  <a:gd name="T81" fmla="*/ 2147483647 h 1056"/>
                  <a:gd name="T82" fmla="*/ 2147483647 w 1050"/>
                  <a:gd name="T83" fmla="*/ 2147483647 h 1056"/>
                  <a:gd name="T84" fmla="*/ 2147483647 w 1050"/>
                  <a:gd name="T85" fmla="*/ 2147483647 h 1056"/>
                  <a:gd name="T86" fmla="*/ 2147483647 w 1050"/>
                  <a:gd name="T87" fmla="*/ 2147483647 h 1056"/>
                  <a:gd name="T88" fmla="*/ 2147483647 w 1050"/>
                  <a:gd name="T89" fmla="*/ 2147483647 h 1056"/>
                  <a:gd name="T90" fmla="*/ 2147483647 w 1050"/>
                  <a:gd name="T91" fmla="*/ 2147483647 h 1056"/>
                  <a:gd name="T92" fmla="*/ 2147483647 w 1050"/>
                  <a:gd name="T93" fmla="*/ 2147483647 h 1056"/>
                  <a:gd name="T94" fmla="*/ 2147483647 w 1050"/>
                  <a:gd name="T95" fmla="*/ 2147483647 h 1056"/>
                  <a:gd name="T96" fmla="*/ 2147483647 w 1050"/>
                  <a:gd name="T97" fmla="*/ 2147483647 h 1056"/>
                  <a:gd name="T98" fmla="*/ 2147483647 w 1050"/>
                  <a:gd name="T99" fmla="*/ 2147483647 h 1056"/>
                  <a:gd name="T100" fmla="*/ 2147483647 w 1050"/>
                  <a:gd name="T101" fmla="*/ 2147483647 h 1056"/>
                  <a:gd name="T102" fmla="*/ 2147483647 w 1050"/>
                  <a:gd name="T103" fmla="*/ 2147483647 h 1056"/>
                  <a:gd name="T104" fmla="*/ 2147483647 w 1050"/>
                  <a:gd name="T105" fmla="*/ 2147483647 h 1056"/>
                  <a:gd name="T106" fmla="*/ 2147483647 w 1050"/>
                  <a:gd name="T107" fmla="*/ 2147483647 h 1056"/>
                  <a:gd name="T108" fmla="*/ 2147483647 w 1050"/>
                  <a:gd name="T109" fmla="*/ 2147483647 h 1056"/>
                  <a:gd name="T110" fmla="*/ 2147483647 w 1050"/>
                  <a:gd name="T111" fmla="*/ 2147483647 h 1056"/>
                  <a:gd name="T112" fmla="*/ 2147483647 w 1050"/>
                  <a:gd name="T113" fmla="*/ 2147483647 h 1056"/>
                  <a:gd name="T114" fmla="*/ 2147483647 w 1050"/>
                  <a:gd name="T115" fmla="*/ 2147483647 h 1056"/>
                  <a:gd name="T116" fmla="*/ 2147483647 w 1050"/>
                  <a:gd name="T117" fmla="*/ 2147483647 h 1056"/>
                  <a:gd name="T118" fmla="*/ 2147483647 w 1050"/>
                  <a:gd name="T119" fmla="*/ 2147483647 h 1056"/>
                  <a:gd name="T120" fmla="*/ 2147483647 w 1050"/>
                  <a:gd name="T121" fmla="*/ 2147483647 h 1056"/>
                  <a:gd name="T122" fmla="*/ 2147483647 w 1050"/>
                  <a:gd name="T123" fmla="*/ 2147483647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Nepa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437313" y="3089276"/>
                <a:ext cx="236538" cy="133350"/>
              </a:xfrm>
              <a:custGeom>
                <a:avLst/>
                <a:gdLst>
                  <a:gd name="T0" fmla="*/ 2147483647 w 588"/>
                  <a:gd name="T1" fmla="*/ 2147483647 h 330"/>
                  <a:gd name="T2" fmla="*/ 2147483647 w 588"/>
                  <a:gd name="T3" fmla="*/ 2147483647 h 330"/>
                  <a:gd name="T4" fmla="*/ 2147483647 w 588"/>
                  <a:gd name="T5" fmla="*/ 2147483647 h 330"/>
                  <a:gd name="T6" fmla="*/ 2147483647 w 588"/>
                  <a:gd name="T7" fmla="*/ 2147483647 h 330"/>
                  <a:gd name="T8" fmla="*/ 2147483647 w 588"/>
                  <a:gd name="T9" fmla="*/ 2147483647 h 330"/>
                  <a:gd name="T10" fmla="*/ 2147483647 w 588"/>
                  <a:gd name="T11" fmla="*/ 2147483647 h 330"/>
                  <a:gd name="T12" fmla="*/ 2147483647 w 588"/>
                  <a:gd name="T13" fmla="*/ 2147483647 h 330"/>
                  <a:gd name="T14" fmla="*/ 2147483647 w 588"/>
                  <a:gd name="T15" fmla="*/ 2147483647 h 330"/>
                  <a:gd name="T16" fmla="*/ 2147483647 w 588"/>
                  <a:gd name="T17" fmla="*/ 2147483647 h 330"/>
                  <a:gd name="T18" fmla="*/ 2147483647 w 588"/>
                  <a:gd name="T19" fmla="*/ 2147483647 h 330"/>
                  <a:gd name="T20" fmla="*/ 2147483647 w 588"/>
                  <a:gd name="T21" fmla="*/ 2147483647 h 330"/>
                  <a:gd name="T22" fmla="*/ 2147483647 w 588"/>
                  <a:gd name="T23" fmla="*/ 2147483647 h 330"/>
                  <a:gd name="T24" fmla="*/ 2147483647 w 588"/>
                  <a:gd name="T25" fmla="*/ 2147483647 h 330"/>
                  <a:gd name="T26" fmla="*/ 2147483647 w 588"/>
                  <a:gd name="T27" fmla="*/ 2147483647 h 330"/>
                  <a:gd name="T28" fmla="*/ 2147483647 w 588"/>
                  <a:gd name="T29" fmla="*/ 2147483647 h 330"/>
                  <a:gd name="T30" fmla="*/ 2147483647 w 588"/>
                  <a:gd name="T31" fmla="*/ 2147483647 h 330"/>
                  <a:gd name="T32" fmla="*/ 2147483647 w 588"/>
                  <a:gd name="T33" fmla="*/ 2147483647 h 330"/>
                  <a:gd name="T34" fmla="*/ 2147483647 w 588"/>
                  <a:gd name="T35" fmla="*/ 2147483647 h 330"/>
                  <a:gd name="T36" fmla="*/ 2147483647 w 588"/>
                  <a:gd name="T37" fmla="*/ 2147483647 h 330"/>
                  <a:gd name="T38" fmla="*/ 2147483647 w 588"/>
                  <a:gd name="T39" fmla="*/ 2147483647 h 330"/>
                  <a:gd name="T40" fmla="*/ 2147483647 w 588"/>
                  <a:gd name="T41" fmla="*/ 2147483647 h 330"/>
                  <a:gd name="T42" fmla="*/ 2147483647 w 588"/>
                  <a:gd name="T43" fmla="*/ 2147483647 h 330"/>
                  <a:gd name="T44" fmla="*/ 2147483647 w 588"/>
                  <a:gd name="T45" fmla="*/ 2147483647 h 330"/>
                  <a:gd name="T46" fmla="*/ 2147483647 w 588"/>
                  <a:gd name="T47" fmla="*/ 2147483647 h 330"/>
                  <a:gd name="T48" fmla="*/ 2147483647 w 588"/>
                  <a:gd name="T49" fmla="*/ 2147483647 h 330"/>
                  <a:gd name="T50" fmla="*/ 2147483647 w 588"/>
                  <a:gd name="T51" fmla="*/ 2147483647 h 330"/>
                  <a:gd name="T52" fmla="*/ 2147483647 w 588"/>
                  <a:gd name="T53" fmla="*/ 2147483647 h 330"/>
                  <a:gd name="T54" fmla="*/ 2147483647 w 588"/>
                  <a:gd name="T55" fmla="*/ 2147483647 h 330"/>
                  <a:gd name="T56" fmla="*/ 2147483647 w 588"/>
                  <a:gd name="T57" fmla="*/ 2147483647 h 330"/>
                  <a:gd name="T58" fmla="*/ 2147483647 w 588"/>
                  <a:gd name="T59" fmla="*/ 2147483647 h 330"/>
                  <a:gd name="T60" fmla="*/ 2147483647 w 588"/>
                  <a:gd name="T61" fmla="*/ 2147483647 h 330"/>
                  <a:gd name="T62" fmla="*/ 2147483647 w 588"/>
                  <a:gd name="T63" fmla="*/ 2147483647 h 330"/>
                  <a:gd name="T64" fmla="*/ 2147483647 w 588"/>
                  <a:gd name="T65" fmla="*/ 2147483647 h 330"/>
                  <a:gd name="T66" fmla="*/ 2147483647 w 588"/>
                  <a:gd name="T67" fmla="*/ 2147483647 h 330"/>
                  <a:gd name="T68" fmla="*/ 2147483647 w 588"/>
                  <a:gd name="T69" fmla="*/ 2147483647 h 330"/>
                  <a:gd name="T70" fmla="*/ 2147483647 w 588"/>
                  <a:gd name="T71" fmla="*/ 0 h 330"/>
                  <a:gd name="T72" fmla="*/ 2147483647 w 588"/>
                  <a:gd name="T73" fmla="*/ 2147483647 h 330"/>
                  <a:gd name="T74" fmla="*/ 2147483647 w 588"/>
                  <a:gd name="T75" fmla="*/ 2147483647 h 330"/>
                  <a:gd name="T76" fmla="*/ 2147483647 w 588"/>
                  <a:gd name="T77" fmla="*/ 2147483647 h 330"/>
                  <a:gd name="T78" fmla="*/ 2147483647 w 588"/>
                  <a:gd name="T79" fmla="*/ 2147483647 h 330"/>
                  <a:gd name="T80" fmla="*/ 2147483647 w 588"/>
                  <a:gd name="T81" fmla="*/ 2147483647 h 330"/>
                  <a:gd name="T82" fmla="*/ 2147483647 w 588"/>
                  <a:gd name="T83" fmla="*/ 2147483647 h 330"/>
                  <a:gd name="T84" fmla="*/ 0 w 588"/>
                  <a:gd name="T85" fmla="*/ 2147483647 h 330"/>
                  <a:gd name="T86" fmla="*/ 2147483647 w 588"/>
                  <a:gd name="T87" fmla="*/ 2147483647 h 330"/>
                  <a:gd name="T88" fmla="*/ 2147483647 w 588"/>
                  <a:gd name="T89" fmla="*/ 2147483647 h 330"/>
                  <a:gd name="T90" fmla="*/ 2147483647 w 588"/>
                  <a:gd name="T91" fmla="*/ 2147483647 h 330"/>
                  <a:gd name="T92" fmla="*/ 2147483647 w 588"/>
                  <a:gd name="T93" fmla="*/ 2147483647 h 330"/>
                  <a:gd name="T94" fmla="*/ 2147483647 w 588"/>
                  <a:gd name="T95" fmla="*/ 2147483647 h 330"/>
                  <a:gd name="T96" fmla="*/ 2147483647 w 588"/>
                  <a:gd name="T97" fmla="*/ 2147483647 h 330"/>
                  <a:gd name="T98" fmla="*/ 2147483647 w 588"/>
                  <a:gd name="T99" fmla="*/ 2147483647 h 330"/>
                  <a:gd name="T100" fmla="*/ 2147483647 w 588"/>
                  <a:gd name="T101" fmla="*/ 2147483647 h 330"/>
                  <a:gd name="T102" fmla="*/ 2147483647 w 588"/>
                  <a:gd name="T103" fmla="*/ 2147483647 h 330"/>
                  <a:gd name="T104" fmla="*/ 2147483647 w 588"/>
                  <a:gd name="T105" fmla="*/ 2147483647 h 330"/>
                  <a:gd name="T106" fmla="*/ 2147483647 w 588"/>
                  <a:gd name="T107" fmla="*/ 2147483647 h 330"/>
                  <a:gd name="T108" fmla="*/ 2147483647 w 588"/>
                  <a:gd name="T109" fmla="*/ 2147483647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35" name="Ind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6135688" y="2909888"/>
                <a:ext cx="785813" cy="949325"/>
              </a:xfrm>
              <a:custGeom>
                <a:avLst/>
                <a:gdLst>
                  <a:gd name="T0" fmla="*/ 2147483647 w 1956"/>
                  <a:gd name="T1" fmla="*/ 2147483647 h 2358"/>
                  <a:gd name="T2" fmla="*/ 2147483647 w 1956"/>
                  <a:gd name="T3" fmla="*/ 2147483647 h 2358"/>
                  <a:gd name="T4" fmla="*/ 2147483647 w 1956"/>
                  <a:gd name="T5" fmla="*/ 2147483647 h 2358"/>
                  <a:gd name="T6" fmla="*/ 2147483647 w 1956"/>
                  <a:gd name="T7" fmla="*/ 2147483647 h 2358"/>
                  <a:gd name="T8" fmla="*/ 2147483647 w 1956"/>
                  <a:gd name="T9" fmla="*/ 2147483647 h 2358"/>
                  <a:gd name="T10" fmla="*/ 2147483647 w 1956"/>
                  <a:gd name="T11" fmla="*/ 2147483647 h 2358"/>
                  <a:gd name="T12" fmla="*/ 2147483647 w 1956"/>
                  <a:gd name="T13" fmla="*/ 2147483647 h 2358"/>
                  <a:gd name="T14" fmla="*/ 2147483647 w 1956"/>
                  <a:gd name="T15" fmla="*/ 2147483647 h 2358"/>
                  <a:gd name="T16" fmla="*/ 2147483647 w 1956"/>
                  <a:gd name="T17" fmla="*/ 2147483647 h 2358"/>
                  <a:gd name="T18" fmla="*/ 2147483647 w 1956"/>
                  <a:gd name="T19" fmla="*/ 2147483647 h 2358"/>
                  <a:gd name="T20" fmla="*/ 2147483647 w 1956"/>
                  <a:gd name="T21" fmla="*/ 2147483647 h 2358"/>
                  <a:gd name="T22" fmla="*/ 2147483647 w 1956"/>
                  <a:gd name="T23" fmla="*/ 2147483647 h 2358"/>
                  <a:gd name="T24" fmla="*/ 2147483647 w 1956"/>
                  <a:gd name="T25" fmla="*/ 2147483647 h 2358"/>
                  <a:gd name="T26" fmla="*/ 2147483647 w 1956"/>
                  <a:gd name="T27" fmla="*/ 2147483647 h 2358"/>
                  <a:gd name="T28" fmla="*/ 2147483647 w 1956"/>
                  <a:gd name="T29" fmla="*/ 2147483647 h 2358"/>
                  <a:gd name="T30" fmla="*/ 2147483647 w 1956"/>
                  <a:gd name="T31" fmla="*/ 2147483647 h 2358"/>
                  <a:gd name="T32" fmla="*/ 2147483647 w 1956"/>
                  <a:gd name="T33" fmla="*/ 2147483647 h 2358"/>
                  <a:gd name="T34" fmla="*/ 2147483647 w 1956"/>
                  <a:gd name="T35" fmla="*/ 2147483647 h 2358"/>
                  <a:gd name="T36" fmla="*/ 2147483647 w 1956"/>
                  <a:gd name="T37" fmla="*/ 2147483647 h 2358"/>
                  <a:gd name="T38" fmla="*/ 2147483647 w 1956"/>
                  <a:gd name="T39" fmla="*/ 2147483647 h 2358"/>
                  <a:gd name="T40" fmla="*/ 2147483647 w 1956"/>
                  <a:gd name="T41" fmla="*/ 2147483647 h 2358"/>
                  <a:gd name="T42" fmla="*/ 2147483647 w 1956"/>
                  <a:gd name="T43" fmla="*/ 2147483647 h 2358"/>
                  <a:gd name="T44" fmla="*/ 2147483647 w 1956"/>
                  <a:gd name="T45" fmla="*/ 2147483647 h 2358"/>
                  <a:gd name="T46" fmla="*/ 2147483647 w 1956"/>
                  <a:gd name="T47" fmla="*/ 2147483647 h 2358"/>
                  <a:gd name="T48" fmla="*/ 2147483647 w 1956"/>
                  <a:gd name="T49" fmla="*/ 2147483647 h 2358"/>
                  <a:gd name="T50" fmla="*/ 2147483647 w 1956"/>
                  <a:gd name="T51" fmla="*/ 2147483647 h 2358"/>
                  <a:gd name="T52" fmla="*/ 2147483647 w 1956"/>
                  <a:gd name="T53" fmla="*/ 2147483647 h 2358"/>
                  <a:gd name="T54" fmla="*/ 2147483647 w 1956"/>
                  <a:gd name="T55" fmla="*/ 2147483647 h 2358"/>
                  <a:gd name="T56" fmla="*/ 2147483647 w 1956"/>
                  <a:gd name="T57" fmla="*/ 2147483647 h 2358"/>
                  <a:gd name="T58" fmla="*/ 2147483647 w 1956"/>
                  <a:gd name="T59" fmla="*/ 2147483647 h 2358"/>
                  <a:gd name="T60" fmla="*/ 2147483647 w 1956"/>
                  <a:gd name="T61" fmla="*/ 2147483647 h 2358"/>
                  <a:gd name="T62" fmla="*/ 2147483647 w 1956"/>
                  <a:gd name="T63" fmla="*/ 2147483647 h 2358"/>
                  <a:gd name="T64" fmla="*/ 2147483647 w 1956"/>
                  <a:gd name="T65" fmla="*/ 2147483647 h 2358"/>
                  <a:gd name="T66" fmla="*/ 2147483647 w 1956"/>
                  <a:gd name="T67" fmla="*/ 2147483647 h 2358"/>
                  <a:gd name="T68" fmla="*/ 2147483647 w 1956"/>
                  <a:gd name="T69" fmla="*/ 2147483647 h 2358"/>
                  <a:gd name="T70" fmla="*/ 2147483647 w 1956"/>
                  <a:gd name="T71" fmla="*/ 2147483647 h 2358"/>
                  <a:gd name="T72" fmla="*/ 2147483647 w 1956"/>
                  <a:gd name="T73" fmla="*/ 2147483647 h 2358"/>
                  <a:gd name="T74" fmla="*/ 2147483647 w 1956"/>
                  <a:gd name="T75" fmla="*/ 2147483647 h 2358"/>
                  <a:gd name="T76" fmla="*/ 2147483647 w 1956"/>
                  <a:gd name="T77" fmla="*/ 2147483647 h 2358"/>
                  <a:gd name="T78" fmla="*/ 2147483647 w 1956"/>
                  <a:gd name="T79" fmla="*/ 2147483647 h 2358"/>
                  <a:gd name="T80" fmla="*/ 2147483647 w 1956"/>
                  <a:gd name="T81" fmla="*/ 2147483647 h 2358"/>
                  <a:gd name="T82" fmla="*/ 2147483647 w 1956"/>
                  <a:gd name="T83" fmla="*/ 2147483647 h 2358"/>
                  <a:gd name="T84" fmla="*/ 2147483647 w 1956"/>
                  <a:gd name="T85" fmla="*/ 2147483647 h 2358"/>
                  <a:gd name="T86" fmla="*/ 2147483647 w 1956"/>
                  <a:gd name="T87" fmla="*/ 2147483647 h 2358"/>
                  <a:gd name="T88" fmla="*/ 2147483647 w 1956"/>
                  <a:gd name="T89" fmla="*/ 2147483647 h 2358"/>
                  <a:gd name="T90" fmla="*/ 2147483647 w 1956"/>
                  <a:gd name="T91" fmla="*/ 2147483647 h 2358"/>
                  <a:gd name="T92" fmla="*/ 2147483647 w 1956"/>
                  <a:gd name="T93" fmla="*/ 2147483647 h 2358"/>
                  <a:gd name="T94" fmla="*/ 2147483647 w 1956"/>
                  <a:gd name="T95" fmla="*/ 2147483647 h 2358"/>
                  <a:gd name="T96" fmla="*/ 2147483647 w 1956"/>
                  <a:gd name="T97" fmla="*/ 2147483647 h 2358"/>
                  <a:gd name="T98" fmla="*/ 2147483647 w 1956"/>
                  <a:gd name="T99" fmla="*/ 2147483647 h 2358"/>
                  <a:gd name="T100" fmla="*/ 2147483647 w 1956"/>
                  <a:gd name="T101" fmla="*/ 2147483647 h 2358"/>
                  <a:gd name="T102" fmla="*/ 2147483647 w 1956"/>
                  <a:gd name="T103" fmla="*/ 2147483647 h 2358"/>
                  <a:gd name="T104" fmla="*/ 2147483647 w 1956"/>
                  <a:gd name="T105" fmla="*/ 2147483647 h 2358"/>
                  <a:gd name="T106" fmla="*/ 2147483647 w 1956"/>
                  <a:gd name="T107" fmla="*/ 2147483647 h 2358"/>
                  <a:gd name="T108" fmla="*/ 2147483647 w 1956"/>
                  <a:gd name="T109" fmla="*/ 2147483647 h 2358"/>
                  <a:gd name="T110" fmla="*/ 2147483647 w 1956"/>
                  <a:gd name="T111" fmla="*/ 2147483647 h 2358"/>
                  <a:gd name="T112" fmla="*/ 2147483647 w 1956"/>
                  <a:gd name="T113" fmla="*/ 2147483647 h 2358"/>
                  <a:gd name="T114" fmla="*/ 2147483647 w 1956"/>
                  <a:gd name="T115" fmla="*/ 2147483647 h 2358"/>
                  <a:gd name="T116" fmla="*/ 2147483647 w 1956"/>
                  <a:gd name="T117" fmla="*/ 2147483647 h 2358"/>
                  <a:gd name="T118" fmla="*/ 2147483647 w 1956"/>
                  <a:gd name="T119" fmla="*/ 2147483647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36" name="Bhu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688138" y="3159126"/>
                <a:ext cx="93663" cy="53975"/>
              </a:xfrm>
              <a:custGeom>
                <a:avLst/>
                <a:gdLst>
                  <a:gd name="T0" fmla="*/ 2147483647 w 234"/>
                  <a:gd name="T1" fmla="*/ 2147483647 h 132"/>
                  <a:gd name="T2" fmla="*/ 2147483647 w 234"/>
                  <a:gd name="T3" fmla="*/ 2147483647 h 132"/>
                  <a:gd name="T4" fmla="*/ 2147483647 w 234"/>
                  <a:gd name="T5" fmla="*/ 2147483647 h 132"/>
                  <a:gd name="T6" fmla="*/ 2147483647 w 234"/>
                  <a:gd name="T7" fmla="*/ 2147483647 h 132"/>
                  <a:gd name="T8" fmla="*/ 2147483647 w 234"/>
                  <a:gd name="T9" fmla="*/ 2147483647 h 132"/>
                  <a:gd name="T10" fmla="*/ 2147483647 w 234"/>
                  <a:gd name="T11" fmla="*/ 2147483647 h 132"/>
                  <a:gd name="T12" fmla="*/ 2147483647 w 234"/>
                  <a:gd name="T13" fmla="*/ 2147483647 h 132"/>
                  <a:gd name="T14" fmla="*/ 2147483647 w 234"/>
                  <a:gd name="T15" fmla="*/ 2147483647 h 132"/>
                  <a:gd name="T16" fmla="*/ 2147483647 w 234"/>
                  <a:gd name="T17" fmla="*/ 2147483647 h 132"/>
                  <a:gd name="T18" fmla="*/ 2147483647 w 234"/>
                  <a:gd name="T19" fmla="*/ 2147483647 h 132"/>
                  <a:gd name="T20" fmla="*/ 2147483647 w 234"/>
                  <a:gd name="T21" fmla="*/ 2147483647 h 132"/>
                  <a:gd name="T22" fmla="*/ 2147483647 w 234"/>
                  <a:gd name="T23" fmla="*/ 2147483647 h 132"/>
                  <a:gd name="T24" fmla="*/ 2147483647 w 234"/>
                  <a:gd name="T25" fmla="*/ 2147483647 h 132"/>
                  <a:gd name="T26" fmla="*/ 2147483647 w 234"/>
                  <a:gd name="T27" fmla="*/ 2147483647 h 132"/>
                  <a:gd name="T28" fmla="*/ 2147483647 w 234"/>
                  <a:gd name="T29" fmla="*/ 2147483647 h 132"/>
                  <a:gd name="T30" fmla="*/ 2147483647 w 234"/>
                  <a:gd name="T31" fmla="*/ 2147483647 h 132"/>
                  <a:gd name="T32" fmla="*/ 2147483647 w 234"/>
                  <a:gd name="T33" fmla="*/ 2147483647 h 132"/>
                  <a:gd name="T34" fmla="*/ 2147483647 w 234"/>
                  <a:gd name="T35" fmla="*/ 2147483647 h 132"/>
                  <a:gd name="T36" fmla="*/ 2147483647 w 234"/>
                  <a:gd name="T37" fmla="*/ 2147483647 h 132"/>
                  <a:gd name="T38" fmla="*/ 2147483647 w 234"/>
                  <a:gd name="T39" fmla="*/ 2147483647 h 132"/>
                  <a:gd name="T40" fmla="*/ 2147483647 w 234"/>
                  <a:gd name="T41" fmla="*/ 2147483647 h 132"/>
                  <a:gd name="T42" fmla="*/ 2147483647 w 234"/>
                  <a:gd name="T43" fmla="*/ 2147483647 h 132"/>
                  <a:gd name="T44" fmla="*/ 2147483647 w 234"/>
                  <a:gd name="T45" fmla="*/ 2147483647 h 132"/>
                  <a:gd name="T46" fmla="*/ 2147483647 w 234"/>
                  <a:gd name="T47" fmla="*/ 2147483647 h 132"/>
                  <a:gd name="T48" fmla="*/ 2147483647 w 234"/>
                  <a:gd name="T49" fmla="*/ 2147483647 h 132"/>
                  <a:gd name="T50" fmla="*/ 2147483647 w 234"/>
                  <a:gd name="T51" fmla="*/ 2147483647 h 132"/>
                  <a:gd name="T52" fmla="*/ 2147483647 w 234"/>
                  <a:gd name="T53" fmla="*/ 2147483647 h 132"/>
                  <a:gd name="T54" fmla="*/ 2147483647 w 234"/>
                  <a:gd name="T55" fmla="*/ 2147483647 h 132"/>
                  <a:gd name="T56" fmla="*/ 2147483647 w 234"/>
                  <a:gd name="T57" fmla="*/ 2147483647 h 132"/>
                  <a:gd name="T58" fmla="*/ 2147483647 w 234"/>
                  <a:gd name="T59" fmla="*/ 0 h 132"/>
                  <a:gd name="T60" fmla="*/ 2147483647 w 234"/>
                  <a:gd name="T61" fmla="*/ 0 h 132"/>
                  <a:gd name="T62" fmla="*/ 2147483647 w 234"/>
                  <a:gd name="T63" fmla="*/ 2147483647 h 132"/>
                  <a:gd name="T64" fmla="*/ 2147483647 w 234"/>
                  <a:gd name="T65" fmla="*/ 2147483647 h 132"/>
                  <a:gd name="T66" fmla="*/ 2147483647 w 234"/>
                  <a:gd name="T67" fmla="*/ 2147483647 h 132"/>
                  <a:gd name="T68" fmla="*/ 2147483647 w 234"/>
                  <a:gd name="T69" fmla="*/ 2147483647 h 132"/>
                  <a:gd name="T70" fmla="*/ 2147483647 w 234"/>
                  <a:gd name="T71" fmla="*/ 2147483647 h 132"/>
                  <a:gd name="T72" fmla="*/ 2147483647 w 234"/>
                  <a:gd name="T73" fmla="*/ 2147483647 h 132"/>
                  <a:gd name="T74" fmla="*/ 2147483647 w 234"/>
                  <a:gd name="T75" fmla="*/ 2147483647 h 132"/>
                  <a:gd name="T76" fmla="*/ 0 w 234"/>
                  <a:gd name="T77" fmla="*/ 2147483647 h 132"/>
                  <a:gd name="T78" fmla="*/ 0 w 234"/>
                  <a:gd name="T79" fmla="*/ 2147483647 h 132"/>
                  <a:gd name="T80" fmla="*/ 2147483647 w 234"/>
                  <a:gd name="T81" fmla="*/ 2147483647 h 132"/>
                  <a:gd name="T82" fmla="*/ 2147483647 w 234"/>
                  <a:gd name="T83" fmla="*/ 2147483647 h 132"/>
                  <a:gd name="T84" fmla="*/ 2147483647 w 234"/>
                  <a:gd name="T85" fmla="*/ 2147483647 h 132"/>
                  <a:gd name="T86" fmla="*/ 2147483647 w 234"/>
                  <a:gd name="T87" fmla="*/ 2147483647 h 132"/>
                  <a:gd name="T88" fmla="*/ 2147483647 w 234"/>
                  <a:gd name="T89" fmla="*/ 2147483647 h 132"/>
                  <a:gd name="T90" fmla="*/ 2147483647 w 234"/>
                  <a:gd name="T91" fmla="*/ 2147483647 h 132"/>
                  <a:gd name="T92" fmla="*/ 2147483647 w 234"/>
                  <a:gd name="T93" fmla="*/ 2147483647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37" name="Bangladesh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675438" y="3217863"/>
                <a:ext cx="150813" cy="171450"/>
              </a:xfrm>
              <a:custGeom>
                <a:avLst/>
                <a:gdLst>
                  <a:gd name="T0" fmla="*/ 2147483647 w 372"/>
                  <a:gd name="T1" fmla="*/ 2147483647 h 426"/>
                  <a:gd name="T2" fmla="*/ 2147483647 w 372"/>
                  <a:gd name="T3" fmla="*/ 2147483647 h 426"/>
                  <a:gd name="T4" fmla="*/ 2147483647 w 372"/>
                  <a:gd name="T5" fmla="*/ 2147483647 h 426"/>
                  <a:gd name="T6" fmla="*/ 2147483647 w 372"/>
                  <a:gd name="T7" fmla="*/ 2147483647 h 426"/>
                  <a:gd name="T8" fmla="*/ 2147483647 w 372"/>
                  <a:gd name="T9" fmla="*/ 2147483647 h 426"/>
                  <a:gd name="T10" fmla="*/ 2147483647 w 372"/>
                  <a:gd name="T11" fmla="*/ 2147483647 h 426"/>
                  <a:gd name="T12" fmla="*/ 2147483647 w 372"/>
                  <a:gd name="T13" fmla="*/ 2147483647 h 426"/>
                  <a:gd name="T14" fmla="*/ 2147483647 w 372"/>
                  <a:gd name="T15" fmla="*/ 2147483647 h 426"/>
                  <a:gd name="T16" fmla="*/ 2147483647 w 372"/>
                  <a:gd name="T17" fmla="*/ 2147483647 h 426"/>
                  <a:gd name="T18" fmla="*/ 2147483647 w 372"/>
                  <a:gd name="T19" fmla="*/ 2147483647 h 426"/>
                  <a:gd name="T20" fmla="*/ 2147483647 w 372"/>
                  <a:gd name="T21" fmla="*/ 2147483647 h 426"/>
                  <a:gd name="T22" fmla="*/ 2147483647 w 372"/>
                  <a:gd name="T23" fmla="*/ 2147483647 h 426"/>
                  <a:gd name="T24" fmla="*/ 2147483647 w 372"/>
                  <a:gd name="T25" fmla="*/ 2147483647 h 426"/>
                  <a:gd name="T26" fmla="*/ 2147483647 w 372"/>
                  <a:gd name="T27" fmla="*/ 2147483647 h 426"/>
                  <a:gd name="T28" fmla="*/ 2147483647 w 372"/>
                  <a:gd name="T29" fmla="*/ 2147483647 h 426"/>
                  <a:gd name="T30" fmla="*/ 2147483647 w 372"/>
                  <a:gd name="T31" fmla="*/ 2147483647 h 426"/>
                  <a:gd name="T32" fmla="*/ 2147483647 w 372"/>
                  <a:gd name="T33" fmla="*/ 2147483647 h 426"/>
                  <a:gd name="T34" fmla="*/ 2147483647 w 372"/>
                  <a:gd name="T35" fmla="*/ 2147483647 h 426"/>
                  <a:gd name="T36" fmla="*/ 2147483647 w 372"/>
                  <a:gd name="T37" fmla="*/ 2147483647 h 426"/>
                  <a:gd name="T38" fmla="*/ 2147483647 w 372"/>
                  <a:gd name="T39" fmla="*/ 2147483647 h 426"/>
                  <a:gd name="T40" fmla="*/ 2147483647 w 372"/>
                  <a:gd name="T41" fmla="*/ 2147483647 h 426"/>
                  <a:gd name="T42" fmla="*/ 2147483647 w 372"/>
                  <a:gd name="T43" fmla="*/ 2147483647 h 426"/>
                  <a:gd name="T44" fmla="*/ 2147483647 w 372"/>
                  <a:gd name="T45" fmla="*/ 2147483647 h 426"/>
                  <a:gd name="T46" fmla="*/ 2147483647 w 372"/>
                  <a:gd name="T47" fmla="*/ 2147483647 h 426"/>
                  <a:gd name="T48" fmla="*/ 2147483647 w 372"/>
                  <a:gd name="T49" fmla="*/ 2147483647 h 426"/>
                  <a:gd name="T50" fmla="*/ 2147483647 w 372"/>
                  <a:gd name="T51" fmla="*/ 2147483647 h 426"/>
                  <a:gd name="T52" fmla="*/ 2147483647 w 372"/>
                  <a:gd name="T53" fmla="*/ 2147483647 h 426"/>
                  <a:gd name="T54" fmla="*/ 2147483647 w 372"/>
                  <a:gd name="T55" fmla="*/ 2147483647 h 426"/>
                  <a:gd name="T56" fmla="*/ 2147483647 w 372"/>
                  <a:gd name="T57" fmla="*/ 2147483647 h 426"/>
                  <a:gd name="T58" fmla="*/ 2147483647 w 372"/>
                  <a:gd name="T59" fmla="*/ 2147483647 h 426"/>
                  <a:gd name="T60" fmla="*/ 2147483647 w 372"/>
                  <a:gd name="T61" fmla="*/ 2147483647 h 426"/>
                  <a:gd name="T62" fmla="*/ 2147483647 w 372"/>
                  <a:gd name="T63" fmla="*/ 2147483647 h 426"/>
                  <a:gd name="T64" fmla="*/ 2147483647 w 372"/>
                  <a:gd name="T65" fmla="*/ 2147483647 h 426"/>
                  <a:gd name="T66" fmla="*/ 2147483647 w 372"/>
                  <a:gd name="T67" fmla="*/ 2147483647 h 426"/>
                  <a:gd name="T68" fmla="*/ 2147483647 w 372"/>
                  <a:gd name="T69" fmla="*/ 2147483647 h 426"/>
                  <a:gd name="T70" fmla="*/ 2147483647 w 372"/>
                  <a:gd name="T71" fmla="*/ 2147483647 h 426"/>
                  <a:gd name="T72" fmla="*/ 2147483647 w 372"/>
                  <a:gd name="T73" fmla="*/ 2147483647 h 426"/>
                  <a:gd name="T74" fmla="*/ 2147483647 w 372"/>
                  <a:gd name="T75" fmla="*/ 2147483647 h 426"/>
                  <a:gd name="T76" fmla="*/ 2147483647 w 372"/>
                  <a:gd name="T77" fmla="*/ 2147483647 h 426"/>
                  <a:gd name="T78" fmla="*/ 2147483647 w 372"/>
                  <a:gd name="T79" fmla="*/ 2147483647 h 426"/>
                  <a:gd name="T80" fmla="*/ 2147483647 w 372"/>
                  <a:gd name="T81" fmla="*/ 2147483647 h 426"/>
                  <a:gd name="T82" fmla="*/ 2147483647 w 372"/>
                  <a:gd name="T83" fmla="*/ 2147483647 h 426"/>
                  <a:gd name="T84" fmla="*/ 2147483647 w 372"/>
                  <a:gd name="T85" fmla="*/ 0 h 426"/>
                  <a:gd name="T86" fmla="*/ 2147483647 w 372"/>
                  <a:gd name="T87" fmla="*/ 2147483647 h 426"/>
                  <a:gd name="T88" fmla="*/ 0 w 372"/>
                  <a:gd name="T89" fmla="*/ 2147483647 h 426"/>
                  <a:gd name="T90" fmla="*/ 2147483647 w 372"/>
                  <a:gd name="T91" fmla="*/ 2147483647 h 426"/>
                  <a:gd name="T92" fmla="*/ 2147483647 w 372"/>
                  <a:gd name="T93" fmla="*/ 2147483647 h 426"/>
                  <a:gd name="T94" fmla="*/ 2147483647 w 372"/>
                  <a:gd name="T95" fmla="*/ 2147483647 h 426"/>
                  <a:gd name="T96" fmla="*/ 2147483647 w 372"/>
                  <a:gd name="T97" fmla="*/ 2147483647 h 426"/>
                  <a:gd name="T98" fmla="*/ 2147483647 w 372"/>
                  <a:gd name="T99" fmla="*/ 2147483647 h 426"/>
                  <a:gd name="T100" fmla="*/ 2147483647 w 372"/>
                  <a:gd name="T101" fmla="*/ 2147483647 h 426"/>
                  <a:gd name="T102" fmla="*/ 2147483647 w 372"/>
                  <a:gd name="T103" fmla="*/ 2147483647 h 426"/>
                  <a:gd name="T104" fmla="*/ 2147483647 w 372"/>
                  <a:gd name="T105" fmla="*/ 2147483647 h 426"/>
                  <a:gd name="T106" fmla="*/ 2147483647 w 372"/>
                  <a:gd name="T107" fmla="*/ 2147483647 h 426"/>
                  <a:gd name="T108" fmla="*/ 2147483647 w 372"/>
                  <a:gd name="T109" fmla="*/ 2147483647 h 426"/>
                  <a:gd name="T110" fmla="*/ 2147483647 w 372"/>
                  <a:gd name="T111" fmla="*/ 2147483647 h 426"/>
                  <a:gd name="T112" fmla="*/ 2147483647 w 372"/>
                  <a:gd name="T113" fmla="*/ 2147483647 h 426"/>
                  <a:gd name="T114" fmla="*/ 2147483647 w 372"/>
                  <a:gd name="T115" fmla="*/ 214748364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38" name="Afghan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868988" y="2828926"/>
                <a:ext cx="365125" cy="296863"/>
              </a:xfrm>
              <a:custGeom>
                <a:avLst/>
                <a:gdLst>
                  <a:gd name="T0" fmla="*/ 2147483647 w 906"/>
                  <a:gd name="T1" fmla="*/ 2147483647 h 738"/>
                  <a:gd name="T2" fmla="*/ 2147483647 w 906"/>
                  <a:gd name="T3" fmla="*/ 2147483647 h 738"/>
                  <a:gd name="T4" fmla="*/ 2147483647 w 906"/>
                  <a:gd name="T5" fmla="*/ 2147483647 h 738"/>
                  <a:gd name="T6" fmla="*/ 2147483647 w 906"/>
                  <a:gd name="T7" fmla="*/ 2147483647 h 738"/>
                  <a:gd name="T8" fmla="*/ 2147483647 w 906"/>
                  <a:gd name="T9" fmla="*/ 2147483647 h 738"/>
                  <a:gd name="T10" fmla="*/ 2147483647 w 906"/>
                  <a:gd name="T11" fmla="*/ 0 h 738"/>
                  <a:gd name="T12" fmla="*/ 2147483647 w 906"/>
                  <a:gd name="T13" fmla="*/ 2147483647 h 738"/>
                  <a:gd name="T14" fmla="*/ 2147483647 w 906"/>
                  <a:gd name="T15" fmla="*/ 2147483647 h 738"/>
                  <a:gd name="T16" fmla="*/ 2147483647 w 906"/>
                  <a:gd name="T17" fmla="*/ 2147483647 h 738"/>
                  <a:gd name="T18" fmla="*/ 2147483647 w 906"/>
                  <a:gd name="T19" fmla="*/ 2147483647 h 738"/>
                  <a:gd name="T20" fmla="*/ 2147483647 w 906"/>
                  <a:gd name="T21" fmla="*/ 2147483647 h 738"/>
                  <a:gd name="T22" fmla="*/ 2147483647 w 906"/>
                  <a:gd name="T23" fmla="*/ 2147483647 h 738"/>
                  <a:gd name="T24" fmla="*/ 2147483647 w 906"/>
                  <a:gd name="T25" fmla="*/ 2147483647 h 738"/>
                  <a:gd name="T26" fmla="*/ 2147483647 w 906"/>
                  <a:gd name="T27" fmla="*/ 2147483647 h 738"/>
                  <a:gd name="T28" fmla="*/ 2147483647 w 906"/>
                  <a:gd name="T29" fmla="*/ 2147483647 h 738"/>
                  <a:gd name="T30" fmla="*/ 2147483647 w 906"/>
                  <a:gd name="T31" fmla="*/ 2147483647 h 738"/>
                  <a:gd name="T32" fmla="*/ 2147483647 w 906"/>
                  <a:gd name="T33" fmla="*/ 2147483647 h 738"/>
                  <a:gd name="T34" fmla="*/ 2147483647 w 906"/>
                  <a:gd name="T35" fmla="*/ 2147483647 h 738"/>
                  <a:gd name="T36" fmla="*/ 2147483647 w 906"/>
                  <a:gd name="T37" fmla="*/ 2147483647 h 738"/>
                  <a:gd name="T38" fmla="*/ 2147483647 w 906"/>
                  <a:gd name="T39" fmla="*/ 2147483647 h 738"/>
                  <a:gd name="T40" fmla="*/ 2147483647 w 906"/>
                  <a:gd name="T41" fmla="*/ 2147483647 h 738"/>
                  <a:gd name="T42" fmla="*/ 2147483647 w 906"/>
                  <a:gd name="T43" fmla="*/ 2147483647 h 738"/>
                  <a:gd name="T44" fmla="*/ 2147483647 w 906"/>
                  <a:gd name="T45" fmla="*/ 2147483647 h 738"/>
                  <a:gd name="T46" fmla="*/ 0 w 906"/>
                  <a:gd name="T47" fmla="*/ 2147483647 h 738"/>
                  <a:gd name="T48" fmla="*/ 2147483647 w 906"/>
                  <a:gd name="T49" fmla="*/ 2147483647 h 738"/>
                  <a:gd name="T50" fmla="*/ 2147483647 w 906"/>
                  <a:gd name="T51" fmla="*/ 2147483647 h 738"/>
                  <a:gd name="T52" fmla="*/ 2147483647 w 906"/>
                  <a:gd name="T53" fmla="*/ 2147483647 h 738"/>
                  <a:gd name="T54" fmla="*/ 2147483647 w 906"/>
                  <a:gd name="T55" fmla="*/ 2147483647 h 738"/>
                  <a:gd name="T56" fmla="*/ 2147483647 w 906"/>
                  <a:gd name="T57" fmla="*/ 2147483647 h 738"/>
                  <a:gd name="T58" fmla="*/ 2147483647 w 906"/>
                  <a:gd name="T59" fmla="*/ 2147483647 h 738"/>
                  <a:gd name="T60" fmla="*/ 2147483647 w 906"/>
                  <a:gd name="T61" fmla="*/ 2147483647 h 738"/>
                  <a:gd name="T62" fmla="*/ 2147483647 w 906"/>
                  <a:gd name="T63" fmla="*/ 2147483647 h 738"/>
                  <a:gd name="T64" fmla="*/ 2147483647 w 906"/>
                  <a:gd name="T65" fmla="*/ 2147483647 h 738"/>
                  <a:gd name="T66" fmla="*/ 2147483647 w 906"/>
                  <a:gd name="T67" fmla="*/ 2147483647 h 738"/>
                  <a:gd name="T68" fmla="*/ 2147483647 w 906"/>
                  <a:gd name="T69" fmla="*/ 2147483647 h 738"/>
                  <a:gd name="T70" fmla="*/ 2147483647 w 906"/>
                  <a:gd name="T71" fmla="*/ 2147483647 h 738"/>
                  <a:gd name="T72" fmla="*/ 2147483647 w 906"/>
                  <a:gd name="T73" fmla="*/ 2147483647 h 738"/>
                  <a:gd name="T74" fmla="*/ 2147483647 w 906"/>
                  <a:gd name="T75" fmla="*/ 2147483647 h 738"/>
                  <a:gd name="T76" fmla="*/ 2147483647 w 906"/>
                  <a:gd name="T77" fmla="*/ 2147483647 h 738"/>
                  <a:gd name="T78" fmla="*/ 2147483647 w 906"/>
                  <a:gd name="T79" fmla="*/ 2147483647 h 738"/>
                  <a:gd name="T80" fmla="*/ 2147483647 w 906"/>
                  <a:gd name="T81" fmla="*/ 2147483647 h 738"/>
                  <a:gd name="T82" fmla="*/ 2147483647 w 906"/>
                  <a:gd name="T83" fmla="*/ 2147483647 h 738"/>
                  <a:gd name="T84" fmla="*/ 2147483647 w 906"/>
                  <a:gd name="T85" fmla="*/ 2147483647 h 738"/>
                  <a:gd name="T86" fmla="*/ 2147483647 w 906"/>
                  <a:gd name="T87" fmla="*/ 2147483647 h 738"/>
                  <a:gd name="T88" fmla="*/ 2147483647 w 906"/>
                  <a:gd name="T89" fmla="*/ 2147483647 h 738"/>
                  <a:gd name="T90" fmla="*/ 2147483647 w 906"/>
                  <a:gd name="T91" fmla="*/ 2147483647 h 738"/>
                  <a:gd name="T92" fmla="*/ 2147483647 w 906"/>
                  <a:gd name="T93" fmla="*/ 2147483647 h 738"/>
                  <a:gd name="T94" fmla="*/ 2147483647 w 906"/>
                  <a:gd name="T95" fmla="*/ 2147483647 h 738"/>
                  <a:gd name="T96" fmla="*/ 2147483647 w 906"/>
                  <a:gd name="T97" fmla="*/ 2147483647 h 738"/>
                  <a:gd name="T98" fmla="*/ 2147483647 w 906"/>
                  <a:gd name="T99" fmla="*/ 2147483647 h 738"/>
                  <a:gd name="T100" fmla="*/ 2147483647 w 906"/>
                  <a:gd name="T101" fmla="*/ 2147483647 h 738"/>
                  <a:gd name="T102" fmla="*/ 2147483647 w 906"/>
                  <a:gd name="T103" fmla="*/ 2147483647 h 738"/>
                  <a:gd name="T104" fmla="*/ 2147483647 w 906"/>
                  <a:gd name="T105" fmla="*/ 2147483647 h 738"/>
                  <a:gd name="T106" fmla="*/ 2147483647 w 906"/>
                  <a:gd name="T107" fmla="*/ 2147483647 h 738"/>
                  <a:gd name="T108" fmla="*/ 2147483647 w 906"/>
                  <a:gd name="T109" fmla="*/ 2147483647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" name="Other Europe"/>
            <p:cNvGrpSpPr/>
            <p:nvPr/>
          </p:nvGrpSpPr>
          <p:grpSpPr>
            <a:xfrm>
              <a:off x="3759200" y="1612901"/>
              <a:ext cx="1179513" cy="1182687"/>
              <a:chOff x="3759200" y="1612901"/>
              <a:chExt cx="1179513" cy="1182687"/>
            </a:xfrm>
            <a:grpFill/>
          </p:grpSpPr>
          <p:sp>
            <p:nvSpPr>
              <p:cNvPr id="121" name="Kosovo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763896" y="2665092"/>
                <a:ext cx="52320" cy="52709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" name="Ser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27575" y="2581276"/>
                <a:ext cx="111125" cy="121836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" name="Switzer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00550" y="2530476"/>
                <a:ext cx="115888" cy="63500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24" name="Norway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391025" y="1612901"/>
                <a:ext cx="547688" cy="601663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25" name="Montenegr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19638" y="2665413"/>
                <a:ext cx="46038" cy="5397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26" name="Macedo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76788" y="2703513"/>
                <a:ext cx="66675" cy="50800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Liechtenstei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84688" y="2546351"/>
                <a:ext cx="6350" cy="9525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28" name="Ice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59200" y="1966913"/>
                <a:ext cx="230188" cy="88900"/>
              </a:xfrm>
              <a:custGeom>
                <a:avLst/>
                <a:gdLst>
                  <a:gd name="T0" fmla="*/ 2147483647 w 570"/>
                  <a:gd name="T1" fmla="*/ 2147483647 h 222"/>
                  <a:gd name="T2" fmla="*/ 2147483647 w 570"/>
                  <a:gd name="T3" fmla="*/ 2147483647 h 222"/>
                  <a:gd name="T4" fmla="*/ 2147483647 w 570"/>
                  <a:gd name="T5" fmla="*/ 2147483647 h 222"/>
                  <a:gd name="T6" fmla="*/ 2147483647 w 570"/>
                  <a:gd name="T7" fmla="*/ 2147483647 h 222"/>
                  <a:gd name="T8" fmla="*/ 2147483647 w 570"/>
                  <a:gd name="T9" fmla="*/ 2147483647 h 222"/>
                  <a:gd name="T10" fmla="*/ 2147483647 w 570"/>
                  <a:gd name="T11" fmla="*/ 2147483647 h 222"/>
                  <a:gd name="T12" fmla="*/ 2147483647 w 570"/>
                  <a:gd name="T13" fmla="*/ 2147483647 h 222"/>
                  <a:gd name="T14" fmla="*/ 2147483647 w 570"/>
                  <a:gd name="T15" fmla="*/ 2147483647 h 222"/>
                  <a:gd name="T16" fmla="*/ 2147483647 w 570"/>
                  <a:gd name="T17" fmla="*/ 2147483647 h 222"/>
                  <a:gd name="T18" fmla="*/ 2147483647 w 570"/>
                  <a:gd name="T19" fmla="*/ 2147483647 h 222"/>
                  <a:gd name="T20" fmla="*/ 2147483647 w 570"/>
                  <a:gd name="T21" fmla="*/ 2147483647 h 222"/>
                  <a:gd name="T22" fmla="*/ 2147483647 w 570"/>
                  <a:gd name="T23" fmla="*/ 2147483647 h 222"/>
                  <a:gd name="T24" fmla="*/ 2147483647 w 570"/>
                  <a:gd name="T25" fmla="*/ 2147483647 h 222"/>
                  <a:gd name="T26" fmla="*/ 2147483647 w 570"/>
                  <a:gd name="T27" fmla="*/ 2147483647 h 222"/>
                  <a:gd name="T28" fmla="*/ 2147483647 w 570"/>
                  <a:gd name="T29" fmla="*/ 2147483647 h 222"/>
                  <a:gd name="T30" fmla="*/ 2147483647 w 570"/>
                  <a:gd name="T31" fmla="*/ 2147483647 h 222"/>
                  <a:gd name="T32" fmla="*/ 2147483647 w 570"/>
                  <a:gd name="T33" fmla="*/ 2147483647 h 222"/>
                  <a:gd name="T34" fmla="*/ 2147483647 w 570"/>
                  <a:gd name="T35" fmla="*/ 2147483647 h 222"/>
                  <a:gd name="T36" fmla="*/ 2147483647 w 570"/>
                  <a:gd name="T37" fmla="*/ 2147483647 h 222"/>
                  <a:gd name="T38" fmla="*/ 2147483647 w 570"/>
                  <a:gd name="T39" fmla="*/ 2147483647 h 222"/>
                  <a:gd name="T40" fmla="*/ 2147483647 w 570"/>
                  <a:gd name="T41" fmla="*/ 2147483647 h 222"/>
                  <a:gd name="T42" fmla="*/ 2147483647 w 570"/>
                  <a:gd name="T43" fmla="*/ 2147483647 h 222"/>
                  <a:gd name="T44" fmla="*/ 2147483647 w 570"/>
                  <a:gd name="T45" fmla="*/ 2147483647 h 222"/>
                  <a:gd name="T46" fmla="*/ 2147483647 w 570"/>
                  <a:gd name="T47" fmla="*/ 2147483647 h 222"/>
                  <a:gd name="T48" fmla="*/ 2147483647 w 570"/>
                  <a:gd name="T49" fmla="*/ 2147483647 h 222"/>
                  <a:gd name="T50" fmla="*/ 2147483647 w 570"/>
                  <a:gd name="T51" fmla="*/ 2147483647 h 222"/>
                  <a:gd name="T52" fmla="*/ 2147483647 w 570"/>
                  <a:gd name="T53" fmla="*/ 2147483647 h 222"/>
                  <a:gd name="T54" fmla="*/ 2147483647 w 570"/>
                  <a:gd name="T55" fmla="*/ 2147483647 h 222"/>
                  <a:gd name="T56" fmla="*/ 2147483647 w 570"/>
                  <a:gd name="T57" fmla="*/ 2147483647 h 222"/>
                  <a:gd name="T58" fmla="*/ 2147483647 w 570"/>
                  <a:gd name="T59" fmla="*/ 2147483647 h 222"/>
                  <a:gd name="T60" fmla="*/ 2147483647 w 570"/>
                  <a:gd name="T61" fmla="*/ 2147483647 h 222"/>
                  <a:gd name="T62" fmla="*/ 2147483647 w 570"/>
                  <a:gd name="T63" fmla="*/ 2147483647 h 222"/>
                  <a:gd name="T64" fmla="*/ 2147483647 w 570"/>
                  <a:gd name="T65" fmla="*/ 2147483647 h 222"/>
                  <a:gd name="T66" fmla="*/ 0 w 570"/>
                  <a:gd name="T67" fmla="*/ 2147483647 h 222"/>
                  <a:gd name="T68" fmla="*/ 2147483647 w 570"/>
                  <a:gd name="T69" fmla="*/ 2147483647 h 222"/>
                  <a:gd name="T70" fmla="*/ 2147483647 w 570"/>
                  <a:gd name="T71" fmla="*/ 2147483647 h 222"/>
                  <a:gd name="T72" fmla="*/ 2147483647 w 570"/>
                  <a:gd name="T73" fmla="*/ 2147483647 h 222"/>
                  <a:gd name="T74" fmla="*/ 2147483647 w 570"/>
                  <a:gd name="T75" fmla="*/ 2147483647 h 222"/>
                  <a:gd name="T76" fmla="*/ 2147483647 w 570"/>
                  <a:gd name="T77" fmla="*/ 2147483647 h 222"/>
                  <a:gd name="T78" fmla="*/ 2147483647 w 570"/>
                  <a:gd name="T79" fmla="*/ 2147483647 h 222"/>
                  <a:gd name="T80" fmla="*/ 2147483647 w 570"/>
                  <a:gd name="T81" fmla="*/ 2147483647 h 222"/>
                  <a:gd name="T82" fmla="*/ 2147483647 w 570"/>
                  <a:gd name="T83" fmla="*/ 2147483647 h 222"/>
                  <a:gd name="T84" fmla="*/ 2147483647 w 570"/>
                  <a:gd name="T85" fmla="*/ 2147483647 h 222"/>
                  <a:gd name="T86" fmla="*/ 2147483647 w 570"/>
                  <a:gd name="T87" fmla="*/ 2147483647 h 222"/>
                  <a:gd name="T88" fmla="*/ 2147483647 w 570"/>
                  <a:gd name="T89" fmla="*/ 2147483647 h 222"/>
                  <a:gd name="T90" fmla="*/ 2147483647 w 570"/>
                  <a:gd name="T91" fmla="*/ 2147483647 h 222"/>
                  <a:gd name="T92" fmla="*/ 2147483647 w 570"/>
                  <a:gd name="T93" fmla="*/ 214748364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29" name="Croat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95813" y="2573338"/>
                <a:ext cx="147638" cy="111125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Bosnia and Herzegovi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645025" y="2611438"/>
                <a:ext cx="106363" cy="95250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Alb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35513" y="2697163"/>
                <a:ext cx="58738" cy="98425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" name="Oceania"/>
            <p:cNvGrpSpPr/>
            <p:nvPr/>
          </p:nvGrpSpPr>
          <p:grpSpPr>
            <a:xfrm>
              <a:off x="7332663" y="4138613"/>
              <a:ext cx="1668462" cy="1447801"/>
              <a:chOff x="7332663" y="4138613"/>
              <a:chExt cx="1668462" cy="1447801"/>
            </a:xfrm>
            <a:grpFill/>
          </p:grpSpPr>
          <p:sp>
            <p:nvSpPr>
              <p:cNvPr id="116" name="East Timor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7758113" y="4344988"/>
                <a:ext cx="100013" cy="47625"/>
              </a:xfrm>
              <a:custGeom>
                <a:avLst/>
                <a:gdLst>
                  <a:gd name="T0" fmla="*/ 2147483647 w 252"/>
                  <a:gd name="T1" fmla="*/ 0 h 120"/>
                  <a:gd name="T2" fmla="*/ 2147483647 w 252"/>
                  <a:gd name="T3" fmla="*/ 2147483647 h 120"/>
                  <a:gd name="T4" fmla="*/ 2147483647 w 252"/>
                  <a:gd name="T5" fmla="*/ 2147483647 h 120"/>
                  <a:gd name="T6" fmla="*/ 2147483647 w 252"/>
                  <a:gd name="T7" fmla="*/ 2147483647 h 120"/>
                  <a:gd name="T8" fmla="*/ 2147483647 w 252"/>
                  <a:gd name="T9" fmla="*/ 2147483647 h 120"/>
                  <a:gd name="T10" fmla="*/ 2147483647 w 252"/>
                  <a:gd name="T11" fmla="*/ 2147483647 h 120"/>
                  <a:gd name="T12" fmla="*/ 2147483647 w 252"/>
                  <a:gd name="T13" fmla="*/ 2147483647 h 120"/>
                  <a:gd name="T14" fmla="*/ 2147483647 w 252"/>
                  <a:gd name="T15" fmla="*/ 2147483647 h 120"/>
                  <a:gd name="T16" fmla="*/ 2147483647 w 252"/>
                  <a:gd name="T17" fmla="*/ 2147483647 h 120"/>
                  <a:gd name="T18" fmla="*/ 2147483647 w 252"/>
                  <a:gd name="T19" fmla="*/ 2147483647 h 120"/>
                  <a:gd name="T20" fmla="*/ 2147483647 w 252"/>
                  <a:gd name="T21" fmla="*/ 2147483647 h 120"/>
                  <a:gd name="T22" fmla="*/ 2147483647 w 252"/>
                  <a:gd name="T23" fmla="*/ 2147483647 h 120"/>
                  <a:gd name="T24" fmla="*/ 2147483647 w 252"/>
                  <a:gd name="T25" fmla="*/ 2147483647 h 120"/>
                  <a:gd name="T26" fmla="*/ 2147483647 w 252"/>
                  <a:gd name="T27" fmla="*/ 2147483647 h 120"/>
                  <a:gd name="T28" fmla="*/ 2147483647 w 252"/>
                  <a:gd name="T29" fmla="*/ 2147483647 h 120"/>
                  <a:gd name="T30" fmla="*/ 2147483647 w 252"/>
                  <a:gd name="T31" fmla="*/ 2147483647 h 120"/>
                  <a:gd name="T32" fmla="*/ 2147483647 w 252"/>
                  <a:gd name="T33" fmla="*/ 2147483647 h 120"/>
                  <a:gd name="T34" fmla="*/ 2147483647 w 252"/>
                  <a:gd name="T35" fmla="*/ 2147483647 h 120"/>
                  <a:gd name="T36" fmla="*/ 2147483647 w 252"/>
                  <a:gd name="T37" fmla="*/ 2147483647 h 120"/>
                  <a:gd name="T38" fmla="*/ 2147483647 w 252"/>
                  <a:gd name="T39" fmla="*/ 2147483647 h 120"/>
                  <a:gd name="T40" fmla="*/ 2147483647 w 252"/>
                  <a:gd name="T41" fmla="*/ 2147483647 h 120"/>
                  <a:gd name="T42" fmla="*/ 2147483647 w 252"/>
                  <a:gd name="T43" fmla="*/ 2147483647 h 120"/>
                  <a:gd name="T44" fmla="*/ 2147483647 w 252"/>
                  <a:gd name="T45" fmla="*/ 2147483647 h 120"/>
                  <a:gd name="T46" fmla="*/ 2147483647 w 252"/>
                  <a:gd name="T47" fmla="*/ 0 h 120"/>
                  <a:gd name="T48" fmla="*/ 0 w 252"/>
                  <a:gd name="T49" fmla="*/ 2147483647 h 120"/>
                  <a:gd name="T50" fmla="*/ 2147483647 w 252"/>
                  <a:gd name="T51" fmla="*/ 2147483647 h 120"/>
                  <a:gd name="T52" fmla="*/ 2147483647 w 252"/>
                  <a:gd name="T53" fmla="*/ 2147483647 h 120"/>
                  <a:gd name="T54" fmla="*/ 2147483647 w 252"/>
                  <a:gd name="T55" fmla="*/ 2147483647 h 120"/>
                  <a:gd name="T56" fmla="*/ 2147483647 w 252"/>
                  <a:gd name="T57" fmla="*/ 2147483647 h 120"/>
                  <a:gd name="T58" fmla="*/ 2147483647 w 252"/>
                  <a:gd name="T59" fmla="*/ 2147483647 h 120"/>
                  <a:gd name="T60" fmla="*/ 2147483647 w 252"/>
                  <a:gd name="T61" fmla="*/ 2147483647 h 120"/>
                  <a:gd name="T62" fmla="*/ 2147483647 w 252"/>
                  <a:gd name="T63" fmla="*/ 2147483647 h 120"/>
                  <a:gd name="T64" fmla="*/ 0 w 252"/>
                  <a:gd name="T65" fmla="*/ 2147483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17" name="Solomon Islands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8694738" y="4295776"/>
                <a:ext cx="149225" cy="139700"/>
              </a:xfrm>
              <a:custGeom>
                <a:avLst/>
                <a:gdLst>
                  <a:gd name="T0" fmla="*/ 2147483647 w 372"/>
                  <a:gd name="T1" fmla="*/ 0 h 348"/>
                  <a:gd name="T2" fmla="*/ 2147483647 w 372"/>
                  <a:gd name="T3" fmla="*/ 2147483647 h 348"/>
                  <a:gd name="T4" fmla="*/ 0 w 372"/>
                  <a:gd name="T5" fmla="*/ 2147483647 h 348"/>
                  <a:gd name="T6" fmla="*/ 2147483647 w 372"/>
                  <a:gd name="T7" fmla="*/ 2147483647 h 348"/>
                  <a:gd name="T8" fmla="*/ 0 w 372"/>
                  <a:gd name="T9" fmla="*/ 2147483647 h 348"/>
                  <a:gd name="T10" fmla="*/ 2147483647 w 372"/>
                  <a:gd name="T11" fmla="*/ 2147483647 h 348"/>
                  <a:gd name="T12" fmla="*/ 2147483647 w 372"/>
                  <a:gd name="T13" fmla="*/ 2147483647 h 348"/>
                  <a:gd name="T14" fmla="*/ 2147483647 w 372"/>
                  <a:gd name="T15" fmla="*/ 2147483647 h 348"/>
                  <a:gd name="T16" fmla="*/ 2147483647 w 372"/>
                  <a:gd name="T17" fmla="*/ 2147483647 h 348"/>
                  <a:gd name="T18" fmla="*/ 2147483647 w 372"/>
                  <a:gd name="T19" fmla="*/ 2147483647 h 348"/>
                  <a:gd name="T20" fmla="*/ 2147483647 w 372"/>
                  <a:gd name="T21" fmla="*/ 2147483647 h 348"/>
                  <a:gd name="T22" fmla="*/ 2147483647 w 372"/>
                  <a:gd name="T23" fmla="*/ 2147483647 h 348"/>
                  <a:gd name="T24" fmla="*/ 2147483647 w 372"/>
                  <a:gd name="T25" fmla="*/ 2147483647 h 348"/>
                  <a:gd name="T26" fmla="*/ 2147483647 w 372"/>
                  <a:gd name="T27" fmla="*/ 2147483647 h 348"/>
                  <a:gd name="T28" fmla="*/ 2147483647 w 372"/>
                  <a:gd name="T29" fmla="*/ 2147483647 h 348"/>
                  <a:gd name="T30" fmla="*/ 2147483647 w 372"/>
                  <a:gd name="T31" fmla="*/ 2147483647 h 348"/>
                  <a:gd name="T32" fmla="*/ 2147483647 w 372"/>
                  <a:gd name="T33" fmla="*/ 2147483647 h 348"/>
                  <a:gd name="T34" fmla="*/ 2147483647 w 372"/>
                  <a:gd name="T35" fmla="*/ 2147483647 h 348"/>
                  <a:gd name="T36" fmla="*/ 2147483647 w 372"/>
                  <a:gd name="T37" fmla="*/ 2147483647 h 348"/>
                  <a:gd name="T38" fmla="*/ 2147483647 w 372"/>
                  <a:gd name="T39" fmla="*/ 2147483647 h 348"/>
                  <a:gd name="T40" fmla="*/ 2147483647 w 372"/>
                  <a:gd name="T41" fmla="*/ 2147483647 h 348"/>
                  <a:gd name="T42" fmla="*/ 2147483647 w 372"/>
                  <a:gd name="T43" fmla="*/ 2147483647 h 348"/>
                  <a:gd name="T44" fmla="*/ 2147483647 w 372"/>
                  <a:gd name="T45" fmla="*/ 2147483647 h 348"/>
                  <a:gd name="T46" fmla="*/ 2147483647 w 372"/>
                  <a:gd name="T47" fmla="*/ 2147483647 h 348"/>
                  <a:gd name="T48" fmla="*/ 2147483647 w 372"/>
                  <a:gd name="T49" fmla="*/ 2147483647 h 348"/>
                  <a:gd name="T50" fmla="*/ 2147483647 w 372"/>
                  <a:gd name="T51" fmla="*/ 2147483647 h 348"/>
                  <a:gd name="T52" fmla="*/ 2147483647 w 372"/>
                  <a:gd name="T53" fmla="*/ 2147483647 h 348"/>
                  <a:gd name="T54" fmla="*/ 2147483647 w 372"/>
                  <a:gd name="T55" fmla="*/ 2147483647 h 348"/>
                  <a:gd name="T56" fmla="*/ 2147483647 w 372"/>
                  <a:gd name="T57" fmla="*/ 2147483647 h 348"/>
                  <a:gd name="T58" fmla="*/ 2147483647 w 372"/>
                  <a:gd name="T59" fmla="*/ 2147483647 h 348"/>
                  <a:gd name="T60" fmla="*/ 2147483647 w 372"/>
                  <a:gd name="T61" fmla="*/ 2147483647 h 348"/>
                  <a:gd name="T62" fmla="*/ 2147483647 w 372"/>
                  <a:gd name="T63" fmla="*/ 2147483647 h 3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348"/>
                  <a:gd name="T98" fmla="*/ 372 w 372"/>
                  <a:gd name="T99" fmla="*/ 348 h 3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348">
                    <a:moveTo>
                      <a:pt x="30" y="18"/>
                    </a:moveTo>
                    <a:lnTo>
                      <a:pt x="12" y="0"/>
                    </a:lnTo>
                    <a:lnTo>
                      <a:pt x="6" y="24"/>
                    </a:lnTo>
                    <a:lnTo>
                      <a:pt x="24" y="48"/>
                    </a:lnTo>
                    <a:lnTo>
                      <a:pt x="30" y="18"/>
                    </a:lnTo>
                    <a:close/>
                    <a:moveTo>
                      <a:pt x="0" y="126"/>
                    </a:moveTo>
                    <a:lnTo>
                      <a:pt x="18" y="132"/>
                    </a:lnTo>
                    <a:lnTo>
                      <a:pt x="36" y="102"/>
                    </a:lnTo>
                    <a:lnTo>
                      <a:pt x="0" y="102"/>
                    </a:lnTo>
                    <a:lnTo>
                      <a:pt x="0" y="126"/>
                    </a:lnTo>
                    <a:close/>
                    <a:moveTo>
                      <a:pt x="78" y="120"/>
                    </a:moveTo>
                    <a:lnTo>
                      <a:pt x="36" y="120"/>
                    </a:lnTo>
                    <a:lnTo>
                      <a:pt x="42" y="144"/>
                    </a:lnTo>
                    <a:lnTo>
                      <a:pt x="78" y="132"/>
                    </a:lnTo>
                    <a:lnTo>
                      <a:pt x="78" y="120"/>
                    </a:lnTo>
                    <a:close/>
                    <a:moveTo>
                      <a:pt x="60" y="186"/>
                    </a:moveTo>
                    <a:lnTo>
                      <a:pt x="96" y="186"/>
                    </a:lnTo>
                    <a:lnTo>
                      <a:pt x="48" y="150"/>
                    </a:lnTo>
                    <a:lnTo>
                      <a:pt x="60" y="186"/>
                    </a:lnTo>
                    <a:close/>
                    <a:moveTo>
                      <a:pt x="246" y="222"/>
                    </a:moveTo>
                    <a:lnTo>
                      <a:pt x="222" y="210"/>
                    </a:lnTo>
                    <a:lnTo>
                      <a:pt x="192" y="210"/>
                    </a:lnTo>
                    <a:lnTo>
                      <a:pt x="192" y="228"/>
                    </a:lnTo>
                    <a:lnTo>
                      <a:pt x="198" y="234"/>
                    </a:lnTo>
                    <a:lnTo>
                      <a:pt x="204" y="246"/>
                    </a:lnTo>
                    <a:lnTo>
                      <a:pt x="216" y="252"/>
                    </a:lnTo>
                    <a:lnTo>
                      <a:pt x="252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46" y="222"/>
                    </a:lnTo>
                    <a:close/>
                    <a:moveTo>
                      <a:pt x="312" y="288"/>
                    </a:moveTo>
                    <a:lnTo>
                      <a:pt x="360" y="348"/>
                    </a:lnTo>
                    <a:lnTo>
                      <a:pt x="372" y="318"/>
                    </a:lnTo>
                    <a:lnTo>
                      <a:pt x="312" y="288"/>
                    </a:lnTo>
                    <a:close/>
                    <a:moveTo>
                      <a:pt x="288" y="126"/>
                    </a:moveTo>
                    <a:lnTo>
                      <a:pt x="288" y="132"/>
                    </a:lnTo>
                    <a:lnTo>
                      <a:pt x="282" y="138"/>
                    </a:lnTo>
                    <a:lnTo>
                      <a:pt x="282" y="150"/>
                    </a:lnTo>
                    <a:lnTo>
                      <a:pt x="276" y="162"/>
                    </a:lnTo>
                    <a:lnTo>
                      <a:pt x="276" y="192"/>
                    </a:lnTo>
                    <a:lnTo>
                      <a:pt x="312" y="228"/>
                    </a:lnTo>
                    <a:lnTo>
                      <a:pt x="324" y="234"/>
                    </a:lnTo>
                    <a:lnTo>
                      <a:pt x="330" y="240"/>
                    </a:lnTo>
                    <a:lnTo>
                      <a:pt x="288" y="126"/>
                    </a:lnTo>
                    <a:close/>
                    <a:moveTo>
                      <a:pt x="120" y="60"/>
                    </a:moveTo>
                    <a:lnTo>
                      <a:pt x="120" y="66"/>
                    </a:lnTo>
                    <a:lnTo>
                      <a:pt x="126" y="78"/>
                    </a:lnTo>
                    <a:lnTo>
                      <a:pt x="138" y="90"/>
                    </a:lnTo>
                    <a:lnTo>
                      <a:pt x="150" y="108"/>
                    </a:lnTo>
                    <a:lnTo>
                      <a:pt x="168" y="120"/>
                    </a:lnTo>
                    <a:lnTo>
                      <a:pt x="192" y="144"/>
                    </a:lnTo>
                    <a:lnTo>
                      <a:pt x="204" y="150"/>
                    </a:lnTo>
                    <a:lnTo>
                      <a:pt x="216" y="150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8" y="120"/>
                    </a:lnTo>
                    <a:lnTo>
                      <a:pt x="186" y="108"/>
                    </a:lnTo>
                    <a:lnTo>
                      <a:pt x="174" y="90"/>
                    </a:lnTo>
                    <a:lnTo>
                      <a:pt x="156" y="78"/>
                    </a:lnTo>
                    <a:lnTo>
                      <a:pt x="144" y="66"/>
                    </a:lnTo>
                    <a:lnTo>
                      <a:pt x="132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18" name="Papua New Guine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8237538" y="4138613"/>
                <a:ext cx="438150" cy="292100"/>
              </a:xfrm>
              <a:custGeom>
                <a:avLst/>
                <a:gdLst>
                  <a:gd name="T0" fmla="*/ 2147483647 w 1086"/>
                  <a:gd name="T1" fmla="*/ 2147483647 h 726"/>
                  <a:gd name="T2" fmla="*/ 2147483647 w 1086"/>
                  <a:gd name="T3" fmla="*/ 2147483647 h 726"/>
                  <a:gd name="T4" fmla="*/ 2147483647 w 1086"/>
                  <a:gd name="T5" fmla="*/ 2147483647 h 726"/>
                  <a:gd name="T6" fmla="*/ 2147483647 w 1086"/>
                  <a:gd name="T7" fmla="*/ 2147483647 h 726"/>
                  <a:gd name="T8" fmla="*/ 2147483647 w 1086"/>
                  <a:gd name="T9" fmla="*/ 2147483647 h 726"/>
                  <a:gd name="T10" fmla="*/ 2147483647 w 1086"/>
                  <a:gd name="T11" fmla="*/ 2147483647 h 726"/>
                  <a:gd name="T12" fmla="*/ 2147483647 w 1086"/>
                  <a:gd name="T13" fmla="*/ 2147483647 h 726"/>
                  <a:gd name="T14" fmla="*/ 2147483647 w 1086"/>
                  <a:gd name="T15" fmla="*/ 2147483647 h 726"/>
                  <a:gd name="T16" fmla="*/ 2147483647 w 1086"/>
                  <a:gd name="T17" fmla="*/ 2147483647 h 726"/>
                  <a:gd name="T18" fmla="*/ 2147483647 w 1086"/>
                  <a:gd name="T19" fmla="*/ 2147483647 h 726"/>
                  <a:gd name="T20" fmla="*/ 2147483647 w 1086"/>
                  <a:gd name="T21" fmla="*/ 2147483647 h 726"/>
                  <a:gd name="T22" fmla="*/ 2147483647 w 1086"/>
                  <a:gd name="T23" fmla="*/ 2147483647 h 726"/>
                  <a:gd name="T24" fmla="*/ 2147483647 w 1086"/>
                  <a:gd name="T25" fmla="*/ 2147483647 h 726"/>
                  <a:gd name="T26" fmla="*/ 2147483647 w 1086"/>
                  <a:gd name="T27" fmla="*/ 2147483647 h 726"/>
                  <a:gd name="T28" fmla="*/ 2147483647 w 1086"/>
                  <a:gd name="T29" fmla="*/ 2147483647 h 726"/>
                  <a:gd name="T30" fmla="*/ 2147483647 w 1086"/>
                  <a:gd name="T31" fmla="*/ 2147483647 h 726"/>
                  <a:gd name="T32" fmla="*/ 2147483647 w 1086"/>
                  <a:gd name="T33" fmla="*/ 2147483647 h 726"/>
                  <a:gd name="T34" fmla="*/ 2147483647 w 1086"/>
                  <a:gd name="T35" fmla="*/ 2147483647 h 726"/>
                  <a:gd name="T36" fmla="*/ 2147483647 w 1086"/>
                  <a:gd name="T37" fmla="*/ 2147483647 h 726"/>
                  <a:gd name="T38" fmla="*/ 2147483647 w 1086"/>
                  <a:gd name="T39" fmla="*/ 2147483647 h 726"/>
                  <a:gd name="T40" fmla="*/ 2147483647 w 1086"/>
                  <a:gd name="T41" fmla="*/ 2147483647 h 726"/>
                  <a:gd name="T42" fmla="*/ 2147483647 w 1086"/>
                  <a:gd name="T43" fmla="*/ 2147483647 h 726"/>
                  <a:gd name="T44" fmla="*/ 2147483647 w 1086"/>
                  <a:gd name="T45" fmla="*/ 2147483647 h 726"/>
                  <a:gd name="T46" fmla="*/ 2147483647 w 1086"/>
                  <a:gd name="T47" fmla="*/ 2147483647 h 726"/>
                  <a:gd name="T48" fmla="*/ 2147483647 w 1086"/>
                  <a:gd name="T49" fmla="*/ 2147483647 h 726"/>
                  <a:gd name="T50" fmla="*/ 2147483647 w 1086"/>
                  <a:gd name="T51" fmla="*/ 2147483647 h 726"/>
                  <a:gd name="T52" fmla="*/ 2147483647 w 1086"/>
                  <a:gd name="T53" fmla="*/ 2147483647 h 726"/>
                  <a:gd name="T54" fmla="*/ 2147483647 w 1086"/>
                  <a:gd name="T55" fmla="*/ 2147483647 h 726"/>
                  <a:gd name="T56" fmla="*/ 2147483647 w 1086"/>
                  <a:gd name="T57" fmla="*/ 2147483647 h 726"/>
                  <a:gd name="T58" fmla="*/ 2147483647 w 1086"/>
                  <a:gd name="T59" fmla="*/ 2147483647 h 726"/>
                  <a:gd name="T60" fmla="*/ 2147483647 w 1086"/>
                  <a:gd name="T61" fmla="*/ 2147483647 h 726"/>
                  <a:gd name="T62" fmla="*/ 2147483647 w 1086"/>
                  <a:gd name="T63" fmla="*/ 2147483647 h 726"/>
                  <a:gd name="T64" fmla="*/ 2147483647 w 1086"/>
                  <a:gd name="T65" fmla="*/ 2147483647 h 726"/>
                  <a:gd name="T66" fmla="*/ 2147483647 w 1086"/>
                  <a:gd name="T67" fmla="*/ 2147483647 h 726"/>
                  <a:gd name="T68" fmla="*/ 2147483647 w 1086"/>
                  <a:gd name="T69" fmla="*/ 2147483647 h 726"/>
                  <a:gd name="T70" fmla="*/ 2147483647 w 1086"/>
                  <a:gd name="T71" fmla="*/ 2147483647 h 726"/>
                  <a:gd name="T72" fmla="*/ 2147483647 w 1086"/>
                  <a:gd name="T73" fmla="*/ 2147483647 h 726"/>
                  <a:gd name="T74" fmla="*/ 2147483647 w 1086"/>
                  <a:gd name="T75" fmla="*/ 2147483647 h 726"/>
                  <a:gd name="T76" fmla="*/ 2147483647 w 1086"/>
                  <a:gd name="T77" fmla="*/ 2147483647 h 726"/>
                  <a:gd name="T78" fmla="*/ 2147483647 w 1086"/>
                  <a:gd name="T79" fmla="*/ 2147483647 h 726"/>
                  <a:gd name="T80" fmla="*/ 2147483647 w 1086"/>
                  <a:gd name="T81" fmla="*/ 2147483647 h 726"/>
                  <a:gd name="T82" fmla="*/ 2147483647 w 1086"/>
                  <a:gd name="T83" fmla="*/ 2147483647 h 726"/>
                  <a:gd name="T84" fmla="*/ 2147483647 w 1086"/>
                  <a:gd name="T85" fmla="*/ 2147483647 h 726"/>
                  <a:gd name="T86" fmla="*/ 2147483647 w 1086"/>
                  <a:gd name="T87" fmla="*/ 2147483647 h 726"/>
                  <a:gd name="T88" fmla="*/ 2147483647 w 1086"/>
                  <a:gd name="T89" fmla="*/ 2147483647 h 726"/>
                  <a:gd name="T90" fmla="*/ 2147483647 w 1086"/>
                  <a:gd name="T91" fmla="*/ 2147483647 h 726"/>
                  <a:gd name="T92" fmla="*/ 2147483647 w 1086"/>
                  <a:gd name="T93" fmla="*/ 2147483647 h 726"/>
                  <a:gd name="T94" fmla="*/ 2147483647 w 1086"/>
                  <a:gd name="T95" fmla="*/ 2147483647 h 726"/>
                  <a:gd name="T96" fmla="*/ 2147483647 w 1086"/>
                  <a:gd name="T97" fmla="*/ 2147483647 h 726"/>
                  <a:gd name="T98" fmla="*/ 2147483647 w 1086"/>
                  <a:gd name="T99" fmla="*/ 2147483647 h 726"/>
                  <a:gd name="T100" fmla="*/ 2147483647 w 1086"/>
                  <a:gd name="T101" fmla="*/ 2147483647 h 726"/>
                  <a:gd name="T102" fmla="*/ 2147483647 w 1086"/>
                  <a:gd name="T103" fmla="*/ 2147483647 h 726"/>
                  <a:gd name="T104" fmla="*/ 2147483647 w 1086"/>
                  <a:gd name="T105" fmla="*/ 2147483647 h 726"/>
                  <a:gd name="T106" fmla="*/ 2147483647 w 1086"/>
                  <a:gd name="T107" fmla="*/ 2147483647 h 726"/>
                  <a:gd name="T108" fmla="*/ 2147483647 w 1086"/>
                  <a:gd name="T109" fmla="*/ 2147483647 h 726"/>
                  <a:gd name="T110" fmla="*/ 2147483647 w 1086"/>
                  <a:gd name="T111" fmla="*/ 2147483647 h 726"/>
                  <a:gd name="T112" fmla="*/ 2147483647 w 1086"/>
                  <a:gd name="T113" fmla="*/ 2147483647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6"/>
                  <a:gd name="T172" fmla="*/ 0 h 726"/>
                  <a:gd name="T173" fmla="*/ 1086 w 1086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6" h="726">
                    <a:moveTo>
                      <a:pt x="486" y="0"/>
                    </a:moveTo>
                    <a:lnTo>
                      <a:pt x="462" y="0"/>
                    </a:lnTo>
                    <a:lnTo>
                      <a:pt x="450" y="6"/>
                    </a:lnTo>
                    <a:lnTo>
                      <a:pt x="444" y="12"/>
                    </a:lnTo>
                    <a:lnTo>
                      <a:pt x="432" y="18"/>
                    </a:lnTo>
                    <a:lnTo>
                      <a:pt x="462" y="36"/>
                    </a:lnTo>
                    <a:lnTo>
                      <a:pt x="474" y="36"/>
                    </a:lnTo>
                    <a:lnTo>
                      <a:pt x="486" y="30"/>
                    </a:lnTo>
                    <a:lnTo>
                      <a:pt x="498" y="18"/>
                    </a:lnTo>
                    <a:lnTo>
                      <a:pt x="492" y="6"/>
                    </a:lnTo>
                    <a:lnTo>
                      <a:pt x="486" y="0"/>
                    </a:lnTo>
                    <a:close/>
                    <a:moveTo>
                      <a:pt x="756" y="216"/>
                    </a:moveTo>
                    <a:lnTo>
                      <a:pt x="750" y="222"/>
                    </a:lnTo>
                    <a:lnTo>
                      <a:pt x="750" y="228"/>
                    </a:lnTo>
                    <a:lnTo>
                      <a:pt x="756" y="234"/>
                    </a:lnTo>
                    <a:lnTo>
                      <a:pt x="768" y="240"/>
                    </a:lnTo>
                    <a:lnTo>
                      <a:pt x="774" y="246"/>
                    </a:lnTo>
                    <a:lnTo>
                      <a:pt x="774" y="264"/>
                    </a:lnTo>
                    <a:lnTo>
                      <a:pt x="702" y="300"/>
                    </a:lnTo>
                    <a:lnTo>
                      <a:pt x="666" y="300"/>
                    </a:lnTo>
                    <a:lnTo>
                      <a:pt x="630" y="312"/>
                    </a:lnTo>
                    <a:lnTo>
                      <a:pt x="594" y="330"/>
                    </a:lnTo>
                    <a:lnTo>
                      <a:pt x="588" y="336"/>
                    </a:lnTo>
                    <a:lnTo>
                      <a:pt x="570" y="336"/>
                    </a:lnTo>
                    <a:lnTo>
                      <a:pt x="564" y="342"/>
                    </a:lnTo>
                    <a:lnTo>
                      <a:pt x="588" y="378"/>
                    </a:lnTo>
                    <a:lnTo>
                      <a:pt x="684" y="378"/>
                    </a:lnTo>
                    <a:lnTo>
                      <a:pt x="702" y="366"/>
                    </a:lnTo>
                    <a:lnTo>
                      <a:pt x="738" y="366"/>
                    </a:lnTo>
                    <a:lnTo>
                      <a:pt x="750" y="360"/>
                    </a:lnTo>
                    <a:lnTo>
                      <a:pt x="774" y="336"/>
                    </a:lnTo>
                    <a:lnTo>
                      <a:pt x="774" y="330"/>
                    </a:lnTo>
                    <a:lnTo>
                      <a:pt x="804" y="324"/>
                    </a:lnTo>
                    <a:lnTo>
                      <a:pt x="798" y="300"/>
                    </a:lnTo>
                    <a:lnTo>
                      <a:pt x="822" y="300"/>
                    </a:lnTo>
                    <a:lnTo>
                      <a:pt x="822" y="288"/>
                    </a:lnTo>
                    <a:lnTo>
                      <a:pt x="828" y="258"/>
                    </a:lnTo>
                    <a:lnTo>
                      <a:pt x="828" y="228"/>
                    </a:lnTo>
                    <a:lnTo>
                      <a:pt x="822" y="198"/>
                    </a:lnTo>
                    <a:lnTo>
                      <a:pt x="816" y="192"/>
                    </a:lnTo>
                    <a:lnTo>
                      <a:pt x="804" y="186"/>
                    </a:lnTo>
                    <a:lnTo>
                      <a:pt x="792" y="192"/>
                    </a:lnTo>
                    <a:lnTo>
                      <a:pt x="786" y="198"/>
                    </a:lnTo>
                    <a:lnTo>
                      <a:pt x="762" y="210"/>
                    </a:lnTo>
                    <a:lnTo>
                      <a:pt x="756" y="216"/>
                    </a:lnTo>
                    <a:close/>
                    <a:moveTo>
                      <a:pt x="834" y="132"/>
                    </a:moveTo>
                    <a:lnTo>
                      <a:pt x="822" y="132"/>
                    </a:lnTo>
                    <a:lnTo>
                      <a:pt x="816" y="120"/>
                    </a:lnTo>
                    <a:lnTo>
                      <a:pt x="804" y="108"/>
                    </a:lnTo>
                    <a:lnTo>
                      <a:pt x="792" y="102"/>
                    </a:lnTo>
                    <a:lnTo>
                      <a:pt x="786" y="90"/>
                    </a:lnTo>
                    <a:lnTo>
                      <a:pt x="774" y="78"/>
                    </a:lnTo>
                    <a:lnTo>
                      <a:pt x="768" y="78"/>
                    </a:lnTo>
                    <a:lnTo>
                      <a:pt x="762" y="72"/>
                    </a:lnTo>
                    <a:lnTo>
                      <a:pt x="756" y="72"/>
                    </a:lnTo>
                    <a:lnTo>
                      <a:pt x="732" y="36"/>
                    </a:lnTo>
                    <a:lnTo>
                      <a:pt x="720" y="84"/>
                    </a:lnTo>
                    <a:lnTo>
                      <a:pt x="762" y="96"/>
                    </a:lnTo>
                    <a:lnTo>
                      <a:pt x="816" y="150"/>
                    </a:lnTo>
                    <a:lnTo>
                      <a:pt x="828" y="150"/>
                    </a:lnTo>
                    <a:lnTo>
                      <a:pt x="834" y="156"/>
                    </a:lnTo>
                    <a:lnTo>
                      <a:pt x="846" y="162"/>
                    </a:lnTo>
                    <a:lnTo>
                      <a:pt x="852" y="174"/>
                    </a:lnTo>
                    <a:lnTo>
                      <a:pt x="852" y="180"/>
                    </a:lnTo>
                    <a:lnTo>
                      <a:pt x="858" y="192"/>
                    </a:lnTo>
                    <a:lnTo>
                      <a:pt x="852" y="204"/>
                    </a:lnTo>
                    <a:lnTo>
                      <a:pt x="852" y="240"/>
                    </a:lnTo>
                    <a:lnTo>
                      <a:pt x="858" y="252"/>
                    </a:lnTo>
                    <a:lnTo>
                      <a:pt x="864" y="258"/>
                    </a:lnTo>
                    <a:lnTo>
                      <a:pt x="882" y="258"/>
                    </a:lnTo>
                    <a:lnTo>
                      <a:pt x="894" y="246"/>
                    </a:lnTo>
                    <a:lnTo>
                      <a:pt x="900" y="234"/>
                    </a:lnTo>
                    <a:lnTo>
                      <a:pt x="900" y="222"/>
                    </a:lnTo>
                    <a:lnTo>
                      <a:pt x="888" y="186"/>
                    </a:lnTo>
                    <a:lnTo>
                      <a:pt x="876" y="174"/>
                    </a:lnTo>
                    <a:lnTo>
                      <a:pt x="864" y="156"/>
                    </a:lnTo>
                    <a:lnTo>
                      <a:pt x="852" y="150"/>
                    </a:lnTo>
                    <a:lnTo>
                      <a:pt x="846" y="138"/>
                    </a:lnTo>
                    <a:lnTo>
                      <a:pt x="834" y="132"/>
                    </a:lnTo>
                    <a:close/>
                    <a:moveTo>
                      <a:pt x="1086" y="360"/>
                    </a:moveTo>
                    <a:lnTo>
                      <a:pt x="1020" y="294"/>
                    </a:lnTo>
                    <a:lnTo>
                      <a:pt x="1020" y="288"/>
                    </a:lnTo>
                    <a:lnTo>
                      <a:pt x="1002" y="270"/>
                    </a:lnTo>
                    <a:lnTo>
                      <a:pt x="984" y="270"/>
                    </a:lnTo>
                    <a:lnTo>
                      <a:pt x="978" y="276"/>
                    </a:lnTo>
                    <a:lnTo>
                      <a:pt x="978" y="300"/>
                    </a:lnTo>
                    <a:lnTo>
                      <a:pt x="996" y="330"/>
                    </a:lnTo>
                    <a:lnTo>
                      <a:pt x="1020" y="378"/>
                    </a:lnTo>
                    <a:lnTo>
                      <a:pt x="1086" y="438"/>
                    </a:lnTo>
                    <a:lnTo>
                      <a:pt x="1086" y="360"/>
                    </a:lnTo>
                    <a:close/>
                    <a:moveTo>
                      <a:pt x="672" y="672"/>
                    </a:moveTo>
                    <a:lnTo>
                      <a:pt x="630" y="642"/>
                    </a:lnTo>
                    <a:lnTo>
                      <a:pt x="648" y="630"/>
                    </a:lnTo>
                    <a:lnTo>
                      <a:pt x="636" y="630"/>
                    </a:lnTo>
                    <a:lnTo>
                      <a:pt x="624" y="624"/>
                    </a:lnTo>
                    <a:lnTo>
                      <a:pt x="612" y="624"/>
                    </a:lnTo>
                    <a:lnTo>
                      <a:pt x="600" y="618"/>
                    </a:lnTo>
                    <a:lnTo>
                      <a:pt x="594" y="606"/>
                    </a:lnTo>
                    <a:lnTo>
                      <a:pt x="594" y="594"/>
                    </a:lnTo>
                    <a:lnTo>
                      <a:pt x="600" y="582"/>
                    </a:lnTo>
                    <a:lnTo>
                      <a:pt x="600" y="564"/>
                    </a:lnTo>
                    <a:lnTo>
                      <a:pt x="588" y="570"/>
                    </a:lnTo>
                    <a:lnTo>
                      <a:pt x="582" y="570"/>
                    </a:lnTo>
                    <a:lnTo>
                      <a:pt x="570" y="576"/>
                    </a:lnTo>
                    <a:lnTo>
                      <a:pt x="564" y="576"/>
                    </a:lnTo>
                    <a:lnTo>
                      <a:pt x="552" y="582"/>
                    </a:lnTo>
                    <a:lnTo>
                      <a:pt x="552" y="552"/>
                    </a:lnTo>
                    <a:lnTo>
                      <a:pt x="528" y="540"/>
                    </a:lnTo>
                    <a:lnTo>
                      <a:pt x="528" y="492"/>
                    </a:lnTo>
                    <a:lnTo>
                      <a:pt x="474" y="456"/>
                    </a:lnTo>
                    <a:lnTo>
                      <a:pt x="450" y="402"/>
                    </a:lnTo>
                    <a:lnTo>
                      <a:pt x="474" y="390"/>
                    </a:lnTo>
                    <a:lnTo>
                      <a:pt x="480" y="384"/>
                    </a:lnTo>
                    <a:lnTo>
                      <a:pt x="492" y="378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492" y="336"/>
                    </a:lnTo>
                    <a:lnTo>
                      <a:pt x="468" y="324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0" y="312"/>
                    </a:lnTo>
                    <a:lnTo>
                      <a:pt x="438" y="312"/>
                    </a:lnTo>
                    <a:lnTo>
                      <a:pt x="402" y="300"/>
                    </a:lnTo>
                    <a:lnTo>
                      <a:pt x="390" y="300"/>
                    </a:lnTo>
                    <a:lnTo>
                      <a:pt x="378" y="294"/>
                    </a:lnTo>
                    <a:lnTo>
                      <a:pt x="372" y="294"/>
                    </a:lnTo>
                    <a:lnTo>
                      <a:pt x="372" y="234"/>
                    </a:lnTo>
                    <a:lnTo>
                      <a:pt x="366" y="222"/>
                    </a:lnTo>
                    <a:lnTo>
                      <a:pt x="354" y="210"/>
                    </a:lnTo>
                    <a:lnTo>
                      <a:pt x="342" y="210"/>
                    </a:lnTo>
                    <a:lnTo>
                      <a:pt x="288" y="156"/>
                    </a:lnTo>
                    <a:lnTo>
                      <a:pt x="252" y="162"/>
                    </a:lnTo>
                    <a:lnTo>
                      <a:pt x="216" y="126"/>
                    </a:lnTo>
                    <a:lnTo>
                      <a:pt x="186" y="120"/>
                    </a:lnTo>
                    <a:lnTo>
                      <a:pt x="66" y="60"/>
                    </a:lnTo>
                    <a:lnTo>
                      <a:pt x="42" y="72"/>
                    </a:lnTo>
                    <a:lnTo>
                      <a:pt x="0" y="42"/>
                    </a:lnTo>
                    <a:lnTo>
                      <a:pt x="42" y="72"/>
                    </a:lnTo>
                    <a:lnTo>
                      <a:pt x="36" y="102"/>
                    </a:lnTo>
                    <a:lnTo>
                      <a:pt x="36" y="240"/>
                    </a:lnTo>
                    <a:lnTo>
                      <a:pt x="30" y="258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6" y="408"/>
                    </a:lnTo>
                    <a:lnTo>
                      <a:pt x="18" y="414"/>
                    </a:lnTo>
                    <a:lnTo>
                      <a:pt x="30" y="414"/>
                    </a:lnTo>
                    <a:lnTo>
                      <a:pt x="30" y="444"/>
                    </a:lnTo>
                    <a:lnTo>
                      <a:pt x="24" y="456"/>
                    </a:lnTo>
                    <a:lnTo>
                      <a:pt x="24" y="480"/>
                    </a:lnTo>
                    <a:lnTo>
                      <a:pt x="18" y="492"/>
                    </a:lnTo>
                    <a:lnTo>
                      <a:pt x="18" y="504"/>
                    </a:lnTo>
                    <a:lnTo>
                      <a:pt x="12" y="510"/>
                    </a:lnTo>
                    <a:lnTo>
                      <a:pt x="12" y="516"/>
                    </a:lnTo>
                    <a:lnTo>
                      <a:pt x="18" y="540"/>
                    </a:lnTo>
                    <a:lnTo>
                      <a:pt x="18" y="588"/>
                    </a:lnTo>
                    <a:lnTo>
                      <a:pt x="30" y="594"/>
                    </a:lnTo>
                    <a:lnTo>
                      <a:pt x="48" y="594"/>
                    </a:lnTo>
                    <a:lnTo>
                      <a:pt x="60" y="588"/>
                    </a:lnTo>
                    <a:lnTo>
                      <a:pt x="90" y="588"/>
                    </a:lnTo>
                    <a:lnTo>
                      <a:pt x="96" y="582"/>
                    </a:lnTo>
                    <a:lnTo>
                      <a:pt x="102" y="582"/>
                    </a:lnTo>
                    <a:lnTo>
                      <a:pt x="126" y="600"/>
                    </a:lnTo>
                    <a:lnTo>
                      <a:pt x="132" y="600"/>
                    </a:lnTo>
                    <a:lnTo>
                      <a:pt x="138" y="594"/>
                    </a:lnTo>
                    <a:lnTo>
                      <a:pt x="156" y="588"/>
                    </a:lnTo>
                    <a:lnTo>
                      <a:pt x="168" y="582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68" y="552"/>
                    </a:lnTo>
                    <a:lnTo>
                      <a:pt x="150" y="540"/>
                    </a:lnTo>
                    <a:lnTo>
                      <a:pt x="138" y="534"/>
                    </a:lnTo>
                    <a:lnTo>
                      <a:pt x="120" y="522"/>
                    </a:lnTo>
                    <a:lnTo>
                      <a:pt x="108" y="516"/>
                    </a:lnTo>
                    <a:lnTo>
                      <a:pt x="102" y="510"/>
                    </a:lnTo>
                    <a:lnTo>
                      <a:pt x="96" y="510"/>
                    </a:lnTo>
                    <a:lnTo>
                      <a:pt x="108" y="510"/>
                    </a:lnTo>
                    <a:lnTo>
                      <a:pt x="138" y="516"/>
                    </a:lnTo>
                    <a:lnTo>
                      <a:pt x="204" y="516"/>
                    </a:lnTo>
                    <a:lnTo>
                      <a:pt x="204" y="510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186" y="486"/>
                    </a:lnTo>
                    <a:lnTo>
                      <a:pt x="192" y="492"/>
                    </a:lnTo>
                    <a:lnTo>
                      <a:pt x="204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16" y="480"/>
                    </a:lnTo>
                    <a:lnTo>
                      <a:pt x="216" y="468"/>
                    </a:lnTo>
                    <a:lnTo>
                      <a:pt x="210" y="462"/>
                    </a:lnTo>
                    <a:lnTo>
                      <a:pt x="222" y="468"/>
                    </a:lnTo>
                    <a:lnTo>
                      <a:pt x="228" y="474"/>
                    </a:lnTo>
                    <a:lnTo>
                      <a:pt x="246" y="474"/>
                    </a:lnTo>
                    <a:lnTo>
                      <a:pt x="252" y="468"/>
                    </a:lnTo>
                    <a:lnTo>
                      <a:pt x="264" y="462"/>
                    </a:lnTo>
                    <a:lnTo>
                      <a:pt x="270" y="456"/>
                    </a:lnTo>
                    <a:lnTo>
                      <a:pt x="288" y="474"/>
                    </a:lnTo>
                    <a:lnTo>
                      <a:pt x="300" y="480"/>
                    </a:lnTo>
                    <a:lnTo>
                      <a:pt x="306" y="486"/>
                    </a:lnTo>
                    <a:lnTo>
                      <a:pt x="312" y="486"/>
                    </a:lnTo>
                    <a:lnTo>
                      <a:pt x="330" y="492"/>
                    </a:lnTo>
                    <a:lnTo>
                      <a:pt x="342" y="492"/>
                    </a:lnTo>
                    <a:lnTo>
                      <a:pt x="378" y="504"/>
                    </a:lnTo>
                    <a:lnTo>
                      <a:pt x="390" y="510"/>
                    </a:lnTo>
                    <a:lnTo>
                      <a:pt x="402" y="534"/>
                    </a:lnTo>
                    <a:lnTo>
                      <a:pt x="402" y="558"/>
                    </a:lnTo>
                    <a:lnTo>
                      <a:pt x="408" y="570"/>
                    </a:lnTo>
                    <a:lnTo>
                      <a:pt x="420" y="582"/>
                    </a:lnTo>
                    <a:lnTo>
                      <a:pt x="438" y="582"/>
                    </a:lnTo>
                    <a:lnTo>
                      <a:pt x="450" y="594"/>
                    </a:lnTo>
                    <a:lnTo>
                      <a:pt x="450" y="606"/>
                    </a:lnTo>
                    <a:lnTo>
                      <a:pt x="456" y="618"/>
                    </a:lnTo>
                    <a:lnTo>
                      <a:pt x="468" y="654"/>
                    </a:lnTo>
                    <a:lnTo>
                      <a:pt x="486" y="672"/>
                    </a:lnTo>
                    <a:lnTo>
                      <a:pt x="516" y="678"/>
                    </a:lnTo>
                    <a:lnTo>
                      <a:pt x="558" y="684"/>
                    </a:lnTo>
                    <a:lnTo>
                      <a:pt x="618" y="684"/>
                    </a:lnTo>
                    <a:lnTo>
                      <a:pt x="630" y="690"/>
                    </a:lnTo>
                    <a:lnTo>
                      <a:pt x="654" y="714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84" y="720"/>
                    </a:lnTo>
                    <a:lnTo>
                      <a:pt x="678" y="708"/>
                    </a:lnTo>
                    <a:lnTo>
                      <a:pt x="678" y="702"/>
                    </a:lnTo>
                    <a:lnTo>
                      <a:pt x="672" y="690"/>
                    </a:lnTo>
                    <a:lnTo>
                      <a:pt x="666" y="684"/>
                    </a:lnTo>
                    <a:lnTo>
                      <a:pt x="672" y="67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New Zealand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8489950" y="5191126"/>
                <a:ext cx="511175" cy="395288"/>
              </a:xfrm>
              <a:custGeom>
                <a:avLst/>
                <a:gdLst>
                  <a:gd name="T0" fmla="*/ 2147483647 w 1272"/>
                  <a:gd name="T1" fmla="*/ 2147483647 h 984"/>
                  <a:gd name="T2" fmla="*/ 2147483647 w 1272"/>
                  <a:gd name="T3" fmla="*/ 2147483647 h 984"/>
                  <a:gd name="T4" fmla="*/ 2147483647 w 1272"/>
                  <a:gd name="T5" fmla="*/ 2147483647 h 984"/>
                  <a:gd name="T6" fmla="*/ 2147483647 w 1272"/>
                  <a:gd name="T7" fmla="*/ 2147483647 h 984"/>
                  <a:gd name="T8" fmla="*/ 2147483647 w 1272"/>
                  <a:gd name="T9" fmla="*/ 2147483647 h 984"/>
                  <a:gd name="T10" fmla="*/ 2147483647 w 1272"/>
                  <a:gd name="T11" fmla="*/ 2147483647 h 984"/>
                  <a:gd name="T12" fmla="*/ 2147483647 w 1272"/>
                  <a:gd name="T13" fmla="*/ 2147483647 h 984"/>
                  <a:gd name="T14" fmla="*/ 2147483647 w 1272"/>
                  <a:gd name="T15" fmla="*/ 2147483647 h 984"/>
                  <a:gd name="T16" fmla="*/ 2147483647 w 1272"/>
                  <a:gd name="T17" fmla="*/ 2147483647 h 984"/>
                  <a:gd name="T18" fmla="*/ 2147483647 w 1272"/>
                  <a:gd name="T19" fmla="*/ 2147483647 h 984"/>
                  <a:gd name="T20" fmla="*/ 2147483647 w 1272"/>
                  <a:gd name="T21" fmla="*/ 2147483647 h 984"/>
                  <a:gd name="T22" fmla="*/ 2147483647 w 1272"/>
                  <a:gd name="T23" fmla="*/ 2147483647 h 984"/>
                  <a:gd name="T24" fmla="*/ 2147483647 w 1272"/>
                  <a:gd name="T25" fmla="*/ 2147483647 h 984"/>
                  <a:gd name="T26" fmla="*/ 2147483647 w 1272"/>
                  <a:gd name="T27" fmla="*/ 2147483647 h 984"/>
                  <a:gd name="T28" fmla="*/ 2147483647 w 1272"/>
                  <a:gd name="T29" fmla="*/ 2147483647 h 984"/>
                  <a:gd name="T30" fmla="*/ 2147483647 w 1272"/>
                  <a:gd name="T31" fmla="*/ 2147483647 h 984"/>
                  <a:gd name="T32" fmla="*/ 2147483647 w 1272"/>
                  <a:gd name="T33" fmla="*/ 2147483647 h 984"/>
                  <a:gd name="T34" fmla="*/ 2147483647 w 1272"/>
                  <a:gd name="T35" fmla="*/ 2147483647 h 984"/>
                  <a:gd name="T36" fmla="*/ 2147483647 w 1272"/>
                  <a:gd name="T37" fmla="*/ 2147483647 h 984"/>
                  <a:gd name="T38" fmla="*/ 2147483647 w 1272"/>
                  <a:gd name="T39" fmla="*/ 2147483647 h 984"/>
                  <a:gd name="T40" fmla="*/ 2147483647 w 1272"/>
                  <a:gd name="T41" fmla="*/ 2147483647 h 984"/>
                  <a:gd name="T42" fmla="*/ 2147483647 w 1272"/>
                  <a:gd name="T43" fmla="*/ 2147483647 h 984"/>
                  <a:gd name="T44" fmla="*/ 2147483647 w 1272"/>
                  <a:gd name="T45" fmla="*/ 2147483647 h 984"/>
                  <a:gd name="T46" fmla="*/ 2147483647 w 1272"/>
                  <a:gd name="T47" fmla="*/ 2147483647 h 984"/>
                  <a:gd name="T48" fmla="*/ 2147483647 w 1272"/>
                  <a:gd name="T49" fmla="*/ 2147483647 h 984"/>
                  <a:gd name="T50" fmla="*/ 2147483647 w 1272"/>
                  <a:gd name="T51" fmla="*/ 2147483647 h 984"/>
                  <a:gd name="T52" fmla="*/ 2147483647 w 1272"/>
                  <a:gd name="T53" fmla="*/ 2147483647 h 984"/>
                  <a:gd name="T54" fmla="*/ 2147483647 w 1272"/>
                  <a:gd name="T55" fmla="*/ 2147483647 h 984"/>
                  <a:gd name="T56" fmla="*/ 2147483647 w 1272"/>
                  <a:gd name="T57" fmla="*/ 2147483647 h 984"/>
                  <a:gd name="T58" fmla="*/ 2147483647 w 1272"/>
                  <a:gd name="T59" fmla="*/ 2147483647 h 984"/>
                  <a:gd name="T60" fmla="*/ 2147483647 w 1272"/>
                  <a:gd name="T61" fmla="*/ 2147483647 h 984"/>
                  <a:gd name="T62" fmla="*/ 2147483647 w 1272"/>
                  <a:gd name="T63" fmla="*/ 2147483647 h 984"/>
                  <a:gd name="T64" fmla="*/ 2147483647 w 1272"/>
                  <a:gd name="T65" fmla="*/ 2147483647 h 984"/>
                  <a:gd name="T66" fmla="*/ 2147483647 w 1272"/>
                  <a:gd name="T67" fmla="*/ 2147483647 h 984"/>
                  <a:gd name="T68" fmla="*/ 2147483647 w 1272"/>
                  <a:gd name="T69" fmla="*/ 2147483647 h 984"/>
                  <a:gd name="T70" fmla="*/ 2147483647 w 1272"/>
                  <a:gd name="T71" fmla="*/ 2147483647 h 984"/>
                  <a:gd name="T72" fmla="*/ 2147483647 w 1272"/>
                  <a:gd name="T73" fmla="*/ 2147483647 h 984"/>
                  <a:gd name="T74" fmla="*/ 2147483647 w 1272"/>
                  <a:gd name="T75" fmla="*/ 2147483647 h 984"/>
                  <a:gd name="T76" fmla="*/ 2147483647 w 1272"/>
                  <a:gd name="T77" fmla="*/ 2147483647 h 984"/>
                  <a:gd name="T78" fmla="*/ 2147483647 w 1272"/>
                  <a:gd name="T79" fmla="*/ 2147483647 h 984"/>
                  <a:gd name="T80" fmla="*/ 2147483647 w 1272"/>
                  <a:gd name="T81" fmla="*/ 2147483647 h 984"/>
                  <a:gd name="T82" fmla="*/ 2147483647 w 1272"/>
                  <a:gd name="T83" fmla="*/ 2147483647 h 984"/>
                  <a:gd name="T84" fmla="*/ 2147483647 w 1272"/>
                  <a:gd name="T85" fmla="*/ 2147483647 h 984"/>
                  <a:gd name="T86" fmla="*/ 2147483647 w 1272"/>
                  <a:gd name="T87" fmla="*/ 2147483647 h 984"/>
                  <a:gd name="T88" fmla="*/ 2147483647 w 1272"/>
                  <a:gd name="T89" fmla="*/ 2147483647 h 984"/>
                  <a:gd name="T90" fmla="*/ 2147483647 w 1272"/>
                  <a:gd name="T91" fmla="*/ 2147483647 h 984"/>
                  <a:gd name="T92" fmla="*/ 2147483647 w 1272"/>
                  <a:gd name="T93" fmla="*/ 2147483647 h 984"/>
                  <a:gd name="T94" fmla="*/ 2147483647 w 1272"/>
                  <a:gd name="T95" fmla="*/ 2147483647 h 984"/>
                  <a:gd name="T96" fmla="*/ 2147483647 w 1272"/>
                  <a:gd name="T97" fmla="*/ 2147483647 h 984"/>
                  <a:gd name="T98" fmla="*/ 2147483647 w 1272"/>
                  <a:gd name="T99" fmla="*/ 2147483647 h 984"/>
                  <a:gd name="T100" fmla="*/ 2147483647 w 1272"/>
                  <a:gd name="T101" fmla="*/ 2147483647 h 984"/>
                  <a:gd name="T102" fmla="*/ 2147483647 w 1272"/>
                  <a:gd name="T103" fmla="*/ 2147483647 h 984"/>
                  <a:gd name="T104" fmla="*/ 2147483647 w 1272"/>
                  <a:gd name="T105" fmla="*/ 2147483647 h 984"/>
                  <a:gd name="T106" fmla="*/ 2147483647 w 1272"/>
                  <a:gd name="T107" fmla="*/ 2147483647 h 984"/>
                  <a:gd name="T108" fmla="*/ 2147483647 w 1272"/>
                  <a:gd name="T109" fmla="*/ 2147483647 h 984"/>
                  <a:gd name="T110" fmla="*/ 2147483647 w 1272"/>
                  <a:gd name="T111" fmla="*/ 2147483647 h 984"/>
                  <a:gd name="T112" fmla="*/ 2147483647 w 1272"/>
                  <a:gd name="T113" fmla="*/ 2147483647 h 984"/>
                  <a:gd name="T114" fmla="*/ 2147483647 w 1272"/>
                  <a:gd name="T115" fmla="*/ 2147483647 h 984"/>
                  <a:gd name="T116" fmla="*/ 2147483647 w 1272"/>
                  <a:gd name="T117" fmla="*/ 2147483647 h 984"/>
                  <a:gd name="T118" fmla="*/ 2147483647 w 1272"/>
                  <a:gd name="T119" fmla="*/ 2147483647 h 984"/>
                  <a:gd name="T120" fmla="*/ 2147483647 w 1272"/>
                  <a:gd name="T121" fmla="*/ 2147483647 h 9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984"/>
                  <a:gd name="T185" fmla="*/ 1272 w 1272"/>
                  <a:gd name="T186" fmla="*/ 984 h 9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984">
                    <a:moveTo>
                      <a:pt x="750" y="564"/>
                    </a:moveTo>
                    <a:lnTo>
                      <a:pt x="738" y="564"/>
                    </a:lnTo>
                    <a:lnTo>
                      <a:pt x="744" y="528"/>
                    </a:lnTo>
                    <a:lnTo>
                      <a:pt x="720" y="546"/>
                    </a:lnTo>
                    <a:lnTo>
                      <a:pt x="726" y="540"/>
                    </a:lnTo>
                    <a:lnTo>
                      <a:pt x="726" y="504"/>
                    </a:lnTo>
                    <a:lnTo>
                      <a:pt x="708" y="504"/>
                    </a:lnTo>
                    <a:lnTo>
                      <a:pt x="702" y="510"/>
                    </a:lnTo>
                    <a:lnTo>
                      <a:pt x="696" y="522"/>
                    </a:lnTo>
                    <a:lnTo>
                      <a:pt x="690" y="528"/>
                    </a:lnTo>
                    <a:lnTo>
                      <a:pt x="672" y="540"/>
                    </a:lnTo>
                    <a:lnTo>
                      <a:pt x="660" y="546"/>
                    </a:lnTo>
                    <a:lnTo>
                      <a:pt x="654" y="558"/>
                    </a:lnTo>
                    <a:lnTo>
                      <a:pt x="642" y="570"/>
                    </a:lnTo>
                    <a:lnTo>
                      <a:pt x="630" y="576"/>
                    </a:lnTo>
                    <a:lnTo>
                      <a:pt x="618" y="588"/>
                    </a:lnTo>
                    <a:lnTo>
                      <a:pt x="606" y="588"/>
                    </a:lnTo>
                    <a:lnTo>
                      <a:pt x="588" y="600"/>
                    </a:lnTo>
                    <a:lnTo>
                      <a:pt x="576" y="606"/>
                    </a:lnTo>
                    <a:lnTo>
                      <a:pt x="546" y="636"/>
                    </a:lnTo>
                    <a:lnTo>
                      <a:pt x="540" y="648"/>
                    </a:lnTo>
                    <a:lnTo>
                      <a:pt x="534" y="648"/>
                    </a:lnTo>
                    <a:lnTo>
                      <a:pt x="528" y="654"/>
                    </a:lnTo>
                    <a:lnTo>
                      <a:pt x="510" y="660"/>
                    </a:lnTo>
                    <a:lnTo>
                      <a:pt x="498" y="666"/>
                    </a:lnTo>
                    <a:lnTo>
                      <a:pt x="462" y="678"/>
                    </a:lnTo>
                    <a:lnTo>
                      <a:pt x="438" y="690"/>
                    </a:lnTo>
                    <a:lnTo>
                      <a:pt x="426" y="702"/>
                    </a:lnTo>
                    <a:lnTo>
                      <a:pt x="414" y="708"/>
                    </a:lnTo>
                    <a:lnTo>
                      <a:pt x="408" y="720"/>
                    </a:lnTo>
                    <a:lnTo>
                      <a:pt x="396" y="726"/>
                    </a:lnTo>
                    <a:lnTo>
                      <a:pt x="378" y="726"/>
                    </a:lnTo>
                    <a:lnTo>
                      <a:pt x="366" y="732"/>
                    </a:lnTo>
                    <a:lnTo>
                      <a:pt x="312" y="750"/>
                    </a:lnTo>
                    <a:lnTo>
                      <a:pt x="288" y="762"/>
                    </a:lnTo>
                    <a:lnTo>
                      <a:pt x="270" y="774"/>
                    </a:lnTo>
                    <a:lnTo>
                      <a:pt x="246" y="786"/>
                    </a:lnTo>
                    <a:lnTo>
                      <a:pt x="222" y="792"/>
                    </a:lnTo>
                    <a:lnTo>
                      <a:pt x="198" y="804"/>
                    </a:lnTo>
                    <a:lnTo>
                      <a:pt x="180" y="810"/>
                    </a:lnTo>
                    <a:lnTo>
                      <a:pt x="174" y="816"/>
                    </a:lnTo>
                    <a:lnTo>
                      <a:pt x="168" y="828"/>
                    </a:lnTo>
                    <a:lnTo>
                      <a:pt x="168" y="846"/>
                    </a:lnTo>
                    <a:lnTo>
                      <a:pt x="156" y="834"/>
                    </a:lnTo>
                    <a:lnTo>
                      <a:pt x="150" y="834"/>
                    </a:lnTo>
                    <a:lnTo>
                      <a:pt x="144" y="840"/>
                    </a:lnTo>
                    <a:lnTo>
                      <a:pt x="120" y="852"/>
                    </a:lnTo>
                    <a:lnTo>
                      <a:pt x="108" y="864"/>
                    </a:lnTo>
                    <a:lnTo>
                      <a:pt x="72" y="882"/>
                    </a:lnTo>
                    <a:lnTo>
                      <a:pt x="66" y="882"/>
                    </a:lnTo>
                    <a:lnTo>
                      <a:pt x="54" y="888"/>
                    </a:lnTo>
                    <a:lnTo>
                      <a:pt x="36" y="888"/>
                    </a:lnTo>
                    <a:lnTo>
                      <a:pt x="18" y="894"/>
                    </a:lnTo>
                    <a:lnTo>
                      <a:pt x="12" y="906"/>
                    </a:lnTo>
                    <a:lnTo>
                      <a:pt x="0" y="912"/>
                    </a:lnTo>
                    <a:lnTo>
                      <a:pt x="18" y="912"/>
                    </a:lnTo>
                    <a:lnTo>
                      <a:pt x="24" y="918"/>
                    </a:lnTo>
                    <a:lnTo>
                      <a:pt x="30" y="918"/>
                    </a:lnTo>
                    <a:lnTo>
                      <a:pt x="24" y="924"/>
                    </a:lnTo>
                    <a:lnTo>
                      <a:pt x="24" y="942"/>
                    </a:lnTo>
                    <a:lnTo>
                      <a:pt x="30" y="948"/>
                    </a:lnTo>
                    <a:lnTo>
                      <a:pt x="42" y="948"/>
                    </a:lnTo>
                    <a:lnTo>
                      <a:pt x="54" y="942"/>
                    </a:lnTo>
                    <a:lnTo>
                      <a:pt x="60" y="936"/>
                    </a:lnTo>
                    <a:lnTo>
                      <a:pt x="72" y="948"/>
                    </a:lnTo>
                    <a:lnTo>
                      <a:pt x="96" y="948"/>
                    </a:lnTo>
                    <a:lnTo>
                      <a:pt x="102" y="954"/>
                    </a:lnTo>
                    <a:lnTo>
                      <a:pt x="132" y="954"/>
                    </a:lnTo>
                    <a:lnTo>
                      <a:pt x="150" y="972"/>
                    </a:lnTo>
                    <a:lnTo>
                      <a:pt x="180" y="966"/>
                    </a:lnTo>
                    <a:lnTo>
                      <a:pt x="192" y="972"/>
                    </a:lnTo>
                    <a:lnTo>
                      <a:pt x="198" y="978"/>
                    </a:lnTo>
                    <a:lnTo>
                      <a:pt x="216" y="984"/>
                    </a:lnTo>
                    <a:lnTo>
                      <a:pt x="228" y="984"/>
                    </a:lnTo>
                    <a:lnTo>
                      <a:pt x="252" y="972"/>
                    </a:lnTo>
                    <a:lnTo>
                      <a:pt x="264" y="948"/>
                    </a:lnTo>
                    <a:lnTo>
                      <a:pt x="288" y="936"/>
                    </a:lnTo>
                    <a:lnTo>
                      <a:pt x="312" y="936"/>
                    </a:lnTo>
                    <a:lnTo>
                      <a:pt x="336" y="924"/>
                    </a:lnTo>
                    <a:lnTo>
                      <a:pt x="342" y="912"/>
                    </a:lnTo>
                    <a:lnTo>
                      <a:pt x="342" y="894"/>
                    </a:lnTo>
                    <a:lnTo>
                      <a:pt x="348" y="882"/>
                    </a:lnTo>
                    <a:lnTo>
                      <a:pt x="372" y="870"/>
                    </a:lnTo>
                    <a:lnTo>
                      <a:pt x="396" y="870"/>
                    </a:lnTo>
                    <a:lnTo>
                      <a:pt x="408" y="858"/>
                    </a:lnTo>
                    <a:lnTo>
                      <a:pt x="408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80" y="792"/>
                    </a:lnTo>
                    <a:lnTo>
                      <a:pt x="462" y="774"/>
                    </a:lnTo>
                    <a:lnTo>
                      <a:pt x="504" y="792"/>
                    </a:lnTo>
                    <a:lnTo>
                      <a:pt x="504" y="774"/>
                    </a:lnTo>
                    <a:lnTo>
                      <a:pt x="510" y="768"/>
                    </a:lnTo>
                    <a:lnTo>
                      <a:pt x="540" y="768"/>
                    </a:lnTo>
                    <a:lnTo>
                      <a:pt x="546" y="774"/>
                    </a:lnTo>
                    <a:lnTo>
                      <a:pt x="558" y="780"/>
                    </a:lnTo>
                    <a:lnTo>
                      <a:pt x="570" y="780"/>
                    </a:lnTo>
                    <a:lnTo>
                      <a:pt x="576" y="774"/>
                    </a:lnTo>
                    <a:lnTo>
                      <a:pt x="576" y="768"/>
                    </a:lnTo>
                    <a:lnTo>
                      <a:pt x="582" y="762"/>
                    </a:lnTo>
                    <a:lnTo>
                      <a:pt x="582" y="756"/>
                    </a:lnTo>
                    <a:lnTo>
                      <a:pt x="570" y="744"/>
                    </a:lnTo>
                    <a:lnTo>
                      <a:pt x="612" y="702"/>
                    </a:lnTo>
                    <a:lnTo>
                      <a:pt x="618" y="702"/>
                    </a:lnTo>
                    <a:lnTo>
                      <a:pt x="624" y="696"/>
                    </a:lnTo>
                    <a:lnTo>
                      <a:pt x="660" y="678"/>
                    </a:lnTo>
                    <a:lnTo>
                      <a:pt x="666" y="666"/>
                    </a:lnTo>
                    <a:lnTo>
                      <a:pt x="672" y="660"/>
                    </a:lnTo>
                    <a:lnTo>
                      <a:pt x="672" y="654"/>
                    </a:lnTo>
                    <a:lnTo>
                      <a:pt x="696" y="654"/>
                    </a:lnTo>
                    <a:lnTo>
                      <a:pt x="708" y="648"/>
                    </a:lnTo>
                    <a:lnTo>
                      <a:pt x="738" y="618"/>
                    </a:lnTo>
                    <a:lnTo>
                      <a:pt x="738" y="612"/>
                    </a:lnTo>
                    <a:lnTo>
                      <a:pt x="744" y="612"/>
                    </a:lnTo>
                    <a:lnTo>
                      <a:pt x="750" y="606"/>
                    </a:lnTo>
                    <a:lnTo>
                      <a:pt x="768" y="594"/>
                    </a:lnTo>
                    <a:lnTo>
                      <a:pt x="780" y="582"/>
                    </a:lnTo>
                    <a:lnTo>
                      <a:pt x="786" y="570"/>
                    </a:lnTo>
                    <a:lnTo>
                      <a:pt x="786" y="546"/>
                    </a:lnTo>
                    <a:lnTo>
                      <a:pt x="780" y="540"/>
                    </a:lnTo>
                    <a:lnTo>
                      <a:pt x="780" y="534"/>
                    </a:lnTo>
                    <a:lnTo>
                      <a:pt x="750" y="564"/>
                    </a:lnTo>
                    <a:close/>
                    <a:moveTo>
                      <a:pt x="1224" y="324"/>
                    </a:moveTo>
                    <a:lnTo>
                      <a:pt x="1236" y="318"/>
                    </a:lnTo>
                    <a:lnTo>
                      <a:pt x="1242" y="318"/>
                    </a:lnTo>
                    <a:lnTo>
                      <a:pt x="1266" y="306"/>
                    </a:lnTo>
                    <a:lnTo>
                      <a:pt x="1272" y="300"/>
                    </a:lnTo>
                    <a:lnTo>
                      <a:pt x="1272" y="282"/>
                    </a:lnTo>
                    <a:lnTo>
                      <a:pt x="1266" y="270"/>
                    </a:lnTo>
                    <a:lnTo>
                      <a:pt x="1260" y="264"/>
                    </a:lnTo>
                    <a:lnTo>
                      <a:pt x="1248" y="264"/>
                    </a:lnTo>
                    <a:lnTo>
                      <a:pt x="1236" y="276"/>
                    </a:lnTo>
                    <a:lnTo>
                      <a:pt x="1236" y="282"/>
                    </a:lnTo>
                    <a:lnTo>
                      <a:pt x="1224" y="282"/>
                    </a:lnTo>
                    <a:lnTo>
                      <a:pt x="1212" y="276"/>
                    </a:lnTo>
                    <a:lnTo>
                      <a:pt x="1200" y="276"/>
                    </a:lnTo>
                    <a:lnTo>
                      <a:pt x="1194" y="282"/>
                    </a:lnTo>
                    <a:lnTo>
                      <a:pt x="1176" y="288"/>
                    </a:lnTo>
                    <a:lnTo>
                      <a:pt x="1158" y="288"/>
                    </a:lnTo>
                    <a:lnTo>
                      <a:pt x="1146" y="276"/>
                    </a:lnTo>
                    <a:lnTo>
                      <a:pt x="1146" y="222"/>
                    </a:lnTo>
                    <a:lnTo>
                      <a:pt x="1170" y="180"/>
                    </a:lnTo>
                    <a:lnTo>
                      <a:pt x="1170" y="174"/>
                    </a:lnTo>
                    <a:lnTo>
                      <a:pt x="1164" y="162"/>
                    </a:lnTo>
                    <a:lnTo>
                      <a:pt x="1158" y="156"/>
                    </a:lnTo>
                    <a:lnTo>
                      <a:pt x="1146" y="156"/>
                    </a:lnTo>
                    <a:lnTo>
                      <a:pt x="1140" y="168"/>
                    </a:lnTo>
                    <a:lnTo>
                      <a:pt x="1134" y="174"/>
                    </a:lnTo>
                    <a:lnTo>
                      <a:pt x="1134" y="204"/>
                    </a:lnTo>
                    <a:lnTo>
                      <a:pt x="1128" y="216"/>
                    </a:lnTo>
                    <a:lnTo>
                      <a:pt x="1116" y="222"/>
                    </a:lnTo>
                    <a:lnTo>
                      <a:pt x="1116" y="192"/>
                    </a:lnTo>
                    <a:lnTo>
                      <a:pt x="1092" y="174"/>
                    </a:lnTo>
                    <a:lnTo>
                      <a:pt x="1104" y="150"/>
                    </a:lnTo>
                    <a:lnTo>
                      <a:pt x="1116" y="138"/>
                    </a:lnTo>
                    <a:lnTo>
                      <a:pt x="1122" y="126"/>
                    </a:lnTo>
                    <a:lnTo>
                      <a:pt x="1128" y="108"/>
                    </a:lnTo>
                    <a:lnTo>
                      <a:pt x="1128" y="84"/>
                    </a:lnTo>
                    <a:lnTo>
                      <a:pt x="1116" y="78"/>
                    </a:lnTo>
                    <a:lnTo>
                      <a:pt x="1110" y="72"/>
                    </a:lnTo>
                    <a:lnTo>
                      <a:pt x="1098" y="66"/>
                    </a:lnTo>
                    <a:lnTo>
                      <a:pt x="1092" y="60"/>
                    </a:lnTo>
                    <a:lnTo>
                      <a:pt x="1080" y="60"/>
                    </a:lnTo>
                    <a:lnTo>
                      <a:pt x="1086" y="42"/>
                    </a:lnTo>
                    <a:lnTo>
                      <a:pt x="1062" y="42"/>
                    </a:lnTo>
                    <a:lnTo>
                      <a:pt x="1044" y="18"/>
                    </a:lnTo>
                    <a:lnTo>
                      <a:pt x="1050" y="0"/>
                    </a:lnTo>
                    <a:lnTo>
                      <a:pt x="1020" y="18"/>
                    </a:lnTo>
                    <a:lnTo>
                      <a:pt x="1044" y="54"/>
                    </a:lnTo>
                    <a:lnTo>
                      <a:pt x="1032" y="90"/>
                    </a:lnTo>
                    <a:lnTo>
                      <a:pt x="1056" y="102"/>
                    </a:lnTo>
                    <a:lnTo>
                      <a:pt x="1044" y="108"/>
                    </a:lnTo>
                    <a:lnTo>
                      <a:pt x="1044" y="126"/>
                    </a:lnTo>
                    <a:lnTo>
                      <a:pt x="1068" y="132"/>
                    </a:lnTo>
                    <a:lnTo>
                      <a:pt x="1044" y="150"/>
                    </a:lnTo>
                    <a:lnTo>
                      <a:pt x="1062" y="156"/>
                    </a:lnTo>
                    <a:lnTo>
                      <a:pt x="1062" y="168"/>
                    </a:lnTo>
                    <a:lnTo>
                      <a:pt x="1056" y="174"/>
                    </a:lnTo>
                    <a:lnTo>
                      <a:pt x="1056" y="192"/>
                    </a:lnTo>
                    <a:lnTo>
                      <a:pt x="1068" y="198"/>
                    </a:lnTo>
                    <a:lnTo>
                      <a:pt x="1074" y="204"/>
                    </a:lnTo>
                    <a:lnTo>
                      <a:pt x="1056" y="210"/>
                    </a:lnTo>
                    <a:lnTo>
                      <a:pt x="1044" y="222"/>
                    </a:lnTo>
                    <a:lnTo>
                      <a:pt x="1062" y="234"/>
                    </a:lnTo>
                    <a:lnTo>
                      <a:pt x="1038" y="258"/>
                    </a:lnTo>
                    <a:lnTo>
                      <a:pt x="1032" y="270"/>
                    </a:lnTo>
                    <a:lnTo>
                      <a:pt x="1026" y="276"/>
                    </a:lnTo>
                    <a:lnTo>
                      <a:pt x="1026" y="288"/>
                    </a:lnTo>
                    <a:lnTo>
                      <a:pt x="1038" y="300"/>
                    </a:lnTo>
                    <a:lnTo>
                      <a:pt x="1026" y="300"/>
                    </a:lnTo>
                    <a:lnTo>
                      <a:pt x="1014" y="306"/>
                    </a:lnTo>
                    <a:lnTo>
                      <a:pt x="1002" y="306"/>
                    </a:lnTo>
                    <a:lnTo>
                      <a:pt x="978" y="318"/>
                    </a:lnTo>
                    <a:lnTo>
                      <a:pt x="948" y="348"/>
                    </a:lnTo>
                    <a:lnTo>
                      <a:pt x="930" y="360"/>
                    </a:lnTo>
                    <a:lnTo>
                      <a:pt x="894" y="372"/>
                    </a:lnTo>
                    <a:lnTo>
                      <a:pt x="870" y="384"/>
                    </a:lnTo>
                    <a:lnTo>
                      <a:pt x="858" y="396"/>
                    </a:lnTo>
                    <a:lnTo>
                      <a:pt x="858" y="432"/>
                    </a:lnTo>
                    <a:lnTo>
                      <a:pt x="864" y="444"/>
                    </a:lnTo>
                    <a:lnTo>
                      <a:pt x="870" y="450"/>
                    </a:lnTo>
                    <a:lnTo>
                      <a:pt x="870" y="456"/>
                    </a:lnTo>
                    <a:lnTo>
                      <a:pt x="924" y="456"/>
                    </a:lnTo>
                    <a:lnTo>
                      <a:pt x="924" y="474"/>
                    </a:lnTo>
                    <a:lnTo>
                      <a:pt x="918" y="486"/>
                    </a:lnTo>
                    <a:lnTo>
                      <a:pt x="918" y="522"/>
                    </a:lnTo>
                    <a:lnTo>
                      <a:pt x="894" y="534"/>
                    </a:lnTo>
                    <a:lnTo>
                      <a:pt x="882" y="534"/>
                    </a:lnTo>
                    <a:lnTo>
                      <a:pt x="864" y="540"/>
                    </a:lnTo>
                    <a:lnTo>
                      <a:pt x="852" y="546"/>
                    </a:lnTo>
                    <a:lnTo>
                      <a:pt x="852" y="558"/>
                    </a:lnTo>
                    <a:lnTo>
                      <a:pt x="840" y="570"/>
                    </a:lnTo>
                    <a:lnTo>
                      <a:pt x="852" y="576"/>
                    </a:lnTo>
                    <a:lnTo>
                      <a:pt x="858" y="582"/>
                    </a:lnTo>
                    <a:lnTo>
                      <a:pt x="876" y="588"/>
                    </a:lnTo>
                    <a:lnTo>
                      <a:pt x="888" y="588"/>
                    </a:lnTo>
                    <a:lnTo>
                      <a:pt x="912" y="576"/>
                    </a:lnTo>
                    <a:lnTo>
                      <a:pt x="924" y="558"/>
                    </a:lnTo>
                    <a:lnTo>
                      <a:pt x="972" y="510"/>
                    </a:lnTo>
                    <a:lnTo>
                      <a:pt x="996" y="498"/>
                    </a:lnTo>
                    <a:lnTo>
                      <a:pt x="1014" y="492"/>
                    </a:lnTo>
                    <a:lnTo>
                      <a:pt x="1026" y="486"/>
                    </a:lnTo>
                    <a:lnTo>
                      <a:pt x="1032" y="480"/>
                    </a:lnTo>
                    <a:lnTo>
                      <a:pt x="1038" y="480"/>
                    </a:lnTo>
                    <a:lnTo>
                      <a:pt x="1044" y="474"/>
                    </a:lnTo>
                    <a:lnTo>
                      <a:pt x="1050" y="462"/>
                    </a:lnTo>
                    <a:lnTo>
                      <a:pt x="1056" y="462"/>
                    </a:lnTo>
                    <a:lnTo>
                      <a:pt x="1062" y="456"/>
                    </a:lnTo>
                    <a:lnTo>
                      <a:pt x="1074" y="450"/>
                    </a:lnTo>
                    <a:lnTo>
                      <a:pt x="1080" y="444"/>
                    </a:lnTo>
                    <a:lnTo>
                      <a:pt x="1080" y="420"/>
                    </a:lnTo>
                    <a:lnTo>
                      <a:pt x="1074" y="414"/>
                    </a:lnTo>
                    <a:lnTo>
                      <a:pt x="1080" y="414"/>
                    </a:lnTo>
                    <a:lnTo>
                      <a:pt x="1086" y="408"/>
                    </a:lnTo>
                    <a:lnTo>
                      <a:pt x="1110" y="396"/>
                    </a:lnTo>
                    <a:lnTo>
                      <a:pt x="1140" y="396"/>
                    </a:lnTo>
                    <a:lnTo>
                      <a:pt x="1152" y="402"/>
                    </a:lnTo>
                    <a:lnTo>
                      <a:pt x="1164" y="402"/>
                    </a:lnTo>
                    <a:lnTo>
                      <a:pt x="1176" y="390"/>
                    </a:lnTo>
                    <a:lnTo>
                      <a:pt x="1176" y="360"/>
                    </a:lnTo>
                    <a:lnTo>
                      <a:pt x="1200" y="360"/>
                    </a:lnTo>
                    <a:lnTo>
                      <a:pt x="1212" y="354"/>
                    </a:lnTo>
                    <a:lnTo>
                      <a:pt x="1218" y="354"/>
                    </a:lnTo>
                    <a:lnTo>
                      <a:pt x="1224" y="348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20" name="Austral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7332663" y="4422776"/>
                <a:ext cx="1143000" cy="1071563"/>
              </a:xfrm>
              <a:custGeom>
                <a:avLst/>
                <a:gdLst>
                  <a:gd name="T0" fmla="*/ 2147483647 w 2838"/>
                  <a:gd name="T1" fmla="*/ 2147483647 h 2664"/>
                  <a:gd name="T2" fmla="*/ 2147483647 w 2838"/>
                  <a:gd name="T3" fmla="*/ 2147483647 h 2664"/>
                  <a:gd name="T4" fmla="*/ 2147483647 w 2838"/>
                  <a:gd name="T5" fmla="*/ 2147483647 h 2664"/>
                  <a:gd name="T6" fmla="*/ 2147483647 w 2838"/>
                  <a:gd name="T7" fmla="*/ 2147483647 h 2664"/>
                  <a:gd name="T8" fmla="*/ 2147483647 w 2838"/>
                  <a:gd name="T9" fmla="*/ 2147483647 h 2664"/>
                  <a:gd name="T10" fmla="*/ 2147483647 w 2838"/>
                  <a:gd name="T11" fmla="*/ 2147483647 h 2664"/>
                  <a:gd name="T12" fmla="*/ 2147483647 w 2838"/>
                  <a:gd name="T13" fmla="*/ 2147483647 h 2664"/>
                  <a:gd name="T14" fmla="*/ 2147483647 w 2838"/>
                  <a:gd name="T15" fmla="*/ 2147483647 h 2664"/>
                  <a:gd name="T16" fmla="*/ 2147483647 w 2838"/>
                  <a:gd name="T17" fmla="*/ 2147483647 h 2664"/>
                  <a:gd name="T18" fmla="*/ 2147483647 w 2838"/>
                  <a:gd name="T19" fmla="*/ 2147483647 h 2664"/>
                  <a:gd name="T20" fmla="*/ 2147483647 w 2838"/>
                  <a:gd name="T21" fmla="*/ 2147483647 h 2664"/>
                  <a:gd name="T22" fmla="*/ 2147483647 w 2838"/>
                  <a:gd name="T23" fmla="*/ 2147483647 h 2664"/>
                  <a:gd name="T24" fmla="*/ 2147483647 w 2838"/>
                  <a:gd name="T25" fmla="*/ 2147483647 h 2664"/>
                  <a:gd name="T26" fmla="*/ 2147483647 w 2838"/>
                  <a:gd name="T27" fmla="*/ 2147483647 h 2664"/>
                  <a:gd name="T28" fmla="*/ 2147483647 w 2838"/>
                  <a:gd name="T29" fmla="*/ 2147483647 h 2664"/>
                  <a:gd name="T30" fmla="*/ 2147483647 w 2838"/>
                  <a:gd name="T31" fmla="*/ 2147483647 h 2664"/>
                  <a:gd name="T32" fmla="*/ 2147483647 w 2838"/>
                  <a:gd name="T33" fmla="*/ 2147483647 h 2664"/>
                  <a:gd name="T34" fmla="*/ 2147483647 w 2838"/>
                  <a:gd name="T35" fmla="*/ 2147483647 h 2664"/>
                  <a:gd name="T36" fmla="*/ 2147483647 w 2838"/>
                  <a:gd name="T37" fmla="*/ 2147483647 h 2664"/>
                  <a:gd name="T38" fmla="*/ 2147483647 w 2838"/>
                  <a:gd name="T39" fmla="*/ 2147483647 h 2664"/>
                  <a:gd name="T40" fmla="*/ 2147483647 w 2838"/>
                  <a:gd name="T41" fmla="*/ 2147483647 h 2664"/>
                  <a:gd name="T42" fmla="*/ 2147483647 w 2838"/>
                  <a:gd name="T43" fmla="*/ 2147483647 h 2664"/>
                  <a:gd name="T44" fmla="*/ 2147483647 w 2838"/>
                  <a:gd name="T45" fmla="*/ 2147483647 h 2664"/>
                  <a:gd name="T46" fmla="*/ 2147483647 w 2838"/>
                  <a:gd name="T47" fmla="*/ 2147483647 h 2664"/>
                  <a:gd name="T48" fmla="*/ 2147483647 w 2838"/>
                  <a:gd name="T49" fmla="*/ 2147483647 h 2664"/>
                  <a:gd name="T50" fmla="*/ 2147483647 w 2838"/>
                  <a:gd name="T51" fmla="*/ 2147483647 h 2664"/>
                  <a:gd name="T52" fmla="*/ 2147483647 w 2838"/>
                  <a:gd name="T53" fmla="*/ 2147483647 h 2664"/>
                  <a:gd name="T54" fmla="*/ 2147483647 w 2838"/>
                  <a:gd name="T55" fmla="*/ 2147483647 h 2664"/>
                  <a:gd name="T56" fmla="*/ 2147483647 w 2838"/>
                  <a:gd name="T57" fmla="*/ 2147483647 h 2664"/>
                  <a:gd name="T58" fmla="*/ 2147483647 w 2838"/>
                  <a:gd name="T59" fmla="*/ 2147483647 h 2664"/>
                  <a:gd name="T60" fmla="*/ 2147483647 w 2838"/>
                  <a:gd name="T61" fmla="*/ 2147483647 h 2664"/>
                  <a:gd name="T62" fmla="*/ 2147483647 w 2838"/>
                  <a:gd name="T63" fmla="*/ 2147483647 h 2664"/>
                  <a:gd name="T64" fmla="*/ 2147483647 w 2838"/>
                  <a:gd name="T65" fmla="*/ 2147483647 h 2664"/>
                  <a:gd name="T66" fmla="*/ 2147483647 w 2838"/>
                  <a:gd name="T67" fmla="*/ 2147483647 h 2664"/>
                  <a:gd name="T68" fmla="*/ 2147483647 w 2838"/>
                  <a:gd name="T69" fmla="*/ 2147483647 h 2664"/>
                  <a:gd name="T70" fmla="*/ 2147483647 w 2838"/>
                  <a:gd name="T71" fmla="*/ 2147483647 h 2664"/>
                  <a:gd name="T72" fmla="*/ 2147483647 w 2838"/>
                  <a:gd name="T73" fmla="*/ 2147483647 h 2664"/>
                  <a:gd name="T74" fmla="*/ 2147483647 w 2838"/>
                  <a:gd name="T75" fmla="*/ 2147483647 h 2664"/>
                  <a:gd name="T76" fmla="*/ 2147483647 w 2838"/>
                  <a:gd name="T77" fmla="*/ 2147483647 h 2664"/>
                  <a:gd name="T78" fmla="*/ 2147483647 w 2838"/>
                  <a:gd name="T79" fmla="*/ 2147483647 h 2664"/>
                  <a:gd name="T80" fmla="*/ 2147483647 w 2838"/>
                  <a:gd name="T81" fmla="*/ 2147483647 h 2664"/>
                  <a:gd name="T82" fmla="*/ 2147483647 w 2838"/>
                  <a:gd name="T83" fmla="*/ 2147483647 h 2664"/>
                  <a:gd name="T84" fmla="*/ 2147483647 w 2838"/>
                  <a:gd name="T85" fmla="*/ 2147483647 h 2664"/>
                  <a:gd name="T86" fmla="*/ 2147483647 w 2838"/>
                  <a:gd name="T87" fmla="*/ 2147483647 h 2664"/>
                  <a:gd name="T88" fmla="*/ 2147483647 w 2838"/>
                  <a:gd name="T89" fmla="*/ 2147483647 h 2664"/>
                  <a:gd name="T90" fmla="*/ 2147483647 w 2838"/>
                  <a:gd name="T91" fmla="*/ 2147483647 h 2664"/>
                  <a:gd name="T92" fmla="*/ 2147483647 w 2838"/>
                  <a:gd name="T93" fmla="*/ 2147483647 h 2664"/>
                  <a:gd name="T94" fmla="*/ 2147483647 w 2838"/>
                  <a:gd name="T95" fmla="*/ 2147483647 h 2664"/>
                  <a:gd name="T96" fmla="*/ 2147483647 w 2838"/>
                  <a:gd name="T97" fmla="*/ 2147483647 h 2664"/>
                  <a:gd name="T98" fmla="*/ 2147483647 w 2838"/>
                  <a:gd name="T99" fmla="*/ 2147483647 h 2664"/>
                  <a:gd name="T100" fmla="*/ 2147483647 w 2838"/>
                  <a:gd name="T101" fmla="*/ 2147483647 h 2664"/>
                  <a:gd name="T102" fmla="*/ 2147483647 w 2838"/>
                  <a:gd name="T103" fmla="*/ 2147483647 h 2664"/>
                  <a:gd name="T104" fmla="*/ 2147483647 w 2838"/>
                  <a:gd name="T105" fmla="*/ 2147483647 h 2664"/>
                  <a:gd name="T106" fmla="*/ 2147483647 w 2838"/>
                  <a:gd name="T107" fmla="*/ 2147483647 h 2664"/>
                  <a:gd name="T108" fmla="*/ 2147483647 w 2838"/>
                  <a:gd name="T109" fmla="*/ 2147483647 h 2664"/>
                  <a:gd name="T110" fmla="*/ 2147483647 w 2838"/>
                  <a:gd name="T111" fmla="*/ 2147483647 h 2664"/>
                  <a:gd name="T112" fmla="*/ 2147483647 w 2838"/>
                  <a:gd name="T113" fmla="*/ 2147483647 h 2664"/>
                  <a:gd name="T114" fmla="*/ 2147483647 w 2838"/>
                  <a:gd name="T115" fmla="*/ 2147483647 h 2664"/>
                  <a:gd name="T116" fmla="*/ 2147483647 w 2838"/>
                  <a:gd name="T117" fmla="*/ 2147483647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" name="North Africa"/>
            <p:cNvGrpSpPr/>
            <p:nvPr/>
          </p:nvGrpSpPr>
          <p:grpSpPr>
            <a:xfrm>
              <a:off x="3859213" y="2868613"/>
              <a:ext cx="1363662" cy="592138"/>
              <a:chOff x="3859213" y="2868613"/>
              <a:chExt cx="1363662" cy="592138"/>
            </a:xfrm>
            <a:grpFill/>
          </p:grpSpPr>
          <p:sp>
            <p:nvSpPr>
              <p:cNvPr id="111" name="Tunis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35475" y="2868613"/>
                <a:ext cx="109538" cy="228600"/>
              </a:xfrm>
              <a:custGeom>
                <a:avLst/>
                <a:gdLst>
                  <a:gd name="T0" fmla="*/ 2147483647 w 276"/>
                  <a:gd name="T1" fmla="*/ 2147483647 h 570"/>
                  <a:gd name="T2" fmla="*/ 2147483647 w 276"/>
                  <a:gd name="T3" fmla="*/ 2147483647 h 570"/>
                  <a:gd name="T4" fmla="*/ 2147483647 w 276"/>
                  <a:gd name="T5" fmla="*/ 2147483647 h 570"/>
                  <a:gd name="T6" fmla="*/ 2147483647 w 276"/>
                  <a:gd name="T7" fmla="*/ 2147483647 h 570"/>
                  <a:gd name="T8" fmla="*/ 2147483647 w 276"/>
                  <a:gd name="T9" fmla="*/ 2147483647 h 570"/>
                  <a:gd name="T10" fmla="*/ 2147483647 w 276"/>
                  <a:gd name="T11" fmla="*/ 2147483647 h 570"/>
                  <a:gd name="T12" fmla="*/ 0 w 276"/>
                  <a:gd name="T13" fmla="*/ 2147483647 h 570"/>
                  <a:gd name="T14" fmla="*/ 2147483647 w 276"/>
                  <a:gd name="T15" fmla="*/ 2147483647 h 570"/>
                  <a:gd name="T16" fmla="*/ 2147483647 w 276"/>
                  <a:gd name="T17" fmla="*/ 2147483647 h 570"/>
                  <a:gd name="T18" fmla="*/ 2147483647 w 276"/>
                  <a:gd name="T19" fmla="*/ 2147483647 h 570"/>
                  <a:gd name="T20" fmla="*/ 2147483647 w 276"/>
                  <a:gd name="T21" fmla="*/ 2147483647 h 570"/>
                  <a:gd name="T22" fmla="*/ 2147483647 w 276"/>
                  <a:gd name="T23" fmla="*/ 2147483647 h 570"/>
                  <a:gd name="T24" fmla="*/ 2147483647 w 276"/>
                  <a:gd name="T25" fmla="*/ 2147483647 h 570"/>
                  <a:gd name="T26" fmla="*/ 2147483647 w 276"/>
                  <a:gd name="T27" fmla="*/ 2147483647 h 570"/>
                  <a:gd name="T28" fmla="*/ 2147483647 w 276"/>
                  <a:gd name="T29" fmla="*/ 2147483647 h 570"/>
                  <a:gd name="T30" fmla="*/ 2147483647 w 276"/>
                  <a:gd name="T31" fmla="*/ 2147483647 h 570"/>
                  <a:gd name="T32" fmla="*/ 2147483647 w 276"/>
                  <a:gd name="T33" fmla="*/ 2147483647 h 570"/>
                  <a:gd name="T34" fmla="*/ 2147483647 w 276"/>
                  <a:gd name="T35" fmla="*/ 2147483647 h 570"/>
                  <a:gd name="T36" fmla="*/ 2147483647 w 276"/>
                  <a:gd name="T37" fmla="*/ 2147483647 h 570"/>
                  <a:gd name="T38" fmla="*/ 2147483647 w 276"/>
                  <a:gd name="T39" fmla="*/ 2147483647 h 570"/>
                  <a:gd name="T40" fmla="*/ 2147483647 w 276"/>
                  <a:gd name="T41" fmla="*/ 2147483647 h 570"/>
                  <a:gd name="T42" fmla="*/ 2147483647 w 276"/>
                  <a:gd name="T43" fmla="*/ 2147483647 h 570"/>
                  <a:gd name="T44" fmla="*/ 2147483647 w 276"/>
                  <a:gd name="T45" fmla="*/ 2147483647 h 570"/>
                  <a:gd name="T46" fmla="*/ 2147483647 w 276"/>
                  <a:gd name="T47" fmla="*/ 2147483647 h 570"/>
                  <a:gd name="T48" fmla="*/ 2147483647 w 276"/>
                  <a:gd name="T49" fmla="*/ 2147483647 h 570"/>
                  <a:gd name="T50" fmla="*/ 2147483647 w 276"/>
                  <a:gd name="T51" fmla="*/ 2147483647 h 570"/>
                  <a:gd name="T52" fmla="*/ 2147483647 w 276"/>
                  <a:gd name="T53" fmla="*/ 2147483647 h 570"/>
                  <a:gd name="T54" fmla="*/ 2147483647 w 276"/>
                  <a:gd name="T55" fmla="*/ 2147483647 h 570"/>
                  <a:gd name="T56" fmla="*/ 2147483647 w 276"/>
                  <a:gd name="T57" fmla="*/ 2147483647 h 570"/>
                  <a:gd name="T58" fmla="*/ 2147483647 w 276"/>
                  <a:gd name="T59" fmla="*/ 2147483647 h 570"/>
                  <a:gd name="T60" fmla="*/ 2147483647 w 276"/>
                  <a:gd name="T61" fmla="*/ 2147483647 h 570"/>
                  <a:gd name="T62" fmla="*/ 2147483647 w 276"/>
                  <a:gd name="T63" fmla="*/ 2147483647 h 570"/>
                  <a:gd name="T64" fmla="*/ 2147483647 w 276"/>
                  <a:gd name="T65" fmla="*/ 2147483647 h 570"/>
                  <a:gd name="T66" fmla="*/ 2147483647 w 276"/>
                  <a:gd name="T67" fmla="*/ 2147483647 h 570"/>
                  <a:gd name="T68" fmla="*/ 2147483647 w 276"/>
                  <a:gd name="T69" fmla="*/ 2147483647 h 570"/>
                  <a:gd name="T70" fmla="*/ 2147483647 w 276"/>
                  <a:gd name="T71" fmla="*/ 2147483647 h 570"/>
                  <a:gd name="T72" fmla="*/ 2147483647 w 276"/>
                  <a:gd name="T73" fmla="*/ 2147483647 h 570"/>
                  <a:gd name="T74" fmla="*/ 2147483647 w 276"/>
                  <a:gd name="T75" fmla="*/ 2147483647 h 570"/>
                  <a:gd name="T76" fmla="*/ 2147483647 w 276"/>
                  <a:gd name="T77" fmla="*/ 2147483647 h 570"/>
                  <a:gd name="T78" fmla="*/ 2147483647 w 276"/>
                  <a:gd name="T79" fmla="*/ 2147483647 h 570"/>
                  <a:gd name="T80" fmla="*/ 2147483647 w 276"/>
                  <a:gd name="T81" fmla="*/ 2147483647 h 570"/>
                  <a:gd name="T82" fmla="*/ 2147483647 w 276"/>
                  <a:gd name="T83" fmla="*/ 2147483647 h 570"/>
                  <a:gd name="T84" fmla="*/ 2147483647 w 276"/>
                  <a:gd name="T85" fmla="*/ 2147483647 h 570"/>
                  <a:gd name="T86" fmla="*/ 2147483647 w 276"/>
                  <a:gd name="T87" fmla="*/ 2147483647 h 570"/>
                  <a:gd name="T88" fmla="*/ 2147483647 w 276"/>
                  <a:gd name="T89" fmla="*/ 0 h 570"/>
                  <a:gd name="T90" fmla="*/ 2147483647 w 276"/>
                  <a:gd name="T91" fmla="*/ 2147483647 h 570"/>
                  <a:gd name="T92" fmla="*/ 2147483647 w 276"/>
                  <a:gd name="T93" fmla="*/ 2147483647 h 570"/>
                  <a:gd name="T94" fmla="*/ 2147483647 w 276"/>
                  <a:gd name="T95" fmla="*/ 214748364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Morocc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859213" y="2914651"/>
                <a:ext cx="341313" cy="266700"/>
              </a:xfrm>
              <a:custGeom>
                <a:avLst/>
                <a:gdLst>
                  <a:gd name="T0" fmla="*/ 2147483647 w 846"/>
                  <a:gd name="T1" fmla="*/ 2147483647 h 660"/>
                  <a:gd name="T2" fmla="*/ 2147483647 w 846"/>
                  <a:gd name="T3" fmla="*/ 2147483647 h 660"/>
                  <a:gd name="T4" fmla="*/ 2147483647 w 846"/>
                  <a:gd name="T5" fmla="*/ 2147483647 h 660"/>
                  <a:gd name="T6" fmla="*/ 2147483647 w 846"/>
                  <a:gd name="T7" fmla="*/ 2147483647 h 660"/>
                  <a:gd name="T8" fmla="*/ 2147483647 w 846"/>
                  <a:gd name="T9" fmla="*/ 2147483647 h 660"/>
                  <a:gd name="T10" fmla="*/ 2147483647 w 846"/>
                  <a:gd name="T11" fmla="*/ 2147483647 h 660"/>
                  <a:gd name="T12" fmla="*/ 2147483647 w 846"/>
                  <a:gd name="T13" fmla="*/ 2147483647 h 660"/>
                  <a:gd name="T14" fmla="*/ 2147483647 w 846"/>
                  <a:gd name="T15" fmla="*/ 2147483647 h 660"/>
                  <a:gd name="T16" fmla="*/ 2147483647 w 846"/>
                  <a:gd name="T17" fmla="*/ 2147483647 h 660"/>
                  <a:gd name="T18" fmla="*/ 2147483647 w 846"/>
                  <a:gd name="T19" fmla="*/ 0 h 660"/>
                  <a:gd name="T20" fmla="*/ 2147483647 w 846"/>
                  <a:gd name="T21" fmla="*/ 2147483647 h 660"/>
                  <a:gd name="T22" fmla="*/ 2147483647 w 846"/>
                  <a:gd name="T23" fmla="*/ 2147483647 h 660"/>
                  <a:gd name="T24" fmla="*/ 2147483647 w 846"/>
                  <a:gd name="T25" fmla="*/ 2147483647 h 660"/>
                  <a:gd name="T26" fmla="*/ 2147483647 w 846"/>
                  <a:gd name="T27" fmla="*/ 2147483647 h 660"/>
                  <a:gd name="T28" fmla="*/ 2147483647 w 846"/>
                  <a:gd name="T29" fmla="*/ 2147483647 h 660"/>
                  <a:gd name="T30" fmla="*/ 2147483647 w 846"/>
                  <a:gd name="T31" fmla="*/ 2147483647 h 660"/>
                  <a:gd name="T32" fmla="*/ 2147483647 w 846"/>
                  <a:gd name="T33" fmla="*/ 2147483647 h 660"/>
                  <a:gd name="T34" fmla="*/ 2147483647 w 846"/>
                  <a:gd name="T35" fmla="*/ 2147483647 h 660"/>
                  <a:gd name="T36" fmla="*/ 2147483647 w 846"/>
                  <a:gd name="T37" fmla="*/ 2147483647 h 660"/>
                  <a:gd name="T38" fmla="*/ 2147483647 w 846"/>
                  <a:gd name="T39" fmla="*/ 2147483647 h 660"/>
                  <a:gd name="T40" fmla="*/ 2147483647 w 846"/>
                  <a:gd name="T41" fmla="*/ 2147483647 h 660"/>
                  <a:gd name="T42" fmla="*/ 2147483647 w 846"/>
                  <a:gd name="T43" fmla="*/ 2147483647 h 660"/>
                  <a:gd name="T44" fmla="*/ 2147483647 w 846"/>
                  <a:gd name="T45" fmla="*/ 2147483647 h 660"/>
                  <a:gd name="T46" fmla="*/ 2147483647 w 846"/>
                  <a:gd name="T47" fmla="*/ 2147483647 h 660"/>
                  <a:gd name="T48" fmla="*/ 2147483647 w 846"/>
                  <a:gd name="T49" fmla="*/ 2147483647 h 660"/>
                  <a:gd name="T50" fmla="*/ 2147483647 w 846"/>
                  <a:gd name="T51" fmla="*/ 2147483647 h 660"/>
                  <a:gd name="T52" fmla="*/ 2147483647 w 846"/>
                  <a:gd name="T53" fmla="*/ 2147483647 h 660"/>
                  <a:gd name="T54" fmla="*/ 2147483647 w 846"/>
                  <a:gd name="T55" fmla="*/ 2147483647 h 660"/>
                  <a:gd name="T56" fmla="*/ 2147483647 w 846"/>
                  <a:gd name="T57" fmla="*/ 2147483647 h 660"/>
                  <a:gd name="T58" fmla="*/ 2147483647 w 846"/>
                  <a:gd name="T59" fmla="*/ 2147483647 h 660"/>
                  <a:gd name="T60" fmla="*/ 2147483647 w 846"/>
                  <a:gd name="T61" fmla="*/ 2147483647 h 660"/>
                  <a:gd name="T62" fmla="*/ 2147483647 w 846"/>
                  <a:gd name="T63" fmla="*/ 2147483647 h 660"/>
                  <a:gd name="T64" fmla="*/ 2147483647 w 846"/>
                  <a:gd name="T65" fmla="*/ 2147483647 h 660"/>
                  <a:gd name="T66" fmla="*/ 2147483647 w 846"/>
                  <a:gd name="T67" fmla="*/ 2147483647 h 660"/>
                  <a:gd name="T68" fmla="*/ 2147483647 w 846"/>
                  <a:gd name="T69" fmla="*/ 2147483647 h 660"/>
                  <a:gd name="T70" fmla="*/ 2147483647 w 846"/>
                  <a:gd name="T71" fmla="*/ 2147483647 h 660"/>
                  <a:gd name="T72" fmla="*/ 2147483647 w 846"/>
                  <a:gd name="T73" fmla="*/ 2147483647 h 660"/>
                  <a:gd name="T74" fmla="*/ 2147483647 w 846"/>
                  <a:gd name="T75" fmla="*/ 2147483647 h 660"/>
                  <a:gd name="T76" fmla="*/ 2147483647 w 846"/>
                  <a:gd name="T77" fmla="*/ 2147483647 h 660"/>
                  <a:gd name="T78" fmla="*/ 2147483647 w 846"/>
                  <a:gd name="T79" fmla="*/ 2147483647 h 660"/>
                  <a:gd name="T80" fmla="*/ 2147483647 w 846"/>
                  <a:gd name="T81" fmla="*/ 2147483647 h 660"/>
                  <a:gd name="T82" fmla="*/ 2147483647 w 846"/>
                  <a:gd name="T83" fmla="*/ 2147483647 h 660"/>
                  <a:gd name="T84" fmla="*/ 2147483647 w 846"/>
                  <a:gd name="T85" fmla="*/ 2147483647 h 660"/>
                  <a:gd name="T86" fmla="*/ 2147483647 w 846"/>
                  <a:gd name="T87" fmla="*/ 2147483647 h 660"/>
                  <a:gd name="T88" fmla="*/ 2147483647 w 846"/>
                  <a:gd name="T89" fmla="*/ 2147483647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6"/>
                  <a:gd name="T136" fmla="*/ 0 h 660"/>
                  <a:gd name="T137" fmla="*/ 846 w 846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6" h="660">
                    <a:moveTo>
                      <a:pt x="822" y="246"/>
                    </a:moveTo>
                    <a:lnTo>
                      <a:pt x="822" y="216"/>
                    </a:lnTo>
                    <a:lnTo>
                      <a:pt x="804" y="216"/>
                    </a:lnTo>
                    <a:lnTo>
                      <a:pt x="816" y="186"/>
                    </a:lnTo>
                    <a:lnTo>
                      <a:pt x="804" y="168"/>
                    </a:lnTo>
                    <a:lnTo>
                      <a:pt x="810" y="102"/>
                    </a:lnTo>
                    <a:lnTo>
                      <a:pt x="798" y="102"/>
                    </a:lnTo>
                    <a:lnTo>
                      <a:pt x="798" y="90"/>
                    </a:lnTo>
                    <a:lnTo>
                      <a:pt x="804" y="84"/>
                    </a:lnTo>
                    <a:lnTo>
                      <a:pt x="792" y="78"/>
                    </a:lnTo>
                    <a:lnTo>
                      <a:pt x="786" y="66"/>
                    </a:lnTo>
                    <a:lnTo>
                      <a:pt x="780" y="60"/>
                    </a:lnTo>
                    <a:lnTo>
                      <a:pt x="744" y="42"/>
                    </a:lnTo>
                    <a:lnTo>
                      <a:pt x="720" y="42"/>
                    </a:lnTo>
                    <a:lnTo>
                      <a:pt x="708" y="48"/>
                    </a:lnTo>
                    <a:lnTo>
                      <a:pt x="702" y="54"/>
                    </a:lnTo>
                    <a:lnTo>
                      <a:pt x="696" y="54"/>
                    </a:lnTo>
                    <a:lnTo>
                      <a:pt x="690" y="48"/>
                    </a:lnTo>
                    <a:lnTo>
                      <a:pt x="678" y="48"/>
                    </a:lnTo>
                    <a:lnTo>
                      <a:pt x="666" y="42"/>
                    </a:lnTo>
                    <a:lnTo>
                      <a:pt x="654" y="42"/>
                    </a:lnTo>
                    <a:lnTo>
                      <a:pt x="642" y="48"/>
                    </a:lnTo>
                    <a:lnTo>
                      <a:pt x="636" y="54"/>
                    </a:lnTo>
                    <a:lnTo>
                      <a:pt x="624" y="54"/>
                    </a:lnTo>
                    <a:lnTo>
                      <a:pt x="588" y="36"/>
                    </a:lnTo>
                    <a:lnTo>
                      <a:pt x="570" y="18"/>
                    </a:lnTo>
                    <a:lnTo>
                      <a:pt x="564" y="6"/>
                    </a:lnTo>
                    <a:lnTo>
                      <a:pt x="558" y="6"/>
                    </a:lnTo>
                    <a:lnTo>
                      <a:pt x="552" y="0"/>
                    </a:lnTo>
                    <a:lnTo>
                      <a:pt x="528" y="0"/>
                    </a:lnTo>
                    <a:lnTo>
                      <a:pt x="528" y="6"/>
                    </a:lnTo>
                    <a:lnTo>
                      <a:pt x="522" y="12"/>
                    </a:lnTo>
                    <a:lnTo>
                      <a:pt x="522" y="30"/>
                    </a:lnTo>
                    <a:lnTo>
                      <a:pt x="516" y="48"/>
                    </a:lnTo>
                    <a:lnTo>
                      <a:pt x="498" y="84"/>
                    </a:lnTo>
                    <a:lnTo>
                      <a:pt x="492" y="102"/>
                    </a:lnTo>
                    <a:lnTo>
                      <a:pt x="468" y="138"/>
                    </a:lnTo>
                    <a:lnTo>
                      <a:pt x="462" y="150"/>
                    </a:lnTo>
                    <a:lnTo>
                      <a:pt x="450" y="162"/>
                    </a:lnTo>
                    <a:lnTo>
                      <a:pt x="438" y="168"/>
                    </a:lnTo>
                    <a:lnTo>
                      <a:pt x="420" y="168"/>
                    </a:lnTo>
                    <a:lnTo>
                      <a:pt x="408" y="174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84" y="186"/>
                    </a:lnTo>
                    <a:lnTo>
                      <a:pt x="378" y="198"/>
                    </a:lnTo>
                    <a:lnTo>
                      <a:pt x="360" y="192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24" y="216"/>
                    </a:lnTo>
                    <a:lnTo>
                      <a:pt x="324" y="228"/>
                    </a:lnTo>
                    <a:lnTo>
                      <a:pt x="318" y="240"/>
                    </a:lnTo>
                    <a:lnTo>
                      <a:pt x="312" y="240"/>
                    </a:lnTo>
                    <a:lnTo>
                      <a:pt x="288" y="264"/>
                    </a:lnTo>
                    <a:lnTo>
                      <a:pt x="288" y="288"/>
                    </a:lnTo>
                    <a:lnTo>
                      <a:pt x="276" y="312"/>
                    </a:lnTo>
                    <a:lnTo>
                      <a:pt x="264" y="324"/>
                    </a:lnTo>
                    <a:lnTo>
                      <a:pt x="258" y="336"/>
                    </a:lnTo>
                    <a:lnTo>
                      <a:pt x="246" y="354"/>
                    </a:lnTo>
                    <a:lnTo>
                      <a:pt x="246" y="402"/>
                    </a:lnTo>
                    <a:lnTo>
                      <a:pt x="240" y="408"/>
                    </a:lnTo>
                    <a:lnTo>
                      <a:pt x="234" y="408"/>
                    </a:lnTo>
                    <a:lnTo>
                      <a:pt x="234" y="414"/>
                    </a:lnTo>
                    <a:lnTo>
                      <a:pt x="240" y="420"/>
                    </a:lnTo>
                    <a:lnTo>
                      <a:pt x="252" y="420"/>
                    </a:lnTo>
                    <a:lnTo>
                      <a:pt x="252" y="474"/>
                    </a:lnTo>
                    <a:lnTo>
                      <a:pt x="240" y="474"/>
                    </a:lnTo>
                    <a:lnTo>
                      <a:pt x="228" y="480"/>
                    </a:lnTo>
                    <a:lnTo>
                      <a:pt x="192" y="540"/>
                    </a:lnTo>
                    <a:lnTo>
                      <a:pt x="180" y="552"/>
                    </a:lnTo>
                    <a:lnTo>
                      <a:pt x="168" y="552"/>
                    </a:lnTo>
                    <a:lnTo>
                      <a:pt x="162" y="558"/>
                    </a:lnTo>
                    <a:lnTo>
                      <a:pt x="150" y="564"/>
                    </a:lnTo>
                    <a:lnTo>
                      <a:pt x="144" y="576"/>
                    </a:lnTo>
                    <a:lnTo>
                      <a:pt x="132" y="588"/>
                    </a:lnTo>
                    <a:lnTo>
                      <a:pt x="126" y="600"/>
                    </a:lnTo>
                    <a:lnTo>
                      <a:pt x="120" y="606"/>
                    </a:lnTo>
                    <a:lnTo>
                      <a:pt x="84" y="624"/>
                    </a:lnTo>
                    <a:lnTo>
                      <a:pt x="66" y="624"/>
                    </a:lnTo>
                    <a:lnTo>
                      <a:pt x="54" y="630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12" y="636"/>
                    </a:lnTo>
                    <a:lnTo>
                      <a:pt x="6" y="642"/>
                    </a:lnTo>
                    <a:lnTo>
                      <a:pt x="6" y="654"/>
                    </a:lnTo>
                    <a:lnTo>
                      <a:pt x="0" y="660"/>
                    </a:lnTo>
                    <a:lnTo>
                      <a:pt x="312" y="660"/>
                    </a:lnTo>
                    <a:lnTo>
                      <a:pt x="312" y="600"/>
                    </a:lnTo>
                    <a:lnTo>
                      <a:pt x="318" y="570"/>
                    </a:lnTo>
                    <a:lnTo>
                      <a:pt x="330" y="564"/>
                    </a:lnTo>
                    <a:lnTo>
                      <a:pt x="336" y="558"/>
                    </a:lnTo>
                    <a:lnTo>
                      <a:pt x="348" y="552"/>
                    </a:lnTo>
                    <a:lnTo>
                      <a:pt x="378" y="522"/>
                    </a:lnTo>
                    <a:lnTo>
                      <a:pt x="378" y="516"/>
                    </a:lnTo>
                    <a:lnTo>
                      <a:pt x="396" y="516"/>
                    </a:lnTo>
                    <a:lnTo>
                      <a:pt x="426" y="498"/>
                    </a:lnTo>
                    <a:lnTo>
                      <a:pt x="438" y="504"/>
                    </a:lnTo>
                    <a:lnTo>
                      <a:pt x="444" y="510"/>
                    </a:lnTo>
                    <a:lnTo>
                      <a:pt x="456" y="510"/>
                    </a:lnTo>
                    <a:lnTo>
                      <a:pt x="462" y="498"/>
                    </a:lnTo>
                    <a:lnTo>
                      <a:pt x="462" y="492"/>
                    </a:lnTo>
                    <a:lnTo>
                      <a:pt x="486" y="486"/>
                    </a:lnTo>
                    <a:lnTo>
                      <a:pt x="492" y="474"/>
                    </a:lnTo>
                    <a:lnTo>
                      <a:pt x="504" y="474"/>
                    </a:lnTo>
                    <a:lnTo>
                      <a:pt x="516" y="480"/>
                    </a:lnTo>
                    <a:lnTo>
                      <a:pt x="540" y="480"/>
                    </a:lnTo>
                    <a:lnTo>
                      <a:pt x="552" y="468"/>
                    </a:lnTo>
                    <a:lnTo>
                      <a:pt x="564" y="444"/>
                    </a:lnTo>
                    <a:lnTo>
                      <a:pt x="570" y="438"/>
                    </a:lnTo>
                    <a:lnTo>
                      <a:pt x="576" y="426"/>
                    </a:lnTo>
                    <a:lnTo>
                      <a:pt x="618" y="426"/>
                    </a:lnTo>
                    <a:lnTo>
                      <a:pt x="624" y="420"/>
                    </a:lnTo>
                    <a:lnTo>
                      <a:pt x="636" y="414"/>
                    </a:lnTo>
                    <a:lnTo>
                      <a:pt x="648" y="402"/>
                    </a:lnTo>
                    <a:lnTo>
                      <a:pt x="648" y="396"/>
                    </a:lnTo>
                    <a:lnTo>
                      <a:pt x="672" y="384"/>
                    </a:lnTo>
                    <a:lnTo>
                      <a:pt x="660" y="366"/>
                    </a:lnTo>
                    <a:lnTo>
                      <a:pt x="654" y="354"/>
                    </a:lnTo>
                    <a:lnTo>
                      <a:pt x="648" y="348"/>
                    </a:lnTo>
                    <a:lnTo>
                      <a:pt x="648" y="336"/>
                    </a:lnTo>
                    <a:lnTo>
                      <a:pt x="654" y="330"/>
                    </a:lnTo>
                    <a:lnTo>
                      <a:pt x="678" y="330"/>
                    </a:lnTo>
                    <a:lnTo>
                      <a:pt x="690" y="324"/>
                    </a:lnTo>
                    <a:lnTo>
                      <a:pt x="714" y="324"/>
                    </a:lnTo>
                    <a:lnTo>
                      <a:pt x="714" y="312"/>
                    </a:lnTo>
                    <a:lnTo>
                      <a:pt x="720" y="306"/>
                    </a:lnTo>
                    <a:lnTo>
                      <a:pt x="720" y="300"/>
                    </a:lnTo>
                    <a:lnTo>
                      <a:pt x="732" y="300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62" y="294"/>
                    </a:lnTo>
                    <a:lnTo>
                      <a:pt x="774" y="300"/>
                    </a:lnTo>
                    <a:lnTo>
                      <a:pt x="828" y="294"/>
                    </a:lnTo>
                    <a:lnTo>
                      <a:pt x="828" y="282"/>
                    </a:lnTo>
                    <a:lnTo>
                      <a:pt x="846" y="264"/>
                    </a:lnTo>
                    <a:lnTo>
                      <a:pt x="822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13" name="Liby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81513" y="3000376"/>
                <a:ext cx="442913" cy="446088"/>
              </a:xfrm>
              <a:custGeom>
                <a:avLst/>
                <a:gdLst>
                  <a:gd name="T0" fmla="*/ 2147483647 w 1098"/>
                  <a:gd name="T1" fmla="*/ 2147483647 h 1110"/>
                  <a:gd name="T2" fmla="*/ 2147483647 w 1098"/>
                  <a:gd name="T3" fmla="*/ 2147483647 h 1110"/>
                  <a:gd name="T4" fmla="*/ 2147483647 w 1098"/>
                  <a:gd name="T5" fmla="*/ 2147483647 h 1110"/>
                  <a:gd name="T6" fmla="*/ 2147483647 w 1098"/>
                  <a:gd name="T7" fmla="*/ 2147483647 h 1110"/>
                  <a:gd name="T8" fmla="*/ 2147483647 w 1098"/>
                  <a:gd name="T9" fmla="*/ 2147483647 h 1110"/>
                  <a:gd name="T10" fmla="*/ 2147483647 w 1098"/>
                  <a:gd name="T11" fmla="*/ 2147483647 h 1110"/>
                  <a:gd name="T12" fmla="*/ 2147483647 w 1098"/>
                  <a:gd name="T13" fmla="*/ 2147483647 h 1110"/>
                  <a:gd name="T14" fmla="*/ 2147483647 w 1098"/>
                  <a:gd name="T15" fmla="*/ 2147483647 h 1110"/>
                  <a:gd name="T16" fmla="*/ 2147483647 w 1098"/>
                  <a:gd name="T17" fmla="*/ 2147483647 h 1110"/>
                  <a:gd name="T18" fmla="*/ 2147483647 w 1098"/>
                  <a:gd name="T19" fmla="*/ 2147483647 h 1110"/>
                  <a:gd name="T20" fmla="*/ 2147483647 w 1098"/>
                  <a:gd name="T21" fmla="*/ 2147483647 h 1110"/>
                  <a:gd name="T22" fmla="*/ 2147483647 w 1098"/>
                  <a:gd name="T23" fmla="*/ 2147483647 h 1110"/>
                  <a:gd name="T24" fmla="*/ 0 w 1098"/>
                  <a:gd name="T25" fmla="*/ 2147483647 h 1110"/>
                  <a:gd name="T26" fmla="*/ 2147483647 w 1098"/>
                  <a:gd name="T27" fmla="*/ 2147483647 h 1110"/>
                  <a:gd name="T28" fmla="*/ 2147483647 w 1098"/>
                  <a:gd name="T29" fmla="*/ 2147483647 h 1110"/>
                  <a:gd name="T30" fmla="*/ 2147483647 w 1098"/>
                  <a:gd name="T31" fmla="*/ 2147483647 h 1110"/>
                  <a:gd name="T32" fmla="*/ 2147483647 w 1098"/>
                  <a:gd name="T33" fmla="*/ 2147483647 h 1110"/>
                  <a:gd name="T34" fmla="*/ 2147483647 w 1098"/>
                  <a:gd name="T35" fmla="*/ 2147483647 h 1110"/>
                  <a:gd name="T36" fmla="*/ 2147483647 w 1098"/>
                  <a:gd name="T37" fmla="*/ 2147483647 h 1110"/>
                  <a:gd name="T38" fmla="*/ 2147483647 w 1098"/>
                  <a:gd name="T39" fmla="*/ 2147483647 h 1110"/>
                  <a:gd name="T40" fmla="*/ 2147483647 w 1098"/>
                  <a:gd name="T41" fmla="*/ 2147483647 h 1110"/>
                  <a:gd name="T42" fmla="*/ 2147483647 w 1098"/>
                  <a:gd name="T43" fmla="*/ 2147483647 h 1110"/>
                  <a:gd name="T44" fmla="*/ 2147483647 w 1098"/>
                  <a:gd name="T45" fmla="*/ 2147483647 h 1110"/>
                  <a:gd name="T46" fmla="*/ 2147483647 w 1098"/>
                  <a:gd name="T47" fmla="*/ 2147483647 h 1110"/>
                  <a:gd name="T48" fmla="*/ 2147483647 w 1098"/>
                  <a:gd name="T49" fmla="*/ 2147483647 h 1110"/>
                  <a:gd name="T50" fmla="*/ 2147483647 w 1098"/>
                  <a:gd name="T51" fmla="*/ 2147483647 h 1110"/>
                  <a:gd name="T52" fmla="*/ 2147483647 w 1098"/>
                  <a:gd name="T53" fmla="*/ 2147483647 h 1110"/>
                  <a:gd name="T54" fmla="*/ 2147483647 w 1098"/>
                  <a:gd name="T55" fmla="*/ 2147483647 h 1110"/>
                  <a:gd name="T56" fmla="*/ 2147483647 w 1098"/>
                  <a:gd name="T57" fmla="*/ 2147483647 h 1110"/>
                  <a:gd name="T58" fmla="*/ 2147483647 w 1098"/>
                  <a:gd name="T59" fmla="*/ 2147483647 h 1110"/>
                  <a:gd name="T60" fmla="*/ 2147483647 w 1098"/>
                  <a:gd name="T61" fmla="*/ 2147483647 h 1110"/>
                  <a:gd name="T62" fmla="*/ 2147483647 w 1098"/>
                  <a:gd name="T63" fmla="*/ 2147483647 h 1110"/>
                  <a:gd name="T64" fmla="*/ 2147483647 w 1098"/>
                  <a:gd name="T65" fmla="*/ 2147483647 h 1110"/>
                  <a:gd name="T66" fmla="*/ 2147483647 w 1098"/>
                  <a:gd name="T67" fmla="*/ 2147483647 h 1110"/>
                  <a:gd name="T68" fmla="*/ 2147483647 w 1098"/>
                  <a:gd name="T69" fmla="*/ 2147483647 h 1110"/>
                  <a:gd name="T70" fmla="*/ 2147483647 w 1098"/>
                  <a:gd name="T71" fmla="*/ 2147483647 h 1110"/>
                  <a:gd name="T72" fmla="*/ 2147483647 w 1098"/>
                  <a:gd name="T73" fmla="*/ 2147483647 h 1110"/>
                  <a:gd name="T74" fmla="*/ 2147483647 w 1098"/>
                  <a:gd name="T75" fmla="*/ 2147483647 h 1110"/>
                  <a:gd name="T76" fmla="*/ 2147483647 w 1098"/>
                  <a:gd name="T77" fmla="*/ 2147483647 h 1110"/>
                  <a:gd name="T78" fmla="*/ 2147483647 w 1098"/>
                  <a:gd name="T79" fmla="*/ 2147483647 h 1110"/>
                  <a:gd name="T80" fmla="*/ 2147483647 w 1098"/>
                  <a:gd name="T81" fmla="*/ 2147483647 h 1110"/>
                  <a:gd name="T82" fmla="*/ 2147483647 w 1098"/>
                  <a:gd name="T83" fmla="*/ 2147483647 h 1110"/>
                  <a:gd name="T84" fmla="*/ 2147483647 w 1098"/>
                  <a:gd name="T85" fmla="*/ 2147483647 h 1110"/>
                  <a:gd name="T86" fmla="*/ 2147483647 w 1098"/>
                  <a:gd name="T87" fmla="*/ 2147483647 h 1110"/>
                  <a:gd name="T88" fmla="*/ 2147483647 w 1098"/>
                  <a:gd name="T89" fmla="*/ 2147483647 h 1110"/>
                  <a:gd name="T90" fmla="*/ 2147483647 w 1098"/>
                  <a:gd name="T91" fmla="*/ 2147483647 h 1110"/>
                  <a:gd name="T92" fmla="*/ 2147483647 w 1098"/>
                  <a:gd name="T93" fmla="*/ 2147483647 h 1110"/>
                  <a:gd name="T94" fmla="*/ 2147483647 w 1098"/>
                  <a:gd name="T95" fmla="*/ 2147483647 h 1110"/>
                  <a:gd name="T96" fmla="*/ 2147483647 w 1098"/>
                  <a:gd name="T97" fmla="*/ 2147483647 h 1110"/>
                  <a:gd name="T98" fmla="*/ 2147483647 w 1098"/>
                  <a:gd name="T99" fmla="*/ 2147483647 h 1110"/>
                  <a:gd name="T100" fmla="*/ 2147483647 w 1098"/>
                  <a:gd name="T101" fmla="*/ 2147483647 h 1110"/>
                  <a:gd name="T102" fmla="*/ 2147483647 w 1098"/>
                  <a:gd name="T103" fmla="*/ 2147483647 h 1110"/>
                  <a:gd name="T104" fmla="*/ 2147483647 w 1098"/>
                  <a:gd name="T105" fmla="*/ 2147483647 h 1110"/>
                  <a:gd name="T106" fmla="*/ 2147483647 w 1098"/>
                  <a:gd name="T107" fmla="*/ 2147483647 h 1110"/>
                  <a:gd name="T108" fmla="*/ 2147483647 w 1098"/>
                  <a:gd name="T109" fmla="*/ 2147483647 h 1110"/>
                  <a:gd name="T110" fmla="*/ 2147483647 w 1098"/>
                  <a:gd name="T111" fmla="*/ 2147483647 h 1110"/>
                  <a:gd name="T112" fmla="*/ 2147483647 w 1098"/>
                  <a:gd name="T113" fmla="*/ 2147483647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14" name="Egypt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905375" y="3051176"/>
                <a:ext cx="317500" cy="323850"/>
              </a:xfrm>
              <a:custGeom>
                <a:avLst/>
                <a:gdLst>
                  <a:gd name="T0" fmla="*/ 2147483647 w 792"/>
                  <a:gd name="T1" fmla="*/ 2147483647 h 804"/>
                  <a:gd name="T2" fmla="*/ 2147483647 w 792"/>
                  <a:gd name="T3" fmla="*/ 2147483647 h 804"/>
                  <a:gd name="T4" fmla="*/ 2147483647 w 792"/>
                  <a:gd name="T5" fmla="*/ 2147483647 h 804"/>
                  <a:gd name="T6" fmla="*/ 2147483647 w 792"/>
                  <a:gd name="T7" fmla="*/ 2147483647 h 804"/>
                  <a:gd name="T8" fmla="*/ 2147483647 w 792"/>
                  <a:gd name="T9" fmla="*/ 2147483647 h 804"/>
                  <a:gd name="T10" fmla="*/ 2147483647 w 792"/>
                  <a:gd name="T11" fmla="*/ 2147483647 h 804"/>
                  <a:gd name="T12" fmla="*/ 2147483647 w 792"/>
                  <a:gd name="T13" fmla="*/ 2147483647 h 804"/>
                  <a:gd name="T14" fmla="*/ 2147483647 w 792"/>
                  <a:gd name="T15" fmla="*/ 2147483647 h 804"/>
                  <a:gd name="T16" fmla="*/ 2147483647 w 792"/>
                  <a:gd name="T17" fmla="*/ 2147483647 h 804"/>
                  <a:gd name="T18" fmla="*/ 2147483647 w 792"/>
                  <a:gd name="T19" fmla="*/ 2147483647 h 804"/>
                  <a:gd name="T20" fmla="*/ 2147483647 w 792"/>
                  <a:gd name="T21" fmla="*/ 2147483647 h 804"/>
                  <a:gd name="T22" fmla="*/ 2147483647 w 792"/>
                  <a:gd name="T23" fmla="*/ 2147483647 h 804"/>
                  <a:gd name="T24" fmla="*/ 2147483647 w 792"/>
                  <a:gd name="T25" fmla="*/ 2147483647 h 804"/>
                  <a:gd name="T26" fmla="*/ 2147483647 w 792"/>
                  <a:gd name="T27" fmla="*/ 2147483647 h 804"/>
                  <a:gd name="T28" fmla="*/ 2147483647 w 792"/>
                  <a:gd name="T29" fmla="*/ 2147483647 h 804"/>
                  <a:gd name="T30" fmla="*/ 2147483647 w 792"/>
                  <a:gd name="T31" fmla="*/ 2147483647 h 804"/>
                  <a:gd name="T32" fmla="*/ 2147483647 w 792"/>
                  <a:gd name="T33" fmla="*/ 2147483647 h 804"/>
                  <a:gd name="T34" fmla="*/ 2147483647 w 792"/>
                  <a:gd name="T35" fmla="*/ 2147483647 h 804"/>
                  <a:gd name="T36" fmla="*/ 2147483647 w 792"/>
                  <a:gd name="T37" fmla="*/ 2147483647 h 804"/>
                  <a:gd name="T38" fmla="*/ 2147483647 w 792"/>
                  <a:gd name="T39" fmla="*/ 2147483647 h 804"/>
                  <a:gd name="T40" fmla="*/ 2147483647 w 792"/>
                  <a:gd name="T41" fmla="*/ 2147483647 h 804"/>
                  <a:gd name="T42" fmla="*/ 2147483647 w 792"/>
                  <a:gd name="T43" fmla="*/ 2147483647 h 804"/>
                  <a:gd name="T44" fmla="*/ 2147483647 w 792"/>
                  <a:gd name="T45" fmla="*/ 2147483647 h 804"/>
                  <a:gd name="T46" fmla="*/ 2147483647 w 792"/>
                  <a:gd name="T47" fmla="*/ 2147483647 h 804"/>
                  <a:gd name="T48" fmla="*/ 2147483647 w 792"/>
                  <a:gd name="T49" fmla="*/ 2147483647 h 804"/>
                  <a:gd name="T50" fmla="*/ 2147483647 w 792"/>
                  <a:gd name="T51" fmla="*/ 2147483647 h 804"/>
                  <a:gd name="T52" fmla="*/ 2147483647 w 792"/>
                  <a:gd name="T53" fmla="*/ 2147483647 h 804"/>
                  <a:gd name="T54" fmla="*/ 2147483647 w 792"/>
                  <a:gd name="T55" fmla="*/ 2147483647 h 804"/>
                  <a:gd name="T56" fmla="*/ 2147483647 w 792"/>
                  <a:gd name="T57" fmla="*/ 2147483647 h 804"/>
                  <a:gd name="T58" fmla="*/ 2147483647 w 792"/>
                  <a:gd name="T59" fmla="*/ 2147483647 h 804"/>
                  <a:gd name="T60" fmla="*/ 2147483647 w 792"/>
                  <a:gd name="T61" fmla="*/ 2147483647 h 804"/>
                  <a:gd name="T62" fmla="*/ 2147483647 w 792"/>
                  <a:gd name="T63" fmla="*/ 2147483647 h 804"/>
                  <a:gd name="T64" fmla="*/ 2147483647 w 792"/>
                  <a:gd name="T65" fmla="*/ 2147483647 h 804"/>
                  <a:gd name="T66" fmla="*/ 2147483647 w 792"/>
                  <a:gd name="T67" fmla="*/ 2147483647 h 804"/>
                  <a:gd name="T68" fmla="*/ 2147483647 w 792"/>
                  <a:gd name="T69" fmla="*/ 2147483647 h 804"/>
                  <a:gd name="T70" fmla="*/ 2147483647 w 792"/>
                  <a:gd name="T71" fmla="*/ 2147483647 h 804"/>
                  <a:gd name="T72" fmla="*/ 2147483647 w 792"/>
                  <a:gd name="T73" fmla="*/ 2147483647 h 804"/>
                  <a:gd name="T74" fmla="*/ 2147483647 w 792"/>
                  <a:gd name="T75" fmla="*/ 2147483647 h 804"/>
                  <a:gd name="T76" fmla="*/ 2147483647 w 792"/>
                  <a:gd name="T77" fmla="*/ 2147483647 h 804"/>
                  <a:gd name="T78" fmla="*/ 2147483647 w 792"/>
                  <a:gd name="T79" fmla="*/ 2147483647 h 804"/>
                  <a:gd name="T80" fmla="*/ 2147483647 w 792"/>
                  <a:gd name="T81" fmla="*/ 2147483647 h 804"/>
                  <a:gd name="T82" fmla="*/ 2147483647 w 792"/>
                  <a:gd name="T83" fmla="*/ 2147483647 h 804"/>
                  <a:gd name="T84" fmla="*/ 2147483647 w 792"/>
                  <a:gd name="T85" fmla="*/ 2147483647 h 804"/>
                  <a:gd name="T86" fmla="*/ 2147483647 w 792"/>
                  <a:gd name="T87" fmla="*/ 2147483647 h 804"/>
                  <a:gd name="T88" fmla="*/ 2147483647 w 792"/>
                  <a:gd name="T89" fmla="*/ 2147483647 h 804"/>
                  <a:gd name="T90" fmla="*/ 2147483647 w 792"/>
                  <a:gd name="T91" fmla="*/ 0 h 804"/>
                  <a:gd name="T92" fmla="*/ 2147483647 w 792"/>
                  <a:gd name="T93" fmla="*/ 2147483647 h 804"/>
                  <a:gd name="T94" fmla="*/ 2147483647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Alge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962400" y="2873376"/>
                <a:ext cx="595313" cy="587375"/>
              </a:xfrm>
              <a:custGeom>
                <a:avLst/>
                <a:gdLst>
                  <a:gd name="T0" fmla="*/ 2147483647 w 1476"/>
                  <a:gd name="T1" fmla="*/ 2147483647 h 1464"/>
                  <a:gd name="T2" fmla="*/ 2147483647 w 1476"/>
                  <a:gd name="T3" fmla="*/ 2147483647 h 1464"/>
                  <a:gd name="T4" fmla="*/ 2147483647 w 1476"/>
                  <a:gd name="T5" fmla="*/ 2147483647 h 1464"/>
                  <a:gd name="T6" fmla="*/ 2147483647 w 1476"/>
                  <a:gd name="T7" fmla="*/ 2147483647 h 1464"/>
                  <a:gd name="T8" fmla="*/ 2147483647 w 1476"/>
                  <a:gd name="T9" fmla="*/ 2147483647 h 1464"/>
                  <a:gd name="T10" fmla="*/ 2147483647 w 1476"/>
                  <a:gd name="T11" fmla="*/ 2147483647 h 1464"/>
                  <a:gd name="T12" fmla="*/ 2147483647 w 1476"/>
                  <a:gd name="T13" fmla="*/ 2147483647 h 1464"/>
                  <a:gd name="T14" fmla="*/ 2147483647 w 1476"/>
                  <a:gd name="T15" fmla="*/ 2147483647 h 1464"/>
                  <a:gd name="T16" fmla="*/ 2147483647 w 1476"/>
                  <a:gd name="T17" fmla="*/ 2147483647 h 1464"/>
                  <a:gd name="T18" fmla="*/ 2147483647 w 1476"/>
                  <a:gd name="T19" fmla="*/ 2147483647 h 1464"/>
                  <a:gd name="T20" fmla="*/ 2147483647 w 1476"/>
                  <a:gd name="T21" fmla="*/ 2147483647 h 1464"/>
                  <a:gd name="T22" fmla="*/ 2147483647 w 1476"/>
                  <a:gd name="T23" fmla="*/ 2147483647 h 1464"/>
                  <a:gd name="T24" fmla="*/ 2147483647 w 1476"/>
                  <a:gd name="T25" fmla="*/ 2147483647 h 1464"/>
                  <a:gd name="T26" fmla="*/ 2147483647 w 1476"/>
                  <a:gd name="T27" fmla="*/ 2147483647 h 1464"/>
                  <a:gd name="T28" fmla="*/ 2147483647 w 1476"/>
                  <a:gd name="T29" fmla="*/ 2147483647 h 1464"/>
                  <a:gd name="T30" fmla="*/ 2147483647 w 1476"/>
                  <a:gd name="T31" fmla="*/ 2147483647 h 1464"/>
                  <a:gd name="T32" fmla="*/ 2147483647 w 1476"/>
                  <a:gd name="T33" fmla="*/ 2147483647 h 1464"/>
                  <a:gd name="T34" fmla="*/ 2147483647 w 1476"/>
                  <a:gd name="T35" fmla="*/ 2147483647 h 1464"/>
                  <a:gd name="T36" fmla="*/ 2147483647 w 1476"/>
                  <a:gd name="T37" fmla="*/ 2147483647 h 1464"/>
                  <a:gd name="T38" fmla="*/ 2147483647 w 1476"/>
                  <a:gd name="T39" fmla="*/ 2147483647 h 1464"/>
                  <a:gd name="T40" fmla="*/ 2147483647 w 1476"/>
                  <a:gd name="T41" fmla="*/ 2147483647 h 1464"/>
                  <a:gd name="T42" fmla="*/ 2147483647 w 1476"/>
                  <a:gd name="T43" fmla="*/ 2147483647 h 1464"/>
                  <a:gd name="T44" fmla="*/ 2147483647 w 1476"/>
                  <a:gd name="T45" fmla="*/ 2147483647 h 1464"/>
                  <a:gd name="T46" fmla="*/ 2147483647 w 1476"/>
                  <a:gd name="T47" fmla="*/ 2147483647 h 1464"/>
                  <a:gd name="T48" fmla="*/ 2147483647 w 1476"/>
                  <a:gd name="T49" fmla="*/ 2147483647 h 1464"/>
                  <a:gd name="T50" fmla="*/ 2147483647 w 1476"/>
                  <a:gd name="T51" fmla="*/ 2147483647 h 1464"/>
                  <a:gd name="T52" fmla="*/ 2147483647 w 1476"/>
                  <a:gd name="T53" fmla="*/ 2147483647 h 1464"/>
                  <a:gd name="T54" fmla="*/ 2147483647 w 1476"/>
                  <a:gd name="T55" fmla="*/ 2147483647 h 1464"/>
                  <a:gd name="T56" fmla="*/ 2147483647 w 1476"/>
                  <a:gd name="T57" fmla="*/ 2147483647 h 1464"/>
                  <a:gd name="T58" fmla="*/ 2147483647 w 1476"/>
                  <a:gd name="T59" fmla="*/ 2147483647 h 1464"/>
                  <a:gd name="T60" fmla="*/ 2147483647 w 1476"/>
                  <a:gd name="T61" fmla="*/ 2147483647 h 1464"/>
                  <a:gd name="T62" fmla="*/ 2147483647 w 1476"/>
                  <a:gd name="T63" fmla="*/ 2147483647 h 1464"/>
                  <a:gd name="T64" fmla="*/ 2147483647 w 1476"/>
                  <a:gd name="T65" fmla="*/ 2147483647 h 1464"/>
                  <a:gd name="T66" fmla="*/ 2147483647 w 1476"/>
                  <a:gd name="T67" fmla="*/ 2147483647 h 1464"/>
                  <a:gd name="T68" fmla="*/ 2147483647 w 1476"/>
                  <a:gd name="T69" fmla="*/ 2147483647 h 1464"/>
                  <a:gd name="T70" fmla="*/ 2147483647 w 1476"/>
                  <a:gd name="T71" fmla="*/ 2147483647 h 1464"/>
                  <a:gd name="T72" fmla="*/ 2147483647 w 1476"/>
                  <a:gd name="T73" fmla="*/ 2147483647 h 1464"/>
                  <a:gd name="T74" fmla="*/ 2147483647 w 1476"/>
                  <a:gd name="T75" fmla="*/ 2147483647 h 1464"/>
                  <a:gd name="T76" fmla="*/ 2147483647 w 1476"/>
                  <a:gd name="T77" fmla="*/ 2147483647 h 1464"/>
                  <a:gd name="T78" fmla="*/ 2147483647 w 1476"/>
                  <a:gd name="T79" fmla="*/ 2147483647 h 1464"/>
                  <a:gd name="T80" fmla="*/ 2147483647 w 1476"/>
                  <a:gd name="T81" fmla="*/ 2147483647 h 1464"/>
                  <a:gd name="T82" fmla="*/ 2147483647 w 1476"/>
                  <a:gd name="T83" fmla="*/ 2147483647 h 1464"/>
                  <a:gd name="T84" fmla="*/ 2147483647 w 1476"/>
                  <a:gd name="T85" fmla="*/ 2147483647 h 1464"/>
                  <a:gd name="T86" fmla="*/ 2147483647 w 1476"/>
                  <a:gd name="T87" fmla="*/ 2147483647 h 1464"/>
                  <a:gd name="T88" fmla="*/ 2147483647 w 1476"/>
                  <a:gd name="T89" fmla="*/ 2147483647 h 1464"/>
                  <a:gd name="T90" fmla="*/ 2147483647 w 1476"/>
                  <a:gd name="T91" fmla="*/ 2147483647 h 1464"/>
                  <a:gd name="T92" fmla="*/ 2147483647 w 1476"/>
                  <a:gd name="T93" fmla="*/ 2147483647 h 1464"/>
                  <a:gd name="T94" fmla="*/ 2147483647 w 1476"/>
                  <a:gd name="T95" fmla="*/ 2147483647 h 1464"/>
                  <a:gd name="T96" fmla="*/ 2147483647 w 1476"/>
                  <a:gd name="T97" fmla="*/ 2147483647 h 1464"/>
                  <a:gd name="T98" fmla="*/ 2147483647 w 1476"/>
                  <a:gd name="T99" fmla="*/ 2147483647 h 1464"/>
                  <a:gd name="T100" fmla="*/ 2147483647 w 1476"/>
                  <a:gd name="T101" fmla="*/ 2147483647 h 1464"/>
                  <a:gd name="T102" fmla="*/ 2147483647 w 1476"/>
                  <a:gd name="T103" fmla="*/ 2147483647 h 1464"/>
                  <a:gd name="T104" fmla="*/ 2147483647 w 1476"/>
                  <a:gd name="T105" fmla="*/ 2147483647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2" name="Middle East"/>
            <p:cNvGrpSpPr/>
            <p:nvPr/>
          </p:nvGrpSpPr>
          <p:grpSpPr>
            <a:xfrm>
              <a:off x="4900613" y="2711451"/>
              <a:ext cx="1081088" cy="950913"/>
              <a:chOff x="4900613" y="2711451"/>
              <a:chExt cx="1081088" cy="950913"/>
            </a:xfrm>
            <a:grpFill/>
          </p:grpSpPr>
          <p:sp>
            <p:nvSpPr>
              <p:cNvPr id="96" name="Yem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426075" y="3460751"/>
                <a:ext cx="295275" cy="201613"/>
              </a:xfrm>
              <a:custGeom>
                <a:avLst/>
                <a:gdLst>
                  <a:gd name="T0" fmla="*/ 2147483647 w 732"/>
                  <a:gd name="T1" fmla="*/ 2147483647 h 498"/>
                  <a:gd name="T2" fmla="*/ 2147483647 w 732"/>
                  <a:gd name="T3" fmla="*/ 2147483647 h 498"/>
                  <a:gd name="T4" fmla="*/ 2147483647 w 732"/>
                  <a:gd name="T5" fmla="*/ 2147483647 h 498"/>
                  <a:gd name="T6" fmla="*/ 2147483647 w 732"/>
                  <a:gd name="T7" fmla="*/ 2147483647 h 498"/>
                  <a:gd name="T8" fmla="*/ 2147483647 w 732"/>
                  <a:gd name="T9" fmla="*/ 2147483647 h 498"/>
                  <a:gd name="T10" fmla="*/ 2147483647 w 732"/>
                  <a:gd name="T11" fmla="*/ 2147483647 h 498"/>
                  <a:gd name="T12" fmla="*/ 2147483647 w 732"/>
                  <a:gd name="T13" fmla="*/ 2147483647 h 498"/>
                  <a:gd name="T14" fmla="*/ 2147483647 w 732"/>
                  <a:gd name="T15" fmla="*/ 2147483647 h 498"/>
                  <a:gd name="T16" fmla="*/ 2147483647 w 732"/>
                  <a:gd name="T17" fmla="*/ 2147483647 h 498"/>
                  <a:gd name="T18" fmla="*/ 2147483647 w 732"/>
                  <a:gd name="T19" fmla="*/ 2147483647 h 498"/>
                  <a:gd name="T20" fmla="*/ 2147483647 w 732"/>
                  <a:gd name="T21" fmla="*/ 2147483647 h 498"/>
                  <a:gd name="T22" fmla="*/ 2147483647 w 732"/>
                  <a:gd name="T23" fmla="*/ 2147483647 h 498"/>
                  <a:gd name="T24" fmla="*/ 2147483647 w 732"/>
                  <a:gd name="T25" fmla="*/ 2147483647 h 498"/>
                  <a:gd name="T26" fmla="*/ 2147483647 w 732"/>
                  <a:gd name="T27" fmla="*/ 2147483647 h 498"/>
                  <a:gd name="T28" fmla="*/ 2147483647 w 732"/>
                  <a:gd name="T29" fmla="*/ 2147483647 h 498"/>
                  <a:gd name="T30" fmla="*/ 0 w 732"/>
                  <a:gd name="T31" fmla="*/ 2147483647 h 498"/>
                  <a:gd name="T32" fmla="*/ 2147483647 w 732"/>
                  <a:gd name="T33" fmla="*/ 2147483647 h 498"/>
                  <a:gd name="T34" fmla="*/ 2147483647 w 732"/>
                  <a:gd name="T35" fmla="*/ 2147483647 h 498"/>
                  <a:gd name="T36" fmla="*/ 2147483647 w 732"/>
                  <a:gd name="T37" fmla="*/ 2147483647 h 498"/>
                  <a:gd name="T38" fmla="*/ 2147483647 w 732"/>
                  <a:gd name="T39" fmla="*/ 2147483647 h 498"/>
                  <a:gd name="T40" fmla="*/ 2147483647 w 732"/>
                  <a:gd name="T41" fmla="*/ 2147483647 h 498"/>
                  <a:gd name="T42" fmla="*/ 2147483647 w 732"/>
                  <a:gd name="T43" fmla="*/ 2147483647 h 498"/>
                  <a:gd name="T44" fmla="*/ 2147483647 w 732"/>
                  <a:gd name="T45" fmla="*/ 2147483647 h 498"/>
                  <a:gd name="T46" fmla="*/ 2147483647 w 732"/>
                  <a:gd name="T47" fmla="*/ 2147483647 h 498"/>
                  <a:gd name="T48" fmla="*/ 2147483647 w 732"/>
                  <a:gd name="T49" fmla="*/ 2147483647 h 498"/>
                  <a:gd name="T50" fmla="*/ 2147483647 w 732"/>
                  <a:gd name="T51" fmla="*/ 2147483647 h 498"/>
                  <a:gd name="T52" fmla="*/ 2147483647 w 732"/>
                  <a:gd name="T53" fmla="*/ 2147483647 h 498"/>
                  <a:gd name="T54" fmla="*/ 2147483647 w 732"/>
                  <a:gd name="T55" fmla="*/ 2147483647 h 498"/>
                  <a:gd name="T56" fmla="*/ 2147483647 w 732"/>
                  <a:gd name="T57" fmla="*/ 2147483647 h 498"/>
                  <a:gd name="T58" fmla="*/ 2147483647 w 732"/>
                  <a:gd name="T59" fmla="*/ 2147483647 h 498"/>
                  <a:gd name="T60" fmla="*/ 2147483647 w 732"/>
                  <a:gd name="T61" fmla="*/ 2147483647 h 498"/>
                  <a:gd name="T62" fmla="*/ 2147483647 w 732"/>
                  <a:gd name="T63" fmla="*/ 2147483647 h 498"/>
                  <a:gd name="T64" fmla="*/ 2147483647 w 732"/>
                  <a:gd name="T65" fmla="*/ 2147483647 h 498"/>
                  <a:gd name="T66" fmla="*/ 2147483647 w 732"/>
                  <a:gd name="T67" fmla="*/ 2147483647 h 498"/>
                  <a:gd name="T68" fmla="*/ 2147483647 w 732"/>
                  <a:gd name="T69" fmla="*/ 2147483647 h 498"/>
                  <a:gd name="T70" fmla="*/ 2147483647 w 732"/>
                  <a:gd name="T71" fmla="*/ 2147483647 h 498"/>
                  <a:gd name="T72" fmla="*/ 2147483647 w 732"/>
                  <a:gd name="T73" fmla="*/ 2147483647 h 498"/>
                  <a:gd name="T74" fmla="*/ 2147483647 w 732"/>
                  <a:gd name="T75" fmla="*/ 2147483647 h 498"/>
                  <a:gd name="T76" fmla="*/ 2147483647 w 732"/>
                  <a:gd name="T77" fmla="*/ 0 h 498"/>
                  <a:gd name="T78" fmla="*/ 2147483647 w 732"/>
                  <a:gd name="T79" fmla="*/ 2147483647 h 498"/>
                  <a:gd name="T80" fmla="*/ 2147483647 w 732"/>
                  <a:gd name="T81" fmla="*/ 2147483647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7" name="West Bank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86363" y="3025776"/>
                <a:ext cx="17463" cy="38100"/>
              </a:xfrm>
              <a:custGeom>
                <a:avLst/>
                <a:gdLst>
                  <a:gd name="T0" fmla="*/ 2147483647 w 42"/>
                  <a:gd name="T1" fmla="*/ 2147483647 h 96"/>
                  <a:gd name="T2" fmla="*/ 2147483647 w 42"/>
                  <a:gd name="T3" fmla="*/ 2147483647 h 96"/>
                  <a:gd name="T4" fmla="*/ 2147483647 w 42"/>
                  <a:gd name="T5" fmla="*/ 2147483647 h 96"/>
                  <a:gd name="T6" fmla="*/ 2147483647 w 42"/>
                  <a:gd name="T7" fmla="*/ 0 h 96"/>
                  <a:gd name="T8" fmla="*/ 2147483647 w 42"/>
                  <a:gd name="T9" fmla="*/ 0 h 96"/>
                  <a:gd name="T10" fmla="*/ 0 w 42"/>
                  <a:gd name="T11" fmla="*/ 2147483647 h 96"/>
                  <a:gd name="T12" fmla="*/ 0 w 42"/>
                  <a:gd name="T13" fmla="*/ 2147483647 h 96"/>
                  <a:gd name="T14" fmla="*/ 2147483647 w 42"/>
                  <a:gd name="T15" fmla="*/ 2147483647 h 96"/>
                  <a:gd name="T16" fmla="*/ 2147483647 w 42"/>
                  <a:gd name="T17" fmla="*/ 2147483647 h 96"/>
                  <a:gd name="T18" fmla="*/ 2147483647 w 42"/>
                  <a:gd name="T19" fmla="*/ 2147483647 h 96"/>
                  <a:gd name="T20" fmla="*/ 2147483647 w 42"/>
                  <a:gd name="T21" fmla="*/ 2147483647 h 96"/>
                  <a:gd name="T22" fmla="*/ 2147483647 w 42"/>
                  <a:gd name="T23" fmla="*/ 2147483647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96"/>
                  <a:gd name="T38" fmla="*/ 42 w 42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96">
                    <a:moveTo>
                      <a:pt x="24" y="78"/>
                    </a:moveTo>
                    <a:lnTo>
                      <a:pt x="30" y="84"/>
                    </a:lnTo>
                    <a:lnTo>
                      <a:pt x="42" y="7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8" name="United Arab Emirate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664200" y="3217863"/>
                <a:ext cx="134938" cy="128588"/>
              </a:xfrm>
              <a:custGeom>
                <a:avLst/>
                <a:gdLst>
                  <a:gd name="T0" fmla="*/ 2147483647 w 336"/>
                  <a:gd name="T1" fmla="*/ 2147483647 h 318"/>
                  <a:gd name="T2" fmla="*/ 2147483647 w 336"/>
                  <a:gd name="T3" fmla="*/ 2147483647 h 318"/>
                  <a:gd name="T4" fmla="*/ 2147483647 w 336"/>
                  <a:gd name="T5" fmla="*/ 2147483647 h 318"/>
                  <a:gd name="T6" fmla="*/ 2147483647 w 336"/>
                  <a:gd name="T7" fmla="*/ 2147483647 h 318"/>
                  <a:gd name="T8" fmla="*/ 2147483647 w 336"/>
                  <a:gd name="T9" fmla="*/ 2147483647 h 318"/>
                  <a:gd name="T10" fmla="*/ 2147483647 w 336"/>
                  <a:gd name="T11" fmla="*/ 0 h 318"/>
                  <a:gd name="T12" fmla="*/ 2147483647 w 336"/>
                  <a:gd name="T13" fmla="*/ 2147483647 h 318"/>
                  <a:gd name="T14" fmla="*/ 2147483647 w 336"/>
                  <a:gd name="T15" fmla="*/ 2147483647 h 318"/>
                  <a:gd name="T16" fmla="*/ 2147483647 w 336"/>
                  <a:gd name="T17" fmla="*/ 2147483647 h 318"/>
                  <a:gd name="T18" fmla="*/ 2147483647 w 336"/>
                  <a:gd name="T19" fmla="*/ 2147483647 h 318"/>
                  <a:gd name="T20" fmla="*/ 2147483647 w 336"/>
                  <a:gd name="T21" fmla="*/ 2147483647 h 318"/>
                  <a:gd name="T22" fmla="*/ 2147483647 w 336"/>
                  <a:gd name="T23" fmla="*/ 2147483647 h 318"/>
                  <a:gd name="T24" fmla="*/ 2147483647 w 336"/>
                  <a:gd name="T25" fmla="*/ 2147483647 h 318"/>
                  <a:gd name="T26" fmla="*/ 2147483647 w 336"/>
                  <a:gd name="T27" fmla="*/ 2147483647 h 318"/>
                  <a:gd name="T28" fmla="*/ 2147483647 w 336"/>
                  <a:gd name="T29" fmla="*/ 2147483647 h 318"/>
                  <a:gd name="T30" fmla="*/ 2147483647 w 336"/>
                  <a:gd name="T31" fmla="*/ 2147483647 h 318"/>
                  <a:gd name="T32" fmla="*/ 2147483647 w 336"/>
                  <a:gd name="T33" fmla="*/ 2147483647 h 318"/>
                  <a:gd name="T34" fmla="*/ 2147483647 w 336"/>
                  <a:gd name="T35" fmla="*/ 2147483647 h 318"/>
                  <a:gd name="T36" fmla="*/ 0 w 336"/>
                  <a:gd name="T37" fmla="*/ 2147483647 h 318"/>
                  <a:gd name="T38" fmla="*/ 2147483647 w 336"/>
                  <a:gd name="T39" fmla="*/ 2147483647 h 318"/>
                  <a:gd name="T40" fmla="*/ 2147483647 w 336"/>
                  <a:gd name="T41" fmla="*/ 2147483647 h 318"/>
                  <a:gd name="T42" fmla="*/ 2147483647 w 336"/>
                  <a:gd name="T43" fmla="*/ 2147483647 h 318"/>
                  <a:gd name="T44" fmla="*/ 2147483647 w 336"/>
                  <a:gd name="T45" fmla="*/ 2147483647 h 318"/>
                  <a:gd name="T46" fmla="*/ 2147483647 w 336"/>
                  <a:gd name="T47" fmla="*/ 2147483647 h 318"/>
                  <a:gd name="T48" fmla="*/ 2147483647 w 336"/>
                  <a:gd name="T49" fmla="*/ 2147483647 h 318"/>
                  <a:gd name="T50" fmla="*/ 2147483647 w 336"/>
                  <a:gd name="T51" fmla="*/ 2147483647 h 318"/>
                  <a:gd name="T52" fmla="*/ 2147483647 w 336"/>
                  <a:gd name="T53" fmla="*/ 2147483647 h 318"/>
                  <a:gd name="T54" fmla="*/ 2147483647 w 336"/>
                  <a:gd name="T55" fmla="*/ 2147483647 h 318"/>
                  <a:gd name="T56" fmla="*/ 2147483647 w 336"/>
                  <a:gd name="T57" fmla="*/ 2147483647 h 318"/>
                  <a:gd name="T58" fmla="*/ 2147483647 w 336"/>
                  <a:gd name="T59" fmla="*/ 2147483647 h 318"/>
                  <a:gd name="T60" fmla="*/ 2147483647 w 336"/>
                  <a:gd name="T61" fmla="*/ 2147483647 h 318"/>
                  <a:gd name="T62" fmla="*/ 2147483647 w 336"/>
                  <a:gd name="T63" fmla="*/ 2147483647 h 318"/>
                  <a:gd name="T64" fmla="*/ 2147483647 w 336"/>
                  <a:gd name="T65" fmla="*/ 2147483647 h 318"/>
                  <a:gd name="T66" fmla="*/ 2147483647 w 336"/>
                  <a:gd name="T67" fmla="*/ 2147483647 h 318"/>
                  <a:gd name="T68" fmla="*/ 2147483647 w 336"/>
                  <a:gd name="T69" fmla="*/ 214748364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9" name="Turkey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900613" y="2711451"/>
                <a:ext cx="534988" cy="203200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0" name="Sy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91125" y="2865438"/>
                <a:ext cx="180975" cy="166688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1" name="Saudi Ara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86335" y="3017838"/>
                <a:ext cx="596900" cy="512763"/>
              </a:xfrm>
              <a:custGeom>
                <a:avLst/>
                <a:gdLst>
                  <a:gd name="T0" fmla="*/ 2147483647 w 1488"/>
                  <a:gd name="T1" fmla="*/ 2147483647 h 1278"/>
                  <a:gd name="T2" fmla="*/ 2147483647 w 1488"/>
                  <a:gd name="T3" fmla="*/ 2147483647 h 1278"/>
                  <a:gd name="T4" fmla="*/ 2147483647 w 1488"/>
                  <a:gd name="T5" fmla="*/ 2147483647 h 1278"/>
                  <a:gd name="T6" fmla="*/ 2147483647 w 1488"/>
                  <a:gd name="T7" fmla="*/ 2147483647 h 1278"/>
                  <a:gd name="T8" fmla="*/ 2147483647 w 1488"/>
                  <a:gd name="T9" fmla="*/ 2147483647 h 1278"/>
                  <a:gd name="T10" fmla="*/ 2147483647 w 1488"/>
                  <a:gd name="T11" fmla="*/ 2147483647 h 1278"/>
                  <a:gd name="T12" fmla="*/ 2147483647 w 1488"/>
                  <a:gd name="T13" fmla="*/ 2147483647 h 1278"/>
                  <a:gd name="T14" fmla="*/ 2147483647 w 1488"/>
                  <a:gd name="T15" fmla="*/ 2147483647 h 1278"/>
                  <a:gd name="T16" fmla="*/ 2147483647 w 1488"/>
                  <a:gd name="T17" fmla="*/ 2147483647 h 1278"/>
                  <a:gd name="T18" fmla="*/ 2147483647 w 1488"/>
                  <a:gd name="T19" fmla="*/ 2147483647 h 1278"/>
                  <a:gd name="T20" fmla="*/ 2147483647 w 1488"/>
                  <a:gd name="T21" fmla="*/ 2147483647 h 1278"/>
                  <a:gd name="T22" fmla="*/ 2147483647 w 1488"/>
                  <a:gd name="T23" fmla="*/ 2147483647 h 1278"/>
                  <a:gd name="T24" fmla="*/ 2147483647 w 1488"/>
                  <a:gd name="T25" fmla="*/ 2147483647 h 1278"/>
                  <a:gd name="T26" fmla="*/ 2147483647 w 1488"/>
                  <a:gd name="T27" fmla="*/ 2147483647 h 1278"/>
                  <a:gd name="T28" fmla="*/ 2147483647 w 1488"/>
                  <a:gd name="T29" fmla="*/ 2147483647 h 1278"/>
                  <a:gd name="T30" fmla="*/ 2147483647 w 1488"/>
                  <a:gd name="T31" fmla="*/ 2147483647 h 1278"/>
                  <a:gd name="T32" fmla="*/ 2147483647 w 1488"/>
                  <a:gd name="T33" fmla="*/ 2147483647 h 1278"/>
                  <a:gd name="T34" fmla="*/ 2147483647 w 1488"/>
                  <a:gd name="T35" fmla="*/ 2147483647 h 1278"/>
                  <a:gd name="T36" fmla="*/ 2147483647 w 1488"/>
                  <a:gd name="T37" fmla="*/ 2147483647 h 1278"/>
                  <a:gd name="T38" fmla="*/ 2147483647 w 1488"/>
                  <a:gd name="T39" fmla="*/ 0 h 1278"/>
                  <a:gd name="T40" fmla="*/ 2147483647 w 1488"/>
                  <a:gd name="T41" fmla="*/ 2147483647 h 1278"/>
                  <a:gd name="T42" fmla="*/ 2147483647 w 1488"/>
                  <a:gd name="T43" fmla="*/ 2147483647 h 1278"/>
                  <a:gd name="T44" fmla="*/ 2147483647 w 1488"/>
                  <a:gd name="T45" fmla="*/ 2147483647 h 1278"/>
                  <a:gd name="T46" fmla="*/ 2147483647 w 1488"/>
                  <a:gd name="T47" fmla="*/ 2147483647 h 1278"/>
                  <a:gd name="T48" fmla="*/ 2147483647 w 1488"/>
                  <a:gd name="T49" fmla="*/ 2147483647 h 1278"/>
                  <a:gd name="T50" fmla="*/ 2147483647 w 1488"/>
                  <a:gd name="T51" fmla="*/ 2147483647 h 1278"/>
                  <a:gd name="T52" fmla="*/ 2147483647 w 1488"/>
                  <a:gd name="T53" fmla="*/ 2147483647 h 1278"/>
                  <a:gd name="T54" fmla="*/ 2147483647 w 1488"/>
                  <a:gd name="T55" fmla="*/ 2147483647 h 1278"/>
                  <a:gd name="T56" fmla="*/ 2147483647 w 1488"/>
                  <a:gd name="T57" fmla="*/ 2147483647 h 1278"/>
                  <a:gd name="T58" fmla="*/ 2147483647 w 1488"/>
                  <a:gd name="T59" fmla="*/ 2147483647 h 1278"/>
                  <a:gd name="T60" fmla="*/ 2147483647 w 1488"/>
                  <a:gd name="T61" fmla="*/ 2147483647 h 1278"/>
                  <a:gd name="T62" fmla="*/ 0 w 1488"/>
                  <a:gd name="T63" fmla="*/ 2147483647 h 1278"/>
                  <a:gd name="T64" fmla="*/ 2147483647 w 1488"/>
                  <a:gd name="T65" fmla="*/ 2147483647 h 1278"/>
                  <a:gd name="T66" fmla="*/ 2147483647 w 1488"/>
                  <a:gd name="T67" fmla="*/ 2147483647 h 1278"/>
                  <a:gd name="T68" fmla="*/ 2147483647 w 1488"/>
                  <a:gd name="T69" fmla="*/ 2147483647 h 1278"/>
                  <a:gd name="T70" fmla="*/ 2147483647 w 1488"/>
                  <a:gd name="T71" fmla="*/ 2147483647 h 1278"/>
                  <a:gd name="T72" fmla="*/ 2147483647 w 1488"/>
                  <a:gd name="T73" fmla="*/ 2147483647 h 1278"/>
                  <a:gd name="T74" fmla="*/ 2147483647 w 1488"/>
                  <a:gd name="T75" fmla="*/ 2147483647 h 1278"/>
                  <a:gd name="T76" fmla="*/ 2147483647 w 1488"/>
                  <a:gd name="T77" fmla="*/ 2147483647 h 1278"/>
                  <a:gd name="T78" fmla="*/ 2147483647 w 1488"/>
                  <a:gd name="T79" fmla="*/ 2147483647 h 1278"/>
                  <a:gd name="T80" fmla="*/ 2147483647 w 1488"/>
                  <a:gd name="T81" fmla="*/ 2147483647 h 1278"/>
                  <a:gd name="T82" fmla="*/ 2147483647 w 1488"/>
                  <a:gd name="T83" fmla="*/ 2147483647 h 1278"/>
                  <a:gd name="T84" fmla="*/ 2147483647 w 1488"/>
                  <a:gd name="T85" fmla="*/ 2147483647 h 1278"/>
                  <a:gd name="T86" fmla="*/ 2147483647 w 1488"/>
                  <a:gd name="T87" fmla="*/ 2147483647 h 1278"/>
                  <a:gd name="T88" fmla="*/ 2147483647 w 1488"/>
                  <a:gd name="T89" fmla="*/ 2147483647 h 1278"/>
                  <a:gd name="T90" fmla="*/ 2147483647 w 1488"/>
                  <a:gd name="T91" fmla="*/ 2147483647 h 1278"/>
                  <a:gd name="T92" fmla="*/ 2147483647 w 1488"/>
                  <a:gd name="T93" fmla="*/ 2147483647 h 1278"/>
                  <a:gd name="T94" fmla="*/ 2147483647 w 1488"/>
                  <a:gd name="T95" fmla="*/ 2147483647 h 1278"/>
                  <a:gd name="T96" fmla="*/ 2147483647 w 1488"/>
                  <a:gd name="T97" fmla="*/ 2147483647 h 1278"/>
                  <a:gd name="T98" fmla="*/ 2147483647 w 1488"/>
                  <a:gd name="T99" fmla="*/ 2147483647 h 1278"/>
                  <a:gd name="T100" fmla="*/ 2147483647 w 1488"/>
                  <a:gd name="T101" fmla="*/ 2147483647 h 1278"/>
                  <a:gd name="T102" fmla="*/ 2147483647 w 1488"/>
                  <a:gd name="T103" fmla="*/ 2147483647 h 1278"/>
                  <a:gd name="T104" fmla="*/ 2147483647 w 1488"/>
                  <a:gd name="T105" fmla="*/ 2147483647 h 1278"/>
                  <a:gd name="T106" fmla="*/ 2147483647 w 1488"/>
                  <a:gd name="T107" fmla="*/ 2147483647 h 1278"/>
                  <a:gd name="T108" fmla="*/ 2147483647 w 1488"/>
                  <a:gd name="T109" fmla="*/ 2147483647 h 1278"/>
                  <a:gd name="T110" fmla="*/ 2147483647 w 1488"/>
                  <a:gd name="T111" fmla="*/ 2147483647 h 1278"/>
                  <a:gd name="T112" fmla="*/ 2147483647 w 1488"/>
                  <a:gd name="T113" fmla="*/ 2147483647 h 1278"/>
                  <a:gd name="T114" fmla="*/ 2147483647 w 1488"/>
                  <a:gd name="T115" fmla="*/ 2147483647 h 1278"/>
                  <a:gd name="T116" fmla="*/ 2147483647 w 1488"/>
                  <a:gd name="T117" fmla="*/ 2147483647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Qata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643563" y="3227388"/>
                <a:ext cx="26988" cy="57150"/>
              </a:xfrm>
              <a:custGeom>
                <a:avLst/>
                <a:gdLst>
                  <a:gd name="T0" fmla="*/ 2147483647 w 66"/>
                  <a:gd name="T1" fmla="*/ 2147483647 h 144"/>
                  <a:gd name="T2" fmla="*/ 2147483647 w 66"/>
                  <a:gd name="T3" fmla="*/ 2147483647 h 144"/>
                  <a:gd name="T4" fmla="*/ 2147483647 w 66"/>
                  <a:gd name="T5" fmla="*/ 2147483647 h 144"/>
                  <a:gd name="T6" fmla="*/ 2147483647 w 66"/>
                  <a:gd name="T7" fmla="*/ 2147483647 h 144"/>
                  <a:gd name="T8" fmla="*/ 2147483647 w 66"/>
                  <a:gd name="T9" fmla="*/ 2147483647 h 144"/>
                  <a:gd name="T10" fmla="*/ 2147483647 w 66"/>
                  <a:gd name="T11" fmla="*/ 2147483647 h 144"/>
                  <a:gd name="T12" fmla="*/ 2147483647 w 66"/>
                  <a:gd name="T13" fmla="*/ 2147483647 h 144"/>
                  <a:gd name="T14" fmla="*/ 2147483647 w 66"/>
                  <a:gd name="T15" fmla="*/ 2147483647 h 144"/>
                  <a:gd name="T16" fmla="*/ 2147483647 w 66"/>
                  <a:gd name="T17" fmla="*/ 2147483647 h 144"/>
                  <a:gd name="T18" fmla="*/ 2147483647 w 66"/>
                  <a:gd name="T19" fmla="*/ 0 h 144"/>
                  <a:gd name="T20" fmla="*/ 2147483647 w 66"/>
                  <a:gd name="T21" fmla="*/ 0 h 144"/>
                  <a:gd name="T22" fmla="*/ 2147483647 w 66"/>
                  <a:gd name="T23" fmla="*/ 2147483647 h 144"/>
                  <a:gd name="T24" fmla="*/ 2147483647 w 66"/>
                  <a:gd name="T25" fmla="*/ 2147483647 h 144"/>
                  <a:gd name="T26" fmla="*/ 2147483647 w 66"/>
                  <a:gd name="T27" fmla="*/ 2147483647 h 144"/>
                  <a:gd name="T28" fmla="*/ 2147483647 w 66"/>
                  <a:gd name="T29" fmla="*/ 2147483647 h 144"/>
                  <a:gd name="T30" fmla="*/ 0 w 66"/>
                  <a:gd name="T31" fmla="*/ 2147483647 h 144"/>
                  <a:gd name="T32" fmla="*/ 2147483647 w 66"/>
                  <a:gd name="T33" fmla="*/ 2147483647 h 144"/>
                  <a:gd name="T34" fmla="*/ 2147483647 w 66"/>
                  <a:gd name="T35" fmla="*/ 2147483647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Om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688013" y="3265488"/>
                <a:ext cx="217488" cy="271463"/>
              </a:xfrm>
              <a:custGeom>
                <a:avLst/>
                <a:gdLst>
                  <a:gd name="T0" fmla="*/ 2147483647 w 540"/>
                  <a:gd name="T1" fmla="*/ 2147483647 h 672"/>
                  <a:gd name="T2" fmla="*/ 2147483647 w 540"/>
                  <a:gd name="T3" fmla="*/ 2147483647 h 672"/>
                  <a:gd name="T4" fmla="*/ 2147483647 w 540"/>
                  <a:gd name="T5" fmla="*/ 2147483647 h 672"/>
                  <a:gd name="T6" fmla="*/ 2147483647 w 540"/>
                  <a:gd name="T7" fmla="*/ 2147483647 h 672"/>
                  <a:gd name="T8" fmla="*/ 2147483647 w 540"/>
                  <a:gd name="T9" fmla="*/ 2147483647 h 672"/>
                  <a:gd name="T10" fmla="*/ 2147483647 w 540"/>
                  <a:gd name="T11" fmla="*/ 2147483647 h 672"/>
                  <a:gd name="T12" fmla="*/ 2147483647 w 540"/>
                  <a:gd name="T13" fmla="*/ 2147483647 h 672"/>
                  <a:gd name="T14" fmla="*/ 2147483647 w 540"/>
                  <a:gd name="T15" fmla="*/ 2147483647 h 672"/>
                  <a:gd name="T16" fmla="*/ 2147483647 w 540"/>
                  <a:gd name="T17" fmla="*/ 2147483647 h 672"/>
                  <a:gd name="T18" fmla="*/ 2147483647 w 540"/>
                  <a:gd name="T19" fmla="*/ 2147483647 h 672"/>
                  <a:gd name="T20" fmla="*/ 2147483647 w 540"/>
                  <a:gd name="T21" fmla="*/ 2147483647 h 672"/>
                  <a:gd name="T22" fmla="*/ 2147483647 w 540"/>
                  <a:gd name="T23" fmla="*/ 2147483647 h 672"/>
                  <a:gd name="T24" fmla="*/ 2147483647 w 540"/>
                  <a:gd name="T25" fmla="*/ 2147483647 h 672"/>
                  <a:gd name="T26" fmla="*/ 2147483647 w 540"/>
                  <a:gd name="T27" fmla="*/ 2147483647 h 672"/>
                  <a:gd name="T28" fmla="*/ 2147483647 w 540"/>
                  <a:gd name="T29" fmla="*/ 2147483647 h 672"/>
                  <a:gd name="T30" fmla="*/ 2147483647 w 540"/>
                  <a:gd name="T31" fmla="*/ 2147483647 h 672"/>
                  <a:gd name="T32" fmla="*/ 2147483647 w 540"/>
                  <a:gd name="T33" fmla="*/ 2147483647 h 672"/>
                  <a:gd name="T34" fmla="*/ 2147483647 w 540"/>
                  <a:gd name="T35" fmla="*/ 2147483647 h 672"/>
                  <a:gd name="T36" fmla="*/ 2147483647 w 540"/>
                  <a:gd name="T37" fmla="*/ 2147483647 h 672"/>
                  <a:gd name="T38" fmla="*/ 2147483647 w 540"/>
                  <a:gd name="T39" fmla="*/ 2147483647 h 672"/>
                  <a:gd name="T40" fmla="*/ 2147483647 w 540"/>
                  <a:gd name="T41" fmla="*/ 2147483647 h 672"/>
                  <a:gd name="T42" fmla="*/ 2147483647 w 540"/>
                  <a:gd name="T43" fmla="*/ 2147483647 h 672"/>
                  <a:gd name="T44" fmla="*/ 2147483647 w 540"/>
                  <a:gd name="T45" fmla="*/ 2147483647 h 672"/>
                  <a:gd name="T46" fmla="*/ 2147483647 w 540"/>
                  <a:gd name="T47" fmla="*/ 2147483647 h 672"/>
                  <a:gd name="T48" fmla="*/ 2147483647 w 540"/>
                  <a:gd name="T49" fmla="*/ 2147483647 h 672"/>
                  <a:gd name="T50" fmla="*/ 2147483647 w 540"/>
                  <a:gd name="T51" fmla="*/ 0 h 672"/>
                  <a:gd name="T52" fmla="*/ 2147483647 w 540"/>
                  <a:gd name="T53" fmla="*/ 2147483647 h 672"/>
                  <a:gd name="T54" fmla="*/ 2147483647 w 540"/>
                  <a:gd name="T55" fmla="*/ 2147483647 h 672"/>
                  <a:gd name="T56" fmla="*/ 2147483647 w 540"/>
                  <a:gd name="T57" fmla="*/ 2147483647 h 672"/>
                  <a:gd name="T58" fmla="*/ 2147483647 w 540"/>
                  <a:gd name="T59" fmla="*/ 2147483647 h 672"/>
                  <a:gd name="T60" fmla="*/ 2147483647 w 540"/>
                  <a:gd name="T61" fmla="*/ 2147483647 h 672"/>
                  <a:gd name="T62" fmla="*/ 2147483647 w 540"/>
                  <a:gd name="T63" fmla="*/ 2147483647 h 672"/>
                  <a:gd name="T64" fmla="*/ 2147483647 w 540"/>
                  <a:gd name="T65" fmla="*/ 2147483647 h 672"/>
                  <a:gd name="T66" fmla="*/ 2147483647 w 540"/>
                  <a:gd name="T67" fmla="*/ 2147483647 h 672"/>
                  <a:gd name="T68" fmla="*/ 2147483647 w 540"/>
                  <a:gd name="T69" fmla="*/ 2147483647 h 672"/>
                  <a:gd name="T70" fmla="*/ 2147483647 w 540"/>
                  <a:gd name="T71" fmla="*/ 2147483647 h 672"/>
                  <a:gd name="T72" fmla="*/ 2147483647 w 540"/>
                  <a:gd name="T73" fmla="*/ 2147483647 h 672"/>
                  <a:gd name="T74" fmla="*/ 2147483647 w 540"/>
                  <a:gd name="T75" fmla="*/ 2147483647 h 672"/>
                  <a:gd name="T76" fmla="*/ 2147483647 w 540"/>
                  <a:gd name="T77" fmla="*/ 2147483647 h 672"/>
                  <a:gd name="T78" fmla="*/ 2147483647 w 540"/>
                  <a:gd name="T79" fmla="*/ 2147483647 h 672"/>
                  <a:gd name="T80" fmla="*/ 2147483647 w 540"/>
                  <a:gd name="T81" fmla="*/ 2147483647 h 672"/>
                  <a:gd name="T82" fmla="*/ 2147483647 w 540"/>
                  <a:gd name="T83" fmla="*/ 2147483647 h 672"/>
                  <a:gd name="T84" fmla="*/ 2147483647 w 540"/>
                  <a:gd name="T85" fmla="*/ 2147483647 h 672"/>
                  <a:gd name="T86" fmla="*/ 2147483647 w 540"/>
                  <a:gd name="T87" fmla="*/ 2147483647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Lebano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78425" y="2954338"/>
                <a:ext cx="42863" cy="63500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Kuwait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511800" y="3103563"/>
                <a:ext cx="55563" cy="49213"/>
              </a:xfrm>
              <a:custGeom>
                <a:avLst/>
                <a:gdLst>
                  <a:gd name="T0" fmla="*/ 2147483647 w 138"/>
                  <a:gd name="T1" fmla="*/ 0 h 120"/>
                  <a:gd name="T2" fmla="*/ 2147483647 w 138"/>
                  <a:gd name="T3" fmla="*/ 0 h 120"/>
                  <a:gd name="T4" fmla="*/ 2147483647 w 138"/>
                  <a:gd name="T5" fmla="*/ 2147483647 h 120"/>
                  <a:gd name="T6" fmla="*/ 2147483647 w 138"/>
                  <a:gd name="T7" fmla="*/ 2147483647 h 120"/>
                  <a:gd name="T8" fmla="*/ 2147483647 w 138"/>
                  <a:gd name="T9" fmla="*/ 2147483647 h 120"/>
                  <a:gd name="T10" fmla="*/ 2147483647 w 138"/>
                  <a:gd name="T11" fmla="*/ 2147483647 h 120"/>
                  <a:gd name="T12" fmla="*/ 0 w 138"/>
                  <a:gd name="T13" fmla="*/ 2147483647 h 120"/>
                  <a:gd name="T14" fmla="*/ 2147483647 w 138"/>
                  <a:gd name="T15" fmla="*/ 2147483647 h 120"/>
                  <a:gd name="T16" fmla="*/ 2147483647 w 138"/>
                  <a:gd name="T17" fmla="*/ 2147483647 h 120"/>
                  <a:gd name="T18" fmla="*/ 2147483647 w 138"/>
                  <a:gd name="T19" fmla="*/ 2147483647 h 120"/>
                  <a:gd name="T20" fmla="*/ 2147483647 w 138"/>
                  <a:gd name="T21" fmla="*/ 2147483647 h 120"/>
                  <a:gd name="T22" fmla="*/ 2147483647 w 138"/>
                  <a:gd name="T23" fmla="*/ 2147483647 h 120"/>
                  <a:gd name="T24" fmla="*/ 2147483647 w 138"/>
                  <a:gd name="T25" fmla="*/ 2147483647 h 120"/>
                  <a:gd name="T26" fmla="*/ 2147483647 w 138"/>
                  <a:gd name="T27" fmla="*/ 2147483647 h 120"/>
                  <a:gd name="T28" fmla="*/ 2147483647 w 138"/>
                  <a:gd name="T29" fmla="*/ 2147483647 h 120"/>
                  <a:gd name="T30" fmla="*/ 2147483647 w 138"/>
                  <a:gd name="T31" fmla="*/ 2147483647 h 120"/>
                  <a:gd name="T32" fmla="*/ 2147483647 w 138"/>
                  <a:gd name="T33" fmla="*/ 2147483647 h 120"/>
                  <a:gd name="T34" fmla="*/ 2147483647 w 138"/>
                  <a:gd name="T35" fmla="*/ 2147483647 h 120"/>
                  <a:gd name="T36" fmla="*/ 2147483647 w 138"/>
                  <a:gd name="T37" fmla="*/ 2147483647 h 120"/>
                  <a:gd name="T38" fmla="*/ 2147483647 w 138"/>
                  <a:gd name="T39" fmla="*/ 2147483647 h 120"/>
                  <a:gd name="T40" fmla="*/ 2147483647 w 138"/>
                  <a:gd name="T41" fmla="*/ 2147483647 h 120"/>
                  <a:gd name="T42" fmla="*/ 2147483647 w 138"/>
                  <a:gd name="T43" fmla="*/ 2147483647 h 120"/>
                  <a:gd name="T44" fmla="*/ 2147483647 w 138"/>
                  <a:gd name="T45" fmla="*/ 2147483647 h 120"/>
                  <a:gd name="T46" fmla="*/ 2147483647 w 138"/>
                  <a:gd name="T47" fmla="*/ 2147483647 h 120"/>
                  <a:gd name="T48" fmla="*/ 2147483647 w 138"/>
                  <a:gd name="T49" fmla="*/ 0 h 120"/>
                  <a:gd name="T50" fmla="*/ 2147483647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Jord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91125" y="2998788"/>
                <a:ext cx="112713" cy="134938"/>
              </a:xfrm>
              <a:custGeom>
                <a:avLst/>
                <a:gdLst>
                  <a:gd name="T0" fmla="*/ 2147483647 w 282"/>
                  <a:gd name="T1" fmla="*/ 2147483647 h 336"/>
                  <a:gd name="T2" fmla="*/ 2147483647 w 282"/>
                  <a:gd name="T3" fmla="*/ 2147483647 h 336"/>
                  <a:gd name="T4" fmla="*/ 2147483647 w 282"/>
                  <a:gd name="T5" fmla="*/ 0 h 336"/>
                  <a:gd name="T6" fmla="*/ 2147483647 w 282"/>
                  <a:gd name="T7" fmla="*/ 2147483647 h 336"/>
                  <a:gd name="T8" fmla="*/ 2147483647 w 282"/>
                  <a:gd name="T9" fmla="*/ 2147483647 h 336"/>
                  <a:gd name="T10" fmla="*/ 2147483647 w 282"/>
                  <a:gd name="T11" fmla="*/ 2147483647 h 336"/>
                  <a:gd name="T12" fmla="*/ 2147483647 w 282"/>
                  <a:gd name="T13" fmla="*/ 2147483647 h 336"/>
                  <a:gd name="T14" fmla="*/ 2147483647 w 282"/>
                  <a:gd name="T15" fmla="*/ 2147483647 h 336"/>
                  <a:gd name="T16" fmla="*/ 2147483647 w 282"/>
                  <a:gd name="T17" fmla="*/ 2147483647 h 336"/>
                  <a:gd name="T18" fmla="*/ 2147483647 w 282"/>
                  <a:gd name="T19" fmla="*/ 2147483647 h 336"/>
                  <a:gd name="T20" fmla="*/ 2147483647 w 282"/>
                  <a:gd name="T21" fmla="*/ 2147483647 h 336"/>
                  <a:gd name="T22" fmla="*/ 2147483647 w 282"/>
                  <a:gd name="T23" fmla="*/ 2147483647 h 336"/>
                  <a:gd name="T24" fmla="*/ 2147483647 w 282"/>
                  <a:gd name="T25" fmla="*/ 2147483647 h 336"/>
                  <a:gd name="T26" fmla="*/ 2147483647 w 282"/>
                  <a:gd name="T27" fmla="*/ 2147483647 h 336"/>
                  <a:gd name="T28" fmla="*/ 2147483647 w 282"/>
                  <a:gd name="T29" fmla="*/ 2147483647 h 336"/>
                  <a:gd name="T30" fmla="*/ 2147483647 w 282"/>
                  <a:gd name="T31" fmla="*/ 2147483647 h 336"/>
                  <a:gd name="T32" fmla="*/ 2147483647 w 282"/>
                  <a:gd name="T33" fmla="*/ 2147483647 h 336"/>
                  <a:gd name="T34" fmla="*/ 2147483647 w 282"/>
                  <a:gd name="T35" fmla="*/ 2147483647 h 336"/>
                  <a:gd name="T36" fmla="*/ 2147483647 w 282"/>
                  <a:gd name="T37" fmla="*/ 2147483647 h 336"/>
                  <a:gd name="T38" fmla="*/ 2147483647 w 282"/>
                  <a:gd name="T39" fmla="*/ 2147483647 h 336"/>
                  <a:gd name="T40" fmla="*/ 2147483647 w 282"/>
                  <a:gd name="T41" fmla="*/ 2147483647 h 336"/>
                  <a:gd name="T42" fmla="*/ 2147483647 w 282"/>
                  <a:gd name="T43" fmla="*/ 2147483647 h 336"/>
                  <a:gd name="T44" fmla="*/ 2147483647 w 282"/>
                  <a:gd name="T45" fmla="*/ 2147483647 h 336"/>
                  <a:gd name="T46" fmla="*/ 0 w 282"/>
                  <a:gd name="T47" fmla="*/ 2147483647 h 336"/>
                  <a:gd name="T48" fmla="*/ 0 w 282"/>
                  <a:gd name="T49" fmla="*/ 2147483647 h 336"/>
                  <a:gd name="T50" fmla="*/ 2147483647 w 282"/>
                  <a:gd name="T51" fmla="*/ 2147483647 h 336"/>
                  <a:gd name="T52" fmla="*/ 2147483647 w 282"/>
                  <a:gd name="T53" fmla="*/ 2147483647 h 336"/>
                  <a:gd name="T54" fmla="*/ 2147483647 w 282"/>
                  <a:gd name="T55" fmla="*/ 2147483647 h 336"/>
                  <a:gd name="T56" fmla="*/ 2147483647 w 282"/>
                  <a:gd name="T57" fmla="*/ 2147483647 h 336"/>
                  <a:gd name="T58" fmla="*/ 2147483647 w 282"/>
                  <a:gd name="T59" fmla="*/ 2147483647 h 336"/>
                  <a:gd name="T60" fmla="*/ 2147483647 w 282"/>
                  <a:gd name="T61" fmla="*/ 2147483647 h 336"/>
                  <a:gd name="T62" fmla="*/ 2147483647 w 282"/>
                  <a:gd name="T63" fmla="*/ 2147483647 h 336"/>
                  <a:gd name="T64" fmla="*/ 2147483647 w 282"/>
                  <a:gd name="T65" fmla="*/ 2147483647 h 336"/>
                  <a:gd name="T66" fmla="*/ 2147483647 w 282"/>
                  <a:gd name="T67" fmla="*/ 2147483647 h 336"/>
                  <a:gd name="T68" fmla="*/ 2147483647 w 282"/>
                  <a:gd name="T69" fmla="*/ 2147483647 h 336"/>
                  <a:gd name="T70" fmla="*/ 2147483647 w 282"/>
                  <a:gd name="T71" fmla="*/ 2147483647 h 336"/>
                  <a:gd name="T72" fmla="*/ 2147483647 w 282"/>
                  <a:gd name="T73" fmla="*/ 2147483647 h 336"/>
                  <a:gd name="T74" fmla="*/ 2147483647 w 282"/>
                  <a:gd name="T75" fmla="*/ 2147483647 h 336"/>
                  <a:gd name="T76" fmla="*/ 2147483647 w 282"/>
                  <a:gd name="T77" fmla="*/ 2147483647 h 336"/>
                  <a:gd name="T78" fmla="*/ 2147483647 w 282"/>
                  <a:gd name="T79" fmla="*/ 2147483647 h 336"/>
                  <a:gd name="T80" fmla="*/ 2147483647 w 282"/>
                  <a:gd name="T81" fmla="*/ 2147483647 h 336"/>
                  <a:gd name="T82" fmla="*/ 2147483647 w 282"/>
                  <a:gd name="T83" fmla="*/ 2147483647 h 336"/>
                  <a:gd name="T84" fmla="*/ 2147483647 w 282"/>
                  <a:gd name="T85" fmla="*/ 2147483647 h 336"/>
                  <a:gd name="T86" fmla="*/ 2147483647 w 282"/>
                  <a:gd name="T87" fmla="*/ 2147483647 h 336"/>
                  <a:gd name="T88" fmla="*/ 2147483647 w 282"/>
                  <a:gd name="T89" fmla="*/ 2147483647 h 336"/>
                  <a:gd name="T90" fmla="*/ 2147483647 w 282"/>
                  <a:gd name="T91" fmla="*/ 2147483647 h 336"/>
                  <a:gd name="T92" fmla="*/ 2147483647 w 282"/>
                  <a:gd name="T93" fmla="*/ 2147483647 h 336"/>
                  <a:gd name="T94" fmla="*/ 2147483647 w 282"/>
                  <a:gd name="T95" fmla="*/ 2147483647 h 336"/>
                  <a:gd name="T96" fmla="*/ 2147483647 w 282"/>
                  <a:gd name="T97" fmla="*/ 2147483647 h 336"/>
                  <a:gd name="T98" fmla="*/ 2147483647 w 282"/>
                  <a:gd name="T99" fmla="*/ 2147483647 h 336"/>
                  <a:gd name="T100" fmla="*/ 2147483647 w 282"/>
                  <a:gd name="T101" fmla="*/ 2147483647 h 336"/>
                  <a:gd name="T102" fmla="*/ 2147483647 w 282"/>
                  <a:gd name="T103" fmla="*/ 2147483647 h 336"/>
                  <a:gd name="T104" fmla="*/ 2147483647 w 282"/>
                  <a:gd name="T105" fmla="*/ 2147483647 h 336"/>
                  <a:gd name="T106" fmla="*/ 2147483647 w 282"/>
                  <a:gd name="T107" fmla="*/ 2147483647 h 336"/>
                  <a:gd name="T108" fmla="*/ 2147483647 w 282"/>
                  <a:gd name="T109" fmla="*/ 2147483647 h 336"/>
                  <a:gd name="T110" fmla="*/ 2147483647 w 282"/>
                  <a:gd name="T111" fmla="*/ 2147483647 h 336"/>
                  <a:gd name="T112" fmla="*/ 2147483647 w 282"/>
                  <a:gd name="T113" fmla="*/ 2147483647 h 336"/>
                  <a:gd name="T114" fmla="*/ 2147483647 w 282"/>
                  <a:gd name="T115" fmla="*/ 2147483647 h 336"/>
                  <a:gd name="T116" fmla="*/ 2147483647 w 282"/>
                  <a:gd name="T117" fmla="*/ 2147483647 h 336"/>
                  <a:gd name="T118" fmla="*/ 2147483647 w 282"/>
                  <a:gd name="T119" fmla="*/ 2147483647 h 336"/>
                  <a:gd name="T120" fmla="*/ 2147483647 w 282"/>
                  <a:gd name="T121" fmla="*/ 2147483647 h 336"/>
                  <a:gd name="T122" fmla="*/ 2147483647 w 282"/>
                  <a:gd name="T123" fmla="*/ 2147483647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Israe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67313" y="2994026"/>
                <a:ext cx="41275" cy="128588"/>
              </a:xfrm>
              <a:custGeom>
                <a:avLst/>
                <a:gdLst>
                  <a:gd name="T0" fmla="*/ 0 w 102"/>
                  <a:gd name="T1" fmla="*/ 2147483647 h 324"/>
                  <a:gd name="T2" fmla="*/ 2147483647 w 102"/>
                  <a:gd name="T3" fmla="*/ 2147483647 h 324"/>
                  <a:gd name="T4" fmla="*/ 2147483647 w 102"/>
                  <a:gd name="T5" fmla="*/ 2147483647 h 324"/>
                  <a:gd name="T6" fmla="*/ 2147483647 w 102"/>
                  <a:gd name="T7" fmla="*/ 2147483647 h 324"/>
                  <a:gd name="T8" fmla="*/ 2147483647 w 102"/>
                  <a:gd name="T9" fmla="*/ 2147483647 h 324"/>
                  <a:gd name="T10" fmla="*/ 2147483647 w 102"/>
                  <a:gd name="T11" fmla="*/ 2147483647 h 324"/>
                  <a:gd name="T12" fmla="*/ 2147483647 w 102"/>
                  <a:gd name="T13" fmla="*/ 2147483647 h 324"/>
                  <a:gd name="T14" fmla="*/ 2147483647 w 102"/>
                  <a:gd name="T15" fmla="*/ 2147483647 h 324"/>
                  <a:gd name="T16" fmla="*/ 2147483647 w 102"/>
                  <a:gd name="T17" fmla="*/ 2147483647 h 324"/>
                  <a:gd name="T18" fmla="*/ 2147483647 w 102"/>
                  <a:gd name="T19" fmla="*/ 2147483647 h 324"/>
                  <a:gd name="T20" fmla="*/ 2147483647 w 102"/>
                  <a:gd name="T21" fmla="*/ 2147483647 h 324"/>
                  <a:gd name="T22" fmla="*/ 2147483647 w 102"/>
                  <a:gd name="T23" fmla="*/ 2147483647 h 324"/>
                  <a:gd name="T24" fmla="*/ 2147483647 w 102"/>
                  <a:gd name="T25" fmla="*/ 2147483647 h 324"/>
                  <a:gd name="T26" fmla="*/ 2147483647 w 102"/>
                  <a:gd name="T27" fmla="*/ 2147483647 h 324"/>
                  <a:gd name="T28" fmla="*/ 2147483647 w 102"/>
                  <a:gd name="T29" fmla="*/ 2147483647 h 324"/>
                  <a:gd name="T30" fmla="*/ 2147483647 w 102"/>
                  <a:gd name="T31" fmla="*/ 2147483647 h 324"/>
                  <a:gd name="T32" fmla="*/ 2147483647 w 102"/>
                  <a:gd name="T33" fmla="*/ 2147483647 h 324"/>
                  <a:gd name="T34" fmla="*/ 2147483647 w 102"/>
                  <a:gd name="T35" fmla="*/ 2147483647 h 324"/>
                  <a:gd name="T36" fmla="*/ 2147483647 w 102"/>
                  <a:gd name="T37" fmla="*/ 2147483647 h 324"/>
                  <a:gd name="T38" fmla="*/ 2147483647 w 102"/>
                  <a:gd name="T39" fmla="*/ 2147483647 h 324"/>
                  <a:gd name="T40" fmla="*/ 2147483647 w 102"/>
                  <a:gd name="T41" fmla="*/ 2147483647 h 324"/>
                  <a:gd name="T42" fmla="*/ 2147483647 w 102"/>
                  <a:gd name="T43" fmla="*/ 2147483647 h 324"/>
                  <a:gd name="T44" fmla="*/ 2147483647 w 102"/>
                  <a:gd name="T45" fmla="*/ 2147483647 h 324"/>
                  <a:gd name="T46" fmla="*/ 2147483647 w 102"/>
                  <a:gd name="T47" fmla="*/ 2147483647 h 324"/>
                  <a:gd name="T48" fmla="*/ 2147483647 w 102"/>
                  <a:gd name="T49" fmla="*/ 0 h 324"/>
                  <a:gd name="T50" fmla="*/ 2147483647 w 102"/>
                  <a:gd name="T51" fmla="*/ 2147483647 h 324"/>
                  <a:gd name="T52" fmla="*/ 2147483647 w 102"/>
                  <a:gd name="T53" fmla="*/ 2147483647 h 324"/>
                  <a:gd name="T54" fmla="*/ 2147483647 w 102"/>
                  <a:gd name="T55" fmla="*/ 2147483647 h 324"/>
                  <a:gd name="T56" fmla="*/ 2147483647 w 102"/>
                  <a:gd name="T57" fmla="*/ 2147483647 h 324"/>
                  <a:gd name="T58" fmla="*/ 2147483647 w 102"/>
                  <a:gd name="T59" fmla="*/ 2147483647 h 324"/>
                  <a:gd name="T60" fmla="*/ 2147483647 w 102"/>
                  <a:gd name="T61" fmla="*/ 2147483647 h 324"/>
                  <a:gd name="T62" fmla="*/ 2147483647 w 102"/>
                  <a:gd name="T63" fmla="*/ 2147483647 h 324"/>
                  <a:gd name="T64" fmla="*/ 2147483647 w 102"/>
                  <a:gd name="T65" fmla="*/ 2147483647 h 324"/>
                  <a:gd name="T66" fmla="*/ 2147483647 w 102"/>
                  <a:gd name="T67" fmla="*/ 2147483647 h 324"/>
                  <a:gd name="T68" fmla="*/ 2147483647 w 102"/>
                  <a:gd name="T69" fmla="*/ 2147483647 h 324"/>
                  <a:gd name="T70" fmla="*/ 2147483647 w 102"/>
                  <a:gd name="T71" fmla="*/ 2147483647 h 324"/>
                  <a:gd name="T72" fmla="*/ 2147483647 w 102"/>
                  <a:gd name="T73" fmla="*/ 2147483647 h 324"/>
                  <a:gd name="T74" fmla="*/ 2147483647 w 102"/>
                  <a:gd name="T75" fmla="*/ 2147483647 h 324"/>
                  <a:gd name="T76" fmla="*/ 2147483647 w 102"/>
                  <a:gd name="T77" fmla="*/ 2147483647 h 324"/>
                  <a:gd name="T78" fmla="*/ 0 w 102"/>
                  <a:gd name="T79" fmla="*/ 2147483647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Iraq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284788" y="2868613"/>
                <a:ext cx="276225" cy="265113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Ir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402263" y="2787651"/>
                <a:ext cx="579438" cy="474663"/>
              </a:xfrm>
              <a:custGeom>
                <a:avLst/>
                <a:gdLst>
                  <a:gd name="T0" fmla="*/ 2147483647 w 1440"/>
                  <a:gd name="T1" fmla="*/ 2147483647 h 1182"/>
                  <a:gd name="T2" fmla="*/ 2147483647 w 1440"/>
                  <a:gd name="T3" fmla="*/ 2147483647 h 1182"/>
                  <a:gd name="T4" fmla="*/ 2147483647 w 1440"/>
                  <a:gd name="T5" fmla="*/ 2147483647 h 1182"/>
                  <a:gd name="T6" fmla="*/ 2147483647 w 1440"/>
                  <a:gd name="T7" fmla="*/ 2147483647 h 1182"/>
                  <a:gd name="T8" fmla="*/ 2147483647 w 1440"/>
                  <a:gd name="T9" fmla="*/ 2147483647 h 1182"/>
                  <a:gd name="T10" fmla="*/ 2147483647 w 1440"/>
                  <a:gd name="T11" fmla="*/ 2147483647 h 1182"/>
                  <a:gd name="T12" fmla="*/ 2147483647 w 1440"/>
                  <a:gd name="T13" fmla="*/ 2147483647 h 1182"/>
                  <a:gd name="T14" fmla="*/ 2147483647 w 1440"/>
                  <a:gd name="T15" fmla="*/ 2147483647 h 1182"/>
                  <a:gd name="T16" fmla="*/ 2147483647 w 1440"/>
                  <a:gd name="T17" fmla="*/ 2147483647 h 1182"/>
                  <a:gd name="T18" fmla="*/ 2147483647 w 1440"/>
                  <a:gd name="T19" fmla="*/ 2147483647 h 1182"/>
                  <a:gd name="T20" fmla="*/ 2147483647 w 1440"/>
                  <a:gd name="T21" fmla="*/ 2147483647 h 1182"/>
                  <a:gd name="T22" fmla="*/ 2147483647 w 1440"/>
                  <a:gd name="T23" fmla="*/ 2147483647 h 1182"/>
                  <a:gd name="T24" fmla="*/ 2147483647 w 1440"/>
                  <a:gd name="T25" fmla="*/ 2147483647 h 1182"/>
                  <a:gd name="T26" fmla="*/ 2147483647 w 1440"/>
                  <a:gd name="T27" fmla="*/ 2147483647 h 1182"/>
                  <a:gd name="T28" fmla="*/ 2147483647 w 1440"/>
                  <a:gd name="T29" fmla="*/ 2147483647 h 1182"/>
                  <a:gd name="T30" fmla="*/ 2147483647 w 1440"/>
                  <a:gd name="T31" fmla="*/ 2147483647 h 1182"/>
                  <a:gd name="T32" fmla="*/ 2147483647 w 1440"/>
                  <a:gd name="T33" fmla="*/ 2147483647 h 1182"/>
                  <a:gd name="T34" fmla="*/ 2147483647 w 1440"/>
                  <a:gd name="T35" fmla="*/ 2147483647 h 1182"/>
                  <a:gd name="T36" fmla="*/ 2147483647 w 1440"/>
                  <a:gd name="T37" fmla="*/ 2147483647 h 1182"/>
                  <a:gd name="T38" fmla="*/ 2147483647 w 1440"/>
                  <a:gd name="T39" fmla="*/ 2147483647 h 1182"/>
                  <a:gd name="T40" fmla="*/ 2147483647 w 1440"/>
                  <a:gd name="T41" fmla="*/ 2147483647 h 1182"/>
                  <a:gd name="T42" fmla="*/ 2147483647 w 1440"/>
                  <a:gd name="T43" fmla="*/ 2147483647 h 1182"/>
                  <a:gd name="T44" fmla="*/ 2147483647 w 1440"/>
                  <a:gd name="T45" fmla="*/ 2147483647 h 1182"/>
                  <a:gd name="T46" fmla="*/ 2147483647 w 1440"/>
                  <a:gd name="T47" fmla="*/ 2147483647 h 1182"/>
                  <a:gd name="T48" fmla="*/ 2147483647 w 1440"/>
                  <a:gd name="T49" fmla="*/ 2147483647 h 1182"/>
                  <a:gd name="T50" fmla="*/ 2147483647 w 1440"/>
                  <a:gd name="T51" fmla="*/ 2147483647 h 1182"/>
                  <a:gd name="T52" fmla="*/ 2147483647 w 1440"/>
                  <a:gd name="T53" fmla="*/ 2147483647 h 1182"/>
                  <a:gd name="T54" fmla="*/ 2147483647 w 1440"/>
                  <a:gd name="T55" fmla="*/ 2147483647 h 1182"/>
                  <a:gd name="T56" fmla="*/ 2147483647 w 1440"/>
                  <a:gd name="T57" fmla="*/ 2147483647 h 1182"/>
                  <a:gd name="T58" fmla="*/ 2147483647 w 1440"/>
                  <a:gd name="T59" fmla="*/ 2147483647 h 1182"/>
                  <a:gd name="T60" fmla="*/ 2147483647 w 1440"/>
                  <a:gd name="T61" fmla="*/ 0 h 1182"/>
                  <a:gd name="T62" fmla="*/ 2147483647 w 1440"/>
                  <a:gd name="T63" fmla="*/ 2147483647 h 1182"/>
                  <a:gd name="T64" fmla="*/ 2147483647 w 1440"/>
                  <a:gd name="T65" fmla="*/ 2147483647 h 1182"/>
                  <a:gd name="T66" fmla="*/ 2147483647 w 1440"/>
                  <a:gd name="T67" fmla="*/ 2147483647 h 1182"/>
                  <a:gd name="T68" fmla="*/ 2147483647 w 1440"/>
                  <a:gd name="T69" fmla="*/ 2147483647 h 1182"/>
                  <a:gd name="T70" fmla="*/ 2147483647 w 1440"/>
                  <a:gd name="T71" fmla="*/ 2147483647 h 1182"/>
                  <a:gd name="T72" fmla="*/ 2147483647 w 1440"/>
                  <a:gd name="T73" fmla="*/ 2147483647 h 1182"/>
                  <a:gd name="T74" fmla="*/ 2147483647 w 1440"/>
                  <a:gd name="T75" fmla="*/ 2147483647 h 1182"/>
                  <a:gd name="T76" fmla="*/ 2147483647 w 1440"/>
                  <a:gd name="T77" fmla="*/ 2147483647 h 1182"/>
                  <a:gd name="T78" fmla="*/ 2147483647 w 1440"/>
                  <a:gd name="T79" fmla="*/ 2147483647 h 1182"/>
                  <a:gd name="T80" fmla="*/ 2147483647 w 1440"/>
                  <a:gd name="T81" fmla="*/ 2147483647 h 1182"/>
                  <a:gd name="T82" fmla="*/ 2147483647 w 1440"/>
                  <a:gd name="T83" fmla="*/ 2147483647 h 1182"/>
                  <a:gd name="T84" fmla="*/ 2147483647 w 1440"/>
                  <a:gd name="T85" fmla="*/ 2147483647 h 1182"/>
                  <a:gd name="T86" fmla="*/ 2147483647 w 1440"/>
                  <a:gd name="T87" fmla="*/ 2147483647 h 1182"/>
                  <a:gd name="T88" fmla="*/ 2147483647 w 1440"/>
                  <a:gd name="T89" fmla="*/ 2147483647 h 1182"/>
                  <a:gd name="T90" fmla="*/ 2147483647 w 1440"/>
                  <a:gd name="T91" fmla="*/ 2147483647 h 1182"/>
                  <a:gd name="T92" fmla="*/ 2147483647 w 1440"/>
                  <a:gd name="T93" fmla="*/ 2147483647 h 1182"/>
                  <a:gd name="T94" fmla="*/ 2147483647 w 1440"/>
                  <a:gd name="T95" fmla="*/ 2147483647 h 1182"/>
                  <a:gd name="T96" fmla="*/ 2147483647 w 1440"/>
                  <a:gd name="T97" fmla="*/ 2147483647 h 1182"/>
                  <a:gd name="T98" fmla="*/ 2147483647 w 1440"/>
                  <a:gd name="T99" fmla="*/ 2147483647 h 1182"/>
                  <a:gd name="T100" fmla="*/ 2147483647 w 1440"/>
                  <a:gd name="T101" fmla="*/ 2147483647 h 1182"/>
                  <a:gd name="T102" fmla="*/ 2147483647 w 1440"/>
                  <a:gd name="T103" fmla="*/ 2147483647 h 1182"/>
                  <a:gd name="T104" fmla="*/ 2147483647 w 1440"/>
                  <a:gd name="T105" fmla="*/ 2147483647 h 1182"/>
                  <a:gd name="T106" fmla="*/ 2147483647 w 1440"/>
                  <a:gd name="T107" fmla="*/ 2147483647 h 1182"/>
                  <a:gd name="T108" fmla="*/ 2147483647 w 1440"/>
                  <a:gd name="T109" fmla="*/ 2147483647 h 1182"/>
                  <a:gd name="T110" fmla="*/ 2147483647 w 1440"/>
                  <a:gd name="T111" fmla="*/ 2147483647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Bahrai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632450" y="3216276"/>
                <a:ext cx="11113" cy="22225"/>
              </a:xfrm>
              <a:custGeom>
                <a:avLst/>
                <a:gdLst>
                  <a:gd name="T0" fmla="*/ 2147483647 w 15"/>
                  <a:gd name="T1" fmla="*/ 0 h 28"/>
                  <a:gd name="T2" fmla="*/ 2147483647 w 15"/>
                  <a:gd name="T3" fmla="*/ 2147483647 h 28"/>
                  <a:gd name="T4" fmla="*/ 2147483647 w 15"/>
                  <a:gd name="T5" fmla="*/ 2147483647 h 28"/>
                  <a:gd name="T6" fmla="*/ 2032697641 w 15"/>
                  <a:gd name="T7" fmla="*/ 2147483647 h 28"/>
                  <a:gd name="T8" fmla="*/ 813299296 w 15"/>
                  <a:gd name="T9" fmla="*/ 2147483647 h 28"/>
                  <a:gd name="T10" fmla="*/ 2147483647 w 1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9" y="0"/>
                    </a:moveTo>
                    <a:cubicBezTo>
                      <a:pt x="14" y="0"/>
                      <a:pt x="15" y="10"/>
                      <a:pt x="14" y="14"/>
                    </a:cubicBezTo>
                    <a:cubicBezTo>
                      <a:pt x="13" y="18"/>
                      <a:pt x="15" y="28"/>
                      <a:pt x="9" y="28"/>
                    </a:cubicBezTo>
                    <a:cubicBezTo>
                      <a:pt x="4" y="27"/>
                      <a:pt x="5" y="21"/>
                      <a:pt x="5" y="18"/>
                    </a:cubicBezTo>
                    <a:cubicBezTo>
                      <a:pt x="5" y="14"/>
                      <a:pt x="0" y="14"/>
                      <a:pt x="2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" name="Former URSS"/>
            <p:cNvGrpSpPr/>
            <p:nvPr/>
          </p:nvGrpSpPr>
          <p:grpSpPr>
            <a:xfrm>
              <a:off x="4738688" y="1582738"/>
              <a:ext cx="3641725" cy="1352551"/>
              <a:chOff x="4738688" y="1582738"/>
              <a:chExt cx="3641725" cy="1352551"/>
            </a:xfrm>
            <a:grpFill/>
          </p:grpSpPr>
          <p:sp>
            <p:nvSpPr>
              <p:cNvPr id="83" name="Uzbek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684838" y="2605088"/>
                <a:ext cx="476250" cy="268288"/>
              </a:xfrm>
              <a:custGeom>
                <a:avLst/>
                <a:gdLst>
                  <a:gd name="T0" fmla="*/ 2147483647 w 1182"/>
                  <a:gd name="T1" fmla="*/ 2147483647 h 666"/>
                  <a:gd name="T2" fmla="*/ 2147483647 w 1182"/>
                  <a:gd name="T3" fmla="*/ 2147483647 h 666"/>
                  <a:gd name="T4" fmla="*/ 2147483647 w 1182"/>
                  <a:gd name="T5" fmla="*/ 2147483647 h 666"/>
                  <a:gd name="T6" fmla="*/ 2147483647 w 1182"/>
                  <a:gd name="T7" fmla="*/ 2147483647 h 666"/>
                  <a:gd name="T8" fmla="*/ 2147483647 w 1182"/>
                  <a:gd name="T9" fmla="*/ 2147483647 h 666"/>
                  <a:gd name="T10" fmla="*/ 2147483647 w 1182"/>
                  <a:gd name="T11" fmla="*/ 2147483647 h 666"/>
                  <a:gd name="T12" fmla="*/ 2147483647 w 1182"/>
                  <a:gd name="T13" fmla="*/ 2147483647 h 666"/>
                  <a:gd name="T14" fmla="*/ 2147483647 w 1182"/>
                  <a:gd name="T15" fmla="*/ 2147483647 h 666"/>
                  <a:gd name="T16" fmla="*/ 2147483647 w 1182"/>
                  <a:gd name="T17" fmla="*/ 2147483647 h 666"/>
                  <a:gd name="T18" fmla="*/ 2147483647 w 1182"/>
                  <a:gd name="T19" fmla="*/ 2147483647 h 666"/>
                  <a:gd name="T20" fmla="*/ 2147483647 w 1182"/>
                  <a:gd name="T21" fmla="*/ 2147483647 h 666"/>
                  <a:gd name="T22" fmla="*/ 2147483647 w 1182"/>
                  <a:gd name="T23" fmla="*/ 2147483647 h 666"/>
                  <a:gd name="T24" fmla="*/ 2147483647 w 1182"/>
                  <a:gd name="T25" fmla="*/ 2147483647 h 666"/>
                  <a:gd name="T26" fmla="*/ 2147483647 w 1182"/>
                  <a:gd name="T27" fmla="*/ 2147483647 h 666"/>
                  <a:gd name="T28" fmla="*/ 2147483647 w 1182"/>
                  <a:gd name="T29" fmla="*/ 2147483647 h 666"/>
                  <a:gd name="T30" fmla="*/ 2147483647 w 1182"/>
                  <a:gd name="T31" fmla="*/ 2147483647 h 666"/>
                  <a:gd name="T32" fmla="*/ 2147483647 w 1182"/>
                  <a:gd name="T33" fmla="*/ 2147483647 h 666"/>
                  <a:gd name="T34" fmla="*/ 2147483647 w 1182"/>
                  <a:gd name="T35" fmla="*/ 2147483647 h 666"/>
                  <a:gd name="T36" fmla="*/ 2147483647 w 1182"/>
                  <a:gd name="T37" fmla="*/ 2147483647 h 666"/>
                  <a:gd name="T38" fmla="*/ 2147483647 w 1182"/>
                  <a:gd name="T39" fmla="*/ 2147483647 h 666"/>
                  <a:gd name="T40" fmla="*/ 2147483647 w 1182"/>
                  <a:gd name="T41" fmla="*/ 2147483647 h 666"/>
                  <a:gd name="T42" fmla="*/ 2147483647 w 1182"/>
                  <a:gd name="T43" fmla="*/ 2147483647 h 666"/>
                  <a:gd name="T44" fmla="*/ 2147483647 w 1182"/>
                  <a:gd name="T45" fmla="*/ 2147483647 h 666"/>
                  <a:gd name="T46" fmla="*/ 2147483647 w 1182"/>
                  <a:gd name="T47" fmla="*/ 2147483647 h 666"/>
                  <a:gd name="T48" fmla="*/ 2147483647 w 1182"/>
                  <a:gd name="T49" fmla="*/ 2147483647 h 666"/>
                  <a:gd name="T50" fmla="*/ 2147483647 w 1182"/>
                  <a:gd name="T51" fmla="*/ 2147483647 h 666"/>
                  <a:gd name="T52" fmla="*/ 2147483647 w 1182"/>
                  <a:gd name="T53" fmla="*/ 2147483647 h 666"/>
                  <a:gd name="T54" fmla="*/ 2147483647 w 1182"/>
                  <a:gd name="T55" fmla="*/ 2147483647 h 666"/>
                  <a:gd name="T56" fmla="*/ 2147483647 w 1182"/>
                  <a:gd name="T57" fmla="*/ 2147483647 h 666"/>
                  <a:gd name="T58" fmla="*/ 2147483647 w 1182"/>
                  <a:gd name="T59" fmla="*/ 2147483647 h 666"/>
                  <a:gd name="T60" fmla="*/ 2147483647 w 1182"/>
                  <a:gd name="T61" fmla="*/ 2147483647 h 666"/>
                  <a:gd name="T62" fmla="*/ 2147483647 w 1182"/>
                  <a:gd name="T63" fmla="*/ 2147483647 h 666"/>
                  <a:gd name="T64" fmla="*/ 2147483647 w 1182"/>
                  <a:gd name="T65" fmla="*/ 2147483647 h 666"/>
                  <a:gd name="T66" fmla="*/ 2147483647 w 1182"/>
                  <a:gd name="T67" fmla="*/ 2147483647 h 666"/>
                  <a:gd name="T68" fmla="*/ 2147483647 w 1182"/>
                  <a:gd name="T69" fmla="*/ 2147483647 h 666"/>
                  <a:gd name="T70" fmla="*/ 2147483647 w 1182"/>
                  <a:gd name="T71" fmla="*/ 2147483647 h 666"/>
                  <a:gd name="T72" fmla="*/ 2147483647 w 1182"/>
                  <a:gd name="T73" fmla="*/ 2147483647 h 666"/>
                  <a:gd name="T74" fmla="*/ 2147483647 w 1182"/>
                  <a:gd name="T75" fmla="*/ 2147483647 h 666"/>
                  <a:gd name="T76" fmla="*/ 2147483647 w 1182"/>
                  <a:gd name="T77" fmla="*/ 2147483647 h 666"/>
                  <a:gd name="T78" fmla="*/ 2147483647 w 1182"/>
                  <a:gd name="T79" fmla="*/ 2147483647 h 666"/>
                  <a:gd name="T80" fmla="*/ 2147483647 w 1182"/>
                  <a:gd name="T81" fmla="*/ 2147483647 h 666"/>
                  <a:gd name="T82" fmla="*/ 2147483647 w 1182"/>
                  <a:gd name="T83" fmla="*/ 2147483647 h 666"/>
                  <a:gd name="T84" fmla="*/ 2147483647 w 1182"/>
                  <a:gd name="T85" fmla="*/ 2147483647 h 666"/>
                  <a:gd name="T86" fmla="*/ 2147483647 w 1182"/>
                  <a:gd name="T87" fmla="*/ 2147483647 h 666"/>
                  <a:gd name="T88" fmla="*/ 2147483647 w 1182"/>
                  <a:gd name="T89" fmla="*/ 2147483647 h 666"/>
                  <a:gd name="T90" fmla="*/ 2147483647 w 1182"/>
                  <a:gd name="T91" fmla="*/ 2147483647 h 666"/>
                  <a:gd name="T92" fmla="*/ 2147483647 w 1182"/>
                  <a:gd name="T93" fmla="*/ 2147483647 h 666"/>
                  <a:gd name="T94" fmla="*/ 2147483647 w 1182"/>
                  <a:gd name="T95" fmla="*/ 2147483647 h 666"/>
                  <a:gd name="T96" fmla="*/ 2147483647 w 1182"/>
                  <a:gd name="T97" fmla="*/ 2147483647 h 666"/>
                  <a:gd name="T98" fmla="*/ 2147483647 w 1182"/>
                  <a:gd name="T99" fmla="*/ 2147483647 h 666"/>
                  <a:gd name="T100" fmla="*/ 2147483647 w 1182"/>
                  <a:gd name="T101" fmla="*/ 2147483647 h 666"/>
                  <a:gd name="T102" fmla="*/ 2147483647 w 1182"/>
                  <a:gd name="T103" fmla="*/ 2147483647 h 666"/>
                  <a:gd name="T104" fmla="*/ 2147483647 w 1182"/>
                  <a:gd name="T105" fmla="*/ 2147483647 h 666"/>
                  <a:gd name="T106" fmla="*/ 2147483647 w 1182"/>
                  <a:gd name="T107" fmla="*/ 2147483647 h 666"/>
                  <a:gd name="T108" fmla="*/ 2147483647 w 1182"/>
                  <a:gd name="T109" fmla="*/ 2147483647 h 666"/>
                  <a:gd name="T110" fmla="*/ 2147483647 w 1182"/>
                  <a:gd name="T111" fmla="*/ 2147483647 h 666"/>
                  <a:gd name="T112" fmla="*/ 2147483647 w 1182"/>
                  <a:gd name="T113" fmla="*/ 2147483647 h 666"/>
                  <a:gd name="T114" fmla="*/ 2147483647 w 1182"/>
                  <a:gd name="T115" fmla="*/ 2147483647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Ukrain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808538" y="2389188"/>
                <a:ext cx="449263" cy="252413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5" name="Turkmen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611813" y="2692401"/>
                <a:ext cx="406400" cy="242888"/>
              </a:xfrm>
              <a:custGeom>
                <a:avLst/>
                <a:gdLst>
                  <a:gd name="T0" fmla="*/ 2147483647 w 1008"/>
                  <a:gd name="T1" fmla="*/ 2147483647 h 606"/>
                  <a:gd name="T2" fmla="*/ 2147483647 w 1008"/>
                  <a:gd name="T3" fmla="*/ 2147483647 h 606"/>
                  <a:gd name="T4" fmla="*/ 2147483647 w 1008"/>
                  <a:gd name="T5" fmla="*/ 2147483647 h 606"/>
                  <a:gd name="T6" fmla="*/ 2147483647 w 1008"/>
                  <a:gd name="T7" fmla="*/ 2147483647 h 606"/>
                  <a:gd name="T8" fmla="*/ 2147483647 w 1008"/>
                  <a:gd name="T9" fmla="*/ 2147483647 h 606"/>
                  <a:gd name="T10" fmla="*/ 2147483647 w 1008"/>
                  <a:gd name="T11" fmla="*/ 2147483647 h 606"/>
                  <a:gd name="T12" fmla="*/ 2147483647 w 1008"/>
                  <a:gd name="T13" fmla="*/ 2147483647 h 606"/>
                  <a:gd name="T14" fmla="*/ 2147483647 w 1008"/>
                  <a:gd name="T15" fmla="*/ 2147483647 h 606"/>
                  <a:gd name="T16" fmla="*/ 2147483647 w 1008"/>
                  <a:gd name="T17" fmla="*/ 2147483647 h 606"/>
                  <a:gd name="T18" fmla="*/ 2147483647 w 1008"/>
                  <a:gd name="T19" fmla="*/ 2147483647 h 606"/>
                  <a:gd name="T20" fmla="*/ 2147483647 w 1008"/>
                  <a:gd name="T21" fmla="*/ 2147483647 h 606"/>
                  <a:gd name="T22" fmla="*/ 2147483647 w 1008"/>
                  <a:gd name="T23" fmla="*/ 2147483647 h 606"/>
                  <a:gd name="T24" fmla="*/ 2147483647 w 1008"/>
                  <a:gd name="T25" fmla="*/ 2147483647 h 606"/>
                  <a:gd name="T26" fmla="*/ 2147483647 w 1008"/>
                  <a:gd name="T27" fmla="*/ 2147483647 h 606"/>
                  <a:gd name="T28" fmla="*/ 2147483647 w 1008"/>
                  <a:gd name="T29" fmla="*/ 2147483647 h 606"/>
                  <a:gd name="T30" fmla="*/ 2147483647 w 1008"/>
                  <a:gd name="T31" fmla="*/ 2147483647 h 606"/>
                  <a:gd name="T32" fmla="*/ 2147483647 w 1008"/>
                  <a:gd name="T33" fmla="*/ 2147483647 h 606"/>
                  <a:gd name="T34" fmla="*/ 2147483647 w 1008"/>
                  <a:gd name="T35" fmla="*/ 2147483647 h 606"/>
                  <a:gd name="T36" fmla="*/ 2147483647 w 1008"/>
                  <a:gd name="T37" fmla="*/ 2147483647 h 606"/>
                  <a:gd name="T38" fmla="*/ 2147483647 w 1008"/>
                  <a:gd name="T39" fmla="*/ 2147483647 h 606"/>
                  <a:gd name="T40" fmla="*/ 2147483647 w 1008"/>
                  <a:gd name="T41" fmla="*/ 2147483647 h 606"/>
                  <a:gd name="T42" fmla="*/ 2147483647 w 1008"/>
                  <a:gd name="T43" fmla="*/ 2147483647 h 606"/>
                  <a:gd name="T44" fmla="*/ 2147483647 w 1008"/>
                  <a:gd name="T45" fmla="*/ 2147483647 h 606"/>
                  <a:gd name="T46" fmla="*/ 2147483647 w 1008"/>
                  <a:gd name="T47" fmla="*/ 2147483647 h 606"/>
                  <a:gd name="T48" fmla="*/ 2147483647 w 1008"/>
                  <a:gd name="T49" fmla="*/ 2147483647 h 606"/>
                  <a:gd name="T50" fmla="*/ 2147483647 w 1008"/>
                  <a:gd name="T51" fmla="*/ 2147483647 h 606"/>
                  <a:gd name="T52" fmla="*/ 2147483647 w 1008"/>
                  <a:gd name="T53" fmla="*/ 2147483647 h 606"/>
                  <a:gd name="T54" fmla="*/ 2147483647 w 1008"/>
                  <a:gd name="T55" fmla="*/ 2147483647 h 606"/>
                  <a:gd name="T56" fmla="*/ 2147483647 w 1008"/>
                  <a:gd name="T57" fmla="*/ 2147483647 h 606"/>
                  <a:gd name="T58" fmla="*/ 2147483647 w 1008"/>
                  <a:gd name="T59" fmla="*/ 2147483647 h 606"/>
                  <a:gd name="T60" fmla="*/ 2147483647 w 1008"/>
                  <a:gd name="T61" fmla="*/ 2147483647 h 606"/>
                  <a:gd name="T62" fmla="*/ 2147483647 w 1008"/>
                  <a:gd name="T63" fmla="*/ 2147483647 h 606"/>
                  <a:gd name="T64" fmla="*/ 2147483647 w 1008"/>
                  <a:gd name="T65" fmla="*/ 2147483647 h 606"/>
                  <a:gd name="T66" fmla="*/ 2147483647 w 1008"/>
                  <a:gd name="T67" fmla="*/ 2147483647 h 606"/>
                  <a:gd name="T68" fmla="*/ 2147483647 w 1008"/>
                  <a:gd name="T69" fmla="*/ 2147483647 h 606"/>
                  <a:gd name="T70" fmla="*/ 2147483647 w 1008"/>
                  <a:gd name="T71" fmla="*/ 2147483647 h 606"/>
                  <a:gd name="T72" fmla="*/ 2147483647 w 1008"/>
                  <a:gd name="T73" fmla="*/ 2147483647 h 606"/>
                  <a:gd name="T74" fmla="*/ 2147483647 w 1008"/>
                  <a:gd name="T75" fmla="*/ 2147483647 h 606"/>
                  <a:gd name="T76" fmla="*/ 2147483647 w 1008"/>
                  <a:gd name="T77" fmla="*/ 2147483647 h 606"/>
                  <a:gd name="T78" fmla="*/ 2147483647 w 1008"/>
                  <a:gd name="T79" fmla="*/ 2147483647 h 606"/>
                  <a:gd name="T80" fmla="*/ 2147483647 w 1008"/>
                  <a:gd name="T81" fmla="*/ 2147483647 h 606"/>
                  <a:gd name="T82" fmla="*/ 2147483647 w 1008"/>
                  <a:gd name="T83" fmla="*/ 2147483647 h 606"/>
                  <a:gd name="T84" fmla="*/ 2147483647 w 1008"/>
                  <a:gd name="T85" fmla="*/ 2147483647 h 606"/>
                  <a:gd name="T86" fmla="*/ 2147483647 w 1008"/>
                  <a:gd name="T87" fmla="*/ 2147483647 h 606"/>
                  <a:gd name="T88" fmla="*/ 2147483647 w 1008"/>
                  <a:gd name="T89" fmla="*/ 2147483647 h 606"/>
                  <a:gd name="T90" fmla="*/ 2147483647 w 1008"/>
                  <a:gd name="T91" fmla="*/ 2147483647 h 606"/>
                  <a:gd name="T92" fmla="*/ 2147483647 w 1008"/>
                  <a:gd name="T93" fmla="*/ 2147483647 h 606"/>
                  <a:gd name="T94" fmla="*/ 2147483647 w 1008"/>
                  <a:gd name="T95" fmla="*/ 2147483647 h 606"/>
                  <a:gd name="T96" fmla="*/ 2147483647 w 1008"/>
                  <a:gd name="T97" fmla="*/ 2147483647 h 606"/>
                  <a:gd name="T98" fmla="*/ 2147483647 w 1008"/>
                  <a:gd name="T99" fmla="*/ 2147483647 h 606"/>
                  <a:gd name="T100" fmla="*/ 2147483647 w 1008"/>
                  <a:gd name="T101" fmla="*/ 2147483647 h 606"/>
                  <a:gd name="T102" fmla="*/ 2147483647 w 1008"/>
                  <a:gd name="T103" fmla="*/ 2147483647 h 606"/>
                  <a:gd name="T104" fmla="*/ 0 w 1008"/>
                  <a:gd name="T105" fmla="*/ 2147483647 h 606"/>
                  <a:gd name="T106" fmla="*/ 2147483647 w 1008"/>
                  <a:gd name="T107" fmla="*/ 2147483647 h 606"/>
                  <a:gd name="T108" fmla="*/ 2147483647 w 1008"/>
                  <a:gd name="T109" fmla="*/ 2147483647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6" name="Tajik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022975" y="2749551"/>
                <a:ext cx="222250" cy="141288"/>
              </a:xfrm>
              <a:custGeom>
                <a:avLst/>
                <a:gdLst>
                  <a:gd name="T0" fmla="*/ 2147483647 w 552"/>
                  <a:gd name="T1" fmla="*/ 2147483647 h 348"/>
                  <a:gd name="T2" fmla="*/ 2147483647 w 552"/>
                  <a:gd name="T3" fmla="*/ 2147483647 h 348"/>
                  <a:gd name="T4" fmla="*/ 2147483647 w 552"/>
                  <a:gd name="T5" fmla="*/ 2147483647 h 348"/>
                  <a:gd name="T6" fmla="*/ 2147483647 w 552"/>
                  <a:gd name="T7" fmla="*/ 2147483647 h 348"/>
                  <a:gd name="T8" fmla="*/ 2147483647 w 552"/>
                  <a:gd name="T9" fmla="*/ 2147483647 h 348"/>
                  <a:gd name="T10" fmla="*/ 2147483647 w 552"/>
                  <a:gd name="T11" fmla="*/ 2147483647 h 348"/>
                  <a:gd name="T12" fmla="*/ 2147483647 w 552"/>
                  <a:gd name="T13" fmla="*/ 2147483647 h 348"/>
                  <a:gd name="T14" fmla="*/ 2147483647 w 552"/>
                  <a:gd name="T15" fmla="*/ 2147483647 h 348"/>
                  <a:gd name="T16" fmla="*/ 2147483647 w 552"/>
                  <a:gd name="T17" fmla="*/ 2147483647 h 348"/>
                  <a:gd name="T18" fmla="*/ 2147483647 w 552"/>
                  <a:gd name="T19" fmla="*/ 2147483647 h 348"/>
                  <a:gd name="T20" fmla="*/ 2147483647 w 552"/>
                  <a:gd name="T21" fmla="*/ 2147483647 h 348"/>
                  <a:gd name="T22" fmla="*/ 2147483647 w 552"/>
                  <a:gd name="T23" fmla="*/ 2147483647 h 348"/>
                  <a:gd name="T24" fmla="*/ 2147483647 w 552"/>
                  <a:gd name="T25" fmla="*/ 2147483647 h 348"/>
                  <a:gd name="T26" fmla="*/ 2147483647 w 552"/>
                  <a:gd name="T27" fmla="*/ 2147483647 h 348"/>
                  <a:gd name="T28" fmla="*/ 2147483647 w 552"/>
                  <a:gd name="T29" fmla="*/ 2147483647 h 348"/>
                  <a:gd name="T30" fmla="*/ 2147483647 w 552"/>
                  <a:gd name="T31" fmla="*/ 2147483647 h 348"/>
                  <a:gd name="T32" fmla="*/ 2147483647 w 552"/>
                  <a:gd name="T33" fmla="*/ 2147483647 h 348"/>
                  <a:gd name="T34" fmla="*/ 2147483647 w 552"/>
                  <a:gd name="T35" fmla="*/ 2147483647 h 348"/>
                  <a:gd name="T36" fmla="*/ 2147483647 w 552"/>
                  <a:gd name="T37" fmla="*/ 2147483647 h 348"/>
                  <a:gd name="T38" fmla="*/ 2147483647 w 552"/>
                  <a:gd name="T39" fmla="*/ 0 h 348"/>
                  <a:gd name="T40" fmla="*/ 2147483647 w 552"/>
                  <a:gd name="T41" fmla="*/ 2147483647 h 348"/>
                  <a:gd name="T42" fmla="*/ 2147483647 w 552"/>
                  <a:gd name="T43" fmla="*/ 2147483647 h 348"/>
                  <a:gd name="T44" fmla="*/ 2147483647 w 552"/>
                  <a:gd name="T45" fmla="*/ 2147483647 h 348"/>
                  <a:gd name="T46" fmla="*/ 2147483647 w 552"/>
                  <a:gd name="T47" fmla="*/ 2147483647 h 348"/>
                  <a:gd name="T48" fmla="*/ 2147483647 w 552"/>
                  <a:gd name="T49" fmla="*/ 2147483647 h 348"/>
                  <a:gd name="T50" fmla="*/ 2147483647 w 552"/>
                  <a:gd name="T51" fmla="*/ 2147483647 h 348"/>
                  <a:gd name="T52" fmla="*/ 2147483647 w 552"/>
                  <a:gd name="T53" fmla="*/ 2147483647 h 348"/>
                  <a:gd name="T54" fmla="*/ 2147483647 w 552"/>
                  <a:gd name="T55" fmla="*/ 2147483647 h 348"/>
                  <a:gd name="T56" fmla="*/ 2147483647 w 552"/>
                  <a:gd name="T57" fmla="*/ 2147483647 h 348"/>
                  <a:gd name="T58" fmla="*/ 2147483647 w 552"/>
                  <a:gd name="T59" fmla="*/ 2147483647 h 348"/>
                  <a:gd name="T60" fmla="*/ 2147483647 w 552"/>
                  <a:gd name="T61" fmla="*/ 2147483647 h 348"/>
                  <a:gd name="T62" fmla="*/ 2147483647 w 552"/>
                  <a:gd name="T63" fmla="*/ 2147483647 h 348"/>
                  <a:gd name="T64" fmla="*/ 2147483647 w 552"/>
                  <a:gd name="T65" fmla="*/ 2147483647 h 348"/>
                  <a:gd name="T66" fmla="*/ 2147483647 w 552"/>
                  <a:gd name="T67" fmla="*/ 2147483647 h 348"/>
                  <a:gd name="T68" fmla="*/ 2147483647 w 552"/>
                  <a:gd name="T69" fmla="*/ 2147483647 h 348"/>
                  <a:gd name="T70" fmla="*/ 2147483647 w 552"/>
                  <a:gd name="T71" fmla="*/ 2147483647 h 348"/>
                  <a:gd name="T72" fmla="*/ 2147483647 w 552"/>
                  <a:gd name="T73" fmla="*/ 2147483647 h 348"/>
                  <a:gd name="T74" fmla="*/ 2147483647 w 552"/>
                  <a:gd name="T75" fmla="*/ 2147483647 h 348"/>
                  <a:gd name="T76" fmla="*/ 2147483647 w 552"/>
                  <a:gd name="T77" fmla="*/ 2147483647 h 348"/>
                  <a:gd name="T78" fmla="*/ 2147483647 w 552"/>
                  <a:gd name="T79" fmla="*/ 2147483647 h 348"/>
                  <a:gd name="T80" fmla="*/ 2147483647 w 552"/>
                  <a:gd name="T81" fmla="*/ 2147483647 h 348"/>
                  <a:gd name="T82" fmla="*/ 2147483647 w 552"/>
                  <a:gd name="T83" fmla="*/ 2147483647 h 348"/>
                  <a:gd name="T84" fmla="*/ 2147483647 w 552"/>
                  <a:gd name="T85" fmla="*/ 2147483647 h 348"/>
                  <a:gd name="T86" fmla="*/ 2147483647 w 552"/>
                  <a:gd name="T87" fmla="*/ 2147483647 h 348"/>
                  <a:gd name="T88" fmla="*/ 2147483647 w 552"/>
                  <a:gd name="T89" fmla="*/ 2147483647 h 348"/>
                  <a:gd name="T90" fmla="*/ 2147483647 w 552"/>
                  <a:gd name="T91" fmla="*/ 2147483647 h 348"/>
                  <a:gd name="T92" fmla="*/ 2147483647 w 552"/>
                  <a:gd name="T93" fmla="*/ 2147483647 h 348"/>
                  <a:gd name="T94" fmla="*/ 2147483647 w 552"/>
                  <a:gd name="T95" fmla="*/ 2147483647 h 348"/>
                  <a:gd name="T96" fmla="*/ 2147483647 w 552"/>
                  <a:gd name="T97" fmla="*/ 2147483647 h 348"/>
                  <a:gd name="T98" fmla="*/ 2147483647 w 552"/>
                  <a:gd name="T99" fmla="*/ 2147483647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Russia (Urup,Simushir)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8005763" y="2178051"/>
                <a:ext cx="122238" cy="482600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Russ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738688" y="1582738"/>
                <a:ext cx="3641725" cy="1158875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Moldov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922838" y="2511426"/>
                <a:ext cx="87313" cy="95250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Kyrgyz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069013" y="2679701"/>
                <a:ext cx="269875" cy="125413"/>
              </a:xfrm>
              <a:custGeom>
                <a:avLst/>
                <a:gdLst>
                  <a:gd name="T0" fmla="*/ 2147483647 w 672"/>
                  <a:gd name="T1" fmla="*/ 2147483647 h 312"/>
                  <a:gd name="T2" fmla="*/ 2147483647 w 672"/>
                  <a:gd name="T3" fmla="*/ 2147483647 h 312"/>
                  <a:gd name="T4" fmla="*/ 2147483647 w 672"/>
                  <a:gd name="T5" fmla="*/ 2147483647 h 312"/>
                  <a:gd name="T6" fmla="*/ 2147483647 w 672"/>
                  <a:gd name="T7" fmla="*/ 2147483647 h 312"/>
                  <a:gd name="T8" fmla="*/ 2147483647 w 672"/>
                  <a:gd name="T9" fmla="*/ 2147483647 h 312"/>
                  <a:gd name="T10" fmla="*/ 2147483647 w 672"/>
                  <a:gd name="T11" fmla="*/ 2147483647 h 312"/>
                  <a:gd name="T12" fmla="*/ 2147483647 w 672"/>
                  <a:gd name="T13" fmla="*/ 2147483647 h 312"/>
                  <a:gd name="T14" fmla="*/ 2147483647 w 672"/>
                  <a:gd name="T15" fmla="*/ 2147483647 h 312"/>
                  <a:gd name="T16" fmla="*/ 2147483647 w 672"/>
                  <a:gd name="T17" fmla="*/ 2147483647 h 312"/>
                  <a:gd name="T18" fmla="*/ 2147483647 w 672"/>
                  <a:gd name="T19" fmla="*/ 2147483647 h 312"/>
                  <a:gd name="T20" fmla="*/ 2147483647 w 672"/>
                  <a:gd name="T21" fmla="*/ 2147483647 h 312"/>
                  <a:gd name="T22" fmla="*/ 2147483647 w 672"/>
                  <a:gd name="T23" fmla="*/ 2147483647 h 312"/>
                  <a:gd name="T24" fmla="*/ 0 w 672"/>
                  <a:gd name="T25" fmla="*/ 2147483647 h 312"/>
                  <a:gd name="T26" fmla="*/ 2147483647 w 672"/>
                  <a:gd name="T27" fmla="*/ 2147483647 h 312"/>
                  <a:gd name="T28" fmla="*/ 2147483647 w 672"/>
                  <a:gd name="T29" fmla="*/ 2147483647 h 312"/>
                  <a:gd name="T30" fmla="*/ 2147483647 w 672"/>
                  <a:gd name="T31" fmla="*/ 2147483647 h 312"/>
                  <a:gd name="T32" fmla="*/ 2147483647 w 672"/>
                  <a:gd name="T33" fmla="*/ 2147483647 h 312"/>
                  <a:gd name="T34" fmla="*/ 2147483647 w 672"/>
                  <a:gd name="T35" fmla="*/ 2147483647 h 312"/>
                  <a:gd name="T36" fmla="*/ 2147483647 w 672"/>
                  <a:gd name="T37" fmla="*/ 2147483647 h 312"/>
                  <a:gd name="T38" fmla="*/ 2147483647 w 672"/>
                  <a:gd name="T39" fmla="*/ 2147483647 h 312"/>
                  <a:gd name="T40" fmla="*/ 2147483647 w 672"/>
                  <a:gd name="T41" fmla="*/ 2147483647 h 312"/>
                  <a:gd name="T42" fmla="*/ 2147483647 w 672"/>
                  <a:gd name="T43" fmla="*/ 2147483647 h 312"/>
                  <a:gd name="T44" fmla="*/ 2147483647 w 672"/>
                  <a:gd name="T45" fmla="*/ 2147483647 h 312"/>
                  <a:gd name="T46" fmla="*/ 2147483647 w 672"/>
                  <a:gd name="T47" fmla="*/ 2147483647 h 312"/>
                  <a:gd name="T48" fmla="*/ 2147483647 w 672"/>
                  <a:gd name="T49" fmla="*/ 2147483647 h 312"/>
                  <a:gd name="T50" fmla="*/ 2147483647 w 672"/>
                  <a:gd name="T51" fmla="*/ 2147483647 h 312"/>
                  <a:gd name="T52" fmla="*/ 2147483647 w 672"/>
                  <a:gd name="T53" fmla="*/ 2147483647 h 312"/>
                  <a:gd name="T54" fmla="*/ 2147483647 w 672"/>
                  <a:gd name="T55" fmla="*/ 2147483647 h 312"/>
                  <a:gd name="T56" fmla="*/ 2147483647 w 672"/>
                  <a:gd name="T57" fmla="*/ 2147483647 h 312"/>
                  <a:gd name="T58" fmla="*/ 2147483647 w 672"/>
                  <a:gd name="T59" fmla="*/ 2147483647 h 312"/>
                  <a:gd name="T60" fmla="*/ 2147483647 w 672"/>
                  <a:gd name="T61" fmla="*/ 2147483647 h 312"/>
                  <a:gd name="T62" fmla="*/ 2147483647 w 672"/>
                  <a:gd name="T63" fmla="*/ 2147483647 h 312"/>
                  <a:gd name="T64" fmla="*/ 2147483647 w 672"/>
                  <a:gd name="T65" fmla="*/ 2147483647 h 312"/>
                  <a:gd name="T66" fmla="*/ 2147483647 w 672"/>
                  <a:gd name="T67" fmla="*/ 2147483647 h 312"/>
                  <a:gd name="T68" fmla="*/ 2147483647 w 672"/>
                  <a:gd name="T69" fmla="*/ 2147483647 h 312"/>
                  <a:gd name="T70" fmla="*/ 2147483647 w 672"/>
                  <a:gd name="T71" fmla="*/ 2147483647 h 312"/>
                  <a:gd name="T72" fmla="*/ 2147483647 w 672"/>
                  <a:gd name="T73" fmla="*/ 2147483647 h 312"/>
                  <a:gd name="T74" fmla="*/ 2147483647 w 672"/>
                  <a:gd name="T75" fmla="*/ 2147483647 h 312"/>
                  <a:gd name="T76" fmla="*/ 2147483647 w 672"/>
                  <a:gd name="T77" fmla="*/ 0 h 312"/>
                  <a:gd name="T78" fmla="*/ 2147483647 w 672"/>
                  <a:gd name="T79" fmla="*/ 2147483647 h 312"/>
                  <a:gd name="T80" fmla="*/ 2147483647 w 672"/>
                  <a:gd name="T81" fmla="*/ 2147483647 h 312"/>
                  <a:gd name="T82" fmla="*/ 2147483647 w 672"/>
                  <a:gd name="T83" fmla="*/ 2147483647 h 312"/>
                  <a:gd name="T84" fmla="*/ 2147483647 w 672"/>
                  <a:gd name="T85" fmla="*/ 2147483647 h 312"/>
                  <a:gd name="T86" fmla="*/ 2147483647 w 672"/>
                  <a:gd name="T87" fmla="*/ 2147483647 h 312"/>
                  <a:gd name="T88" fmla="*/ 2147483647 w 672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1" name="Kazakhsta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421313" y="2295526"/>
                <a:ext cx="1012825" cy="468313"/>
              </a:xfrm>
              <a:custGeom>
                <a:avLst/>
                <a:gdLst>
                  <a:gd name="T0" fmla="*/ 2147483647 w 2514"/>
                  <a:gd name="T1" fmla="*/ 2147483647 h 1164"/>
                  <a:gd name="T2" fmla="*/ 2147483647 w 2514"/>
                  <a:gd name="T3" fmla="*/ 2147483647 h 1164"/>
                  <a:gd name="T4" fmla="*/ 2147483647 w 2514"/>
                  <a:gd name="T5" fmla="*/ 2147483647 h 1164"/>
                  <a:gd name="T6" fmla="*/ 2147483647 w 2514"/>
                  <a:gd name="T7" fmla="*/ 2147483647 h 1164"/>
                  <a:gd name="T8" fmla="*/ 2147483647 w 2514"/>
                  <a:gd name="T9" fmla="*/ 2147483647 h 1164"/>
                  <a:gd name="T10" fmla="*/ 2147483647 w 2514"/>
                  <a:gd name="T11" fmla="*/ 2147483647 h 1164"/>
                  <a:gd name="T12" fmla="*/ 2147483647 w 2514"/>
                  <a:gd name="T13" fmla="*/ 2147483647 h 1164"/>
                  <a:gd name="T14" fmla="*/ 2147483647 w 2514"/>
                  <a:gd name="T15" fmla="*/ 2147483647 h 1164"/>
                  <a:gd name="T16" fmla="*/ 2147483647 w 2514"/>
                  <a:gd name="T17" fmla="*/ 2147483647 h 1164"/>
                  <a:gd name="T18" fmla="*/ 2147483647 w 2514"/>
                  <a:gd name="T19" fmla="*/ 2147483647 h 1164"/>
                  <a:gd name="T20" fmla="*/ 2147483647 w 2514"/>
                  <a:gd name="T21" fmla="*/ 2147483647 h 1164"/>
                  <a:gd name="T22" fmla="*/ 2147483647 w 2514"/>
                  <a:gd name="T23" fmla="*/ 2147483647 h 1164"/>
                  <a:gd name="T24" fmla="*/ 2147483647 w 2514"/>
                  <a:gd name="T25" fmla="*/ 2147483647 h 1164"/>
                  <a:gd name="T26" fmla="*/ 2147483647 w 2514"/>
                  <a:gd name="T27" fmla="*/ 2147483647 h 1164"/>
                  <a:gd name="T28" fmla="*/ 2147483647 w 2514"/>
                  <a:gd name="T29" fmla="*/ 2147483647 h 1164"/>
                  <a:gd name="T30" fmla="*/ 2147483647 w 2514"/>
                  <a:gd name="T31" fmla="*/ 2147483647 h 1164"/>
                  <a:gd name="T32" fmla="*/ 2147483647 w 2514"/>
                  <a:gd name="T33" fmla="*/ 2147483647 h 1164"/>
                  <a:gd name="T34" fmla="*/ 2147483647 w 2514"/>
                  <a:gd name="T35" fmla="*/ 2147483647 h 1164"/>
                  <a:gd name="T36" fmla="*/ 2147483647 w 2514"/>
                  <a:gd name="T37" fmla="*/ 2147483647 h 1164"/>
                  <a:gd name="T38" fmla="*/ 2147483647 w 2514"/>
                  <a:gd name="T39" fmla="*/ 2147483647 h 1164"/>
                  <a:gd name="T40" fmla="*/ 2147483647 w 2514"/>
                  <a:gd name="T41" fmla="*/ 2147483647 h 1164"/>
                  <a:gd name="T42" fmla="*/ 2147483647 w 2514"/>
                  <a:gd name="T43" fmla="*/ 2147483647 h 1164"/>
                  <a:gd name="T44" fmla="*/ 2147483647 w 2514"/>
                  <a:gd name="T45" fmla="*/ 2147483647 h 1164"/>
                  <a:gd name="T46" fmla="*/ 2147483647 w 2514"/>
                  <a:gd name="T47" fmla="*/ 2147483647 h 1164"/>
                  <a:gd name="T48" fmla="*/ 2147483647 w 2514"/>
                  <a:gd name="T49" fmla="*/ 2147483647 h 1164"/>
                  <a:gd name="T50" fmla="*/ 2147483647 w 2514"/>
                  <a:gd name="T51" fmla="*/ 2147483647 h 1164"/>
                  <a:gd name="T52" fmla="*/ 2147483647 w 2514"/>
                  <a:gd name="T53" fmla="*/ 2147483647 h 1164"/>
                  <a:gd name="T54" fmla="*/ 2147483647 w 2514"/>
                  <a:gd name="T55" fmla="*/ 2147483647 h 1164"/>
                  <a:gd name="T56" fmla="*/ 2147483647 w 2514"/>
                  <a:gd name="T57" fmla="*/ 2147483647 h 1164"/>
                  <a:gd name="T58" fmla="*/ 2147483647 w 2514"/>
                  <a:gd name="T59" fmla="*/ 2147483647 h 1164"/>
                  <a:gd name="T60" fmla="*/ 2147483647 w 2514"/>
                  <a:gd name="T61" fmla="*/ 2147483647 h 1164"/>
                  <a:gd name="T62" fmla="*/ 2147483647 w 2514"/>
                  <a:gd name="T63" fmla="*/ 2147483647 h 1164"/>
                  <a:gd name="T64" fmla="*/ 2147483647 w 2514"/>
                  <a:gd name="T65" fmla="*/ 2147483647 h 1164"/>
                  <a:gd name="T66" fmla="*/ 2147483647 w 2514"/>
                  <a:gd name="T67" fmla="*/ 2147483647 h 1164"/>
                  <a:gd name="T68" fmla="*/ 2147483647 w 2514"/>
                  <a:gd name="T69" fmla="*/ 2147483647 h 1164"/>
                  <a:gd name="T70" fmla="*/ 2147483647 w 2514"/>
                  <a:gd name="T71" fmla="*/ 2147483647 h 1164"/>
                  <a:gd name="T72" fmla="*/ 2147483647 w 2514"/>
                  <a:gd name="T73" fmla="*/ 2147483647 h 1164"/>
                  <a:gd name="T74" fmla="*/ 2147483647 w 2514"/>
                  <a:gd name="T75" fmla="*/ 2147483647 h 1164"/>
                  <a:gd name="T76" fmla="*/ 2147483647 w 2514"/>
                  <a:gd name="T77" fmla="*/ 2147483647 h 1164"/>
                  <a:gd name="T78" fmla="*/ 2147483647 w 2514"/>
                  <a:gd name="T79" fmla="*/ 2147483647 h 1164"/>
                  <a:gd name="T80" fmla="*/ 2147483647 w 2514"/>
                  <a:gd name="T81" fmla="*/ 2147483647 h 1164"/>
                  <a:gd name="T82" fmla="*/ 2147483647 w 2514"/>
                  <a:gd name="T83" fmla="*/ 2147483647 h 1164"/>
                  <a:gd name="T84" fmla="*/ 2147483647 w 2514"/>
                  <a:gd name="T85" fmla="*/ 2147483647 h 1164"/>
                  <a:gd name="T86" fmla="*/ 2147483647 w 2514"/>
                  <a:gd name="T87" fmla="*/ 2147483647 h 1164"/>
                  <a:gd name="T88" fmla="*/ 2147483647 w 2514"/>
                  <a:gd name="T89" fmla="*/ 2147483647 h 1164"/>
                  <a:gd name="T90" fmla="*/ 2147483647 w 2514"/>
                  <a:gd name="T91" fmla="*/ 2147483647 h 1164"/>
                  <a:gd name="T92" fmla="*/ 2147483647 w 2514"/>
                  <a:gd name="T93" fmla="*/ 2147483647 h 1164"/>
                  <a:gd name="T94" fmla="*/ 2147483647 w 2514"/>
                  <a:gd name="T95" fmla="*/ 2147483647 h 1164"/>
                  <a:gd name="T96" fmla="*/ 2147483647 w 2514"/>
                  <a:gd name="T97" fmla="*/ 2147483647 h 1164"/>
                  <a:gd name="T98" fmla="*/ 2147483647 w 2514"/>
                  <a:gd name="T99" fmla="*/ 2147483647 h 1164"/>
                  <a:gd name="T100" fmla="*/ 2147483647 w 2514"/>
                  <a:gd name="T101" fmla="*/ 2147483647 h 1164"/>
                  <a:gd name="T102" fmla="*/ 2147483647 w 2514"/>
                  <a:gd name="T103" fmla="*/ 2147483647 h 1164"/>
                  <a:gd name="T104" fmla="*/ 2147483647 w 2514"/>
                  <a:gd name="T105" fmla="*/ 2147483647 h 1164"/>
                  <a:gd name="T106" fmla="*/ 2147483647 w 2514"/>
                  <a:gd name="T107" fmla="*/ 2147483647 h 1164"/>
                  <a:gd name="T108" fmla="*/ 2147483647 w 2514"/>
                  <a:gd name="T109" fmla="*/ 2147483647 h 1164"/>
                  <a:gd name="T110" fmla="*/ 2147483647 w 2514"/>
                  <a:gd name="T111" fmla="*/ 2147483647 h 1164"/>
                  <a:gd name="T112" fmla="*/ 2147483647 w 2514"/>
                  <a:gd name="T113" fmla="*/ 2147483647 h 1164"/>
                  <a:gd name="T114" fmla="*/ 2147483647 w 2514"/>
                  <a:gd name="T115" fmla="*/ 2147483647 h 1164"/>
                  <a:gd name="T116" fmla="*/ 2147483647 w 2514"/>
                  <a:gd name="T117" fmla="*/ 2147483647 h 1164"/>
                  <a:gd name="T118" fmla="*/ 2147483647 w 2514"/>
                  <a:gd name="T119" fmla="*/ 2147483647 h 1164"/>
                  <a:gd name="T120" fmla="*/ 2147483647 w 2514"/>
                  <a:gd name="T121" fmla="*/ 2147483647 h 1164"/>
                  <a:gd name="T122" fmla="*/ 2147483647 w 2514"/>
                  <a:gd name="T123" fmla="*/ 2147483647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2" name="Georg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280025" y="2665413"/>
                <a:ext cx="185738" cy="84138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3" name="Belaru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826000" y="2271713"/>
                <a:ext cx="228600" cy="149225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4" name="Azerbaija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421313" y="2719388"/>
                <a:ext cx="146050" cy="117475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5" name="Arme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381625" y="2736851"/>
                <a:ext cx="88900" cy="85725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" name="European Union"/>
            <p:cNvGrpSpPr/>
            <p:nvPr/>
          </p:nvGrpSpPr>
          <p:grpSpPr>
            <a:xfrm>
              <a:off x="3984625" y="1870076"/>
              <a:ext cx="1176338" cy="1087437"/>
              <a:chOff x="3984625" y="1870076"/>
              <a:chExt cx="1176338" cy="1087437"/>
            </a:xfrm>
            <a:grpFill/>
          </p:grpSpPr>
          <p:sp>
            <p:nvSpPr>
              <p:cNvPr id="55" name="United Kingdom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067175" y="2133601"/>
                <a:ext cx="231775" cy="331788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6" name="Swede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532313" y="1897063"/>
                <a:ext cx="279400" cy="398463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Spai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998913" y="2660651"/>
                <a:ext cx="352425" cy="247650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Slove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86288" y="2557463"/>
                <a:ext cx="84138" cy="49213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Slovak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672013" y="2476501"/>
                <a:ext cx="144463" cy="58738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Rom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62500" y="2517776"/>
                <a:ext cx="247650" cy="147638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Portuga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984625" y="2714626"/>
                <a:ext cx="92075" cy="165100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Po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603750" y="2312988"/>
                <a:ext cx="250825" cy="180975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3" name="Netherland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327525" y="2355851"/>
                <a:ext cx="109538" cy="84138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4" name="Malt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613275" y="2903538"/>
                <a:ext cx="12700" cy="11113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5" name="Luxembourg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394200" y="2459038"/>
                <a:ext cx="20638" cy="17463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Lithu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65675" y="2262188"/>
                <a:ext cx="136525" cy="79375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7" name="Latv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62500" y="2212976"/>
                <a:ext cx="171450" cy="73025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8" name="Italy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413250" y="2552701"/>
                <a:ext cx="312738" cy="334963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Ire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002088" y="2298701"/>
                <a:ext cx="112713" cy="119063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Hungar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659313" y="2508251"/>
                <a:ext cx="171450" cy="88900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" name="Greece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775200" y="2724151"/>
                <a:ext cx="214313" cy="222250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2" name="German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00550" y="2309813"/>
                <a:ext cx="227013" cy="236538"/>
              </a:xfrm>
              <a:custGeom>
                <a:avLst/>
                <a:gdLst>
                  <a:gd name="T0" fmla="*/ 2147483647 w 564"/>
                  <a:gd name="T1" fmla="*/ 2147483647 h 588"/>
                  <a:gd name="T2" fmla="*/ 2147483647 w 564"/>
                  <a:gd name="T3" fmla="*/ 2147483647 h 588"/>
                  <a:gd name="T4" fmla="*/ 2147483647 w 564"/>
                  <a:gd name="T5" fmla="*/ 2147483647 h 588"/>
                  <a:gd name="T6" fmla="*/ 2147483647 w 564"/>
                  <a:gd name="T7" fmla="*/ 2147483647 h 588"/>
                  <a:gd name="T8" fmla="*/ 2147483647 w 564"/>
                  <a:gd name="T9" fmla="*/ 2147483647 h 588"/>
                  <a:gd name="T10" fmla="*/ 2147483647 w 564"/>
                  <a:gd name="T11" fmla="*/ 2147483647 h 588"/>
                  <a:gd name="T12" fmla="*/ 2147483647 w 564"/>
                  <a:gd name="T13" fmla="*/ 2147483647 h 588"/>
                  <a:gd name="T14" fmla="*/ 2147483647 w 564"/>
                  <a:gd name="T15" fmla="*/ 2147483647 h 588"/>
                  <a:gd name="T16" fmla="*/ 2147483647 w 564"/>
                  <a:gd name="T17" fmla="*/ 2147483647 h 588"/>
                  <a:gd name="T18" fmla="*/ 2147483647 w 564"/>
                  <a:gd name="T19" fmla="*/ 2147483647 h 588"/>
                  <a:gd name="T20" fmla="*/ 2147483647 w 564"/>
                  <a:gd name="T21" fmla="*/ 2147483647 h 588"/>
                  <a:gd name="T22" fmla="*/ 2147483647 w 564"/>
                  <a:gd name="T23" fmla="*/ 2147483647 h 588"/>
                  <a:gd name="T24" fmla="*/ 2147483647 w 564"/>
                  <a:gd name="T25" fmla="*/ 2147483647 h 588"/>
                  <a:gd name="T26" fmla="*/ 2147483647 w 564"/>
                  <a:gd name="T27" fmla="*/ 2147483647 h 588"/>
                  <a:gd name="T28" fmla="*/ 2147483647 w 564"/>
                  <a:gd name="T29" fmla="*/ 2147483647 h 588"/>
                  <a:gd name="T30" fmla="*/ 2147483647 w 564"/>
                  <a:gd name="T31" fmla="*/ 2147483647 h 588"/>
                  <a:gd name="T32" fmla="*/ 2147483647 w 564"/>
                  <a:gd name="T33" fmla="*/ 2147483647 h 588"/>
                  <a:gd name="T34" fmla="*/ 2147483647 w 564"/>
                  <a:gd name="T35" fmla="*/ 2147483647 h 588"/>
                  <a:gd name="T36" fmla="*/ 2147483647 w 564"/>
                  <a:gd name="T37" fmla="*/ 2147483647 h 588"/>
                  <a:gd name="T38" fmla="*/ 2147483647 w 564"/>
                  <a:gd name="T39" fmla="*/ 2147483647 h 588"/>
                  <a:gd name="T40" fmla="*/ 2147483647 w 564"/>
                  <a:gd name="T41" fmla="*/ 2147483647 h 588"/>
                  <a:gd name="T42" fmla="*/ 2147483647 w 564"/>
                  <a:gd name="T43" fmla="*/ 2147483647 h 588"/>
                  <a:gd name="T44" fmla="*/ 2147483647 w 564"/>
                  <a:gd name="T45" fmla="*/ 2147483647 h 588"/>
                  <a:gd name="T46" fmla="*/ 2147483647 w 564"/>
                  <a:gd name="T47" fmla="*/ 2147483647 h 588"/>
                  <a:gd name="T48" fmla="*/ 2147483647 w 564"/>
                  <a:gd name="T49" fmla="*/ 2147483647 h 588"/>
                  <a:gd name="T50" fmla="*/ 2147483647 w 564"/>
                  <a:gd name="T51" fmla="*/ 2147483647 h 588"/>
                  <a:gd name="T52" fmla="*/ 2147483647 w 564"/>
                  <a:gd name="T53" fmla="*/ 2147483647 h 588"/>
                  <a:gd name="T54" fmla="*/ 2147483647 w 564"/>
                  <a:gd name="T55" fmla="*/ 2147483647 h 588"/>
                  <a:gd name="T56" fmla="*/ 2147483647 w 564"/>
                  <a:gd name="T57" fmla="*/ 2147483647 h 588"/>
                  <a:gd name="T58" fmla="*/ 2147483647 w 564"/>
                  <a:gd name="T59" fmla="*/ 2147483647 h 588"/>
                  <a:gd name="T60" fmla="*/ 2147483647 w 564"/>
                  <a:gd name="T61" fmla="*/ 2147483647 h 588"/>
                  <a:gd name="T62" fmla="*/ 2147483647 w 564"/>
                  <a:gd name="T63" fmla="*/ 2147483647 h 588"/>
                  <a:gd name="T64" fmla="*/ 2147483647 w 564"/>
                  <a:gd name="T65" fmla="*/ 2147483647 h 588"/>
                  <a:gd name="T66" fmla="*/ 2147483647 w 564"/>
                  <a:gd name="T67" fmla="*/ 2147483647 h 588"/>
                  <a:gd name="T68" fmla="*/ 2147483647 w 564"/>
                  <a:gd name="T69" fmla="*/ 2147483647 h 588"/>
                  <a:gd name="T70" fmla="*/ 2147483647 w 564"/>
                  <a:gd name="T71" fmla="*/ 2147483647 h 588"/>
                  <a:gd name="T72" fmla="*/ 2147483647 w 564"/>
                  <a:gd name="T73" fmla="*/ 2147483647 h 588"/>
                  <a:gd name="T74" fmla="*/ 2147483647 w 564"/>
                  <a:gd name="T75" fmla="*/ 2147483647 h 588"/>
                  <a:gd name="T76" fmla="*/ 2147483647 w 564"/>
                  <a:gd name="T77" fmla="*/ 2147483647 h 588"/>
                  <a:gd name="T78" fmla="*/ 2147483647 w 564"/>
                  <a:gd name="T79" fmla="*/ 2147483647 h 588"/>
                  <a:gd name="T80" fmla="*/ 2147483647 w 564"/>
                  <a:gd name="T81" fmla="*/ 2147483647 h 588"/>
                  <a:gd name="T82" fmla="*/ 2147483647 w 564"/>
                  <a:gd name="T83" fmla="*/ 0 h 588"/>
                  <a:gd name="T84" fmla="*/ 2147483647 w 564"/>
                  <a:gd name="T85" fmla="*/ 2147483647 h 588"/>
                  <a:gd name="T86" fmla="*/ 2147483647 w 564"/>
                  <a:gd name="T87" fmla="*/ 2147483647 h 588"/>
                  <a:gd name="T88" fmla="*/ 2147483647 w 564"/>
                  <a:gd name="T89" fmla="*/ 2147483647 h 588"/>
                  <a:gd name="T90" fmla="*/ 2147483647 w 564"/>
                  <a:gd name="T91" fmla="*/ 2147483647 h 588"/>
                  <a:gd name="T92" fmla="*/ 2147483647 w 564"/>
                  <a:gd name="T93" fmla="*/ 2147483647 h 588"/>
                  <a:gd name="T94" fmla="*/ 2147483647 w 564"/>
                  <a:gd name="T95" fmla="*/ 2147483647 h 588"/>
                  <a:gd name="T96" fmla="*/ 2147483647 w 564"/>
                  <a:gd name="T97" fmla="*/ 2147483647 h 588"/>
                  <a:gd name="T98" fmla="*/ 2147483647 w 564"/>
                  <a:gd name="T99" fmla="*/ 2147483647 h 588"/>
                  <a:gd name="T100" fmla="*/ 2147483647 w 564"/>
                  <a:gd name="T101" fmla="*/ 2147483647 h 588"/>
                  <a:gd name="T102" fmla="*/ 2147483647 w 564"/>
                  <a:gd name="T103" fmla="*/ 2147483647 h 588"/>
                  <a:gd name="T104" fmla="*/ 0 w 564"/>
                  <a:gd name="T105" fmla="*/ 2147483647 h 588"/>
                  <a:gd name="T106" fmla="*/ 2147483647 w 564"/>
                  <a:gd name="T107" fmla="*/ 2147483647 h 588"/>
                  <a:gd name="T108" fmla="*/ 2147483647 w 564"/>
                  <a:gd name="T109" fmla="*/ 2147483647 h 588"/>
                  <a:gd name="T110" fmla="*/ 2147483647 w 564"/>
                  <a:gd name="T111" fmla="*/ 2147483647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3" name="France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124325" y="2424113"/>
                <a:ext cx="366713" cy="315913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4" name="Fin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25988" y="1870076"/>
                <a:ext cx="254000" cy="288925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5" name="Eston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776788" y="2168526"/>
                <a:ext cx="139700" cy="61913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6" name="Denmark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456113" y="2227263"/>
                <a:ext cx="111125" cy="95250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7" name="Czech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54538" y="2430463"/>
                <a:ext cx="169863" cy="77788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8" name="Cypru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00638" y="2922588"/>
                <a:ext cx="60325" cy="34925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9" name="Bulga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824413" y="2647951"/>
                <a:ext cx="158750" cy="90488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Belgium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322763" y="2417763"/>
                <a:ext cx="90488" cy="61913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1" name="Aust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91038" y="2493963"/>
                <a:ext cx="184150" cy="80963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2" name="Andorr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278313" y="2697163"/>
                <a:ext cx="12700" cy="6350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" name="East Asia"/>
            <p:cNvGrpSpPr/>
            <p:nvPr/>
          </p:nvGrpSpPr>
          <p:grpSpPr>
            <a:xfrm>
              <a:off x="6189663" y="2349501"/>
              <a:ext cx="1838325" cy="1136650"/>
              <a:chOff x="6189663" y="2349501"/>
              <a:chExt cx="1838325" cy="1136650"/>
            </a:xfrm>
            <a:grpFill/>
          </p:grpSpPr>
          <p:sp>
            <p:nvSpPr>
              <p:cNvPr id="49" name="Taiw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7578725" y="3257551"/>
                <a:ext cx="47625" cy="107950"/>
              </a:xfrm>
              <a:custGeom>
                <a:avLst/>
                <a:gdLst>
                  <a:gd name="T0" fmla="*/ 2147483647 w 120"/>
                  <a:gd name="T1" fmla="*/ 2147483647 h 270"/>
                  <a:gd name="T2" fmla="*/ 2147483647 w 120"/>
                  <a:gd name="T3" fmla="*/ 2147483647 h 270"/>
                  <a:gd name="T4" fmla="*/ 2147483647 w 120"/>
                  <a:gd name="T5" fmla="*/ 2147483647 h 270"/>
                  <a:gd name="T6" fmla="*/ 2147483647 w 120"/>
                  <a:gd name="T7" fmla="*/ 2147483647 h 270"/>
                  <a:gd name="T8" fmla="*/ 2147483647 w 120"/>
                  <a:gd name="T9" fmla="*/ 2147483647 h 270"/>
                  <a:gd name="T10" fmla="*/ 2147483647 w 120"/>
                  <a:gd name="T11" fmla="*/ 2147483647 h 270"/>
                  <a:gd name="T12" fmla="*/ 2147483647 w 120"/>
                  <a:gd name="T13" fmla="*/ 2147483647 h 270"/>
                  <a:gd name="T14" fmla="*/ 2147483647 w 120"/>
                  <a:gd name="T15" fmla="*/ 2147483647 h 270"/>
                  <a:gd name="T16" fmla="*/ 2147483647 w 120"/>
                  <a:gd name="T17" fmla="*/ 2147483647 h 270"/>
                  <a:gd name="T18" fmla="*/ 2147483647 w 120"/>
                  <a:gd name="T19" fmla="*/ 2147483647 h 270"/>
                  <a:gd name="T20" fmla="*/ 2147483647 w 120"/>
                  <a:gd name="T21" fmla="*/ 0 h 270"/>
                  <a:gd name="T22" fmla="*/ 2147483647 w 120"/>
                  <a:gd name="T23" fmla="*/ 2147483647 h 270"/>
                  <a:gd name="T24" fmla="*/ 2147483647 w 120"/>
                  <a:gd name="T25" fmla="*/ 2147483647 h 270"/>
                  <a:gd name="T26" fmla="*/ 2147483647 w 120"/>
                  <a:gd name="T27" fmla="*/ 2147483647 h 270"/>
                  <a:gd name="T28" fmla="*/ 2147483647 w 120"/>
                  <a:gd name="T29" fmla="*/ 2147483647 h 270"/>
                  <a:gd name="T30" fmla="*/ 0 w 120"/>
                  <a:gd name="T31" fmla="*/ 2147483647 h 270"/>
                  <a:gd name="T32" fmla="*/ 0 w 120"/>
                  <a:gd name="T33" fmla="*/ 2147483647 h 270"/>
                  <a:gd name="T34" fmla="*/ 2147483647 w 120"/>
                  <a:gd name="T35" fmla="*/ 2147483647 h 270"/>
                  <a:gd name="T36" fmla="*/ 2147483647 w 120"/>
                  <a:gd name="T37" fmla="*/ 2147483647 h 270"/>
                  <a:gd name="T38" fmla="*/ 2147483647 w 120"/>
                  <a:gd name="T39" fmla="*/ 2147483647 h 270"/>
                  <a:gd name="T40" fmla="*/ 2147483647 w 120"/>
                  <a:gd name="T41" fmla="*/ 2147483647 h 270"/>
                  <a:gd name="T42" fmla="*/ 2147483647 w 120"/>
                  <a:gd name="T43" fmla="*/ 2147483647 h 270"/>
                  <a:gd name="T44" fmla="*/ 2147483647 w 120"/>
                  <a:gd name="T45" fmla="*/ 2147483647 h 270"/>
                  <a:gd name="T46" fmla="*/ 2147483647 w 120"/>
                  <a:gd name="T47" fmla="*/ 2147483647 h 270"/>
                  <a:gd name="T48" fmla="*/ 2147483647 w 120"/>
                  <a:gd name="T49" fmla="*/ 2147483647 h 270"/>
                  <a:gd name="T50" fmla="*/ 2147483647 w 120"/>
                  <a:gd name="T51" fmla="*/ 2147483647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0" name="Mongol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451600" y="2393951"/>
                <a:ext cx="844550" cy="334963"/>
              </a:xfrm>
              <a:custGeom>
                <a:avLst/>
                <a:gdLst>
                  <a:gd name="T0" fmla="*/ 2147483647 w 2100"/>
                  <a:gd name="T1" fmla="*/ 2147483647 h 834"/>
                  <a:gd name="T2" fmla="*/ 2147483647 w 2100"/>
                  <a:gd name="T3" fmla="*/ 2147483647 h 834"/>
                  <a:gd name="T4" fmla="*/ 2147483647 w 2100"/>
                  <a:gd name="T5" fmla="*/ 2147483647 h 834"/>
                  <a:gd name="T6" fmla="*/ 2147483647 w 2100"/>
                  <a:gd name="T7" fmla="*/ 2147483647 h 834"/>
                  <a:gd name="T8" fmla="*/ 2147483647 w 2100"/>
                  <a:gd name="T9" fmla="*/ 2147483647 h 834"/>
                  <a:gd name="T10" fmla="*/ 2147483647 w 2100"/>
                  <a:gd name="T11" fmla="*/ 2147483647 h 834"/>
                  <a:gd name="T12" fmla="*/ 2147483647 w 2100"/>
                  <a:gd name="T13" fmla="*/ 2147483647 h 834"/>
                  <a:gd name="T14" fmla="*/ 2147483647 w 2100"/>
                  <a:gd name="T15" fmla="*/ 2147483647 h 834"/>
                  <a:gd name="T16" fmla="*/ 2147483647 w 2100"/>
                  <a:gd name="T17" fmla="*/ 2147483647 h 834"/>
                  <a:gd name="T18" fmla="*/ 2147483647 w 2100"/>
                  <a:gd name="T19" fmla="*/ 2147483647 h 834"/>
                  <a:gd name="T20" fmla="*/ 2147483647 w 2100"/>
                  <a:gd name="T21" fmla="*/ 2147483647 h 834"/>
                  <a:gd name="T22" fmla="*/ 2147483647 w 2100"/>
                  <a:gd name="T23" fmla="*/ 2147483647 h 834"/>
                  <a:gd name="T24" fmla="*/ 2147483647 w 2100"/>
                  <a:gd name="T25" fmla="*/ 2147483647 h 834"/>
                  <a:gd name="T26" fmla="*/ 2147483647 w 2100"/>
                  <a:gd name="T27" fmla="*/ 2147483647 h 834"/>
                  <a:gd name="T28" fmla="*/ 2147483647 w 2100"/>
                  <a:gd name="T29" fmla="*/ 2147483647 h 834"/>
                  <a:gd name="T30" fmla="*/ 2147483647 w 2100"/>
                  <a:gd name="T31" fmla="*/ 2147483647 h 834"/>
                  <a:gd name="T32" fmla="*/ 2147483647 w 2100"/>
                  <a:gd name="T33" fmla="*/ 2147483647 h 834"/>
                  <a:gd name="T34" fmla="*/ 2147483647 w 2100"/>
                  <a:gd name="T35" fmla="*/ 2147483647 h 834"/>
                  <a:gd name="T36" fmla="*/ 2147483647 w 2100"/>
                  <a:gd name="T37" fmla="*/ 2147483647 h 834"/>
                  <a:gd name="T38" fmla="*/ 2147483647 w 2100"/>
                  <a:gd name="T39" fmla="*/ 2147483647 h 834"/>
                  <a:gd name="T40" fmla="*/ 2147483647 w 2100"/>
                  <a:gd name="T41" fmla="*/ 2147483647 h 834"/>
                  <a:gd name="T42" fmla="*/ 2147483647 w 2100"/>
                  <a:gd name="T43" fmla="*/ 2147483647 h 834"/>
                  <a:gd name="T44" fmla="*/ 2147483647 w 2100"/>
                  <a:gd name="T45" fmla="*/ 2147483647 h 834"/>
                  <a:gd name="T46" fmla="*/ 2147483647 w 2100"/>
                  <a:gd name="T47" fmla="*/ 2147483647 h 834"/>
                  <a:gd name="T48" fmla="*/ 2147483647 w 2100"/>
                  <a:gd name="T49" fmla="*/ 2147483647 h 834"/>
                  <a:gd name="T50" fmla="*/ 2147483647 w 2100"/>
                  <a:gd name="T51" fmla="*/ 2147483647 h 834"/>
                  <a:gd name="T52" fmla="*/ 2147483647 w 2100"/>
                  <a:gd name="T53" fmla="*/ 2147483647 h 834"/>
                  <a:gd name="T54" fmla="*/ 2147483647 w 2100"/>
                  <a:gd name="T55" fmla="*/ 2147483647 h 834"/>
                  <a:gd name="T56" fmla="*/ 2147483647 w 2100"/>
                  <a:gd name="T57" fmla="*/ 2147483647 h 834"/>
                  <a:gd name="T58" fmla="*/ 2147483647 w 2100"/>
                  <a:gd name="T59" fmla="*/ 2147483647 h 834"/>
                  <a:gd name="T60" fmla="*/ 2147483647 w 2100"/>
                  <a:gd name="T61" fmla="*/ 2147483647 h 834"/>
                  <a:gd name="T62" fmla="*/ 0 w 2100"/>
                  <a:gd name="T63" fmla="*/ 2147483647 h 834"/>
                  <a:gd name="T64" fmla="*/ 2147483647 w 2100"/>
                  <a:gd name="T65" fmla="*/ 2147483647 h 834"/>
                  <a:gd name="T66" fmla="*/ 2147483647 w 2100"/>
                  <a:gd name="T67" fmla="*/ 2147483647 h 834"/>
                  <a:gd name="T68" fmla="*/ 2147483647 w 2100"/>
                  <a:gd name="T69" fmla="*/ 2147483647 h 834"/>
                  <a:gd name="T70" fmla="*/ 2147483647 w 2100"/>
                  <a:gd name="T71" fmla="*/ 2147483647 h 834"/>
                  <a:gd name="T72" fmla="*/ 2147483647 w 2100"/>
                  <a:gd name="T73" fmla="*/ 2147483647 h 834"/>
                  <a:gd name="T74" fmla="*/ 2147483647 w 2100"/>
                  <a:gd name="T75" fmla="*/ 2147483647 h 834"/>
                  <a:gd name="T76" fmla="*/ 2147483647 w 2100"/>
                  <a:gd name="T77" fmla="*/ 2147483647 h 834"/>
                  <a:gd name="T78" fmla="*/ 2147483647 w 2100"/>
                  <a:gd name="T79" fmla="*/ 2147483647 h 834"/>
                  <a:gd name="T80" fmla="*/ 2147483647 w 2100"/>
                  <a:gd name="T81" fmla="*/ 2147483647 h 834"/>
                  <a:gd name="T82" fmla="*/ 2147483647 w 2100"/>
                  <a:gd name="T83" fmla="*/ 2147483647 h 834"/>
                  <a:gd name="T84" fmla="*/ 2147483647 w 2100"/>
                  <a:gd name="T85" fmla="*/ 2147483647 h 834"/>
                  <a:gd name="T86" fmla="*/ 2147483647 w 2100"/>
                  <a:gd name="T87" fmla="*/ 2147483647 h 834"/>
                  <a:gd name="T88" fmla="*/ 2147483647 w 2100"/>
                  <a:gd name="T89" fmla="*/ 2147483647 h 834"/>
                  <a:gd name="T90" fmla="*/ 2147483647 w 2100"/>
                  <a:gd name="T91" fmla="*/ 2147483647 h 834"/>
                  <a:gd name="T92" fmla="*/ 2147483647 w 2100"/>
                  <a:gd name="T93" fmla="*/ 2147483647 h 834"/>
                  <a:gd name="T94" fmla="*/ 2147483647 w 2100"/>
                  <a:gd name="T95" fmla="*/ 2147483647 h 834"/>
                  <a:gd name="T96" fmla="*/ 2147483647 w 2100"/>
                  <a:gd name="T97" fmla="*/ 2147483647 h 834"/>
                  <a:gd name="T98" fmla="*/ 2147483647 w 2100"/>
                  <a:gd name="T99" fmla="*/ 2147483647 h 834"/>
                  <a:gd name="T100" fmla="*/ 2147483647 w 2100"/>
                  <a:gd name="T101" fmla="*/ 2147483647 h 834"/>
                  <a:gd name="T102" fmla="*/ 2147483647 w 2100"/>
                  <a:gd name="T103" fmla="*/ 2147483647 h 834"/>
                  <a:gd name="T104" fmla="*/ 2147483647 w 2100"/>
                  <a:gd name="T105" fmla="*/ 2147483647 h 834"/>
                  <a:gd name="T106" fmla="*/ 2147483647 w 2100"/>
                  <a:gd name="T107" fmla="*/ 2147483647 h 834"/>
                  <a:gd name="T108" fmla="*/ 2147483647 w 2100"/>
                  <a:gd name="T109" fmla="*/ 2147483647 h 834"/>
                  <a:gd name="T110" fmla="*/ 2147483647 w 2100"/>
                  <a:gd name="T111" fmla="*/ 2147483647 h 834"/>
                  <a:gd name="T112" fmla="*/ 2147483647 w 2100"/>
                  <a:gd name="T113" fmla="*/ 2147483647 h 834"/>
                  <a:gd name="T114" fmla="*/ 2147483647 w 2100"/>
                  <a:gd name="T115" fmla="*/ 2147483647 h 834"/>
                  <a:gd name="T116" fmla="*/ 2147483647 w 2100"/>
                  <a:gd name="T117" fmla="*/ 2147483647 h 834"/>
                  <a:gd name="T118" fmla="*/ 2147483647 w 2100"/>
                  <a:gd name="T119" fmla="*/ 2147483647 h 834"/>
                  <a:gd name="T120" fmla="*/ 2147483647 w 2100"/>
                  <a:gd name="T121" fmla="*/ 2147483647 h 834"/>
                  <a:gd name="T122" fmla="*/ 2147483647 w 2100"/>
                  <a:gd name="T123" fmla="*/ 2147483647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1" name="Korea, South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7613650" y="2828926"/>
                <a:ext cx="109538" cy="171450"/>
              </a:xfrm>
              <a:custGeom>
                <a:avLst/>
                <a:gdLst>
                  <a:gd name="T0" fmla="*/ 2147483647 w 276"/>
                  <a:gd name="T1" fmla="*/ 2147483647 h 426"/>
                  <a:gd name="T2" fmla="*/ 2147483647 w 276"/>
                  <a:gd name="T3" fmla="*/ 2147483647 h 426"/>
                  <a:gd name="T4" fmla="*/ 2147483647 w 276"/>
                  <a:gd name="T5" fmla="*/ 2147483647 h 426"/>
                  <a:gd name="T6" fmla="*/ 2147483647 w 276"/>
                  <a:gd name="T7" fmla="*/ 2147483647 h 426"/>
                  <a:gd name="T8" fmla="*/ 2147483647 w 276"/>
                  <a:gd name="T9" fmla="*/ 2147483647 h 426"/>
                  <a:gd name="T10" fmla="*/ 2147483647 w 276"/>
                  <a:gd name="T11" fmla="*/ 2147483647 h 426"/>
                  <a:gd name="T12" fmla="*/ 2147483647 w 276"/>
                  <a:gd name="T13" fmla="*/ 2147483647 h 426"/>
                  <a:gd name="T14" fmla="*/ 2147483647 w 276"/>
                  <a:gd name="T15" fmla="*/ 2147483647 h 426"/>
                  <a:gd name="T16" fmla="*/ 2147483647 w 276"/>
                  <a:gd name="T17" fmla="*/ 2147483647 h 426"/>
                  <a:gd name="T18" fmla="*/ 2147483647 w 276"/>
                  <a:gd name="T19" fmla="*/ 2147483647 h 426"/>
                  <a:gd name="T20" fmla="*/ 2147483647 w 276"/>
                  <a:gd name="T21" fmla="*/ 2147483647 h 426"/>
                  <a:gd name="T22" fmla="*/ 2147483647 w 276"/>
                  <a:gd name="T23" fmla="*/ 2147483647 h 426"/>
                  <a:gd name="T24" fmla="*/ 2147483647 w 276"/>
                  <a:gd name="T25" fmla="*/ 0 h 426"/>
                  <a:gd name="T26" fmla="*/ 2147483647 w 276"/>
                  <a:gd name="T27" fmla="*/ 2147483647 h 426"/>
                  <a:gd name="T28" fmla="*/ 2147483647 w 276"/>
                  <a:gd name="T29" fmla="*/ 2147483647 h 426"/>
                  <a:gd name="T30" fmla="*/ 2147483647 w 276"/>
                  <a:gd name="T31" fmla="*/ 2147483647 h 426"/>
                  <a:gd name="T32" fmla="*/ 2147483647 w 276"/>
                  <a:gd name="T33" fmla="*/ 2147483647 h 426"/>
                  <a:gd name="T34" fmla="*/ 0 w 276"/>
                  <a:gd name="T35" fmla="*/ 2147483647 h 426"/>
                  <a:gd name="T36" fmla="*/ 2147483647 w 276"/>
                  <a:gd name="T37" fmla="*/ 2147483647 h 426"/>
                  <a:gd name="T38" fmla="*/ 2147483647 w 276"/>
                  <a:gd name="T39" fmla="*/ 2147483647 h 426"/>
                  <a:gd name="T40" fmla="*/ 2147483647 w 276"/>
                  <a:gd name="T41" fmla="*/ 2147483647 h 426"/>
                  <a:gd name="T42" fmla="*/ 2147483647 w 276"/>
                  <a:gd name="T43" fmla="*/ 2147483647 h 426"/>
                  <a:gd name="T44" fmla="*/ 2147483647 w 276"/>
                  <a:gd name="T45" fmla="*/ 2147483647 h 426"/>
                  <a:gd name="T46" fmla="*/ 2147483647 w 276"/>
                  <a:gd name="T47" fmla="*/ 2147483647 h 426"/>
                  <a:gd name="T48" fmla="*/ 2147483647 w 276"/>
                  <a:gd name="T49" fmla="*/ 2147483647 h 426"/>
                  <a:gd name="T50" fmla="*/ 2147483647 w 276"/>
                  <a:gd name="T51" fmla="*/ 2147483647 h 426"/>
                  <a:gd name="T52" fmla="*/ 2147483647 w 276"/>
                  <a:gd name="T53" fmla="*/ 2147483647 h 426"/>
                  <a:gd name="T54" fmla="*/ 2147483647 w 276"/>
                  <a:gd name="T55" fmla="*/ 2147483647 h 426"/>
                  <a:gd name="T56" fmla="*/ 2147483647 w 276"/>
                  <a:gd name="T57" fmla="*/ 2147483647 h 426"/>
                  <a:gd name="T58" fmla="*/ 2147483647 w 276"/>
                  <a:gd name="T59" fmla="*/ 2147483647 h 426"/>
                  <a:gd name="T60" fmla="*/ 2147483647 w 276"/>
                  <a:gd name="T61" fmla="*/ 2147483647 h 426"/>
                  <a:gd name="T62" fmla="*/ 2147483647 w 276"/>
                  <a:gd name="T63" fmla="*/ 2147483647 h 426"/>
                  <a:gd name="T64" fmla="*/ 2147483647 w 276"/>
                  <a:gd name="T65" fmla="*/ 2147483647 h 426"/>
                  <a:gd name="T66" fmla="*/ 2147483647 w 276"/>
                  <a:gd name="T67" fmla="*/ 2147483647 h 426"/>
                  <a:gd name="T68" fmla="*/ 2147483647 w 276"/>
                  <a:gd name="T69" fmla="*/ 2147483647 h 426"/>
                  <a:gd name="T70" fmla="*/ 2147483647 w 276"/>
                  <a:gd name="T71" fmla="*/ 2147483647 h 426"/>
                  <a:gd name="T72" fmla="*/ 2147483647 w 276"/>
                  <a:gd name="T73" fmla="*/ 2147483647 h 426"/>
                  <a:gd name="T74" fmla="*/ 2147483647 w 276"/>
                  <a:gd name="T75" fmla="*/ 214748364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Korea, North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7521575" y="2687638"/>
                <a:ext cx="131763" cy="168275"/>
              </a:xfrm>
              <a:custGeom>
                <a:avLst/>
                <a:gdLst>
                  <a:gd name="T0" fmla="*/ 2147483647 w 330"/>
                  <a:gd name="T1" fmla="*/ 0 h 420"/>
                  <a:gd name="T2" fmla="*/ 2147483647 w 330"/>
                  <a:gd name="T3" fmla="*/ 2147483647 h 420"/>
                  <a:gd name="T4" fmla="*/ 2147483647 w 330"/>
                  <a:gd name="T5" fmla="*/ 2147483647 h 420"/>
                  <a:gd name="T6" fmla="*/ 2147483647 w 330"/>
                  <a:gd name="T7" fmla="*/ 2147483647 h 420"/>
                  <a:gd name="T8" fmla="*/ 2147483647 w 330"/>
                  <a:gd name="T9" fmla="*/ 2147483647 h 420"/>
                  <a:gd name="T10" fmla="*/ 2147483647 w 330"/>
                  <a:gd name="T11" fmla="*/ 2147483647 h 420"/>
                  <a:gd name="T12" fmla="*/ 2147483647 w 330"/>
                  <a:gd name="T13" fmla="*/ 2147483647 h 420"/>
                  <a:gd name="T14" fmla="*/ 2147483647 w 330"/>
                  <a:gd name="T15" fmla="*/ 2147483647 h 420"/>
                  <a:gd name="T16" fmla="*/ 2147483647 w 330"/>
                  <a:gd name="T17" fmla="*/ 2147483647 h 420"/>
                  <a:gd name="T18" fmla="*/ 2147483647 w 330"/>
                  <a:gd name="T19" fmla="*/ 2147483647 h 420"/>
                  <a:gd name="T20" fmla="*/ 2147483647 w 330"/>
                  <a:gd name="T21" fmla="*/ 2147483647 h 420"/>
                  <a:gd name="T22" fmla="*/ 2147483647 w 330"/>
                  <a:gd name="T23" fmla="*/ 2147483647 h 420"/>
                  <a:gd name="T24" fmla="*/ 2147483647 w 330"/>
                  <a:gd name="T25" fmla="*/ 2147483647 h 420"/>
                  <a:gd name="T26" fmla="*/ 2147483647 w 330"/>
                  <a:gd name="T27" fmla="*/ 2147483647 h 420"/>
                  <a:gd name="T28" fmla="*/ 2147483647 w 330"/>
                  <a:gd name="T29" fmla="*/ 2147483647 h 420"/>
                  <a:gd name="T30" fmla="*/ 2147483647 w 330"/>
                  <a:gd name="T31" fmla="*/ 2147483647 h 420"/>
                  <a:gd name="T32" fmla="*/ 2147483647 w 330"/>
                  <a:gd name="T33" fmla="*/ 2147483647 h 420"/>
                  <a:gd name="T34" fmla="*/ 2147483647 w 330"/>
                  <a:gd name="T35" fmla="*/ 2147483647 h 420"/>
                  <a:gd name="T36" fmla="*/ 2147483647 w 330"/>
                  <a:gd name="T37" fmla="*/ 2147483647 h 420"/>
                  <a:gd name="T38" fmla="*/ 2147483647 w 330"/>
                  <a:gd name="T39" fmla="*/ 2147483647 h 420"/>
                  <a:gd name="T40" fmla="*/ 2147483647 w 330"/>
                  <a:gd name="T41" fmla="*/ 2147483647 h 420"/>
                  <a:gd name="T42" fmla="*/ 2147483647 w 330"/>
                  <a:gd name="T43" fmla="*/ 2147483647 h 420"/>
                  <a:gd name="T44" fmla="*/ 2147483647 w 330"/>
                  <a:gd name="T45" fmla="*/ 2147483647 h 420"/>
                  <a:gd name="T46" fmla="*/ 2147483647 w 330"/>
                  <a:gd name="T47" fmla="*/ 2147483647 h 420"/>
                  <a:gd name="T48" fmla="*/ 2147483647 w 330"/>
                  <a:gd name="T49" fmla="*/ 2147483647 h 420"/>
                  <a:gd name="T50" fmla="*/ 2147483647 w 330"/>
                  <a:gd name="T51" fmla="*/ 2147483647 h 420"/>
                  <a:gd name="T52" fmla="*/ 2147483647 w 330"/>
                  <a:gd name="T53" fmla="*/ 2147483647 h 420"/>
                  <a:gd name="T54" fmla="*/ 2147483647 w 330"/>
                  <a:gd name="T55" fmla="*/ 2147483647 h 420"/>
                  <a:gd name="T56" fmla="*/ 2147483647 w 330"/>
                  <a:gd name="T57" fmla="*/ 2147483647 h 420"/>
                  <a:gd name="T58" fmla="*/ 2147483647 w 330"/>
                  <a:gd name="T59" fmla="*/ 2147483647 h 420"/>
                  <a:gd name="T60" fmla="*/ 2147483647 w 330"/>
                  <a:gd name="T61" fmla="*/ 2147483647 h 420"/>
                  <a:gd name="T62" fmla="*/ 2147483647 w 330"/>
                  <a:gd name="T63" fmla="*/ 2147483647 h 420"/>
                  <a:gd name="T64" fmla="*/ 2147483647 w 330"/>
                  <a:gd name="T65" fmla="*/ 2147483647 h 420"/>
                  <a:gd name="T66" fmla="*/ 2147483647 w 330"/>
                  <a:gd name="T67" fmla="*/ 2147483647 h 420"/>
                  <a:gd name="T68" fmla="*/ 2147483647 w 330"/>
                  <a:gd name="T69" fmla="*/ 2147483647 h 420"/>
                  <a:gd name="T70" fmla="*/ 2147483647 w 330"/>
                  <a:gd name="T71" fmla="*/ 2147483647 h 420"/>
                  <a:gd name="T72" fmla="*/ 2147483647 w 330"/>
                  <a:gd name="T73" fmla="*/ 2147483647 h 420"/>
                  <a:gd name="T74" fmla="*/ 2147483647 w 330"/>
                  <a:gd name="T75" fmla="*/ 2147483647 h 420"/>
                  <a:gd name="T76" fmla="*/ 2147483647 w 330"/>
                  <a:gd name="T77" fmla="*/ 2147483647 h 420"/>
                  <a:gd name="T78" fmla="*/ 2147483647 w 330"/>
                  <a:gd name="T79" fmla="*/ 2147483647 h 420"/>
                  <a:gd name="T80" fmla="*/ 2147483647 w 330"/>
                  <a:gd name="T81" fmla="*/ 2147483647 h 420"/>
                  <a:gd name="T82" fmla="*/ 2147483647 w 330"/>
                  <a:gd name="T83" fmla="*/ 2147483647 h 420"/>
                  <a:gd name="T84" fmla="*/ 2147483647 w 330"/>
                  <a:gd name="T85" fmla="*/ 2147483647 h 420"/>
                  <a:gd name="T86" fmla="*/ 2147483647 w 330"/>
                  <a:gd name="T87" fmla="*/ 2147483647 h 420"/>
                  <a:gd name="T88" fmla="*/ 2147483647 w 330"/>
                  <a:gd name="T89" fmla="*/ 2147483647 h 420"/>
                  <a:gd name="T90" fmla="*/ 2147483647 w 330"/>
                  <a:gd name="T91" fmla="*/ 2147483647 h 420"/>
                  <a:gd name="T92" fmla="*/ 2147483647 w 330"/>
                  <a:gd name="T93" fmla="*/ 2147483647 h 420"/>
                  <a:gd name="T94" fmla="*/ 2147483647 w 330"/>
                  <a:gd name="T95" fmla="*/ 2147483647 h 420"/>
                  <a:gd name="T96" fmla="*/ 2147483647 w 330"/>
                  <a:gd name="T97" fmla="*/ 2147483647 h 420"/>
                  <a:gd name="T98" fmla="*/ 2147483647 w 330"/>
                  <a:gd name="T99" fmla="*/ 2147483647 h 420"/>
                  <a:gd name="T100" fmla="*/ 2147483647 w 330"/>
                  <a:gd name="T101" fmla="*/ 2147483647 h 420"/>
                  <a:gd name="T102" fmla="*/ 2147483647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3" name="Japa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7675563" y="2605088"/>
                <a:ext cx="352425" cy="687388"/>
              </a:xfrm>
              <a:custGeom>
                <a:avLst/>
                <a:gdLst>
                  <a:gd name="T0" fmla="*/ 2147483647 w 876"/>
                  <a:gd name="T1" fmla="*/ 2147483647 h 1710"/>
                  <a:gd name="T2" fmla="*/ 2147483647 w 876"/>
                  <a:gd name="T3" fmla="*/ 2147483647 h 1710"/>
                  <a:gd name="T4" fmla="*/ 2147483647 w 876"/>
                  <a:gd name="T5" fmla="*/ 2147483647 h 1710"/>
                  <a:gd name="T6" fmla="*/ 2147483647 w 876"/>
                  <a:gd name="T7" fmla="*/ 2147483647 h 1710"/>
                  <a:gd name="T8" fmla="*/ 2147483647 w 876"/>
                  <a:gd name="T9" fmla="*/ 2147483647 h 1710"/>
                  <a:gd name="T10" fmla="*/ 2147483647 w 876"/>
                  <a:gd name="T11" fmla="*/ 2147483647 h 1710"/>
                  <a:gd name="T12" fmla="*/ 2147483647 w 876"/>
                  <a:gd name="T13" fmla="*/ 2147483647 h 1710"/>
                  <a:gd name="T14" fmla="*/ 2147483647 w 876"/>
                  <a:gd name="T15" fmla="*/ 2147483647 h 1710"/>
                  <a:gd name="T16" fmla="*/ 2147483647 w 876"/>
                  <a:gd name="T17" fmla="*/ 2147483647 h 1710"/>
                  <a:gd name="T18" fmla="*/ 2147483647 w 876"/>
                  <a:gd name="T19" fmla="*/ 2147483647 h 1710"/>
                  <a:gd name="T20" fmla="*/ 2147483647 w 876"/>
                  <a:gd name="T21" fmla="*/ 2147483647 h 1710"/>
                  <a:gd name="T22" fmla="*/ 2147483647 w 876"/>
                  <a:gd name="T23" fmla="*/ 2147483647 h 1710"/>
                  <a:gd name="T24" fmla="*/ 2147483647 w 876"/>
                  <a:gd name="T25" fmla="*/ 2147483647 h 1710"/>
                  <a:gd name="T26" fmla="*/ 2147483647 w 876"/>
                  <a:gd name="T27" fmla="*/ 2147483647 h 1710"/>
                  <a:gd name="T28" fmla="*/ 2147483647 w 876"/>
                  <a:gd name="T29" fmla="*/ 2147483647 h 1710"/>
                  <a:gd name="T30" fmla="*/ 2147483647 w 876"/>
                  <a:gd name="T31" fmla="*/ 2147483647 h 1710"/>
                  <a:gd name="T32" fmla="*/ 2147483647 w 876"/>
                  <a:gd name="T33" fmla="*/ 2147483647 h 1710"/>
                  <a:gd name="T34" fmla="*/ 2147483647 w 876"/>
                  <a:gd name="T35" fmla="*/ 2147483647 h 1710"/>
                  <a:gd name="T36" fmla="*/ 2147483647 w 876"/>
                  <a:gd name="T37" fmla="*/ 2147483647 h 1710"/>
                  <a:gd name="T38" fmla="*/ 2147483647 w 876"/>
                  <a:gd name="T39" fmla="*/ 2147483647 h 1710"/>
                  <a:gd name="T40" fmla="*/ 2147483647 w 876"/>
                  <a:gd name="T41" fmla="*/ 2147483647 h 1710"/>
                  <a:gd name="T42" fmla="*/ 2147483647 w 876"/>
                  <a:gd name="T43" fmla="*/ 2147483647 h 1710"/>
                  <a:gd name="T44" fmla="*/ 2147483647 w 876"/>
                  <a:gd name="T45" fmla="*/ 2147483647 h 1710"/>
                  <a:gd name="T46" fmla="*/ 2147483647 w 876"/>
                  <a:gd name="T47" fmla="*/ 2147483647 h 1710"/>
                  <a:gd name="T48" fmla="*/ 2147483647 w 876"/>
                  <a:gd name="T49" fmla="*/ 2147483647 h 1710"/>
                  <a:gd name="T50" fmla="*/ 2147483647 w 876"/>
                  <a:gd name="T51" fmla="*/ 2147483647 h 1710"/>
                  <a:gd name="T52" fmla="*/ 2147483647 w 876"/>
                  <a:gd name="T53" fmla="*/ 2147483647 h 1710"/>
                  <a:gd name="T54" fmla="*/ 2147483647 w 876"/>
                  <a:gd name="T55" fmla="*/ 2147483647 h 1710"/>
                  <a:gd name="T56" fmla="*/ 2147483647 w 876"/>
                  <a:gd name="T57" fmla="*/ 2147483647 h 1710"/>
                  <a:gd name="T58" fmla="*/ 2147483647 w 876"/>
                  <a:gd name="T59" fmla="*/ 2147483647 h 1710"/>
                  <a:gd name="T60" fmla="*/ 2147483647 w 876"/>
                  <a:gd name="T61" fmla="*/ 2147483647 h 1710"/>
                  <a:gd name="T62" fmla="*/ 2147483647 w 876"/>
                  <a:gd name="T63" fmla="*/ 2147483647 h 1710"/>
                  <a:gd name="T64" fmla="*/ 2147483647 w 876"/>
                  <a:gd name="T65" fmla="*/ 2147483647 h 1710"/>
                  <a:gd name="T66" fmla="*/ 2147483647 w 876"/>
                  <a:gd name="T67" fmla="*/ 2147483647 h 1710"/>
                  <a:gd name="T68" fmla="*/ 2147483647 w 876"/>
                  <a:gd name="T69" fmla="*/ 2147483647 h 1710"/>
                  <a:gd name="T70" fmla="*/ 2147483647 w 876"/>
                  <a:gd name="T71" fmla="*/ 2147483647 h 1710"/>
                  <a:gd name="T72" fmla="*/ 2147483647 w 876"/>
                  <a:gd name="T73" fmla="*/ 2147483647 h 1710"/>
                  <a:gd name="T74" fmla="*/ 2147483647 w 876"/>
                  <a:gd name="T75" fmla="*/ 2147483647 h 1710"/>
                  <a:gd name="T76" fmla="*/ 2147483647 w 876"/>
                  <a:gd name="T77" fmla="*/ 2147483647 h 1710"/>
                  <a:gd name="T78" fmla="*/ 2147483647 w 876"/>
                  <a:gd name="T79" fmla="*/ 2147483647 h 1710"/>
                  <a:gd name="T80" fmla="*/ 2147483647 w 876"/>
                  <a:gd name="T81" fmla="*/ 2147483647 h 1710"/>
                  <a:gd name="T82" fmla="*/ 2147483647 w 876"/>
                  <a:gd name="T83" fmla="*/ 2147483647 h 1710"/>
                  <a:gd name="T84" fmla="*/ 2147483647 w 876"/>
                  <a:gd name="T85" fmla="*/ 2147483647 h 1710"/>
                  <a:gd name="T86" fmla="*/ 2147483647 w 876"/>
                  <a:gd name="T87" fmla="*/ 2147483647 h 1710"/>
                  <a:gd name="T88" fmla="*/ 2147483647 w 876"/>
                  <a:gd name="T89" fmla="*/ 2147483647 h 1710"/>
                  <a:gd name="T90" fmla="*/ 2147483647 w 876"/>
                  <a:gd name="T91" fmla="*/ 2147483647 h 1710"/>
                  <a:gd name="T92" fmla="*/ 2147483647 w 876"/>
                  <a:gd name="T93" fmla="*/ 2147483647 h 1710"/>
                  <a:gd name="T94" fmla="*/ 2147483647 w 876"/>
                  <a:gd name="T95" fmla="*/ 2147483647 h 1710"/>
                  <a:gd name="T96" fmla="*/ 2147483647 w 876"/>
                  <a:gd name="T97" fmla="*/ 2147483647 h 1710"/>
                  <a:gd name="T98" fmla="*/ 2147483647 w 876"/>
                  <a:gd name="T99" fmla="*/ 2147483647 h 1710"/>
                  <a:gd name="T100" fmla="*/ 2147483647 w 876"/>
                  <a:gd name="T101" fmla="*/ 2147483647 h 1710"/>
                  <a:gd name="T102" fmla="*/ 2147483647 w 876"/>
                  <a:gd name="T103" fmla="*/ 2147483647 h 1710"/>
                  <a:gd name="T104" fmla="*/ 2147483647 w 876"/>
                  <a:gd name="T105" fmla="*/ 2147483647 h 1710"/>
                  <a:gd name="T106" fmla="*/ 2147483647 w 876"/>
                  <a:gd name="T107" fmla="*/ 2147483647 h 1710"/>
                  <a:gd name="T108" fmla="*/ 2147483647 w 876"/>
                  <a:gd name="T109" fmla="*/ 2147483647 h 1710"/>
                  <a:gd name="T110" fmla="*/ 2147483647 w 876"/>
                  <a:gd name="T111" fmla="*/ 2147483647 h 1710"/>
                  <a:gd name="T112" fmla="*/ 2147483647 w 876"/>
                  <a:gd name="T113" fmla="*/ 2147483647 h 1710"/>
                  <a:gd name="T114" fmla="*/ 2147483647 w 876"/>
                  <a:gd name="T115" fmla="*/ 2147483647 h 1710"/>
                  <a:gd name="T116" fmla="*/ 2147483647 w 876"/>
                  <a:gd name="T117" fmla="*/ 2147483647 h 1710"/>
                  <a:gd name="T118" fmla="*/ 2147483647 w 876"/>
                  <a:gd name="T119" fmla="*/ 2147483647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Chin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6189663" y="2349501"/>
                <a:ext cx="1473200" cy="1136650"/>
              </a:xfrm>
              <a:custGeom>
                <a:avLst/>
                <a:gdLst>
                  <a:gd name="T0" fmla="*/ 2147483647 w 3660"/>
                  <a:gd name="T1" fmla="*/ 2147483647 h 2826"/>
                  <a:gd name="T2" fmla="*/ 2147483647 w 3660"/>
                  <a:gd name="T3" fmla="*/ 2147483647 h 2826"/>
                  <a:gd name="T4" fmla="*/ 2147483647 w 3660"/>
                  <a:gd name="T5" fmla="*/ 2147483647 h 2826"/>
                  <a:gd name="T6" fmla="*/ 2147483647 w 3660"/>
                  <a:gd name="T7" fmla="*/ 2147483647 h 2826"/>
                  <a:gd name="T8" fmla="*/ 2147483647 w 3660"/>
                  <a:gd name="T9" fmla="*/ 2147483647 h 2826"/>
                  <a:gd name="T10" fmla="*/ 2147483647 w 3660"/>
                  <a:gd name="T11" fmla="*/ 2147483647 h 2826"/>
                  <a:gd name="T12" fmla="*/ 2147483647 w 3660"/>
                  <a:gd name="T13" fmla="*/ 2147483647 h 2826"/>
                  <a:gd name="T14" fmla="*/ 2147483647 w 3660"/>
                  <a:gd name="T15" fmla="*/ 2147483647 h 2826"/>
                  <a:gd name="T16" fmla="*/ 2147483647 w 3660"/>
                  <a:gd name="T17" fmla="*/ 2147483647 h 2826"/>
                  <a:gd name="T18" fmla="*/ 2147483647 w 3660"/>
                  <a:gd name="T19" fmla="*/ 2147483647 h 2826"/>
                  <a:gd name="T20" fmla="*/ 2147483647 w 3660"/>
                  <a:gd name="T21" fmla="*/ 2147483647 h 2826"/>
                  <a:gd name="T22" fmla="*/ 2147483647 w 3660"/>
                  <a:gd name="T23" fmla="*/ 2147483647 h 2826"/>
                  <a:gd name="T24" fmla="*/ 2147483647 w 3660"/>
                  <a:gd name="T25" fmla="*/ 2147483647 h 2826"/>
                  <a:gd name="T26" fmla="*/ 2147483647 w 3660"/>
                  <a:gd name="T27" fmla="*/ 2147483647 h 2826"/>
                  <a:gd name="T28" fmla="*/ 2147483647 w 3660"/>
                  <a:gd name="T29" fmla="*/ 2147483647 h 2826"/>
                  <a:gd name="T30" fmla="*/ 2147483647 w 3660"/>
                  <a:gd name="T31" fmla="*/ 2147483647 h 2826"/>
                  <a:gd name="T32" fmla="*/ 2147483647 w 3660"/>
                  <a:gd name="T33" fmla="*/ 2147483647 h 2826"/>
                  <a:gd name="T34" fmla="*/ 2147483647 w 3660"/>
                  <a:gd name="T35" fmla="*/ 2147483647 h 2826"/>
                  <a:gd name="T36" fmla="*/ 2147483647 w 3660"/>
                  <a:gd name="T37" fmla="*/ 2147483647 h 2826"/>
                  <a:gd name="T38" fmla="*/ 2147483647 w 3660"/>
                  <a:gd name="T39" fmla="*/ 2147483647 h 2826"/>
                  <a:gd name="T40" fmla="*/ 2147483647 w 3660"/>
                  <a:gd name="T41" fmla="*/ 2147483647 h 2826"/>
                  <a:gd name="T42" fmla="*/ 2147483647 w 3660"/>
                  <a:gd name="T43" fmla="*/ 2147483647 h 2826"/>
                  <a:gd name="T44" fmla="*/ 2147483647 w 3660"/>
                  <a:gd name="T45" fmla="*/ 2147483647 h 2826"/>
                  <a:gd name="T46" fmla="*/ 0 w 3660"/>
                  <a:gd name="T47" fmla="*/ 2147483647 h 2826"/>
                  <a:gd name="T48" fmla="*/ 2147483647 w 3660"/>
                  <a:gd name="T49" fmla="*/ 2147483647 h 2826"/>
                  <a:gd name="T50" fmla="*/ 2147483647 w 3660"/>
                  <a:gd name="T51" fmla="*/ 2147483647 h 2826"/>
                  <a:gd name="T52" fmla="*/ 2147483647 w 3660"/>
                  <a:gd name="T53" fmla="*/ 2147483647 h 2826"/>
                  <a:gd name="T54" fmla="*/ 2147483647 w 3660"/>
                  <a:gd name="T55" fmla="*/ 2147483647 h 2826"/>
                  <a:gd name="T56" fmla="*/ 2147483647 w 3660"/>
                  <a:gd name="T57" fmla="*/ 2147483647 h 2826"/>
                  <a:gd name="T58" fmla="*/ 2147483647 w 3660"/>
                  <a:gd name="T59" fmla="*/ 2147483647 h 2826"/>
                  <a:gd name="T60" fmla="*/ 2147483647 w 3660"/>
                  <a:gd name="T61" fmla="*/ 2147483647 h 2826"/>
                  <a:gd name="T62" fmla="*/ 2147483647 w 3660"/>
                  <a:gd name="T63" fmla="*/ 2147483647 h 2826"/>
                  <a:gd name="T64" fmla="*/ 2147483647 w 3660"/>
                  <a:gd name="T65" fmla="*/ 2147483647 h 2826"/>
                  <a:gd name="T66" fmla="*/ 2147483647 w 3660"/>
                  <a:gd name="T67" fmla="*/ 2147483647 h 2826"/>
                  <a:gd name="T68" fmla="*/ 2147483647 w 3660"/>
                  <a:gd name="T69" fmla="*/ 2147483647 h 2826"/>
                  <a:gd name="T70" fmla="*/ 2147483647 w 3660"/>
                  <a:gd name="T71" fmla="*/ 2147483647 h 2826"/>
                  <a:gd name="T72" fmla="*/ 2147483647 w 3660"/>
                  <a:gd name="T73" fmla="*/ 2147483647 h 2826"/>
                  <a:gd name="T74" fmla="*/ 2147483647 w 3660"/>
                  <a:gd name="T75" fmla="*/ 2147483647 h 2826"/>
                  <a:gd name="T76" fmla="*/ 2147483647 w 3660"/>
                  <a:gd name="T77" fmla="*/ 2147483647 h 2826"/>
                  <a:gd name="T78" fmla="*/ 2147483647 w 3660"/>
                  <a:gd name="T79" fmla="*/ 2147483647 h 2826"/>
                  <a:gd name="T80" fmla="*/ 2147483647 w 3660"/>
                  <a:gd name="T81" fmla="*/ 2147483647 h 2826"/>
                  <a:gd name="T82" fmla="*/ 2147483647 w 3660"/>
                  <a:gd name="T83" fmla="*/ 2147483647 h 2826"/>
                  <a:gd name="T84" fmla="*/ 2147483647 w 3660"/>
                  <a:gd name="T85" fmla="*/ 2147483647 h 2826"/>
                  <a:gd name="T86" fmla="*/ 2147483647 w 3660"/>
                  <a:gd name="T87" fmla="*/ 2147483647 h 2826"/>
                  <a:gd name="T88" fmla="*/ 2147483647 w 3660"/>
                  <a:gd name="T89" fmla="*/ 2147483647 h 2826"/>
                  <a:gd name="T90" fmla="*/ 2147483647 w 3660"/>
                  <a:gd name="T91" fmla="*/ 2147483647 h 2826"/>
                  <a:gd name="T92" fmla="*/ 2147483647 w 3660"/>
                  <a:gd name="T93" fmla="*/ 2147483647 h 2826"/>
                  <a:gd name="T94" fmla="*/ 2147483647 w 3660"/>
                  <a:gd name="T95" fmla="*/ 2147483647 h 2826"/>
                  <a:gd name="T96" fmla="*/ 2147483647 w 3660"/>
                  <a:gd name="T97" fmla="*/ 2147483647 h 2826"/>
                  <a:gd name="T98" fmla="*/ 2147483647 w 3660"/>
                  <a:gd name="T99" fmla="*/ 2147483647 h 2826"/>
                  <a:gd name="T100" fmla="*/ 2147483647 w 3660"/>
                  <a:gd name="T101" fmla="*/ 2147483647 h 2826"/>
                  <a:gd name="T102" fmla="*/ 2147483647 w 3660"/>
                  <a:gd name="T103" fmla="*/ 2147483647 h 2826"/>
                  <a:gd name="T104" fmla="*/ 2147483647 w 3660"/>
                  <a:gd name="T105" fmla="*/ 2147483647 h 2826"/>
                  <a:gd name="T106" fmla="*/ 2147483647 w 3660"/>
                  <a:gd name="T107" fmla="*/ 2147483647 h 2826"/>
                  <a:gd name="T108" fmla="*/ 2147483647 w 3660"/>
                  <a:gd name="T109" fmla="*/ 2147483647 h 2826"/>
                  <a:gd name="T110" fmla="*/ 2147483647 w 3660"/>
                  <a:gd name="T111" fmla="*/ 2147483647 h 2826"/>
                  <a:gd name="T112" fmla="*/ 2147483647 w 3660"/>
                  <a:gd name="T113" fmla="*/ 2147483647 h 2826"/>
                  <a:gd name="T114" fmla="*/ 2147483647 w 3660"/>
                  <a:gd name="T115" fmla="*/ 2147483647 h 2826"/>
                  <a:gd name="T116" fmla="*/ 2147483647 w 3660"/>
                  <a:gd name="T117" fmla="*/ 2147483647 h 2826"/>
                  <a:gd name="T118" fmla="*/ 2147483647 w 3660"/>
                  <a:gd name="T119" fmla="*/ 2147483647 h 2826"/>
                  <a:gd name="T120" fmla="*/ 2147483647 w 3660"/>
                  <a:gd name="T121" fmla="*/ 2147483647 h 2826"/>
                  <a:gd name="T122" fmla="*/ 2147483647 w 3660"/>
                  <a:gd name="T123" fmla="*/ 2147483647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" name="South America"/>
            <p:cNvGrpSpPr/>
            <p:nvPr/>
          </p:nvGrpSpPr>
          <p:grpSpPr>
            <a:xfrm>
              <a:off x="1887538" y="3673476"/>
              <a:ext cx="1333500" cy="2195512"/>
              <a:chOff x="1887538" y="3673476"/>
              <a:chExt cx="1333500" cy="2195512"/>
            </a:xfrm>
            <a:grpFill/>
          </p:grpSpPr>
          <p:sp>
            <p:nvSpPr>
              <p:cNvPr id="36" name="Venezuel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122488" y="3683001"/>
                <a:ext cx="384175" cy="374650"/>
              </a:xfrm>
              <a:custGeom>
                <a:avLst/>
                <a:gdLst>
                  <a:gd name="T0" fmla="*/ 2147483647 w 954"/>
                  <a:gd name="T1" fmla="*/ 2147483647 h 930"/>
                  <a:gd name="T2" fmla="*/ 2147483647 w 954"/>
                  <a:gd name="T3" fmla="*/ 2147483647 h 930"/>
                  <a:gd name="T4" fmla="*/ 2147483647 w 954"/>
                  <a:gd name="T5" fmla="*/ 2147483647 h 930"/>
                  <a:gd name="T6" fmla="*/ 2147483647 w 954"/>
                  <a:gd name="T7" fmla="*/ 2147483647 h 930"/>
                  <a:gd name="T8" fmla="*/ 2147483647 w 954"/>
                  <a:gd name="T9" fmla="*/ 2147483647 h 930"/>
                  <a:gd name="T10" fmla="*/ 2147483647 w 954"/>
                  <a:gd name="T11" fmla="*/ 2147483647 h 930"/>
                  <a:gd name="T12" fmla="*/ 2147483647 w 954"/>
                  <a:gd name="T13" fmla="*/ 2147483647 h 930"/>
                  <a:gd name="T14" fmla="*/ 2147483647 w 954"/>
                  <a:gd name="T15" fmla="*/ 2147483647 h 930"/>
                  <a:gd name="T16" fmla="*/ 2147483647 w 954"/>
                  <a:gd name="T17" fmla="*/ 2147483647 h 930"/>
                  <a:gd name="T18" fmla="*/ 2147483647 w 954"/>
                  <a:gd name="T19" fmla="*/ 2147483647 h 930"/>
                  <a:gd name="T20" fmla="*/ 2147483647 w 954"/>
                  <a:gd name="T21" fmla="*/ 2147483647 h 930"/>
                  <a:gd name="T22" fmla="*/ 2147483647 w 954"/>
                  <a:gd name="T23" fmla="*/ 2147483647 h 930"/>
                  <a:gd name="T24" fmla="*/ 2147483647 w 954"/>
                  <a:gd name="T25" fmla="*/ 2147483647 h 930"/>
                  <a:gd name="T26" fmla="*/ 2147483647 w 954"/>
                  <a:gd name="T27" fmla="*/ 2147483647 h 930"/>
                  <a:gd name="T28" fmla="*/ 2147483647 w 954"/>
                  <a:gd name="T29" fmla="*/ 2147483647 h 930"/>
                  <a:gd name="T30" fmla="*/ 2147483647 w 954"/>
                  <a:gd name="T31" fmla="*/ 2147483647 h 930"/>
                  <a:gd name="T32" fmla="*/ 2147483647 w 954"/>
                  <a:gd name="T33" fmla="*/ 2147483647 h 930"/>
                  <a:gd name="T34" fmla="*/ 2147483647 w 954"/>
                  <a:gd name="T35" fmla="*/ 2147483647 h 930"/>
                  <a:gd name="T36" fmla="*/ 2147483647 w 954"/>
                  <a:gd name="T37" fmla="*/ 2147483647 h 930"/>
                  <a:gd name="T38" fmla="*/ 2147483647 w 954"/>
                  <a:gd name="T39" fmla="*/ 2147483647 h 930"/>
                  <a:gd name="T40" fmla="*/ 2147483647 w 954"/>
                  <a:gd name="T41" fmla="*/ 2147483647 h 930"/>
                  <a:gd name="T42" fmla="*/ 2147483647 w 954"/>
                  <a:gd name="T43" fmla="*/ 2147483647 h 930"/>
                  <a:gd name="T44" fmla="*/ 2147483647 w 954"/>
                  <a:gd name="T45" fmla="*/ 2147483647 h 930"/>
                  <a:gd name="T46" fmla="*/ 2147483647 w 954"/>
                  <a:gd name="T47" fmla="*/ 2147483647 h 930"/>
                  <a:gd name="T48" fmla="*/ 2147483647 w 954"/>
                  <a:gd name="T49" fmla="*/ 2147483647 h 930"/>
                  <a:gd name="T50" fmla="*/ 0 w 954"/>
                  <a:gd name="T51" fmla="*/ 2147483647 h 930"/>
                  <a:gd name="T52" fmla="*/ 2147483647 w 954"/>
                  <a:gd name="T53" fmla="*/ 2147483647 h 930"/>
                  <a:gd name="T54" fmla="*/ 2147483647 w 954"/>
                  <a:gd name="T55" fmla="*/ 2147483647 h 930"/>
                  <a:gd name="T56" fmla="*/ 2147483647 w 954"/>
                  <a:gd name="T57" fmla="*/ 2147483647 h 930"/>
                  <a:gd name="T58" fmla="*/ 2147483647 w 954"/>
                  <a:gd name="T59" fmla="*/ 2147483647 h 930"/>
                  <a:gd name="T60" fmla="*/ 2147483647 w 954"/>
                  <a:gd name="T61" fmla="*/ 2147483647 h 930"/>
                  <a:gd name="T62" fmla="*/ 2147483647 w 954"/>
                  <a:gd name="T63" fmla="*/ 2147483647 h 930"/>
                  <a:gd name="T64" fmla="*/ 2147483647 w 954"/>
                  <a:gd name="T65" fmla="*/ 2147483647 h 930"/>
                  <a:gd name="T66" fmla="*/ 2147483647 w 954"/>
                  <a:gd name="T67" fmla="*/ 2147483647 h 930"/>
                  <a:gd name="T68" fmla="*/ 2147483647 w 954"/>
                  <a:gd name="T69" fmla="*/ 2147483647 h 930"/>
                  <a:gd name="T70" fmla="*/ 2147483647 w 954"/>
                  <a:gd name="T71" fmla="*/ 2147483647 h 930"/>
                  <a:gd name="T72" fmla="*/ 2147483647 w 954"/>
                  <a:gd name="T73" fmla="*/ 2147483647 h 930"/>
                  <a:gd name="T74" fmla="*/ 2147483647 w 954"/>
                  <a:gd name="T75" fmla="*/ 2147483647 h 930"/>
                  <a:gd name="T76" fmla="*/ 2147483647 w 954"/>
                  <a:gd name="T77" fmla="*/ 2147483647 h 930"/>
                  <a:gd name="T78" fmla="*/ 2147483647 w 954"/>
                  <a:gd name="T79" fmla="*/ 2147483647 h 930"/>
                  <a:gd name="T80" fmla="*/ 2147483647 w 954"/>
                  <a:gd name="T81" fmla="*/ 2147483647 h 930"/>
                  <a:gd name="T82" fmla="*/ 2147483647 w 954"/>
                  <a:gd name="T83" fmla="*/ 2147483647 h 930"/>
                  <a:gd name="T84" fmla="*/ 2147483647 w 954"/>
                  <a:gd name="T85" fmla="*/ 2147483647 h 930"/>
                  <a:gd name="T86" fmla="*/ 2147483647 w 954"/>
                  <a:gd name="T87" fmla="*/ 2147483647 h 930"/>
                  <a:gd name="T88" fmla="*/ 2147483647 w 954"/>
                  <a:gd name="T89" fmla="*/ 2147483647 h 930"/>
                  <a:gd name="T90" fmla="*/ 2147483647 w 954"/>
                  <a:gd name="T91" fmla="*/ 2147483647 h 930"/>
                  <a:gd name="T92" fmla="*/ 2147483647 w 954"/>
                  <a:gd name="T93" fmla="*/ 2147483647 h 930"/>
                  <a:gd name="T94" fmla="*/ 2147483647 w 954"/>
                  <a:gd name="T95" fmla="*/ 2147483647 h 930"/>
                  <a:gd name="T96" fmla="*/ 2147483647 w 954"/>
                  <a:gd name="T97" fmla="*/ 2147483647 h 930"/>
                  <a:gd name="T98" fmla="*/ 2147483647 w 954"/>
                  <a:gd name="T99" fmla="*/ 2147483647 h 930"/>
                  <a:gd name="T100" fmla="*/ 2147483647 w 954"/>
                  <a:gd name="T101" fmla="*/ 2147483647 h 930"/>
                  <a:gd name="T102" fmla="*/ 2147483647 w 954"/>
                  <a:gd name="T103" fmla="*/ 2147483647 h 930"/>
                  <a:gd name="T104" fmla="*/ 2147483647 w 954"/>
                  <a:gd name="T105" fmla="*/ 2147483647 h 930"/>
                  <a:gd name="T106" fmla="*/ 2147483647 w 954"/>
                  <a:gd name="T107" fmla="*/ 2147483647 h 930"/>
                  <a:gd name="T108" fmla="*/ 2147483647 w 954"/>
                  <a:gd name="T109" fmla="*/ 2147483647 h 930"/>
                  <a:gd name="T110" fmla="*/ 2147483647 w 954"/>
                  <a:gd name="T111" fmla="*/ 2147483647 h 930"/>
                  <a:gd name="T112" fmla="*/ 2147483647 w 954"/>
                  <a:gd name="T113" fmla="*/ 2147483647 h 930"/>
                  <a:gd name="T114" fmla="*/ 2147483647 w 954"/>
                  <a:gd name="T115" fmla="*/ 2147483647 h 930"/>
                  <a:gd name="T116" fmla="*/ 2147483647 w 954"/>
                  <a:gd name="T117" fmla="*/ 2147483647 h 930"/>
                  <a:gd name="T118" fmla="*/ 2147483647 w 954"/>
                  <a:gd name="T119" fmla="*/ 2147483647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7" name="Urugua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633663" y="5056188"/>
                <a:ext cx="149225" cy="153988"/>
              </a:xfrm>
              <a:custGeom>
                <a:avLst/>
                <a:gdLst>
                  <a:gd name="T0" fmla="*/ 2147483647 w 366"/>
                  <a:gd name="T1" fmla="*/ 2147483647 h 384"/>
                  <a:gd name="T2" fmla="*/ 2147483647 w 366"/>
                  <a:gd name="T3" fmla="*/ 2147483647 h 384"/>
                  <a:gd name="T4" fmla="*/ 2147483647 w 366"/>
                  <a:gd name="T5" fmla="*/ 2147483647 h 384"/>
                  <a:gd name="T6" fmla="*/ 2147483647 w 366"/>
                  <a:gd name="T7" fmla="*/ 2147483647 h 384"/>
                  <a:gd name="T8" fmla="*/ 2147483647 w 366"/>
                  <a:gd name="T9" fmla="*/ 2147483647 h 384"/>
                  <a:gd name="T10" fmla="*/ 2147483647 w 366"/>
                  <a:gd name="T11" fmla="*/ 2147483647 h 384"/>
                  <a:gd name="T12" fmla="*/ 2147483647 w 366"/>
                  <a:gd name="T13" fmla="*/ 2147483647 h 384"/>
                  <a:gd name="T14" fmla="*/ 2147483647 w 366"/>
                  <a:gd name="T15" fmla="*/ 2147483647 h 384"/>
                  <a:gd name="T16" fmla="*/ 2147483647 w 366"/>
                  <a:gd name="T17" fmla="*/ 2147483647 h 384"/>
                  <a:gd name="T18" fmla="*/ 2147483647 w 366"/>
                  <a:gd name="T19" fmla="*/ 2147483647 h 384"/>
                  <a:gd name="T20" fmla="*/ 2147483647 w 366"/>
                  <a:gd name="T21" fmla="*/ 2147483647 h 384"/>
                  <a:gd name="T22" fmla="*/ 2147483647 w 366"/>
                  <a:gd name="T23" fmla="*/ 2147483647 h 384"/>
                  <a:gd name="T24" fmla="*/ 2147483647 w 366"/>
                  <a:gd name="T25" fmla="*/ 2147483647 h 384"/>
                  <a:gd name="T26" fmla="*/ 2147483647 w 366"/>
                  <a:gd name="T27" fmla="*/ 2147483647 h 384"/>
                  <a:gd name="T28" fmla="*/ 2147483647 w 366"/>
                  <a:gd name="T29" fmla="*/ 2147483647 h 384"/>
                  <a:gd name="T30" fmla="*/ 2147483647 w 366"/>
                  <a:gd name="T31" fmla="*/ 2147483647 h 384"/>
                  <a:gd name="T32" fmla="*/ 2147483647 w 366"/>
                  <a:gd name="T33" fmla="*/ 2147483647 h 384"/>
                  <a:gd name="T34" fmla="*/ 2147483647 w 366"/>
                  <a:gd name="T35" fmla="*/ 2147483647 h 384"/>
                  <a:gd name="T36" fmla="*/ 2147483647 w 366"/>
                  <a:gd name="T37" fmla="*/ 2147483647 h 384"/>
                  <a:gd name="T38" fmla="*/ 2147483647 w 366"/>
                  <a:gd name="T39" fmla="*/ 2147483647 h 384"/>
                  <a:gd name="T40" fmla="*/ 2147483647 w 366"/>
                  <a:gd name="T41" fmla="*/ 2147483647 h 384"/>
                  <a:gd name="T42" fmla="*/ 2147483647 w 366"/>
                  <a:gd name="T43" fmla="*/ 2147483647 h 384"/>
                  <a:gd name="T44" fmla="*/ 2147483647 w 366"/>
                  <a:gd name="T45" fmla="*/ 0 h 384"/>
                  <a:gd name="T46" fmla="*/ 2147483647 w 366"/>
                  <a:gd name="T47" fmla="*/ 2147483647 h 384"/>
                  <a:gd name="T48" fmla="*/ 2147483647 w 366"/>
                  <a:gd name="T49" fmla="*/ 2147483647 h 384"/>
                  <a:gd name="T50" fmla="*/ 0 w 366"/>
                  <a:gd name="T51" fmla="*/ 2147483647 h 384"/>
                  <a:gd name="T52" fmla="*/ 2147483647 w 366"/>
                  <a:gd name="T53" fmla="*/ 2147483647 h 384"/>
                  <a:gd name="T54" fmla="*/ 2147483647 w 366"/>
                  <a:gd name="T55" fmla="*/ 2147483647 h 384"/>
                  <a:gd name="T56" fmla="*/ 2147483647 w 366"/>
                  <a:gd name="T57" fmla="*/ 2147483647 h 384"/>
                  <a:gd name="T58" fmla="*/ 2147483647 w 366"/>
                  <a:gd name="T59" fmla="*/ 2147483647 h 384"/>
                  <a:gd name="T60" fmla="*/ 2147483647 w 366"/>
                  <a:gd name="T61" fmla="*/ 2147483647 h 384"/>
                  <a:gd name="T62" fmla="*/ 2147483647 w 366"/>
                  <a:gd name="T63" fmla="*/ 2147483647 h 384"/>
                  <a:gd name="T64" fmla="*/ 2147483647 w 366"/>
                  <a:gd name="T65" fmla="*/ 2147483647 h 384"/>
                  <a:gd name="T66" fmla="*/ 2147483647 w 366"/>
                  <a:gd name="T67" fmla="*/ 2147483647 h 384"/>
                  <a:gd name="T68" fmla="*/ 2147483647 w 366"/>
                  <a:gd name="T69" fmla="*/ 2147483647 h 384"/>
                  <a:gd name="T70" fmla="*/ 2147483647 w 366"/>
                  <a:gd name="T71" fmla="*/ 2147483647 h 384"/>
                  <a:gd name="T72" fmla="*/ 2147483647 w 366"/>
                  <a:gd name="T73" fmla="*/ 2147483647 h 384"/>
                  <a:gd name="T74" fmla="*/ 2147483647 w 366"/>
                  <a:gd name="T75" fmla="*/ 2147483647 h 384"/>
                  <a:gd name="T76" fmla="*/ 2147483647 w 366"/>
                  <a:gd name="T77" fmla="*/ 2147483647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8" name="Surinam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552700" y="3884613"/>
                <a:ext cx="117475" cy="134938"/>
              </a:xfrm>
              <a:custGeom>
                <a:avLst/>
                <a:gdLst>
                  <a:gd name="T0" fmla="*/ 2147483647 w 294"/>
                  <a:gd name="T1" fmla="*/ 2147483647 h 336"/>
                  <a:gd name="T2" fmla="*/ 2147483647 w 294"/>
                  <a:gd name="T3" fmla="*/ 2147483647 h 336"/>
                  <a:gd name="T4" fmla="*/ 2147483647 w 294"/>
                  <a:gd name="T5" fmla="*/ 2147483647 h 336"/>
                  <a:gd name="T6" fmla="*/ 0 w 294"/>
                  <a:gd name="T7" fmla="*/ 2147483647 h 336"/>
                  <a:gd name="T8" fmla="*/ 2147483647 w 294"/>
                  <a:gd name="T9" fmla="*/ 2147483647 h 336"/>
                  <a:gd name="T10" fmla="*/ 2147483647 w 294"/>
                  <a:gd name="T11" fmla="*/ 2147483647 h 336"/>
                  <a:gd name="T12" fmla="*/ 2147483647 w 294"/>
                  <a:gd name="T13" fmla="*/ 2147483647 h 336"/>
                  <a:gd name="T14" fmla="*/ 2147483647 w 294"/>
                  <a:gd name="T15" fmla="*/ 2147483647 h 336"/>
                  <a:gd name="T16" fmla="*/ 2147483647 w 294"/>
                  <a:gd name="T17" fmla="*/ 2147483647 h 336"/>
                  <a:gd name="T18" fmla="*/ 2147483647 w 294"/>
                  <a:gd name="T19" fmla="*/ 2147483647 h 336"/>
                  <a:gd name="T20" fmla="*/ 2147483647 w 294"/>
                  <a:gd name="T21" fmla="*/ 2147483647 h 336"/>
                  <a:gd name="T22" fmla="*/ 2147483647 w 294"/>
                  <a:gd name="T23" fmla="*/ 2147483647 h 336"/>
                  <a:gd name="T24" fmla="*/ 2147483647 w 294"/>
                  <a:gd name="T25" fmla="*/ 2147483647 h 336"/>
                  <a:gd name="T26" fmla="*/ 2147483647 w 294"/>
                  <a:gd name="T27" fmla="*/ 2147483647 h 336"/>
                  <a:gd name="T28" fmla="*/ 2147483647 w 294"/>
                  <a:gd name="T29" fmla="*/ 2147483647 h 336"/>
                  <a:gd name="T30" fmla="*/ 2147483647 w 294"/>
                  <a:gd name="T31" fmla="*/ 2147483647 h 336"/>
                  <a:gd name="T32" fmla="*/ 2147483647 w 294"/>
                  <a:gd name="T33" fmla="*/ 2147483647 h 336"/>
                  <a:gd name="T34" fmla="*/ 2147483647 w 294"/>
                  <a:gd name="T35" fmla="*/ 2147483647 h 336"/>
                  <a:gd name="T36" fmla="*/ 2147483647 w 294"/>
                  <a:gd name="T37" fmla="*/ 2147483647 h 336"/>
                  <a:gd name="T38" fmla="*/ 2147483647 w 294"/>
                  <a:gd name="T39" fmla="*/ 2147483647 h 336"/>
                  <a:gd name="T40" fmla="*/ 2147483647 w 294"/>
                  <a:gd name="T41" fmla="*/ 2147483647 h 336"/>
                  <a:gd name="T42" fmla="*/ 2147483647 w 294"/>
                  <a:gd name="T43" fmla="*/ 2147483647 h 336"/>
                  <a:gd name="T44" fmla="*/ 2147483647 w 294"/>
                  <a:gd name="T45" fmla="*/ 2147483647 h 336"/>
                  <a:gd name="T46" fmla="*/ 2147483647 w 294"/>
                  <a:gd name="T47" fmla="*/ 2147483647 h 336"/>
                  <a:gd name="T48" fmla="*/ 2147483647 w 294"/>
                  <a:gd name="T49" fmla="*/ 2147483647 h 336"/>
                  <a:gd name="T50" fmla="*/ 2147483647 w 294"/>
                  <a:gd name="T51" fmla="*/ 2147483647 h 336"/>
                  <a:gd name="T52" fmla="*/ 2147483647 w 294"/>
                  <a:gd name="T53" fmla="*/ 2147483647 h 336"/>
                  <a:gd name="T54" fmla="*/ 2147483647 w 294"/>
                  <a:gd name="T55" fmla="*/ 2147483647 h 336"/>
                  <a:gd name="T56" fmla="*/ 2147483647 w 294"/>
                  <a:gd name="T57" fmla="*/ 2147483647 h 336"/>
                  <a:gd name="T58" fmla="*/ 2147483647 w 294"/>
                  <a:gd name="T59" fmla="*/ 2147483647 h 336"/>
                  <a:gd name="T60" fmla="*/ 2147483647 w 294"/>
                  <a:gd name="T61" fmla="*/ 2147483647 h 336"/>
                  <a:gd name="T62" fmla="*/ 2147483647 w 294"/>
                  <a:gd name="T63" fmla="*/ 2147483647 h 336"/>
                  <a:gd name="T64" fmla="*/ 2147483647 w 294"/>
                  <a:gd name="T65" fmla="*/ 2147483647 h 336"/>
                  <a:gd name="T66" fmla="*/ 2147483647 w 294"/>
                  <a:gd name="T67" fmla="*/ 2147483647 h 336"/>
                  <a:gd name="T68" fmla="*/ 2147483647 w 294"/>
                  <a:gd name="T69" fmla="*/ 2147483647 h 336"/>
                  <a:gd name="T70" fmla="*/ 2147483647 w 294"/>
                  <a:gd name="T71" fmla="*/ 0 h 336"/>
                  <a:gd name="T72" fmla="*/ 2147483647 w 294"/>
                  <a:gd name="T73" fmla="*/ 2147483647 h 336"/>
                  <a:gd name="T74" fmla="*/ 2147483647 w 294"/>
                  <a:gd name="T75" fmla="*/ 2147483647 h 336"/>
                  <a:gd name="T76" fmla="*/ 2147483647 w 294"/>
                  <a:gd name="T77" fmla="*/ 2147483647 h 336"/>
                  <a:gd name="T78" fmla="*/ 2147483647 w 294"/>
                  <a:gd name="T79" fmla="*/ 2147483647 h 336"/>
                  <a:gd name="T80" fmla="*/ 2147483647 w 294"/>
                  <a:gd name="T81" fmla="*/ 2147483647 h 336"/>
                  <a:gd name="T82" fmla="*/ 2147483647 w 294"/>
                  <a:gd name="T83" fmla="*/ 2147483647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Peru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887538" y="4076701"/>
                <a:ext cx="377825" cy="600075"/>
              </a:xfrm>
              <a:custGeom>
                <a:avLst/>
                <a:gdLst>
                  <a:gd name="T0" fmla="*/ 2147483647 w 942"/>
                  <a:gd name="T1" fmla="*/ 2147483647 h 1488"/>
                  <a:gd name="T2" fmla="*/ 2147483647 w 942"/>
                  <a:gd name="T3" fmla="*/ 2147483647 h 1488"/>
                  <a:gd name="T4" fmla="*/ 2147483647 w 942"/>
                  <a:gd name="T5" fmla="*/ 2147483647 h 1488"/>
                  <a:gd name="T6" fmla="*/ 2147483647 w 942"/>
                  <a:gd name="T7" fmla="*/ 2147483647 h 1488"/>
                  <a:gd name="T8" fmla="*/ 2147483647 w 942"/>
                  <a:gd name="T9" fmla="*/ 2147483647 h 1488"/>
                  <a:gd name="T10" fmla="*/ 2147483647 w 942"/>
                  <a:gd name="T11" fmla="*/ 2147483647 h 1488"/>
                  <a:gd name="T12" fmla="*/ 2147483647 w 942"/>
                  <a:gd name="T13" fmla="*/ 2147483647 h 1488"/>
                  <a:gd name="T14" fmla="*/ 2147483647 w 942"/>
                  <a:gd name="T15" fmla="*/ 2147483647 h 1488"/>
                  <a:gd name="T16" fmla="*/ 2147483647 w 942"/>
                  <a:gd name="T17" fmla="*/ 2147483647 h 1488"/>
                  <a:gd name="T18" fmla="*/ 2147483647 w 942"/>
                  <a:gd name="T19" fmla="*/ 2147483647 h 1488"/>
                  <a:gd name="T20" fmla="*/ 2147483647 w 942"/>
                  <a:gd name="T21" fmla="*/ 2147483647 h 1488"/>
                  <a:gd name="T22" fmla="*/ 2147483647 w 942"/>
                  <a:gd name="T23" fmla="*/ 2147483647 h 1488"/>
                  <a:gd name="T24" fmla="*/ 2147483647 w 942"/>
                  <a:gd name="T25" fmla="*/ 2147483647 h 1488"/>
                  <a:gd name="T26" fmla="*/ 2147483647 w 942"/>
                  <a:gd name="T27" fmla="*/ 2147483647 h 1488"/>
                  <a:gd name="T28" fmla="*/ 2147483647 w 942"/>
                  <a:gd name="T29" fmla="*/ 2147483647 h 1488"/>
                  <a:gd name="T30" fmla="*/ 2147483647 w 942"/>
                  <a:gd name="T31" fmla="*/ 2147483647 h 1488"/>
                  <a:gd name="T32" fmla="*/ 2147483647 w 942"/>
                  <a:gd name="T33" fmla="*/ 2147483647 h 1488"/>
                  <a:gd name="T34" fmla="*/ 2147483647 w 942"/>
                  <a:gd name="T35" fmla="*/ 2147483647 h 1488"/>
                  <a:gd name="T36" fmla="*/ 2147483647 w 942"/>
                  <a:gd name="T37" fmla="*/ 2147483647 h 1488"/>
                  <a:gd name="T38" fmla="*/ 2147483647 w 942"/>
                  <a:gd name="T39" fmla="*/ 2147483647 h 1488"/>
                  <a:gd name="T40" fmla="*/ 2147483647 w 942"/>
                  <a:gd name="T41" fmla="*/ 2147483647 h 1488"/>
                  <a:gd name="T42" fmla="*/ 2147483647 w 942"/>
                  <a:gd name="T43" fmla="*/ 2147483647 h 1488"/>
                  <a:gd name="T44" fmla="*/ 2147483647 w 942"/>
                  <a:gd name="T45" fmla="*/ 2147483647 h 1488"/>
                  <a:gd name="T46" fmla="*/ 2147483647 w 942"/>
                  <a:gd name="T47" fmla="*/ 2147483647 h 1488"/>
                  <a:gd name="T48" fmla="*/ 2147483647 w 942"/>
                  <a:gd name="T49" fmla="*/ 2147483647 h 1488"/>
                  <a:gd name="T50" fmla="*/ 2147483647 w 942"/>
                  <a:gd name="T51" fmla="*/ 2147483647 h 1488"/>
                  <a:gd name="T52" fmla="*/ 2147483647 w 942"/>
                  <a:gd name="T53" fmla="*/ 2147483647 h 1488"/>
                  <a:gd name="T54" fmla="*/ 2147483647 w 942"/>
                  <a:gd name="T55" fmla="*/ 2147483647 h 1488"/>
                  <a:gd name="T56" fmla="*/ 2147483647 w 942"/>
                  <a:gd name="T57" fmla="*/ 2147483647 h 1488"/>
                  <a:gd name="T58" fmla="*/ 2147483647 w 942"/>
                  <a:gd name="T59" fmla="*/ 2147483647 h 1488"/>
                  <a:gd name="T60" fmla="*/ 2147483647 w 942"/>
                  <a:gd name="T61" fmla="*/ 2147483647 h 1488"/>
                  <a:gd name="T62" fmla="*/ 2147483647 w 942"/>
                  <a:gd name="T63" fmla="*/ 0 h 1488"/>
                  <a:gd name="T64" fmla="*/ 2147483647 w 942"/>
                  <a:gd name="T65" fmla="*/ 2147483647 h 1488"/>
                  <a:gd name="T66" fmla="*/ 2147483647 w 942"/>
                  <a:gd name="T67" fmla="*/ 2147483647 h 1488"/>
                  <a:gd name="T68" fmla="*/ 2147483647 w 942"/>
                  <a:gd name="T69" fmla="*/ 2147483647 h 1488"/>
                  <a:gd name="T70" fmla="*/ 2147483647 w 942"/>
                  <a:gd name="T71" fmla="*/ 2147483647 h 1488"/>
                  <a:gd name="T72" fmla="*/ 2147483647 w 942"/>
                  <a:gd name="T73" fmla="*/ 2147483647 h 1488"/>
                  <a:gd name="T74" fmla="*/ 2147483647 w 942"/>
                  <a:gd name="T75" fmla="*/ 2147483647 h 1488"/>
                  <a:gd name="T76" fmla="*/ 2147483647 w 942"/>
                  <a:gd name="T77" fmla="*/ 2147483647 h 1488"/>
                  <a:gd name="T78" fmla="*/ 2147483647 w 942"/>
                  <a:gd name="T79" fmla="*/ 2147483647 h 1488"/>
                  <a:gd name="T80" fmla="*/ 2147483647 w 942"/>
                  <a:gd name="T81" fmla="*/ 2147483647 h 1488"/>
                  <a:gd name="T82" fmla="*/ 2147483647 w 942"/>
                  <a:gd name="T83" fmla="*/ 2147483647 h 1488"/>
                  <a:gd name="T84" fmla="*/ 0 w 942"/>
                  <a:gd name="T85" fmla="*/ 2147483647 h 1488"/>
                  <a:gd name="T86" fmla="*/ 2147483647 w 942"/>
                  <a:gd name="T87" fmla="*/ 2147483647 h 1488"/>
                  <a:gd name="T88" fmla="*/ 2147483647 w 942"/>
                  <a:gd name="T89" fmla="*/ 2147483647 h 1488"/>
                  <a:gd name="T90" fmla="*/ 2147483647 w 942"/>
                  <a:gd name="T91" fmla="*/ 2147483647 h 1488"/>
                  <a:gd name="T92" fmla="*/ 2147483647 w 942"/>
                  <a:gd name="T93" fmla="*/ 2147483647 h 1488"/>
                  <a:gd name="T94" fmla="*/ 2147483647 w 942"/>
                  <a:gd name="T95" fmla="*/ 2147483647 h 1488"/>
                  <a:gd name="T96" fmla="*/ 2147483647 w 942"/>
                  <a:gd name="T97" fmla="*/ 2147483647 h 1488"/>
                  <a:gd name="T98" fmla="*/ 2147483647 w 942"/>
                  <a:gd name="T99" fmla="*/ 2147483647 h 1488"/>
                  <a:gd name="T100" fmla="*/ 2147483647 w 942"/>
                  <a:gd name="T101" fmla="*/ 2147483647 h 1488"/>
                  <a:gd name="T102" fmla="*/ 2147483647 w 942"/>
                  <a:gd name="T103" fmla="*/ 2147483647 h 1488"/>
                  <a:gd name="T104" fmla="*/ 2147483647 w 942"/>
                  <a:gd name="T105" fmla="*/ 2147483647 h 1488"/>
                  <a:gd name="T106" fmla="*/ 2147483647 w 942"/>
                  <a:gd name="T107" fmla="*/ 2147483647 h 1488"/>
                  <a:gd name="T108" fmla="*/ 2147483647 w 942"/>
                  <a:gd name="T109" fmla="*/ 2147483647 h 1488"/>
                  <a:gd name="T110" fmla="*/ 2147483647 w 942"/>
                  <a:gd name="T111" fmla="*/ 2147483647 h 1488"/>
                  <a:gd name="T112" fmla="*/ 2147483647 w 942"/>
                  <a:gd name="T113" fmla="*/ 2147483647 h 1488"/>
                  <a:gd name="T114" fmla="*/ 2147483647 w 942"/>
                  <a:gd name="T115" fmla="*/ 2147483647 h 1488"/>
                  <a:gd name="T116" fmla="*/ 2147483647 w 942"/>
                  <a:gd name="T117" fmla="*/ 2147483647 h 1488"/>
                  <a:gd name="T118" fmla="*/ 2147483647 w 942"/>
                  <a:gd name="T119" fmla="*/ 2147483647 h 1488"/>
                  <a:gd name="T120" fmla="*/ 2147483647 w 942"/>
                  <a:gd name="T121" fmla="*/ 2147483647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Paragua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65388" y="4702176"/>
                <a:ext cx="241300" cy="273050"/>
              </a:xfrm>
              <a:custGeom>
                <a:avLst/>
                <a:gdLst>
                  <a:gd name="T0" fmla="*/ 2147483647 w 600"/>
                  <a:gd name="T1" fmla="*/ 2147483647 h 678"/>
                  <a:gd name="T2" fmla="*/ 2147483647 w 600"/>
                  <a:gd name="T3" fmla="*/ 2147483647 h 678"/>
                  <a:gd name="T4" fmla="*/ 2147483647 w 600"/>
                  <a:gd name="T5" fmla="*/ 2147483647 h 678"/>
                  <a:gd name="T6" fmla="*/ 2147483647 w 600"/>
                  <a:gd name="T7" fmla="*/ 2147483647 h 678"/>
                  <a:gd name="T8" fmla="*/ 2147483647 w 600"/>
                  <a:gd name="T9" fmla="*/ 2147483647 h 678"/>
                  <a:gd name="T10" fmla="*/ 2147483647 w 600"/>
                  <a:gd name="T11" fmla="*/ 2147483647 h 678"/>
                  <a:gd name="T12" fmla="*/ 2147483647 w 600"/>
                  <a:gd name="T13" fmla="*/ 2147483647 h 678"/>
                  <a:gd name="T14" fmla="*/ 2147483647 w 600"/>
                  <a:gd name="T15" fmla="*/ 2147483647 h 678"/>
                  <a:gd name="T16" fmla="*/ 2147483647 w 600"/>
                  <a:gd name="T17" fmla="*/ 2147483647 h 678"/>
                  <a:gd name="T18" fmla="*/ 2147483647 w 600"/>
                  <a:gd name="T19" fmla="*/ 2147483647 h 678"/>
                  <a:gd name="T20" fmla="*/ 2147483647 w 600"/>
                  <a:gd name="T21" fmla="*/ 2147483647 h 678"/>
                  <a:gd name="T22" fmla="*/ 2147483647 w 600"/>
                  <a:gd name="T23" fmla="*/ 2147483647 h 678"/>
                  <a:gd name="T24" fmla="*/ 2147483647 w 600"/>
                  <a:gd name="T25" fmla="*/ 2147483647 h 678"/>
                  <a:gd name="T26" fmla="*/ 2147483647 w 600"/>
                  <a:gd name="T27" fmla="*/ 2147483647 h 678"/>
                  <a:gd name="T28" fmla="*/ 2147483647 w 600"/>
                  <a:gd name="T29" fmla="*/ 2147483647 h 678"/>
                  <a:gd name="T30" fmla="*/ 2147483647 w 600"/>
                  <a:gd name="T31" fmla="*/ 2147483647 h 678"/>
                  <a:gd name="T32" fmla="*/ 2147483647 w 600"/>
                  <a:gd name="T33" fmla="*/ 2147483647 h 678"/>
                  <a:gd name="T34" fmla="*/ 2147483647 w 600"/>
                  <a:gd name="T35" fmla="*/ 2147483647 h 678"/>
                  <a:gd name="T36" fmla="*/ 2147483647 w 600"/>
                  <a:gd name="T37" fmla="*/ 2147483647 h 678"/>
                  <a:gd name="T38" fmla="*/ 2147483647 w 600"/>
                  <a:gd name="T39" fmla="*/ 2147483647 h 678"/>
                  <a:gd name="T40" fmla="*/ 2147483647 w 600"/>
                  <a:gd name="T41" fmla="*/ 2147483647 h 678"/>
                  <a:gd name="T42" fmla="*/ 2147483647 w 600"/>
                  <a:gd name="T43" fmla="*/ 2147483647 h 678"/>
                  <a:gd name="T44" fmla="*/ 2147483647 w 600"/>
                  <a:gd name="T45" fmla="*/ 2147483647 h 678"/>
                  <a:gd name="T46" fmla="*/ 2147483647 w 600"/>
                  <a:gd name="T47" fmla="*/ 2147483647 h 678"/>
                  <a:gd name="T48" fmla="*/ 2147483647 w 600"/>
                  <a:gd name="T49" fmla="*/ 2147483647 h 678"/>
                  <a:gd name="T50" fmla="*/ 2147483647 w 600"/>
                  <a:gd name="T51" fmla="*/ 2147483647 h 678"/>
                  <a:gd name="T52" fmla="*/ 2147483647 w 600"/>
                  <a:gd name="T53" fmla="*/ 0 h 678"/>
                  <a:gd name="T54" fmla="*/ 2147483647 w 600"/>
                  <a:gd name="T55" fmla="*/ 2147483647 h 678"/>
                  <a:gd name="T56" fmla="*/ 2147483647 w 600"/>
                  <a:gd name="T57" fmla="*/ 2147483647 h 678"/>
                  <a:gd name="T58" fmla="*/ 0 w 600"/>
                  <a:gd name="T59" fmla="*/ 2147483647 h 678"/>
                  <a:gd name="T60" fmla="*/ 2147483647 w 600"/>
                  <a:gd name="T61" fmla="*/ 2147483647 h 678"/>
                  <a:gd name="T62" fmla="*/ 2147483647 w 600"/>
                  <a:gd name="T63" fmla="*/ 2147483647 h 678"/>
                  <a:gd name="T64" fmla="*/ 2147483647 w 600"/>
                  <a:gd name="T65" fmla="*/ 2147483647 h 678"/>
                  <a:gd name="T66" fmla="*/ 2147483647 w 600"/>
                  <a:gd name="T67" fmla="*/ 2147483647 h 678"/>
                  <a:gd name="T68" fmla="*/ 2147483647 w 600"/>
                  <a:gd name="T69" fmla="*/ 2147483647 h 678"/>
                  <a:gd name="T70" fmla="*/ 2147483647 w 600"/>
                  <a:gd name="T71" fmla="*/ 2147483647 h 678"/>
                  <a:gd name="T72" fmla="*/ 2147483647 w 600"/>
                  <a:gd name="T73" fmla="*/ 2147483647 h 678"/>
                  <a:gd name="T74" fmla="*/ 2147483647 w 600"/>
                  <a:gd name="T75" fmla="*/ 2147483647 h 678"/>
                  <a:gd name="T76" fmla="*/ 2147483647 w 600"/>
                  <a:gd name="T77" fmla="*/ 2147483647 h 678"/>
                  <a:gd name="T78" fmla="*/ 2147483647 w 600"/>
                  <a:gd name="T79" fmla="*/ 2147483647 h 678"/>
                  <a:gd name="T80" fmla="*/ 2147483647 w 600"/>
                  <a:gd name="T81" fmla="*/ 2147483647 h 678"/>
                  <a:gd name="T82" fmla="*/ 2147483647 w 600"/>
                  <a:gd name="T83" fmla="*/ 2147483647 h 678"/>
                  <a:gd name="T84" fmla="*/ 2147483647 w 600"/>
                  <a:gd name="T85" fmla="*/ 2147483647 h 678"/>
                  <a:gd name="T86" fmla="*/ 2147483647 w 600"/>
                  <a:gd name="T87" fmla="*/ 2147483647 h 678"/>
                  <a:gd name="T88" fmla="*/ 2147483647 w 600"/>
                  <a:gd name="T89" fmla="*/ 2147483647 h 678"/>
                  <a:gd name="T90" fmla="*/ 2147483647 w 600"/>
                  <a:gd name="T91" fmla="*/ 2147483647 h 678"/>
                  <a:gd name="T92" fmla="*/ 2147483647 w 600"/>
                  <a:gd name="T93" fmla="*/ 2147483647 h 678"/>
                  <a:gd name="T94" fmla="*/ 2147483647 w 600"/>
                  <a:gd name="T95" fmla="*/ 2147483647 h 678"/>
                  <a:gd name="T96" fmla="*/ 2147483647 w 600"/>
                  <a:gd name="T97" fmla="*/ 2147483647 h 678"/>
                  <a:gd name="T98" fmla="*/ 2147483647 w 600"/>
                  <a:gd name="T99" fmla="*/ 2147483647 h 678"/>
                  <a:gd name="T100" fmla="*/ 2147483647 w 600"/>
                  <a:gd name="T101" fmla="*/ 2147483647 h 678"/>
                  <a:gd name="T102" fmla="*/ 2147483647 w 600"/>
                  <a:gd name="T103" fmla="*/ 2147483647 h 678"/>
                  <a:gd name="T104" fmla="*/ 2147483647 w 600"/>
                  <a:gd name="T105" fmla="*/ 2147483647 h 678"/>
                  <a:gd name="T106" fmla="*/ 2147483647 w 600"/>
                  <a:gd name="T107" fmla="*/ 2147483647 h 678"/>
                  <a:gd name="T108" fmla="*/ 2147483647 w 600"/>
                  <a:gd name="T109" fmla="*/ 2147483647 h 678"/>
                  <a:gd name="T110" fmla="*/ 2147483647 w 600"/>
                  <a:gd name="T111" fmla="*/ 2147483647 h 678"/>
                  <a:gd name="T112" fmla="*/ 2147483647 w 600"/>
                  <a:gd name="T113" fmla="*/ 2147483647 h 678"/>
                  <a:gd name="T114" fmla="*/ 2147483647 w 600"/>
                  <a:gd name="T115" fmla="*/ 2147483647 h 678"/>
                  <a:gd name="T116" fmla="*/ 2147483647 w 600"/>
                  <a:gd name="T117" fmla="*/ 2147483647 h 678"/>
                  <a:gd name="T118" fmla="*/ 2147483647 w 600"/>
                  <a:gd name="T119" fmla="*/ 2147483647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1" name="Guyane (French Guiana)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649538" y="3890963"/>
                <a:ext cx="82550" cy="119063"/>
              </a:xfrm>
              <a:custGeom>
                <a:avLst/>
                <a:gdLst>
                  <a:gd name="T0" fmla="*/ 2147483647 w 52"/>
                  <a:gd name="T1" fmla="*/ 2147483647 h 76"/>
                  <a:gd name="T2" fmla="*/ 2147483647 w 52"/>
                  <a:gd name="T3" fmla="*/ 2147483647 h 76"/>
                  <a:gd name="T4" fmla="*/ 2147483647 w 52"/>
                  <a:gd name="T5" fmla="*/ 2147483647 h 76"/>
                  <a:gd name="T6" fmla="*/ 2147483647 w 52"/>
                  <a:gd name="T7" fmla="*/ 2147483647 h 76"/>
                  <a:gd name="T8" fmla="*/ 2147483647 w 52"/>
                  <a:gd name="T9" fmla="*/ 2147483647 h 76"/>
                  <a:gd name="T10" fmla="*/ 2147483647 w 52"/>
                  <a:gd name="T11" fmla="*/ 2147483647 h 76"/>
                  <a:gd name="T12" fmla="*/ 2147483647 w 52"/>
                  <a:gd name="T13" fmla="*/ 2147483647 h 76"/>
                  <a:gd name="T14" fmla="*/ 2147483647 w 52"/>
                  <a:gd name="T15" fmla="*/ 2147483647 h 76"/>
                  <a:gd name="T16" fmla="*/ 2147483647 w 52"/>
                  <a:gd name="T17" fmla="*/ 2147483647 h 76"/>
                  <a:gd name="T18" fmla="*/ 2147483647 w 52"/>
                  <a:gd name="T19" fmla="*/ 2147483647 h 76"/>
                  <a:gd name="T20" fmla="*/ 2147483647 w 52"/>
                  <a:gd name="T21" fmla="*/ 2147483647 h 76"/>
                  <a:gd name="T22" fmla="*/ 2147483647 w 52"/>
                  <a:gd name="T23" fmla="*/ 0 h 76"/>
                  <a:gd name="T24" fmla="*/ 2147483647 w 52"/>
                  <a:gd name="T25" fmla="*/ 2147483647 h 76"/>
                  <a:gd name="T26" fmla="*/ 2147483647 w 52"/>
                  <a:gd name="T27" fmla="*/ 2147483647 h 76"/>
                  <a:gd name="T28" fmla="*/ 2147483647 w 52"/>
                  <a:gd name="T29" fmla="*/ 2147483647 h 76"/>
                  <a:gd name="T30" fmla="*/ 2147483647 w 52"/>
                  <a:gd name="T31" fmla="*/ 2147483647 h 76"/>
                  <a:gd name="T32" fmla="*/ 2147483647 w 52"/>
                  <a:gd name="T33" fmla="*/ 2147483647 h 76"/>
                  <a:gd name="T34" fmla="*/ 2147483647 w 52"/>
                  <a:gd name="T35" fmla="*/ 2147483647 h 76"/>
                  <a:gd name="T36" fmla="*/ 2147483647 w 52"/>
                  <a:gd name="T37" fmla="*/ 2147483647 h 76"/>
                  <a:gd name="T38" fmla="*/ 2147483647 w 52"/>
                  <a:gd name="T39" fmla="*/ 2147483647 h 76"/>
                  <a:gd name="T40" fmla="*/ 2147483647 w 52"/>
                  <a:gd name="T41" fmla="*/ 2147483647 h 76"/>
                  <a:gd name="T42" fmla="*/ 2147483647 w 52"/>
                  <a:gd name="T43" fmla="*/ 2147483647 h 76"/>
                  <a:gd name="T44" fmla="*/ 2147483647 w 52"/>
                  <a:gd name="T45" fmla="*/ 2147483647 h 76"/>
                  <a:gd name="T46" fmla="*/ 2147483647 w 52"/>
                  <a:gd name="T47" fmla="*/ 2147483647 h 76"/>
                  <a:gd name="T48" fmla="*/ 2147483647 w 52"/>
                  <a:gd name="T49" fmla="*/ 2147483647 h 76"/>
                  <a:gd name="T50" fmla="*/ 2147483647 w 52"/>
                  <a:gd name="T51" fmla="*/ 2147483647 h 76"/>
                  <a:gd name="T52" fmla="*/ 2147483647 w 52"/>
                  <a:gd name="T53" fmla="*/ 2147483647 h 76"/>
                  <a:gd name="T54" fmla="*/ 2147483647 w 52"/>
                  <a:gd name="T55" fmla="*/ 2147483647 h 76"/>
                  <a:gd name="T56" fmla="*/ 2147483647 w 52"/>
                  <a:gd name="T57" fmla="*/ 2147483647 h 76"/>
                  <a:gd name="T58" fmla="*/ 2147483647 w 52"/>
                  <a:gd name="T59" fmla="*/ 2147483647 h 76"/>
                  <a:gd name="T60" fmla="*/ 2147483647 w 52"/>
                  <a:gd name="T61" fmla="*/ 2147483647 h 76"/>
                  <a:gd name="T62" fmla="*/ 2147483647 w 52"/>
                  <a:gd name="T63" fmla="*/ 2147483647 h 76"/>
                  <a:gd name="T64" fmla="*/ 0 w 52"/>
                  <a:gd name="T65" fmla="*/ 2147483647 h 76"/>
                  <a:gd name="T66" fmla="*/ 0 w 52"/>
                  <a:gd name="T67" fmla="*/ 2147483647 h 76"/>
                  <a:gd name="T68" fmla="*/ 2147483647 w 52"/>
                  <a:gd name="T69" fmla="*/ 2147483647 h 76"/>
                  <a:gd name="T70" fmla="*/ 2147483647 w 52"/>
                  <a:gd name="T71" fmla="*/ 2147483647 h 76"/>
                  <a:gd name="T72" fmla="*/ 2147483647 w 52"/>
                  <a:gd name="T73" fmla="*/ 2147483647 h 76"/>
                  <a:gd name="T74" fmla="*/ 2147483647 w 52"/>
                  <a:gd name="T75" fmla="*/ 2147483647 h 76"/>
                  <a:gd name="T76" fmla="*/ 2147483647 w 52"/>
                  <a:gd name="T77" fmla="*/ 2147483647 h 76"/>
                  <a:gd name="T78" fmla="*/ 2147483647 w 52"/>
                  <a:gd name="T79" fmla="*/ 2147483647 h 76"/>
                  <a:gd name="T80" fmla="*/ 2147483647 w 52"/>
                  <a:gd name="T81" fmla="*/ 2147483647 h 76"/>
                  <a:gd name="T82" fmla="*/ 2147483647 w 52"/>
                  <a:gd name="T83" fmla="*/ 2147483647 h 76"/>
                  <a:gd name="T84" fmla="*/ 2147483647 w 52"/>
                  <a:gd name="T85" fmla="*/ 2147483647 h 76"/>
                  <a:gd name="T86" fmla="*/ 2147483647 w 52"/>
                  <a:gd name="T87" fmla="*/ 2147483647 h 76"/>
                  <a:gd name="T88" fmla="*/ 2147483647 w 52"/>
                  <a:gd name="T89" fmla="*/ 2147483647 h 76"/>
                  <a:gd name="T90" fmla="*/ 2147483647 w 52"/>
                  <a:gd name="T91" fmla="*/ 2147483647 h 76"/>
                  <a:gd name="T92" fmla="*/ 2147483647 w 52"/>
                  <a:gd name="T93" fmla="*/ 2147483647 h 76"/>
                  <a:gd name="T94" fmla="*/ 2147483647 w 52"/>
                  <a:gd name="T95" fmla="*/ 2147483647 h 76"/>
                  <a:gd name="T96" fmla="*/ 2147483647 w 52"/>
                  <a:gd name="T97" fmla="*/ 2147483647 h 76"/>
                  <a:gd name="T98" fmla="*/ 2147483647 w 52"/>
                  <a:gd name="T99" fmla="*/ 2147483647 h 76"/>
                  <a:gd name="T100" fmla="*/ 2147483647 w 52"/>
                  <a:gd name="T101" fmla="*/ 2147483647 h 76"/>
                  <a:gd name="T102" fmla="*/ 2147483647 w 52"/>
                  <a:gd name="T103" fmla="*/ 2147483647 h 76"/>
                  <a:gd name="T104" fmla="*/ 2147483647 w 52"/>
                  <a:gd name="T105" fmla="*/ 2147483647 h 76"/>
                  <a:gd name="T106" fmla="*/ 2147483647 w 52"/>
                  <a:gd name="T107" fmla="*/ 2147483647 h 76"/>
                  <a:gd name="T108" fmla="*/ 2147483647 w 52"/>
                  <a:gd name="T109" fmla="*/ 2147483647 h 76"/>
                  <a:gd name="T110" fmla="*/ 2147483647 w 52"/>
                  <a:gd name="T111" fmla="*/ 2147483647 h 76"/>
                  <a:gd name="T112" fmla="*/ 2147483647 w 52"/>
                  <a:gd name="T113" fmla="*/ 2147483647 h 76"/>
                  <a:gd name="T114" fmla="*/ 2147483647 w 52"/>
                  <a:gd name="T115" fmla="*/ 2147483647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Guya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57450" y="3803651"/>
                <a:ext cx="131763" cy="234950"/>
              </a:xfrm>
              <a:custGeom>
                <a:avLst/>
                <a:gdLst>
                  <a:gd name="T0" fmla="*/ 2147483647 w 324"/>
                  <a:gd name="T1" fmla="*/ 2147483647 h 582"/>
                  <a:gd name="T2" fmla="*/ 2147483647 w 324"/>
                  <a:gd name="T3" fmla="*/ 2147483647 h 582"/>
                  <a:gd name="T4" fmla="*/ 2147483647 w 324"/>
                  <a:gd name="T5" fmla="*/ 2147483647 h 582"/>
                  <a:gd name="T6" fmla="*/ 2147483647 w 324"/>
                  <a:gd name="T7" fmla="*/ 2147483647 h 582"/>
                  <a:gd name="T8" fmla="*/ 2147483647 w 324"/>
                  <a:gd name="T9" fmla="*/ 2147483647 h 582"/>
                  <a:gd name="T10" fmla="*/ 2147483647 w 324"/>
                  <a:gd name="T11" fmla="*/ 2147483647 h 582"/>
                  <a:gd name="T12" fmla="*/ 2147483647 w 324"/>
                  <a:gd name="T13" fmla="*/ 2147483647 h 582"/>
                  <a:gd name="T14" fmla="*/ 2147483647 w 324"/>
                  <a:gd name="T15" fmla="*/ 2147483647 h 582"/>
                  <a:gd name="T16" fmla="*/ 0 w 324"/>
                  <a:gd name="T17" fmla="*/ 2147483647 h 582"/>
                  <a:gd name="T18" fmla="*/ 2147483647 w 324"/>
                  <a:gd name="T19" fmla="*/ 2147483647 h 582"/>
                  <a:gd name="T20" fmla="*/ 2147483647 w 324"/>
                  <a:gd name="T21" fmla="*/ 2147483647 h 582"/>
                  <a:gd name="T22" fmla="*/ 2147483647 w 324"/>
                  <a:gd name="T23" fmla="*/ 2147483647 h 582"/>
                  <a:gd name="T24" fmla="*/ 2147483647 w 324"/>
                  <a:gd name="T25" fmla="*/ 2147483647 h 582"/>
                  <a:gd name="T26" fmla="*/ 2147483647 w 324"/>
                  <a:gd name="T27" fmla="*/ 2147483647 h 582"/>
                  <a:gd name="T28" fmla="*/ 2147483647 w 324"/>
                  <a:gd name="T29" fmla="*/ 2147483647 h 582"/>
                  <a:gd name="T30" fmla="*/ 2147483647 w 324"/>
                  <a:gd name="T31" fmla="*/ 2147483647 h 582"/>
                  <a:gd name="T32" fmla="*/ 2147483647 w 324"/>
                  <a:gd name="T33" fmla="*/ 2147483647 h 582"/>
                  <a:gd name="T34" fmla="*/ 2147483647 w 324"/>
                  <a:gd name="T35" fmla="*/ 2147483647 h 582"/>
                  <a:gd name="T36" fmla="*/ 2147483647 w 324"/>
                  <a:gd name="T37" fmla="*/ 2147483647 h 582"/>
                  <a:gd name="T38" fmla="*/ 2147483647 w 324"/>
                  <a:gd name="T39" fmla="*/ 2147483647 h 582"/>
                  <a:gd name="T40" fmla="*/ 2147483647 w 324"/>
                  <a:gd name="T41" fmla="*/ 2147483647 h 582"/>
                  <a:gd name="T42" fmla="*/ 2147483647 w 324"/>
                  <a:gd name="T43" fmla="*/ 2147483647 h 582"/>
                  <a:gd name="T44" fmla="*/ 2147483647 w 324"/>
                  <a:gd name="T45" fmla="*/ 2147483647 h 582"/>
                  <a:gd name="T46" fmla="*/ 2147483647 w 324"/>
                  <a:gd name="T47" fmla="*/ 2147483647 h 582"/>
                  <a:gd name="T48" fmla="*/ 2147483647 w 324"/>
                  <a:gd name="T49" fmla="*/ 2147483647 h 582"/>
                  <a:gd name="T50" fmla="*/ 2147483647 w 324"/>
                  <a:gd name="T51" fmla="*/ 2147483647 h 582"/>
                  <a:gd name="T52" fmla="*/ 2147483647 w 324"/>
                  <a:gd name="T53" fmla="*/ 2147483647 h 582"/>
                  <a:gd name="T54" fmla="*/ 2147483647 w 324"/>
                  <a:gd name="T55" fmla="*/ 2147483647 h 582"/>
                  <a:gd name="T56" fmla="*/ 2147483647 w 324"/>
                  <a:gd name="T57" fmla="*/ 2147483647 h 582"/>
                  <a:gd name="T58" fmla="*/ 2147483647 w 324"/>
                  <a:gd name="T59" fmla="*/ 2147483647 h 582"/>
                  <a:gd name="T60" fmla="*/ 2147483647 w 324"/>
                  <a:gd name="T61" fmla="*/ 2147483647 h 582"/>
                  <a:gd name="T62" fmla="*/ 2147483647 w 324"/>
                  <a:gd name="T63" fmla="*/ 2147483647 h 582"/>
                  <a:gd name="T64" fmla="*/ 2147483647 w 324"/>
                  <a:gd name="T65" fmla="*/ 2147483647 h 582"/>
                  <a:gd name="T66" fmla="*/ 2147483647 w 324"/>
                  <a:gd name="T67" fmla="*/ 2147483647 h 582"/>
                  <a:gd name="T68" fmla="*/ 2147483647 w 324"/>
                  <a:gd name="T69" fmla="*/ 2147483647 h 582"/>
                  <a:gd name="T70" fmla="*/ 2147483647 w 324"/>
                  <a:gd name="T71" fmla="*/ 2147483647 h 582"/>
                  <a:gd name="T72" fmla="*/ 2147483647 w 324"/>
                  <a:gd name="T73" fmla="*/ 2147483647 h 582"/>
                  <a:gd name="T74" fmla="*/ 2147483647 w 324"/>
                  <a:gd name="T75" fmla="*/ 2147483647 h 582"/>
                  <a:gd name="T76" fmla="*/ 2147483647 w 324"/>
                  <a:gd name="T77" fmla="*/ 2147483647 h 582"/>
                  <a:gd name="T78" fmla="*/ 2147483647 w 324"/>
                  <a:gd name="T79" fmla="*/ 2147483647 h 582"/>
                  <a:gd name="T80" fmla="*/ 2147483647 w 324"/>
                  <a:gd name="T81" fmla="*/ 2147483647 h 582"/>
                  <a:gd name="T82" fmla="*/ 2147483647 w 324"/>
                  <a:gd name="T83" fmla="*/ 2147483647 h 582"/>
                  <a:gd name="T84" fmla="*/ 2147483647 w 324"/>
                  <a:gd name="T85" fmla="*/ 2147483647 h 582"/>
                  <a:gd name="T86" fmla="*/ 2147483647 w 324"/>
                  <a:gd name="T87" fmla="*/ 2147483647 h 582"/>
                  <a:gd name="T88" fmla="*/ 2147483647 w 324"/>
                  <a:gd name="T89" fmla="*/ 2147483647 h 582"/>
                  <a:gd name="T90" fmla="*/ 2147483647 w 324"/>
                  <a:gd name="T91" fmla="*/ 2147483647 h 582"/>
                  <a:gd name="T92" fmla="*/ 2147483647 w 324"/>
                  <a:gd name="T93" fmla="*/ 2147483647 h 582"/>
                  <a:gd name="T94" fmla="*/ 2147483647 w 324"/>
                  <a:gd name="T95" fmla="*/ 2147483647 h 582"/>
                  <a:gd name="T96" fmla="*/ 2147483647 w 324"/>
                  <a:gd name="T97" fmla="*/ 2147483647 h 582"/>
                  <a:gd name="T98" fmla="*/ 2147483647 w 324"/>
                  <a:gd name="T99" fmla="*/ 2147483647 h 582"/>
                  <a:gd name="T100" fmla="*/ 2147483647 w 324"/>
                  <a:gd name="T101" fmla="*/ 2147483647 h 582"/>
                  <a:gd name="T102" fmla="*/ 2147483647 w 324"/>
                  <a:gd name="T103" fmla="*/ 2147483647 h 582"/>
                  <a:gd name="T104" fmla="*/ 2147483647 w 324"/>
                  <a:gd name="T105" fmla="*/ 2147483647 h 582"/>
                  <a:gd name="T106" fmla="*/ 2147483647 w 324"/>
                  <a:gd name="T107" fmla="*/ 2147483647 h 582"/>
                  <a:gd name="T108" fmla="*/ 2147483647 w 324"/>
                  <a:gd name="T109" fmla="*/ 2147483647 h 582"/>
                  <a:gd name="T110" fmla="*/ 2147483647 w 324"/>
                  <a:gd name="T111" fmla="*/ 2147483647 h 582"/>
                  <a:gd name="T112" fmla="*/ 2147483647 w 324"/>
                  <a:gd name="T113" fmla="*/ 2147483647 h 582"/>
                  <a:gd name="T114" fmla="*/ 2147483647 w 324"/>
                  <a:gd name="T115" fmla="*/ 2147483647 h 582"/>
                  <a:gd name="T116" fmla="*/ 2147483647 w 324"/>
                  <a:gd name="T117" fmla="*/ 2147483647 h 582"/>
                  <a:gd name="T118" fmla="*/ 2147483647 w 324"/>
                  <a:gd name="T119" fmla="*/ 2147483647 h 582"/>
                  <a:gd name="T120" fmla="*/ 2147483647 w 324"/>
                  <a:gd name="T121" fmla="*/ 2147483647 h 582"/>
                  <a:gd name="T122" fmla="*/ 2147483647 w 324"/>
                  <a:gd name="T123" fmla="*/ 0 h 582"/>
                  <a:gd name="T124" fmla="*/ 2147483647 w 324"/>
                  <a:gd name="T125" fmla="*/ 2147483647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Ecuador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892300" y="4025901"/>
                <a:ext cx="166688" cy="212725"/>
              </a:xfrm>
              <a:custGeom>
                <a:avLst/>
                <a:gdLst>
                  <a:gd name="T0" fmla="*/ 2147483647 w 414"/>
                  <a:gd name="T1" fmla="*/ 2147483647 h 528"/>
                  <a:gd name="T2" fmla="*/ 2147483647 w 414"/>
                  <a:gd name="T3" fmla="*/ 2147483647 h 528"/>
                  <a:gd name="T4" fmla="*/ 2147483647 w 414"/>
                  <a:gd name="T5" fmla="*/ 2147483647 h 528"/>
                  <a:gd name="T6" fmla="*/ 2147483647 w 414"/>
                  <a:gd name="T7" fmla="*/ 2147483647 h 528"/>
                  <a:gd name="T8" fmla="*/ 2147483647 w 414"/>
                  <a:gd name="T9" fmla="*/ 2147483647 h 528"/>
                  <a:gd name="T10" fmla="*/ 2147483647 w 414"/>
                  <a:gd name="T11" fmla="*/ 2147483647 h 528"/>
                  <a:gd name="T12" fmla="*/ 2147483647 w 414"/>
                  <a:gd name="T13" fmla="*/ 2147483647 h 528"/>
                  <a:gd name="T14" fmla="*/ 2147483647 w 414"/>
                  <a:gd name="T15" fmla="*/ 2147483647 h 528"/>
                  <a:gd name="T16" fmla="*/ 2147483647 w 414"/>
                  <a:gd name="T17" fmla="*/ 2147483647 h 528"/>
                  <a:gd name="T18" fmla="*/ 2147483647 w 414"/>
                  <a:gd name="T19" fmla="*/ 2147483647 h 528"/>
                  <a:gd name="T20" fmla="*/ 2147483647 w 414"/>
                  <a:gd name="T21" fmla="*/ 2147483647 h 528"/>
                  <a:gd name="T22" fmla="*/ 2147483647 w 414"/>
                  <a:gd name="T23" fmla="*/ 2147483647 h 528"/>
                  <a:gd name="T24" fmla="*/ 2147483647 w 414"/>
                  <a:gd name="T25" fmla="*/ 2147483647 h 528"/>
                  <a:gd name="T26" fmla="*/ 2147483647 w 414"/>
                  <a:gd name="T27" fmla="*/ 2147483647 h 528"/>
                  <a:gd name="T28" fmla="*/ 2147483647 w 414"/>
                  <a:gd name="T29" fmla="*/ 2147483647 h 528"/>
                  <a:gd name="T30" fmla="*/ 2147483647 w 414"/>
                  <a:gd name="T31" fmla="*/ 2147483647 h 528"/>
                  <a:gd name="T32" fmla="*/ 2147483647 w 414"/>
                  <a:gd name="T33" fmla="*/ 2147483647 h 528"/>
                  <a:gd name="T34" fmla="*/ 2147483647 w 414"/>
                  <a:gd name="T35" fmla="*/ 2147483647 h 528"/>
                  <a:gd name="T36" fmla="*/ 2147483647 w 414"/>
                  <a:gd name="T37" fmla="*/ 2147483647 h 528"/>
                  <a:gd name="T38" fmla="*/ 2147483647 w 414"/>
                  <a:gd name="T39" fmla="*/ 2147483647 h 528"/>
                  <a:gd name="T40" fmla="*/ 2147483647 w 414"/>
                  <a:gd name="T41" fmla="*/ 2147483647 h 528"/>
                  <a:gd name="T42" fmla="*/ 2147483647 w 414"/>
                  <a:gd name="T43" fmla="*/ 2147483647 h 528"/>
                  <a:gd name="T44" fmla="*/ 2147483647 w 414"/>
                  <a:gd name="T45" fmla="*/ 2147483647 h 528"/>
                  <a:gd name="T46" fmla="*/ 2147483647 w 414"/>
                  <a:gd name="T47" fmla="*/ 2147483647 h 528"/>
                  <a:gd name="T48" fmla="*/ 2147483647 w 414"/>
                  <a:gd name="T49" fmla="*/ 2147483647 h 528"/>
                  <a:gd name="T50" fmla="*/ 2147483647 w 414"/>
                  <a:gd name="T51" fmla="*/ 2147483647 h 528"/>
                  <a:gd name="T52" fmla="*/ 2147483647 w 414"/>
                  <a:gd name="T53" fmla="*/ 2147483647 h 528"/>
                  <a:gd name="T54" fmla="*/ 2147483647 w 414"/>
                  <a:gd name="T55" fmla="*/ 2147483647 h 528"/>
                  <a:gd name="T56" fmla="*/ 2147483647 w 414"/>
                  <a:gd name="T57" fmla="*/ 2147483647 h 528"/>
                  <a:gd name="T58" fmla="*/ 2147483647 w 414"/>
                  <a:gd name="T59" fmla="*/ 2147483647 h 528"/>
                  <a:gd name="T60" fmla="*/ 2147483647 w 414"/>
                  <a:gd name="T61" fmla="*/ 2147483647 h 528"/>
                  <a:gd name="T62" fmla="*/ 2147483647 w 414"/>
                  <a:gd name="T63" fmla="*/ 2147483647 h 528"/>
                  <a:gd name="T64" fmla="*/ 2147483647 w 414"/>
                  <a:gd name="T65" fmla="*/ 2147483647 h 528"/>
                  <a:gd name="T66" fmla="*/ 2147483647 w 414"/>
                  <a:gd name="T67" fmla="*/ 2147483647 h 528"/>
                  <a:gd name="T68" fmla="*/ 2147483647 w 414"/>
                  <a:gd name="T69" fmla="*/ 2147483647 h 528"/>
                  <a:gd name="T70" fmla="*/ 2147483647 w 414"/>
                  <a:gd name="T71" fmla="*/ 2147483647 h 528"/>
                  <a:gd name="T72" fmla="*/ 2147483647 w 414"/>
                  <a:gd name="T73" fmla="*/ 2147483647 h 528"/>
                  <a:gd name="T74" fmla="*/ 2147483647 w 414"/>
                  <a:gd name="T75" fmla="*/ 2147483647 h 528"/>
                  <a:gd name="T76" fmla="*/ 2147483647 w 414"/>
                  <a:gd name="T77" fmla="*/ 2147483647 h 528"/>
                  <a:gd name="T78" fmla="*/ 2147483647 w 414"/>
                  <a:gd name="T79" fmla="*/ 2147483647 h 528"/>
                  <a:gd name="T80" fmla="*/ 2147483647 w 414"/>
                  <a:gd name="T81" fmla="*/ 2147483647 h 528"/>
                  <a:gd name="T82" fmla="*/ 2147483647 w 414"/>
                  <a:gd name="T83" fmla="*/ 2147483647 h 528"/>
                  <a:gd name="T84" fmla="*/ 2147483647 w 414"/>
                  <a:gd name="T85" fmla="*/ 2147483647 h 528"/>
                  <a:gd name="T86" fmla="*/ 2147483647 w 414"/>
                  <a:gd name="T87" fmla="*/ 2147483647 h 528"/>
                  <a:gd name="T88" fmla="*/ 2147483647 w 414"/>
                  <a:gd name="T89" fmla="*/ 2147483647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4" name="Colom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949450" y="3673476"/>
                <a:ext cx="349250" cy="541338"/>
              </a:xfrm>
              <a:custGeom>
                <a:avLst/>
                <a:gdLst>
                  <a:gd name="T0" fmla="*/ 2147483647 w 870"/>
                  <a:gd name="T1" fmla="*/ 2147483647 h 1344"/>
                  <a:gd name="T2" fmla="*/ 2147483647 w 870"/>
                  <a:gd name="T3" fmla="*/ 2147483647 h 1344"/>
                  <a:gd name="T4" fmla="*/ 2147483647 w 870"/>
                  <a:gd name="T5" fmla="*/ 2147483647 h 1344"/>
                  <a:gd name="T6" fmla="*/ 2147483647 w 870"/>
                  <a:gd name="T7" fmla="*/ 2147483647 h 1344"/>
                  <a:gd name="T8" fmla="*/ 2147483647 w 870"/>
                  <a:gd name="T9" fmla="*/ 2147483647 h 1344"/>
                  <a:gd name="T10" fmla="*/ 2147483647 w 870"/>
                  <a:gd name="T11" fmla="*/ 2147483647 h 1344"/>
                  <a:gd name="T12" fmla="*/ 2147483647 w 870"/>
                  <a:gd name="T13" fmla="*/ 2147483647 h 1344"/>
                  <a:gd name="T14" fmla="*/ 2147483647 w 870"/>
                  <a:gd name="T15" fmla="*/ 2147483647 h 1344"/>
                  <a:gd name="T16" fmla="*/ 2147483647 w 870"/>
                  <a:gd name="T17" fmla="*/ 2147483647 h 1344"/>
                  <a:gd name="T18" fmla="*/ 2147483647 w 870"/>
                  <a:gd name="T19" fmla="*/ 2147483647 h 1344"/>
                  <a:gd name="T20" fmla="*/ 2147483647 w 870"/>
                  <a:gd name="T21" fmla="*/ 2147483647 h 1344"/>
                  <a:gd name="T22" fmla="*/ 2147483647 w 870"/>
                  <a:gd name="T23" fmla="*/ 2147483647 h 1344"/>
                  <a:gd name="T24" fmla="*/ 2147483647 w 870"/>
                  <a:gd name="T25" fmla="*/ 2147483647 h 1344"/>
                  <a:gd name="T26" fmla="*/ 2147483647 w 870"/>
                  <a:gd name="T27" fmla="*/ 2147483647 h 1344"/>
                  <a:gd name="T28" fmla="*/ 2147483647 w 870"/>
                  <a:gd name="T29" fmla="*/ 2147483647 h 1344"/>
                  <a:gd name="T30" fmla="*/ 2147483647 w 870"/>
                  <a:gd name="T31" fmla="*/ 2147483647 h 1344"/>
                  <a:gd name="T32" fmla="*/ 2147483647 w 870"/>
                  <a:gd name="T33" fmla="*/ 2147483647 h 1344"/>
                  <a:gd name="T34" fmla="*/ 2147483647 w 870"/>
                  <a:gd name="T35" fmla="*/ 2147483647 h 1344"/>
                  <a:gd name="T36" fmla="*/ 2147483647 w 870"/>
                  <a:gd name="T37" fmla="*/ 2147483647 h 1344"/>
                  <a:gd name="T38" fmla="*/ 2147483647 w 870"/>
                  <a:gd name="T39" fmla="*/ 2147483647 h 1344"/>
                  <a:gd name="T40" fmla="*/ 2147483647 w 870"/>
                  <a:gd name="T41" fmla="*/ 2147483647 h 1344"/>
                  <a:gd name="T42" fmla="*/ 2147483647 w 870"/>
                  <a:gd name="T43" fmla="*/ 2147483647 h 1344"/>
                  <a:gd name="T44" fmla="*/ 2147483647 w 870"/>
                  <a:gd name="T45" fmla="*/ 2147483647 h 1344"/>
                  <a:gd name="T46" fmla="*/ 2147483647 w 870"/>
                  <a:gd name="T47" fmla="*/ 2147483647 h 1344"/>
                  <a:gd name="T48" fmla="*/ 2147483647 w 870"/>
                  <a:gd name="T49" fmla="*/ 2147483647 h 1344"/>
                  <a:gd name="T50" fmla="*/ 2147483647 w 870"/>
                  <a:gd name="T51" fmla="*/ 2147483647 h 1344"/>
                  <a:gd name="T52" fmla="*/ 2147483647 w 870"/>
                  <a:gd name="T53" fmla="*/ 2147483647 h 1344"/>
                  <a:gd name="T54" fmla="*/ 2147483647 w 870"/>
                  <a:gd name="T55" fmla="*/ 2147483647 h 1344"/>
                  <a:gd name="T56" fmla="*/ 2147483647 w 870"/>
                  <a:gd name="T57" fmla="*/ 2147483647 h 1344"/>
                  <a:gd name="T58" fmla="*/ 2147483647 w 870"/>
                  <a:gd name="T59" fmla="*/ 2147483647 h 1344"/>
                  <a:gd name="T60" fmla="*/ 2147483647 w 870"/>
                  <a:gd name="T61" fmla="*/ 2147483647 h 1344"/>
                  <a:gd name="T62" fmla="*/ 2147483647 w 870"/>
                  <a:gd name="T63" fmla="*/ 2147483647 h 1344"/>
                  <a:gd name="T64" fmla="*/ 2147483647 w 870"/>
                  <a:gd name="T65" fmla="*/ 2147483647 h 1344"/>
                  <a:gd name="T66" fmla="*/ 2147483647 w 870"/>
                  <a:gd name="T67" fmla="*/ 2147483647 h 1344"/>
                  <a:gd name="T68" fmla="*/ 2147483647 w 870"/>
                  <a:gd name="T69" fmla="*/ 2147483647 h 1344"/>
                  <a:gd name="T70" fmla="*/ 2147483647 w 870"/>
                  <a:gd name="T71" fmla="*/ 2147483647 h 1344"/>
                  <a:gd name="T72" fmla="*/ 2147483647 w 870"/>
                  <a:gd name="T73" fmla="*/ 0 h 1344"/>
                  <a:gd name="T74" fmla="*/ 2147483647 w 870"/>
                  <a:gd name="T75" fmla="*/ 2147483647 h 1344"/>
                  <a:gd name="T76" fmla="*/ 2147483647 w 870"/>
                  <a:gd name="T77" fmla="*/ 2147483647 h 1344"/>
                  <a:gd name="T78" fmla="*/ 2147483647 w 870"/>
                  <a:gd name="T79" fmla="*/ 2147483647 h 1344"/>
                  <a:gd name="T80" fmla="*/ 2147483647 w 870"/>
                  <a:gd name="T81" fmla="*/ 2147483647 h 1344"/>
                  <a:gd name="T82" fmla="*/ 2147483647 w 870"/>
                  <a:gd name="T83" fmla="*/ 2147483647 h 1344"/>
                  <a:gd name="T84" fmla="*/ 2147483647 w 870"/>
                  <a:gd name="T85" fmla="*/ 2147483647 h 1344"/>
                  <a:gd name="T86" fmla="*/ 2147483647 w 870"/>
                  <a:gd name="T87" fmla="*/ 2147483647 h 1344"/>
                  <a:gd name="T88" fmla="*/ 2147483647 w 870"/>
                  <a:gd name="T89" fmla="*/ 2147483647 h 1344"/>
                  <a:gd name="T90" fmla="*/ 2147483647 w 870"/>
                  <a:gd name="T91" fmla="*/ 2147483647 h 1344"/>
                  <a:gd name="T92" fmla="*/ 2147483647 w 870"/>
                  <a:gd name="T93" fmla="*/ 2147483647 h 1344"/>
                  <a:gd name="T94" fmla="*/ 2147483647 w 870"/>
                  <a:gd name="T95" fmla="*/ 2147483647 h 1344"/>
                  <a:gd name="T96" fmla="*/ 2147483647 w 870"/>
                  <a:gd name="T97" fmla="*/ 2147483647 h 1344"/>
                  <a:gd name="T98" fmla="*/ 2147483647 w 870"/>
                  <a:gd name="T99" fmla="*/ 2147483647 h 1344"/>
                  <a:gd name="T100" fmla="*/ 2147483647 w 870"/>
                  <a:gd name="T101" fmla="*/ 2147483647 h 1344"/>
                  <a:gd name="T102" fmla="*/ 2147483647 w 870"/>
                  <a:gd name="T103" fmla="*/ 2147483647 h 1344"/>
                  <a:gd name="T104" fmla="*/ 2147483647 w 870"/>
                  <a:gd name="T105" fmla="*/ 2147483647 h 1344"/>
                  <a:gd name="T106" fmla="*/ 2147483647 w 870"/>
                  <a:gd name="T107" fmla="*/ 2147483647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5" name="Chile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232025" y="4649788"/>
                <a:ext cx="465138" cy="1219200"/>
              </a:xfrm>
              <a:custGeom>
                <a:avLst/>
                <a:gdLst>
                  <a:gd name="T0" fmla="*/ 2147483647 w 1158"/>
                  <a:gd name="T1" fmla="*/ 2147483647 h 3030"/>
                  <a:gd name="T2" fmla="*/ 2147483647 w 1158"/>
                  <a:gd name="T3" fmla="*/ 2147483647 h 3030"/>
                  <a:gd name="T4" fmla="*/ 2147483647 w 1158"/>
                  <a:gd name="T5" fmla="*/ 2147483647 h 3030"/>
                  <a:gd name="T6" fmla="*/ 2147483647 w 1158"/>
                  <a:gd name="T7" fmla="*/ 2147483647 h 3030"/>
                  <a:gd name="T8" fmla="*/ 2147483647 w 1158"/>
                  <a:gd name="T9" fmla="*/ 2147483647 h 3030"/>
                  <a:gd name="T10" fmla="*/ 2147483647 w 1158"/>
                  <a:gd name="T11" fmla="*/ 2147483647 h 3030"/>
                  <a:gd name="T12" fmla="*/ 2147483647 w 1158"/>
                  <a:gd name="T13" fmla="*/ 2147483647 h 3030"/>
                  <a:gd name="T14" fmla="*/ 2147483647 w 1158"/>
                  <a:gd name="T15" fmla="*/ 2147483647 h 3030"/>
                  <a:gd name="T16" fmla="*/ 2147483647 w 1158"/>
                  <a:gd name="T17" fmla="*/ 2147483647 h 3030"/>
                  <a:gd name="T18" fmla="*/ 2147483647 w 1158"/>
                  <a:gd name="T19" fmla="*/ 2147483647 h 3030"/>
                  <a:gd name="T20" fmla="*/ 2147483647 w 1158"/>
                  <a:gd name="T21" fmla="*/ 2147483647 h 3030"/>
                  <a:gd name="T22" fmla="*/ 2147483647 w 1158"/>
                  <a:gd name="T23" fmla="*/ 2147483647 h 3030"/>
                  <a:gd name="T24" fmla="*/ 2147483647 w 1158"/>
                  <a:gd name="T25" fmla="*/ 2147483647 h 3030"/>
                  <a:gd name="T26" fmla="*/ 2147483647 w 1158"/>
                  <a:gd name="T27" fmla="*/ 2147483647 h 3030"/>
                  <a:gd name="T28" fmla="*/ 2147483647 w 1158"/>
                  <a:gd name="T29" fmla="*/ 2147483647 h 3030"/>
                  <a:gd name="T30" fmla="*/ 2147483647 w 1158"/>
                  <a:gd name="T31" fmla="*/ 2147483647 h 3030"/>
                  <a:gd name="T32" fmla="*/ 2147483647 w 1158"/>
                  <a:gd name="T33" fmla="*/ 2147483647 h 3030"/>
                  <a:gd name="T34" fmla="*/ 2147483647 w 1158"/>
                  <a:gd name="T35" fmla="*/ 2147483647 h 3030"/>
                  <a:gd name="T36" fmla="*/ 2147483647 w 1158"/>
                  <a:gd name="T37" fmla="*/ 2147483647 h 3030"/>
                  <a:gd name="T38" fmla="*/ 2147483647 w 1158"/>
                  <a:gd name="T39" fmla="*/ 2147483647 h 3030"/>
                  <a:gd name="T40" fmla="*/ 2147483647 w 1158"/>
                  <a:gd name="T41" fmla="*/ 2147483647 h 3030"/>
                  <a:gd name="T42" fmla="*/ 2147483647 w 1158"/>
                  <a:gd name="T43" fmla="*/ 2147483647 h 3030"/>
                  <a:gd name="T44" fmla="*/ 2147483647 w 1158"/>
                  <a:gd name="T45" fmla="*/ 2147483647 h 3030"/>
                  <a:gd name="T46" fmla="*/ 2147483647 w 1158"/>
                  <a:gd name="T47" fmla="*/ 2147483647 h 3030"/>
                  <a:gd name="T48" fmla="*/ 2147483647 w 1158"/>
                  <a:gd name="T49" fmla="*/ 2147483647 h 3030"/>
                  <a:gd name="T50" fmla="*/ 2147483647 w 1158"/>
                  <a:gd name="T51" fmla="*/ 2147483647 h 3030"/>
                  <a:gd name="T52" fmla="*/ 2147483647 w 1158"/>
                  <a:gd name="T53" fmla="*/ 2147483647 h 3030"/>
                  <a:gd name="T54" fmla="*/ 2147483647 w 1158"/>
                  <a:gd name="T55" fmla="*/ 2147483647 h 3030"/>
                  <a:gd name="T56" fmla="*/ 2147483647 w 1158"/>
                  <a:gd name="T57" fmla="*/ 2147483647 h 3030"/>
                  <a:gd name="T58" fmla="*/ 2147483647 w 1158"/>
                  <a:gd name="T59" fmla="*/ 2147483647 h 3030"/>
                  <a:gd name="T60" fmla="*/ 2147483647 w 1158"/>
                  <a:gd name="T61" fmla="*/ 2147483647 h 3030"/>
                  <a:gd name="T62" fmla="*/ 2147483647 w 1158"/>
                  <a:gd name="T63" fmla="*/ 2147483647 h 3030"/>
                  <a:gd name="T64" fmla="*/ 2147483647 w 1158"/>
                  <a:gd name="T65" fmla="*/ 2147483647 h 3030"/>
                  <a:gd name="T66" fmla="*/ 2147483647 w 1158"/>
                  <a:gd name="T67" fmla="*/ 2147483647 h 3030"/>
                  <a:gd name="T68" fmla="*/ 2147483647 w 1158"/>
                  <a:gd name="T69" fmla="*/ 2147483647 h 3030"/>
                  <a:gd name="T70" fmla="*/ 2147483647 w 1158"/>
                  <a:gd name="T71" fmla="*/ 2147483647 h 3030"/>
                  <a:gd name="T72" fmla="*/ 2147483647 w 1158"/>
                  <a:gd name="T73" fmla="*/ 2147483647 h 3030"/>
                  <a:gd name="T74" fmla="*/ 2147483647 w 1158"/>
                  <a:gd name="T75" fmla="*/ 2147483647 h 3030"/>
                  <a:gd name="T76" fmla="*/ 2147483647 w 1158"/>
                  <a:gd name="T77" fmla="*/ 2147483647 h 3030"/>
                  <a:gd name="T78" fmla="*/ 0 w 1158"/>
                  <a:gd name="T79" fmla="*/ 2147483647 h 3030"/>
                  <a:gd name="T80" fmla="*/ 2147483647 w 1158"/>
                  <a:gd name="T81" fmla="*/ 2147483647 h 3030"/>
                  <a:gd name="T82" fmla="*/ 2147483647 w 1158"/>
                  <a:gd name="T83" fmla="*/ 2147483647 h 3030"/>
                  <a:gd name="T84" fmla="*/ 2147483647 w 1158"/>
                  <a:gd name="T85" fmla="*/ 2147483647 h 3030"/>
                  <a:gd name="T86" fmla="*/ 2147483647 w 1158"/>
                  <a:gd name="T87" fmla="*/ 2147483647 h 3030"/>
                  <a:gd name="T88" fmla="*/ 2147483647 w 1158"/>
                  <a:gd name="T89" fmla="*/ 2147483647 h 3030"/>
                  <a:gd name="T90" fmla="*/ 2147483647 w 1158"/>
                  <a:gd name="T91" fmla="*/ 2147483647 h 3030"/>
                  <a:gd name="T92" fmla="*/ 2147483647 w 1158"/>
                  <a:gd name="T93" fmla="*/ 2147483647 h 3030"/>
                  <a:gd name="T94" fmla="*/ 2147483647 w 1158"/>
                  <a:gd name="T95" fmla="*/ 2147483647 h 3030"/>
                  <a:gd name="T96" fmla="*/ 2147483647 w 1158"/>
                  <a:gd name="T97" fmla="*/ 2147483647 h 3030"/>
                  <a:gd name="T98" fmla="*/ 2147483647 w 1158"/>
                  <a:gd name="T99" fmla="*/ 2147483647 h 3030"/>
                  <a:gd name="T100" fmla="*/ 2147483647 w 1158"/>
                  <a:gd name="T101" fmla="*/ 2147483647 h 3030"/>
                  <a:gd name="T102" fmla="*/ 2147483647 w 1158"/>
                  <a:gd name="T103" fmla="*/ 2147483647 h 3030"/>
                  <a:gd name="T104" fmla="*/ 2147483647 w 1158"/>
                  <a:gd name="T105" fmla="*/ 2147483647 h 3030"/>
                  <a:gd name="T106" fmla="*/ 2147483647 w 1158"/>
                  <a:gd name="T107" fmla="*/ 2147483647 h 3030"/>
                  <a:gd name="T108" fmla="*/ 2147483647 w 1158"/>
                  <a:gd name="T109" fmla="*/ 2147483647 h 3030"/>
                  <a:gd name="T110" fmla="*/ 2147483647 w 1158"/>
                  <a:gd name="T111" fmla="*/ 2147483647 h 3030"/>
                  <a:gd name="T112" fmla="*/ 2147483647 w 1158"/>
                  <a:gd name="T113" fmla="*/ 2147483647 h 3030"/>
                  <a:gd name="T114" fmla="*/ 2147483647 w 1158"/>
                  <a:gd name="T115" fmla="*/ 2147483647 h 3030"/>
                  <a:gd name="T116" fmla="*/ 2147483647 w 1158"/>
                  <a:gd name="T117" fmla="*/ 2147483647 h 3030"/>
                  <a:gd name="T118" fmla="*/ 2147483647 w 1158"/>
                  <a:gd name="T119" fmla="*/ 2147483647 h 3030"/>
                  <a:gd name="T120" fmla="*/ 2147483647 w 1158"/>
                  <a:gd name="T121" fmla="*/ 2147483647 h 3030"/>
                  <a:gd name="T122" fmla="*/ 2147483647 w 1158"/>
                  <a:gd name="T123" fmla="*/ 2147483647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6" name="Brazil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100263" y="3906838"/>
                <a:ext cx="1120775" cy="1266825"/>
              </a:xfrm>
              <a:custGeom>
                <a:avLst/>
                <a:gdLst>
                  <a:gd name="T0" fmla="*/ 2147483647 w 2784"/>
                  <a:gd name="T1" fmla="*/ 2147483647 h 3150"/>
                  <a:gd name="T2" fmla="*/ 2147483647 w 2784"/>
                  <a:gd name="T3" fmla="*/ 2147483647 h 3150"/>
                  <a:gd name="T4" fmla="*/ 2147483647 w 2784"/>
                  <a:gd name="T5" fmla="*/ 2147483647 h 3150"/>
                  <a:gd name="T6" fmla="*/ 2147483647 w 2784"/>
                  <a:gd name="T7" fmla="*/ 2147483647 h 3150"/>
                  <a:gd name="T8" fmla="*/ 2147483647 w 2784"/>
                  <a:gd name="T9" fmla="*/ 2147483647 h 3150"/>
                  <a:gd name="T10" fmla="*/ 2147483647 w 2784"/>
                  <a:gd name="T11" fmla="*/ 2147483647 h 3150"/>
                  <a:gd name="T12" fmla="*/ 2147483647 w 2784"/>
                  <a:gd name="T13" fmla="*/ 2147483647 h 3150"/>
                  <a:gd name="T14" fmla="*/ 2147483647 w 2784"/>
                  <a:gd name="T15" fmla="*/ 2147483647 h 3150"/>
                  <a:gd name="T16" fmla="*/ 2147483647 w 2784"/>
                  <a:gd name="T17" fmla="*/ 2147483647 h 3150"/>
                  <a:gd name="T18" fmla="*/ 2147483647 w 2784"/>
                  <a:gd name="T19" fmla="*/ 2147483647 h 3150"/>
                  <a:gd name="T20" fmla="*/ 2147483647 w 2784"/>
                  <a:gd name="T21" fmla="*/ 2147483647 h 3150"/>
                  <a:gd name="T22" fmla="*/ 2147483647 w 2784"/>
                  <a:gd name="T23" fmla="*/ 2147483647 h 3150"/>
                  <a:gd name="T24" fmla="*/ 2147483647 w 2784"/>
                  <a:gd name="T25" fmla="*/ 2147483647 h 3150"/>
                  <a:gd name="T26" fmla="*/ 2147483647 w 2784"/>
                  <a:gd name="T27" fmla="*/ 2147483647 h 3150"/>
                  <a:gd name="T28" fmla="*/ 2147483647 w 2784"/>
                  <a:gd name="T29" fmla="*/ 2147483647 h 3150"/>
                  <a:gd name="T30" fmla="*/ 2147483647 w 2784"/>
                  <a:gd name="T31" fmla="*/ 2147483647 h 3150"/>
                  <a:gd name="T32" fmla="*/ 2147483647 w 2784"/>
                  <a:gd name="T33" fmla="*/ 2147483647 h 3150"/>
                  <a:gd name="T34" fmla="*/ 2147483647 w 2784"/>
                  <a:gd name="T35" fmla="*/ 2147483647 h 3150"/>
                  <a:gd name="T36" fmla="*/ 2147483647 w 2784"/>
                  <a:gd name="T37" fmla="*/ 2147483647 h 3150"/>
                  <a:gd name="T38" fmla="*/ 2147483647 w 2784"/>
                  <a:gd name="T39" fmla="*/ 2147483647 h 3150"/>
                  <a:gd name="T40" fmla="*/ 2147483647 w 2784"/>
                  <a:gd name="T41" fmla="*/ 2147483647 h 3150"/>
                  <a:gd name="T42" fmla="*/ 2147483647 w 2784"/>
                  <a:gd name="T43" fmla="*/ 2147483647 h 3150"/>
                  <a:gd name="T44" fmla="*/ 2147483647 w 2784"/>
                  <a:gd name="T45" fmla="*/ 2147483647 h 3150"/>
                  <a:gd name="T46" fmla="*/ 2147483647 w 2784"/>
                  <a:gd name="T47" fmla="*/ 2147483647 h 3150"/>
                  <a:gd name="T48" fmla="*/ 2147483647 w 2784"/>
                  <a:gd name="T49" fmla="*/ 2147483647 h 3150"/>
                  <a:gd name="T50" fmla="*/ 2147483647 w 2784"/>
                  <a:gd name="T51" fmla="*/ 2147483647 h 3150"/>
                  <a:gd name="T52" fmla="*/ 2147483647 w 2784"/>
                  <a:gd name="T53" fmla="*/ 2147483647 h 3150"/>
                  <a:gd name="T54" fmla="*/ 2147483647 w 2784"/>
                  <a:gd name="T55" fmla="*/ 2147483647 h 3150"/>
                  <a:gd name="T56" fmla="*/ 2147483647 w 2784"/>
                  <a:gd name="T57" fmla="*/ 2147483647 h 3150"/>
                  <a:gd name="T58" fmla="*/ 2147483647 w 2784"/>
                  <a:gd name="T59" fmla="*/ 2147483647 h 3150"/>
                  <a:gd name="T60" fmla="*/ 2147483647 w 2784"/>
                  <a:gd name="T61" fmla="*/ 2147483647 h 3150"/>
                  <a:gd name="T62" fmla="*/ 2147483647 w 2784"/>
                  <a:gd name="T63" fmla="*/ 2147483647 h 3150"/>
                  <a:gd name="T64" fmla="*/ 2147483647 w 2784"/>
                  <a:gd name="T65" fmla="*/ 2147483647 h 3150"/>
                  <a:gd name="T66" fmla="*/ 2147483647 w 2784"/>
                  <a:gd name="T67" fmla="*/ 2147483647 h 3150"/>
                  <a:gd name="T68" fmla="*/ 2147483647 w 2784"/>
                  <a:gd name="T69" fmla="*/ 2147483647 h 3150"/>
                  <a:gd name="T70" fmla="*/ 2147483647 w 2784"/>
                  <a:gd name="T71" fmla="*/ 2147483647 h 3150"/>
                  <a:gd name="T72" fmla="*/ 2147483647 w 2784"/>
                  <a:gd name="T73" fmla="*/ 2147483647 h 3150"/>
                  <a:gd name="T74" fmla="*/ 2147483647 w 2784"/>
                  <a:gd name="T75" fmla="*/ 2147483647 h 3150"/>
                  <a:gd name="T76" fmla="*/ 2147483647 w 2784"/>
                  <a:gd name="T77" fmla="*/ 2147483647 h 3150"/>
                  <a:gd name="T78" fmla="*/ 2147483647 w 2784"/>
                  <a:gd name="T79" fmla="*/ 2147483647 h 3150"/>
                  <a:gd name="T80" fmla="*/ 2147483647 w 2784"/>
                  <a:gd name="T81" fmla="*/ 2147483647 h 3150"/>
                  <a:gd name="T82" fmla="*/ 2147483647 w 2784"/>
                  <a:gd name="T83" fmla="*/ 2147483647 h 3150"/>
                  <a:gd name="T84" fmla="*/ 2147483647 w 2784"/>
                  <a:gd name="T85" fmla="*/ 2147483647 h 3150"/>
                  <a:gd name="T86" fmla="*/ 2147483647 w 2784"/>
                  <a:gd name="T87" fmla="*/ 2147483647 h 3150"/>
                  <a:gd name="T88" fmla="*/ 2147483647 w 2784"/>
                  <a:gd name="T89" fmla="*/ 2147483647 h 3150"/>
                  <a:gd name="T90" fmla="*/ 2147483647 w 2784"/>
                  <a:gd name="T91" fmla="*/ 2147483647 h 3150"/>
                  <a:gd name="T92" fmla="*/ 2147483647 w 2784"/>
                  <a:gd name="T93" fmla="*/ 2147483647 h 3150"/>
                  <a:gd name="T94" fmla="*/ 2147483647 w 2784"/>
                  <a:gd name="T95" fmla="*/ 2147483647 h 3150"/>
                  <a:gd name="T96" fmla="*/ 2147483647 w 2784"/>
                  <a:gd name="T97" fmla="*/ 2147483647 h 3150"/>
                  <a:gd name="T98" fmla="*/ 2147483647 w 2784"/>
                  <a:gd name="T99" fmla="*/ 2147483647 h 3150"/>
                  <a:gd name="T100" fmla="*/ 2147483647 w 2784"/>
                  <a:gd name="T101" fmla="*/ 2147483647 h 3150"/>
                  <a:gd name="T102" fmla="*/ 2147483647 w 2784"/>
                  <a:gd name="T103" fmla="*/ 2147483647 h 3150"/>
                  <a:gd name="T104" fmla="*/ 2147483647 w 2784"/>
                  <a:gd name="T105" fmla="*/ 2147483647 h 3150"/>
                  <a:gd name="T106" fmla="*/ 2147483647 w 2784"/>
                  <a:gd name="T107" fmla="*/ 2147483647 h 3150"/>
                  <a:gd name="T108" fmla="*/ 2147483647 w 2784"/>
                  <a:gd name="T109" fmla="*/ 2147483647 h 3150"/>
                  <a:gd name="T110" fmla="*/ 2147483647 w 2784"/>
                  <a:gd name="T111" fmla="*/ 2147483647 h 3150"/>
                  <a:gd name="T112" fmla="*/ 2147483647 w 2784"/>
                  <a:gd name="T113" fmla="*/ 2147483647 h 3150"/>
                  <a:gd name="T114" fmla="*/ 2147483647 w 2784"/>
                  <a:gd name="T115" fmla="*/ 2147483647 h 3150"/>
                  <a:gd name="T116" fmla="*/ 2147483647 w 2784"/>
                  <a:gd name="T117" fmla="*/ 2147483647 h 3150"/>
                  <a:gd name="T118" fmla="*/ 2147483647 w 2784"/>
                  <a:gd name="T119" fmla="*/ 2147483647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7" name="Boliv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235200" y="4392613"/>
                <a:ext cx="358775" cy="427038"/>
              </a:xfrm>
              <a:custGeom>
                <a:avLst/>
                <a:gdLst>
                  <a:gd name="T0" fmla="*/ 2147483647 w 894"/>
                  <a:gd name="T1" fmla="*/ 2147483647 h 1056"/>
                  <a:gd name="T2" fmla="*/ 2147483647 w 894"/>
                  <a:gd name="T3" fmla="*/ 2147483647 h 1056"/>
                  <a:gd name="T4" fmla="*/ 2147483647 w 894"/>
                  <a:gd name="T5" fmla="*/ 2147483647 h 1056"/>
                  <a:gd name="T6" fmla="*/ 2147483647 w 894"/>
                  <a:gd name="T7" fmla="*/ 2147483647 h 1056"/>
                  <a:gd name="T8" fmla="*/ 2147483647 w 894"/>
                  <a:gd name="T9" fmla="*/ 2147483647 h 1056"/>
                  <a:gd name="T10" fmla="*/ 2147483647 w 894"/>
                  <a:gd name="T11" fmla="*/ 2147483647 h 1056"/>
                  <a:gd name="T12" fmla="*/ 2147483647 w 894"/>
                  <a:gd name="T13" fmla="*/ 2147483647 h 1056"/>
                  <a:gd name="T14" fmla="*/ 2147483647 w 894"/>
                  <a:gd name="T15" fmla="*/ 2147483647 h 1056"/>
                  <a:gd name="T16" fmla="*/ 2147483647 w 894"/>
                  <a:gd name="T17" fmla="*/ 2147483647 h 1056"/>
                  <a:gd name="T18" fmla="*/ 2147483647 w 894"/>
                  <a:gd name="T19" fmla="*/ 2147483647 h 1056"/>
                  <a:gd name="T20" fmla="*/ 2147483647 w 894"/>
                  <a:gd name="T21" fmla="*/ 2147483647 h 1056"/>
                  <a:gd name="T22" fmla="*/ 2147483647 w 894"/>
                  <a:gd name="T23" fmla="*/ 2147483647 h 1056"/>
                  <a:gd name="T24" fmla="*/ 2147483647 w 894"/>
                  <a:gd name="T25" fmla="*/ 2147483647 h 1056"/>
                  <a:gd name="T26" fmla="*/ 2147483647 w 894"/>
                  <a:gd name="T27" fmla="*/ 2147483647 h 1056"/>
                  <a:gd name="T28" fmla="*/ 2147483647 w 894"/>
                  <a:gd name="T29" fmla="*/ 2147483647 h 1056"/>
                  <a:gd name="T30" fmla="*/ 2147483647 w 894"/>
                  <a:gd name="T31" fmla="*/ 2147483647 h 1056"/>
                  <a:gd name="T32" fmla="*/ 2147483647 w 894"/>
                  <a:gd name="T33" fmla="*/ 2147483647 h 1056"/>
                  <a:gd name="T34" fmla="*/ 2147483647 w 894"/>
                  <a:gd name="T35" fmla="*/ 2147483647 h 1056"/>
                  <a:gd name="T36" fmla="*/ 2147483647 w 894"/>
                  <a:gd name="T37" fmla="*/ 2147483647 h 1056"/>
                  <a:gd name="T38" fmla="*/ 2147483647 w 894"/>
                  <a:gd name="T39" fmla="*/ 2147483647 h 1056"/>
                  <a:gd name="T40" fmla="*/ 2147483647 w 894"/>
                  <a:gd name="T41" fmla="*/ 2147483647 h 1056"/>
                  <a:gd name="T42" fmla="*/ 2147483647 w 894"/>
                  <a:gd name="T43" fmla="*/ 2147483647 h 1056"/>
                  <a:gd name="T44" fmla="*/ 2147483647 w 894"/>
                  <a:gd name="T45" fmla="*/ 2147483647 h 1056"/>
                  <a:gd name="T46" fmla="*/ 2147483647 w 894"/>
                  <a:gd name="T47" fmla="*/ 2147483647 h 1056"/>
                  <a:gd name="T48" fmla="*/ 0 w 894"/>
                  <a:gd name="T49" fmla="*/ 2147483647 h 1056"/>
                  <a:gd name="T50" fmla="*/ 2147483647 w 894"/>
                  <a:gd name="T51" fmla="*/ 2147483647 h 1056"/>
                  <a:gd name="T52" fmla="*/ 2147483647 w 894"/>
                  <a:gd name="T53" fmla="*/ 2147483647 h 1056"/>
                  <a:gd name="T54" fmla="*/ 2147483647 w 894"/>
                  <a:gd name="T55" fmla="*/ 2147483647 h 1056"/>
                  <a:gd name="T56" fmla="*/ 2147483647 w 894"/>
                  <a:gd name="T57" fmla="*/ 2147483647 h 1056"/>
                  <a:gd name="T58" fmla="*/ 2147483647 w 894"/>
                  <a:gd name="T59" fmla="*/ 2147483647 h 1056"/>
                  <a:gd name="T60" fmla="*/ 2147483647 w 894"/>
                  <a:gd name="T61" fmla="*/ 2147483647 h 1056"/>
                  <a:gd name="T62" fmla="*/ 2147483647 w 894"/>
                  <a:gd name="T63" fmla="*/ 2147483647 h 1056"/>
                  <a:gd name="T64" fmla="*/ 2147483647 w 894"/>
                  <a:gd name="T65" fmla="*/ 2147483647 h 1056"/>
                  <a:gd name="T66" fmla="*/ 2147483647 w 894"/>
                  <a:gd name="T67" fmla="*/ 2147483647 h 1056"/>
                  <a:gd name="T68" fmla="*/ 2147483647 w 894"/>
                  <a:gd name="T69" fmla="*/ 2147483647 h 1056"/>
                  <a:gd name="T70" fmla="*/ 2147483647 w 894"/>
                  <a:gd name="T71" fmla="*/ 2147483647 h 1056"/>
                  <a:gd name="T72" fmla="*/ 2147483647 w 894"/>
                  <a:gd name="T73" fmla="*/ 2147483647 h 1056"/>
                  <a:gd name="T74" fmla="*/ 2147483647 w 894"/>
                  <a:gd name="T75" fmla="*/ 2147483647 h 1056"/>
                  <a:gd name="T76" fmla="*/ 2147483647 w 894"/>
                  <a:gd name="T77" fmla="*/ 2147483647 h 1056"/>
                  <a:gd name="T78" fmla="*/ 2147483647 w 894"/>
                  <a:gd name="T79" fmla="*/ 2147483647 h 1056"/>
                  <a:gd name="T80" fmla="*/ 2147483647 w 894"/>
                  <a:gd name="T81" fmla="*/ 2147483647 h 1056"/>
                  <a:gd name="T82" fmla="*/ 2147483647 w 894"/>
                  <a:gd name="T83" fmla="*/ 2147483647 h 1056"/>
                  <a:gd name="T84" fmla="*/ 2147483647 w 894"/>
                  <a:gd name="T85" fmla="*/ 2147483647 h 1056"/>
                  <a:gd name="T86" fmla="*/ 2147483647 w 894"/>
                  <a:gd name="T87" fmla="*/ 2147483647 h 1056"/>
                  <a:gd name="T88" fmla="*/ 2147483647 w 894"/>
                  <a:gd name="T89" fmla="*/ 2147483647 h 1056"/>
                  <a:gd name="T90" fmla="*/ 2147483647 w 894"/>
                  <a:gd name="T91" fmla="*/ 2147483647 h 1056"/>
                  <a:gd name="T92" fmla="*/ 2147483647 w 894"/>
                  <a:gd name="T93" fmla="*/ 2147483647 h 1056"/>
                  <a:gd name="T94" fmla="*/ 2147483647 w 894"/>
                  <a:gd name="T95" fmla="*/ 2147483647 h 1056"/>
                  <a:gd name="T96" fmla="*/ 2147483647 w 894"/>
                  <a:gd name="T97" fmla="*/ 2147483647 h 1056"/>
                  <a:gd name="T98" fmla="*/ 2147483647 w 894"/>
                  <a:gd name="T99" fmla="*/ 2147483647 h 1056"/>
                  <a:gd name="T100" fmla="*/ 2147483647 w 894"/>
                  <a:gd name="T101" fmla="*/ 2147483647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8" name="Argentin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292350" y="4787901"/>
                <a:ext cx="439738" cy="982663"/>
              </a:xfrm>
              <a:custGeom>
                <a:avLst/>
                <a:gdLst>
                  <a:gd name="T0" fmla="*/ 2147483647 w 1092"/>
                  <a:gd name="T1" fmla="*/ 2147483647 h 2442"/>
                  <a:gd name="T2" fmla="*/ 2147483647 w 1092"/>
                  <a:gd name="T3" fmla="*/ 2147483647 h 2442"/>
                  <a:gd name="T4" fmla="*/ 2147483647 w 1092"/>
                  <a:gd name="T5" fmla="*/ 2147483647 h 2442"/>
                  <a:gd name="T6" fmla="*/ 2147483647 w 1092"/>
                  <a:gd name="T7" fmla="*/ 2147483647 h 2442"/>
                  <a:gd name="T8" fmla="*/ 2147483647 w 1092"/>
                  <a:gd name="T9" fmla="*/ 2147483647 h 2442"/>
                  <a:gd name="T10" fmla="*/ 2147483647 w 1092"/>
                  <a:gd name="T11" fmla="*/ 2147483647 h 2442"/>
                  <a:gd name="T12" fmla="*/ 2147483647 w 1092"/>
                  <a:gd name="T13" fmla="*/ 2147483647 h 2442"/>
                  <a:gd name="T14" fmla="*/ 2147483647 w 1092"/>
                  <a:gd name="T15" fmla="*/ 2147483647 h 2442"/>
                  <a:gd name="T16" fmla="*/ 2147483647 w 1092"/>
                  <a:gd name="T17" fmla="*/ 2147483647 h 2442"/>
                  <a:gd name="T18" fmla="*/ 2147483647 w 1092"/>
                  <a:gd name="T19" fmla="*/ 2147483647 h 2442"/>
                  <a:gd name="T20" fmla="*/ 2147483647 w 1092"/>
                  <a:gd name="T21" fmla="*/ 0 h 2442"/>
                  <a:gd name="T22" fmla="*/ 2147483647 w 1092"/>
                  <a:gd name="T23" fmla="*/ 2147483647 h 2442"/>
                  <a:gd name="T24" fmla="*/ 2147483647 w 1092"/>
                  <a:gd name="T25" fmla="*/ 2147483647 h 2442"/>
                  <a:gd name="T26" fmla="*/ 2147483647 w 1092"/>
                  <a:gd name="T27" fmla="*/ 2147483647 h 2442"/>
                  <a:gd name="T28" fmla="*/ 2147483647 w 1092"/>
                  <a:gd name="T29" fmla="*/ 2147483647 h 2442"/>
                  <a:gd name="T30" fmla="*/ 2147483647 w 1092"/>
                  <a:gd name="T31" fmla="*/ 2147483647 h 2442"/>
                  <a:gd name="T32" fmla="*/ 2147483647 w 1092"/>
                  <a:gd name="T33" fmla="*/ 2147483647 h 2442"/>
                  <a:gd name="T34" fmla="*/ 2147483647 w 1092"/>
                  <a:gd name="T35" fmla="*/ 2147483647 h 2442"/>
                  <a:gd name="T36" fmla="*/ 2147483647 w 1092"/>
                  <a:gd name="T37" fmla="*/ 2147483647 h 2442"/>
                  <a:gd name="T38" fmla="*/ 2147483647 w 1092"/>
                  <a:gd name="T39" fmla="*/ 2147483647 h 2442"/>
                  <a:gd name="T40" fmla="*/ 2147483647 w 1092"/>
                  <a:gd name="T41" fmla="*/ 2147483647 h 2442"/>
                  <a:gd name="T42" fmla="*/ 2147483647 w 1092"/>
                  <a:gd name="T43" fmla="*/ 2147483647 h 2442"/>
                  <a:gd name="T44" fmla="*/ 2147483647 w 1092"/>
                  <a:gd name="T45" fmla="*/ 2147483647 h 2442"/>
                  <a:gd name="T46" fmla="*/ 2147483647 w 1092"/>
                  <a:gd name="T47" fmla="*/ 2147483647 h 2442"/>
                  <a:gd name="T48" fmla="*/ 2147483647 w 1092"/>
                  <a:gd name="T49" fmla="*/ 2147483647 h 2442"/>
                  <a:gd name="T50" fmla="*/ 2147483647 w 1092"/>
                  <a:gd name="T51" fmla="*/ 2147483647 h 2442"/>
                  <a:gd name="T52" fmla="*/ 2147483647 w 1092"/>
                  <a:gd name="T53" fmla="*/ 2147483647 h 2442"/>
                  <a:gd name="T54" fmla="*/ 2147483647 w 1092"/>
                  <a:gd name="T55" fmla="*/ 2147483647 h 2442"/>
                  <a:gd name="T56" fmla="*/ 2147483647 w 1092"/>
                  <a:gd name="T57" fmla="*/ 2147483647 h 2442"/>
                  <a:gd name="T58" fmla="*/ 2147483647 w 1092"/>
                  <a:gd name="T59" fmla="*/ 2147483647 h 2442"/>
                  <a:gd name="T60" fmla="*/ 2147483647 w 1092"/>
                  <a:gd name="T61" fmla="*/ 2147483647 h 2442"/>
                  <a:gd name="T62" fmla="*/ 2147483647 w 1092"/>
                  <a:gd name="T63" fmla="*/ 2147483647 h 2442"/>
                  <a:gd name="T64" fmla="*/ 2147483647 w 1092"/>
                  <a:gd name="T65" fmla="*/ 2147483647 h 2442"/>
                  <a:gd name="T66" fmla="*/ 2147483647 w 1092"/>
                  <a:gd name="T67" fmla="*/ 2147483647 h 2442"/>
                  <a:gd name="T68" fmla="*/ 2147483647 w 1092"/>
                  <a:gd name="T69" fmla="*/ 2147483647 h 2442"/>
                  <a:gd name="T70" fmla="*/ 2147483647 w 1092"/>
                  <a:gd name="T71" fmla="*/ 2147483647 h 2442"/>
                  <a:gd name="T72" fmla="*/ 2147483647 w 1092"/>
                  <a:gd name="T73" fmla="*/ 2147483647 h 2442"/>
                  <a:gd name="T74" fmla="*/ 2147483647 w 1092"/>
                  <a:gd name="T75" fmla="*/ 2147483647 h 2442"/>
                  <a:gd name="T76" fmla="*/ 2147483647 w 1092"/>
                  <a:gd name="T77" fmla="*/ 2147483647 h 2442"/>
                  <a:gd name="T78" fmla="*/ 2147483647 w 1092"/>
                  <a:gd name="T79" fmla="*/ 2147483647 h 2442"/>
                  <a:gd name="T80" fmla="*/ 2147483647 w 1092"/>
                  <a:gd name="T81" fmla="*/ 2147483647 h 2442"/>
                  <a:gd name="T82" fmla="*/ 2147483647 w 1092"/>
                  <a:gd name="T83" fmla="*/ 2147483647 h 2442"/>
                  <a:gd name="T84" fmla="*/ 2147483647 w 1092"/>
                  <a:gd name="T85" fmla="*/ 2147483647 h 2442"/>
                  <a:gd name="T86" fmla="*/ 2147483647 w 1092"/>
                  <a:gd name="T87" fmla="*/ 2147483647 h 2442"/>
                  <a:gd name="T88" fmla="*/ 2147483647 w 1092"/>
                  <a:gd name="T89" fmla="*/ 2147483647 h 2442"/>
                  <a:gd name="T90" fmla="*/ 2147483647 w 1092"/>
                  <a:gd name="T91" fmla="*/ 2147483647 h 2442"/>
                  <a:gd name="T92" fmla="*/ 2147483647 w 1092"/>
                  <a:gd name="T93" fmla="*/ 2147483647 h 2442"/>
                  <a:gd name="T94" fmla="*/ 2147483647 w 1092"/>
                  <a:gd name="T95" fmla="*/ 2147483647 h 2442"/>
                  <a:gd name="T96" fmla="*/ 2147483647 w 1092"/>
                  <a:gd name="T97" fmla="*/ 2147483647 h 2442"/>
                  <a:gd name="T98" fmla="*/ 2147483647 w 1092"/>
                  <a:gd name="T99" fmla="*/ 2147483647 h 2442"/>
                  <a:gd name="T100" fmla="*/ 2147483647 w 1092"/>
                  <a:gd name="T101" fmla="*/ 2147483647 h 2442"/>
                  <a:gd name="T102" fmla="*/ 2147483647 w 1092"/>
                  <a:gd name="T103" fmla="*/ 2147483647 h 2442"/>
                  <a:gd name="T104" fmla="*/ 2147483647 w 1092"/>
                  <a:gd name="T105" fmla="*/ 2147483647 h 2442"/>
                  <a:gd name="T106" fmla="*/ 2147483647 w 1092"/>
                  <a:gd name="T107" fmla="*/ 2147483647 h 2442"/>
                  <a:gd name="T108" fmla="*/ 2147483647 w 1092"/>
                  <a:gd name="T109" fmla="*/ 2147483647 h 2442"/>
                  <a:gd name="T110" fmla="*/ 2147483647 w 1092"/>
                  <a:gd name="T111" fmla="*/ 2147483647 h 2442"/>
                  <a:gd name="T112" fmla="*/ 2147483647 w 1092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7" name="Central America - Caribe"/>
            <p:cNvGrpSpPr/>
            <p:nvPr/>
          </p:nvGrpSpPr>
          <p:grpSpPr>
            <a:xfrm>
              <a:off x="1597025" y="3324226"/>
              <a:ext cx="782638" cy="520700"/>
              <a:chOff x="1597025" y="3324226"/>
              <a:chExt cx="782638" cy="520700"/>
            </a:xfrm>
            <a:grpFill/>
          </p:grpSpPr>
          <p:sp>
            <p:nvSpPr>
              <p:cNvPr id="24" name="Panam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846263" y="3767138"/>
                <a:ext cx="163513" cy="77788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Nicaragu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724025" y="3597276"/>
                <a:ext cx="131763" cy="133350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6" name="Puerto Ric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24100" y="3481388"/>
                <a:ext cx="55563" cy="23813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Jamaic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001838" y="3481388"/>
                <a:ext cx="63500" cy="20638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Hondura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681163" y="3559176"/>
                <a:ext cx="179388" cy="98425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Hait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120900" y="3433763"/>
                <a:ext cx="79375" cy="61913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Guatemal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597025" y="3497263"/>
                <a:ext cx="119063" cy="134938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El Salvado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652588" y="3609976"/>
                <a:ext cx="68263" cy="44450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Dominican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189163" y="3433763"/>
                <a:ext cx="100013" cy="66675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Cub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838325" y="3324226"/>
                <a:ext cx="296863" cy="109538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Costa Ric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763713" y="3714751"/>
                <a:ext cx="96838" cy="92075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Beliz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689100" y="3478213"/>
                <a:ext cx="42863" cy="85725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8" name="North America"/>
            <p:cNvGrpSpPr/>
            <p:nvPr/>
          </p:nvGrpSpPr>
          <p:grpSpPr>
            <a:xfrm>
              <a:off x="142875" y="1557338"/>
              <a:ext cx="3136901" cy="2049463"/>
              <a:chOff x="142875" y="1557338"/>
              <a:chExt cx="3136901" cy="2049463"/>
            </a:xfrm>
            <a:grpFill/>
          </p:grpSpPr>
          <p:sp>
            <p:nvSpPr>
              <p:cNvPr id="19" name="Newfound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51138" y="2416176"/>
                <a:ext cx="171450" cy="153988"/>
              </a:xfrm>
              <a:custGeom>
                <a:avLst/>
                <a:gdLst>
                  <a:gd name="T0" fmla="*/ 2147483647 w 426"/>
                  <a:gd name="T1" fmla="*/ 2147483647 h 384"/>
                  <a:gd name="T2" fmla="*/ 2147483647 w 426"/>
                  <a:gd name="T3" fmla="*/ 2147483647 h 384"/>
                  <a:gd name="T4" fmla="*/ 2147483647 w 426"/>
                  <a:gd name="T5" fmla="*/ 0 h 384"/>
                  <a:gd name="T6" fmla="*/ 2147483647 w 426"/>
                  <a:gd name="T7" fmla="*/ 2147483647 h 384"/>
                  <a:gd name="T8" fmla="*/ 2147483647 w 426"/>
                  <a:gd name="T9" fmla="*/ 2147483647 h 384"/>
                  <a:gd name="T10" fmla="*/ 2147483647 w 426"/>
                  <a:gd name="T11" fmla="*/ 2147483647 h 384"/>
                  <a:gd name="T12" fmla="*/ 2147483647 w 426"/>
                  <a:gd name="T13" fmla="*/ 2147483647 h 384"/>
                  <a:gd name="T14" fmla="*/ 2147483647 w 426"/>
                  <a:gd name="T15" fmla="*/ 2147483647 h 384"/>
                  <a:gd name="T16" fmla="*/ 2147483647 w 426"/>
                  <a:gd name="T17" fmla="*/ 2147483647 h 384"/>
                  <a:gd name="T18" fmla="*/ 2147483647 w 426"/>
                  <a:gd name="T19" fmla="*/ 2147483647 h 384"/>
                  <a:gd name="T20" fmla="*/ 2147483647 w 426"/>
                  <a:gd name="T21" fmla="*/ 2147483647 h 384"/>
                  <a:gd name="T22" fmla="*/ 2147483647 w 426"/>
                  <a:gd name="T23" fmla="*/ 2147483647 h 384"/>
                  <a:gd name="T24" fmla="*/ 2147483647 w 426"/>
                  <a:gd name="T25" fmla="*/ 2147483647 h 384"/>
                  <a:gd name="T26" fmla="*/ 2147483647 w 426"/>
                  <a:gd name="T27" fmla="*/ 2147483647 h 384"/>
                  <a:gd name="T28" fmla="*/ 2147483647 w 426"/>
                  <a:gd name="T29" fmla="*/ 2147483647 h 384"/>
                  <a:gd name="T30" fmla="*/ 2147483647 w 426"/>
                  <a:gd name="T31" fmla="*/ 2147483647 h 384"/>
                  <a:gd name="T32" fmla="*/ 2147483647 w 426"/>
                  <a:gd name="T33" fmla="*/ 2147483647 h 384"/>
                  <a:gd name="T34" fmla="*/ 2147483647 w 426"/>
                  <a:gd name="T35" fmla="*/ 2147483647 h 384"/>
                  <a:gd name="T36" fmla="*/ 2147483647 w 426"/>
                  <a:gd name="T37" fmla="*/ 2147483647 h 384"/>
                  <a:gd name="T38" fmla="*/ 2147483647 w 426"/>
                  <a:gd name="T39" fmla="*/ 2147483647 h 384"/>
                  <a:gd name="T40" fmla="*/ 2147483647 w 426"/>
                  <a:gd name="T41" fmla="*/ 2147483647 h 384"/>
                  <a:gd name="T42" fmla="*/ 2147483647 w 426"/>
                  <a:gd name="T43" fmla="*/ 2147483647 h 384"/>
                  <a:gd name="T44" fmla="*/ 2147483647 w 426"/>
                  <a:gd name="T45" fmla="*/ 2147483647 h 384"/>
                  <a:gd name="T46" fmla="*/ 2147483647 w 426"/>
                  <a:gd name="T47" fmla="*/ 2147483647 h 384"/>
                  <a:gd name="T48" fmla="*/ 2147483647 w 426"/>
                  <a:gd name="T49" fmla="*/ 2147483647 h 384"/>
                  <a:gd name="T50" fmla="*/ 2147483647 w 426"/>
                  <a:gd name="T51" fmla="*/ 2147483647 h 384"/>
                  <a:gd name="T52" fmla="*/ 2147483647 w 426"/>
                  <a:gd name="T53" fmla="*/ 2147483647 h 384"/>
                  <a:gd name="T54" fmla="*/ 2147483647 w 426"/>
                  <a:gd name="T55" fmla="*/ 2147483647 h 384"/>
                  <a:gd name="T56" fmla="*/ 2147483647 w 426"/>
                  <a:gd name="T57" fmla="*/ 2147483647 h 384"/>
                  <a:gd name="T58" fmla="*/ 2147483647 w 426"/>
                  <a:gd name="T59" fmla="*/ 2147483647 h 384"/>
                  <a:gd name="T60" fmla="*/ 2147483647 w 426"/>
                  <a:gd name="T61" fmla="*/ 2147483647 h 384"/>
                  <a:gd name="T62" fmla="*/ 2147483647 w 426"/>
                  <a:gd name="T63" fmla="*/ 2147483647 h 384"/>
                  <a:gd name="T64" fmla="*/ 2147483647 w 426"/>
                  <a:gd name="T65" fmla="*/ 2147483647 h 384"/>
                  <a:gd name="T66" fmla="*/ 2147483647 w 426"/>
                  <a:gd name="T67" fmla="*/ 2147483647 h 384"/>
                  <a:gd name="T68" fmla="*/ 2147483647 w 426"/>
                  <a:gd name="T69" fmla="*/ 2147483647 h 384"/>
                  <a:gd name="T70" fmla="*/ 2147483647 w 426"/>
                  <a:gd name="T71" fmla="*/ 2147483647 h 384"/>
                  <a:gd name="T72" fmla="*/ 2147483647 w 426"/>
                  <a:gd name="T73" fmla="*/ 2147483647 h 384"/>
                  <a:gd name="T74" fmla="*/ 2147483647 w 426"/>
                  <a:gd name="T75" fmla="*/ 2147483647 h 384"/>
                  <a:gd name="T76" fmla="*/ 2147483647 w 426"/>
                  <a:gd name="T77" fmla="*/ 2147483647 h 384"/>
                  <a:gd name="T78" fmla="*/ 2147483647 w 426"/>
                  <a:gd name="T79" fmla="*/ 2147483647 h 384"/>
                  <a:gd name="T80" fmla="*/ 2147483647 w 426"/>
                  <a:gd name="T81" fmla="*/ 2147483647 h 384"/>
                  <a:gd name="T82" fmla="*/ 2147483647 w 426"/>
                  <a:gd name="T83" fmla="*/ 2147483647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0" name="USA (Alaska)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42875" y="1836738"/>
                <a:ext cx="1236663" cy="534988"/>
              </a:xfrm>
              <a:custGeom>
                <a:avLst/>
                <a:gdLst>
                  <a:gd name="T0" fmla="*/ 2147483647 w 3072"/>
                  <a:gd name="T1" fmla="*/ 2147483647 h 1332"/>
                  <a:gd name="T2" fmla="*/ 2147483647 w 3072"/>
                  <a:gd name="T3" fmla="*/ 2147483647 h 1332"/>
                  <a:gd name="T4" fmla="*/ 2147483647 w 3072"/>
                  <a:gd name="T5" fmla="*/ 2147483647 h 1332"/>
                  <a:gd name="T6" fmla="*/ 2147483647 w 3072"/>
                  <a:gd name="T7" fmla="*/ 2147483647 h 1332"/>
                  <a:gd name="T8" fmla="*/ 2147483647 w 3072"/>
                  <a:gd name="T9" fmla="*/ 2147483647 h 1332"/>
                  <a:gd name="T10" fmla="*/ 2147483647 w 3072"/>
                  <a:gd name="T11" fmla="*/ 2147483647 h 1332"/>
                  <a:gd name="T12" fmla="*/ 2147483647 w 3072"/>
                  <a:gd name="T13" fmla="*/ 2147483647 h 1332"/>
                  <a:gd name="T14" fmla="*/ 2147483647 w 3072"/>
                  <a:gd name="T15" fmla="*/ 2147483647 h 1332"/>
                  <a:gd name="T16" fmla="*/ 2147483647 w 3072"/>
                  <a:gd name="T17" fmla="*/ 2147483647 h 1332"/>
                  <a:gd name="T18" fmla="*/ 2147483647 w 3072"/>
                  <a:gd name="T19" fmla="*/ 2147483647 h 1332"/>
                  <a:gd name="T20" fmla="*/ 2147483647 w 3072"/>
                  <a:gd name="T21" fmla="*/ 2147483647 h 1332"/>
                  <a:gd name="T22" fmla="*/ 2147483647 w 3072"/>
                  <a:gd name="T23" fmla="*/ 0 h 1332"/>
                  <a:gd name="T24" fmla="*/ 2147483647 w 3072"/>
                  <a:gd name="T25" fmla="*/ 2147483647 h 1332"/>
                  <a:gd name="T26" fmla="*/ 2147483647 w 3072"/>
                  <a:gd name="T27" fmla="*/ 2147483647 h 1332"/>
                  <a:gd name="T28" fmla="*/ 2147483647 w 3072"/>
                  <a:gd name="T29" fmla="*/ 2147483647 h 1332"/>
                  <a:gd name="T30" fmla="*/ 2147483647 w 3072"/>
                  <a:gd name="T31" fmla="*/ 2147483647 h 1332"/>
                  <a:gd name="T32" fmla="*/ 2147483647 w 3072"/>
                  <a:gd name="T33" fmla="*/ 2147483647 h 1332"/>
                  <a:gd name="T34" fmla="*/ 2147483647 w 3072"/>
                  <a:gd name="T35" fmla="*/ 2147483647 h 1332"/>
                  <a:gd name="T36" fmla="*/ 2147483647 w 3072"/>
                  <a:gd name="T37" fmla="*/ 2147483647 h 1332"/>
                  <a:gd name="T38" fmla="*/ 2147483647 w 3072"/>
                  <a:gd name="T39" fmla="*/ 2147483647 h 1332"/>
                  <a:gd name="T40" fmla="*/ 2147483647 w 3072"/>
                  <a:gd name="T41" fmla="*/ 2147483647 h 1332"/>
                  <a:gd name="T42" fmla="*/ 2147483647 w 3072"/>
                  <a:gd name="T43" fmla="*/ 2147483647 h 1332"/>
                  <a:gd name="T44" fmla="*/ 2147483647 w 3072"/>
                  <a:gd name="T45" fmla="*/ 2147483647 h 1332"/>
                  <a:gd name="T46" fmla="*/ 2147483647 w 3072"/>
                  <a:gd name="T47" fmla="*/ 2147483647 h 1332"/>
                  <a:gd name="T48" fmla="*/ 2147483647 w 3072"/>
                  <a:gd name="T49" fmla="*/ 2147483647 h 1332"/>
                  <a:gd name="T50" fmla="*/ 2147483647 w 3072"/>
                  <a:gd name="T51" fmla="*/ 2147483647 h 1332"/>
                  <a:gd name="T52" fmla="*/ 2147483647 w 3072"/>
                  <a:gd name="T53" fmla="*/ 2147483647 h 1332"/>
                  <a:gd name="T54" fmla="*/ 2147483647 w 3072"/>
                  <a:gd name="T55" fmla="*/ 2147483647 h 1332"/>
                  <a:gd name="T56" fmla="*/ 2147483647 w 3072"/>
                  <a:gd name="T57" fmla="*/ 2147483647 h 1332"/>
                  <a:gd name="T58" fmla="*/ 2147483647 w 3072"/>
                  <a:gd name="T59" fmla="*/ 2147483647 h 1332"/>
                  <a:gd name="T60" fmla="*/ 2147483647 w 3072"/>
                  <a:gd name="T61" fmla="*/ 2147483647 h 1332"/>
                  <a:gd name="T62" fmla="*/ 2147483647 w 3072"/>
                  <a:gd name="T63" fmla="*/ 2147483647 h 1332"/>
                  <a:gd name="T64" fmla="*/ 2147483647 w 3072"/>
                  <a:gd name="T65" fmla="*/ 2147483647 h 1332"/>
                  <a:gd name="T66" fmla="*/ 2147483647 w 3072"/>
                  <a:gd name="T67" fmla="*/ 2147483647 h 1332"/>
                  <a:gd name="T68" fmla="*/ 2147483647 w 3072"/>
                  <a:gd name="T69" fmla="*/ 2147483647 h 1332"/>
                  <a:gd name="T70" fmla="*/ 2147483647 w 3072"/>
                  <a:gd name="T71" fmla="*/ 2147483647 h 1332"/>
                  <a:gd name="T72" fmla="*/ 2147483647 w 3072"/>
                  <a:gd name="T73" fmla="*/ 2147483647 h 1332"/>
                  <a:gd name="T74" fmla="*/ 2147483647 w 3072"/>
                  <a:gd name="T75" fmla="*/ 2147483647 h 1332"/>
                  <a:gd name="T76" fmla="*/ 2147483647 w 3072"/>
                  <a:gd name="T77" fmla="*/ 2147483647 h 1332"/>
                  <a:gd name="T78" fmla="*/ 2147483647 w 3072"/>
                  <a:gd name="T79" fmla="*/ 2147483647 h 1332"/>
                  <a:gd name="T80" fmla="*/ 2147483647 w 3072"/>
                  <a:gd name="T81" fmla="*/ 2147483647 h 1332"/>
                  <a:gd name="T82" fmla="*/ 2147483647 w 3072"/>
                  <a:gd name="T83" fmla="*/ 2147483647 h 1332"/>
                  <a:gd name="T84" fmla="*/ 2147483647 w 3072"/>
                  <a:gd name="T85" fmla="*/ 2147483647 h 1332"/>
                  <a:gd name="T86" fmla="*/ 2147483647 w 3072"/>
                  <a:gd name="T87" fmla="*/ 2147483647 h 1332"/>
                  <a:gd name="T88" fmla="*/ 2147483647 w 3072"/>
                  <a:gd name="T89" fmla="*/ 2147483647 h 1332"/>
                  <a:gd name="T90" fmla="*/ 2147483647 w 3072"/>
                  <a:gd name="T91" fmla="*/ 2147483647 h 1332"/>
                  <a:gd name="T92" fmla="*/ 2147483647 w 3072"/>
                  <a:gd name="T93" fmla="*/ 2147483647 h 1332"/>
                  <a:gd name="T94" fmla="*/ 2147483647 w 3072"/>
                  <a:gd name="T95" fmla="*/ 2147483647 h 1332"/>
                  <a:gd name="T96" fmla="*/ 2147483647 w 3072"/>
                  <a:gd name="T97" fmla="*/ 2147483647 h 1332"/>
                  <a:gd name="T98" fmla="*/ 2147483647 w 3072"/>
                  <a:gd name="T99" fmla="*/ 2147483647 h 1332"/>
                  <a:gd name="T100" fmla="*/ 2147483647 w 3072"/>
                  <a:gd name="T101" fmla="*/ 2147483647 h 1332"/>
                  <a:gd name="T102" fmla="*/ 2147483647 w 3072"/>
                  <a:gd name="T103" fmla="*/ 2147483647 h 1332"/>
                  <a:gd name="T104" fmla="*/ 2147483647 w 3072"/>
                  <a:gd name="T105" fmla="*/ 2147483647 h 1332"/>
                  <a:gd name="T106" fmla="*/ 2147483647 w 3072"/>
                  <a:gd name="T107" fmla="*/ 2147483647 h 1332"/>
                  <a:gd name="T108" fmla="*/ 2147483647 w 3072"/>
                  <a:gd name="T109" fmla="*/ 2147483647 h 1332"/>
                  <a:gd name="T110" fmla="*/ 2147483647 w 3072"/>
                  <a:gd name="T111" fmla="*/ 2147483647 h 1332"/>
                  <a:gd name="T112" fmla="*/ 2147483647 w 3072"/>
                  <a:gd name="T113" fmla="*/ 2147483647 h 1332"/>
                  <a:gd name="T114" fmla="*/ 2147483647 w 3072"/>
                  <a:gd name="T115" fmla="*/ 2147483647 h 1332"/>
                  <a:gd name="T116" fmla="*/ 2147483647 w 3072"/>
                  <a:gd name="T117" fmla="*/ 2147483647 h 1332"/>
                  <a:gd name="T118" fmla="*/ 2147483647 w 3072"/>
                  <a:gd name="T119" fmla="*/ 2147483647 h 1332"/>
                  <a:gd name="T120" fmla="*/ 2147483647 w 3072"/>
                  <a:gd name="T121" fmla="*/ 2147483647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US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952500" y="2481263"/>
                <a:ext cx="1576388" cy="781050"/>
              </a:xfrm>
              <a:custGeom>
                <a:avLst/>
                <a:gdLst>
                  <a:gd name="T0" fmla="*/ 2147483647 w 3918"/>
                  <a:gd name="T1" fmla="*/ 2147483647 h 1944"/>
                  <a:gd name="T2" fmla="*/ 2147483647 w 3918"/>
                  <a:gd name="T3" fmla="*/ 2147483647 h 1944"/>
                  <a:gd name="T4" fmla="*/ 2147483647 w 3918"/>
                  <a:gd name="T5" fmla="*/ 2147483647 h 1944"/>
                  <a:gd name="T6" fmla="*/ 2147483647 w 3918"/>
                  <a:gd name="T7" fmla="*/ 2147483647 h 1944"/>
                  <a:gd name="T8" fmla="*/ 2147483647 w 3918"/>
                  <a:gd name="T9" fmla="*/ 2147483647 h 1944"/>
                  <a:gd name="T10" fmla="*/ 2147483647 w 3918"/>
                  <a:gd name="T11" fmla="*/ 2147483647 h 1944"/>
                  <a:gd name="T12" fmla="*/ 2147483647 w 3918"/>
                  <a:gd name="T13" fmla="*/ 2147483647 h 1944"/>
                  <a:gd name="T14" fmla="*/ 2147483647 w 3918"/>
                  <a:gd name="T15" fmla="*/ 2147483647 h 1944"/>
                  <a:gd name="T16" fmla="*/ 2147483647 w 3918"/>
                  <a:gd name="T17" fmla="*/ 2147483647 h 1944"/>
                  <a:gd name="T18" fmla="*/ 2147483647 w 3918"/>
                  <a:gd name="T19" fmla="*/ 2147483647 h 1944"/>
                  <a:gd name="T20" fmla="*/ 2147483647 w 3918"/>
                  <a:gd name="T21" fmla="*/ 2147483647 h 1944"/>
                  <a:gd name="T22" fmla="*/ 2147483647 w 3918"/>
                  <a:gd name="T23" fmla="*/ 2147483647 h 1944"/>
                  <a:gd name="T24" fmla="*/ 2147483647 w 3918"/>
                  <a:gd name="T25" fmla="*/ 2147483647 h 1944"/>
                  <a:gd name="T26" fmla="*/ 2147483647 w 3918"/>
                  <a:gd name="T27" fmla="*/ 2147483647 h 1944"/>
                  <a:gd name="T28" fmla="*/ 2147483647 w 3918"/>
                  <a:gd name="T29" fmla="*/ 2147483647 h 1944"/>
                  <a:gd name="T30" fmla="*/ 2147483647 w 3918"/>
                  <a:gd name="T31" fmla="*/ 2147483647 h 1944"/>
                  <a:gd name="T32" fmla="*/ 2147483647 w 3918"/>
                  <a:gd name="T33" fmla="*/ 2147483647 h 1944"/>
                  <a:gd name="T34" fmla="*/ 2147483647 w 3918"/>
                  <a:gd name="T35" fmla="*/ 2147483647 h 1944"/>
                  <a:gd name="T36" fmla="*/ 2147483647 w 3918"/>
                  <a:gd name="T37" fmla="*/ 2147483647 h 1944"/>
                  <a:gd name="T38" fmla="*/ 2147483647 w 3918"/>
                  <a:gd name="T39" fmla="*/ 2147483647 h 1944"/>
                  <a:gd name="T40" fmla="*/ 2147483647 w 3918"/>
                  <a:gd name="T41" fmla="*/ 2147483647 h 1944"/>
                  <a:gd name="T42" fmla="*/ 2147483647 w 3918"/>
                  <a:gd name="T43" fmla="*/ 2147483647 h 1944"/>
                  <a:gd name="T44" fmla="*/ 2147483647 w 3918"/>
                  <a:gd name="T45" fmla="*/ 2147483647 h 1944"/>
                  <a:gd name="T46" fmla="*/ 2147483647 w 3918"/>
                  <a:gd name="T47" fmla="*/ 2147483647 h 1944"/>
                  <a:gd name="T48" fmla="*/ 2147483647 w 3918"/>
                  <a:gd name="T49" fmla="*/ 2147483647 h 1944"/>
                  <a:gd name="T50" fmla="*/ 2147483647 w 3918"/>
                  <a:gd name="T51" fmla="*/ 2147483647 h 1944"/>
                  <a:gd name="T52" fmla="*/ 2147483647 w 3918"/>
                  <a:gd name="T53" fmla="*/ 2147483647 h 1944"/>
                  <a:gd name="T54" fmla="*/ 2147483647 w 3918"/>
                  <a:gd name="T55" fmla="*/ 2147483647 h 1944"/>
                  <a:gd name="T56" fmla="*/ 2147483647 w 3918"/>
                  <a:gd name="T57" fmla="*/ 2147483647 h 1944"/>
                  <a:gd name="T58" fmla="*/ 2147483647 w 3918"/>
                  <a:gd name="T59" fmla="*/ 2147483647 h 1944"/>
                  <a:gd name="T60" fmla="*/ 2147483647 w 3918"/>
                  <a:gd name="T61" fmla="*/ 2147483647 h 1944"/>
                  <a:gd name="T62" fmla="*/ 2147483647 w 3918"/>
                  <a:gd name="T63" fmla="*/ 2147483647 h 1944"/>
                  <a:gd name="T64" fmla="*/ 2147483647 w 3918"/>
                  <a:gd name="T65" fmla="*/ 2147483647 h 1944"/>
                  <a:gd name="T66" fmla="*/ 2147483647 w 3918"/>
                  <a:gd name="T67" fmla="*/ 2147483647 h 1944"/>
                  <a:gd name="T68" fmla="*/ 2147483647 w 3918"/>
                  <a:gd name="T69" fmla="*/ 2147483647 h 1944"/>
                  <a:gd name="T70" fmla="*/ 2147483647 w 3918"/>
                  <a:gd name="T71" fmla="*/ 2147483647 h 1944"/>
                  <a:gd name="T72" fmla="*/ 2147483647 w 3918"/>
                  <a:gd name="T73" fmla="*/ 2147483647 h 1944"/>
                  <a:gd name="T74" fmla="*/ 2147483647 w 3918"/>
                  <a:gd name="T75" fmla="*/ 2147483647 h 1944"/>
                  <a:gd name="T76" fmla="*/ 2147483647 w 3918"/>
                  <a:gd name="T77" fmla="*/ 2147483647 h 1944"/>
                  <a:gd name="T78" fmla="*/ 2147483647 w 3918"/>
                  <a:gd name="T79" fmla="*/ 2147483647 h 1944"/>
                  <a:gd name="T80" fmla="*/ 2147483647 w 3918"/>
                  <a:gd name="T81" fmla="*/ 2147483647 h 1944"/>
                  <a:gd name="T82" fmla="*/ 2147483647 w 3918"/>
                  <a:gd name="T83" fmla="*/ 2147483647 h 1944"/>
                  <a:gd name="T84" fmla="*/ 2147483647 w 3918"/>
                  <a:gd name="T85" fmla="*/ 2147483647 h 1944"/>
                  <a:gd name="T86" fmla="*/ 2147483647 w 3918"/>
                  <a:gd name="T87" fmla="*/ 2147483647 h 1944"/>
                  <a:gd name="T88" fmla="*/ 2147483647 w 3918"/>
                  <a:gd name="T89" fmla="*/ 2147483647 h 1944"/>
                  <a:gd name="T90" fmla="*/ 2147483647 w 3918"/>
                  <a:gd name="T91" fmla="*/ 2147483647 h 1944"/>
                  <a:gd name="T92" fmla="*/ 2147483647 w 3918"/>
                  <a:gd name="T93" fmla="*/ 2147483647 h 1944"/>
                  <a:gd name="T94" fmla="*/ 2147483647 w 3918"/>
                  <a:gd name="T95" fmla="*/ 2147483647 h 1944"/>
                  <a:gd name="T96" fmla="*/ 2147483647 w 3918"/>
                  <a:gd name="T97" fmla="*/ 2147483647 h 1944"/>
                  <a:gd name="T98" fmla="*/ 2147483647 w 3918"/>
                  <a:gd name="T99" fmla="*/ 2147483647 h 1944"/>
                  <a:gd name="T100" fmla="*/ 2147483647 w 3918"/>
                  <a:gd name="T101" fmla="*/ 2147483647 h 1944"/>
                  <a:gd name="T102" fmla="*/ 2147483647 w 3918"/>
                  <a:gd name="T103" fmla="*/ 2147483647 h 1944"/>
                  <a:gd name="T104" fmla="*/ 2147483647 w 3918"/>
                  <a:gd name="T105" fmla="*/ 2147483647 h 1944"/>
                  <a:gd name="T106" fmla="*/ 2147483647 w 3918"/>
                  <a:gd name="T107" fmla="*/ 2147483647 h 1944"/>
                  <a:gd name="T108" fmla="*/ 2147483647 w 3918"/>
                  <a:gd name="T109" fmla="*/ 2147483647 h 1944"/>
                  <a:gd name="T110" fmla="*/ 2147483647 w 3918"/>
                  <a:gd name="T111" fmla="*/ 2147483647 h 1944"/>
                  <a:gd name="T112" fmla="*/ 2147483647 w 3918"/>
                  <a:gd name="T113" fmla="*/ 2147483647 h 1944"/>
                  <a:gd name="T114" fmla="*/ 2147483647 w 3918"/>
                  <a:gd name="T115" fmla="*/ 2147483647 h 1944"/>
                  <a:gd name="T116" fmla="*/ 2147483647 w 3918"/>
                  <a:gd name="T117" fmla="*/ 2147483647 h 1944"/>
                  <a:gd name="T118" fmla="*/ 2147483647 w 3918"/>
                  <a:gd name="T119" fmla="*/ 2147483647 h 1944"/>
                  <a:gd name="T120" fmla="*/ 2147483647 w 3918"/>
                  <a:gd name="T121" fmla="*/ 2147483647 h 1944"/>
                  <a:gd name="T122" fmla="*/ 2147483647 w 3918"/>
                  <a:gd name="T123" fmla="*/ 2147483647 h 1944"/>
                  <a:gd name="T124" fmla="*/ 2147483647 w 3918"/>
                  <a:gd name="T125" fmla="*/ 2147483647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Mexic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33463" y="3019426"/>
                <a:ext cx="749300" cy="587375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3" name="Canad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036638" y="1557338"/>
                <a:ext cx="2243138" cy="1160463"/>
              </a:xfrm>
              <a:custGeom>
                <a:avLst/>
                <a:gdLst>
                  <a:gd name="T0" fmla="*/ 2147483647 w 5574"/>
                  <a:gd name="T1" fmla="*/ 2147483647 h 2886"/>
                  <a:gd name="T2" fmla="*/ 2147483647 w 5574"/>
                  <a:gd name="T3" fmla="*/ 2147483647 h 2886"/>
                  <a:gd name="T4" fmla="*/ 2147483647 w 5574"/>
                  <a:gd name="T5" fmla="*/ 2147483647 h 2886"/>
                  <a:gd name="T6" fmla="*/ 2147483647 w 5574"/>
                  <a:gd name="T7" fmla="*/ 2147483647 h 2886"/>
                  <a:gd name="T8" fmla="*/ 2147483647 w 5574"/>
                  <a:gd name="T9" fmla="*/ 2147483647 h 2886"/>
                  <a:gd name="T10" fmla="*/ 2147483647 w 5574"/>
                  <a:gd name="T11" fmla="*/ 2147483647 h 2886"/>
                  <a:gd name="T12" fmla="*/ 2147483647 w 5574"/>
                  <a:gd name="T13" fmla="*/ 2147483647 h 2886"/>
                  <a:gd name="T14" fmla="*/ 2147483647 w 5574"/>
                  <a:gd name="T15" fmla="*/ 2147483647 h 2886"/>
                  <a:gd name="T16" fmla="*/ 2147483647 w 5574"/>
                  <a:gd name="T17" fmla="*/ 2147483647 h 2886"/>
                  <a:gd name="T18" fmla="*/ 2147483647 w 5574"/>
                  <a:gd name="T19" fmla="*/ 2147483647 h 2886"/>
                  <a:gd name="T20" fmla="*/ 2147483647 w 5574"/>
                  <a:gd name="T21" fmla="*/ 2147483647 h 2886"/>
                  <a:gd name="T22" fmla="*/ 2147483647 w 5574"/>
                  <a:gd name="T23" fmla="*/ 2147483647 h 2886"/>
                  <a:gd name="T24" fmla="*/ 2147483647 w 5574"/>
                  <a:gd name="T25" fmla="*/ 2147483647 h 2886"/>
                  <a:gd name="T26" fmla="*/ 2147483647 w 5574"/>
                  <a:gd name="T27" fmla="*/ 2147483647 h 2886"/>
                  <a:gd name="T28" fmla="*/ 2147483647 w 5574"/>
                  <a:gd name="T29" fmla="*/ 2147483647 h 2886"/>
                  <a:gd name="T30" fmla="*/ 2147483647 w 5574"/>
                  <a:gd name="T31" fmla="*/ 2147483647 h 2886"/>
                  <a:gd name="T32" fmla="*/ 2147483647 w 5574"/>
                  <a:gd name="T33" fmla="*/ 2147483647 h 2886"/>
                  <a:gd name="T34" fmla="*/ 2147483647 w 5574"/>
                  <a:gd name="T35" fmla="*/ 2147483647 h 2886"/>
                  <a:gd name="T36" fmla="*/ 2147483647 w 5574"/>
                  <a:gd name="T37" fmla="*/ 2147483647 h 2886"/>
                  <a:gd name="T38" fmla="*/ 2147483647 w 5574"/>
                  <a:gd name="T39" fmla="*/ 2147483647 h 2886"/>
                  <a:gd name="T40" fmla="*/ 2147483647 w 5574"/>
                  <a:gd name="T41" fmla="*/ 2147483647 h 2886"/>
                  <a:gd name="T42" fmla="*/ 2147483647 w 5574"/>
                  <a:gd name="T43" fmla="*/ 2147483647 h 2886"/>
                  <a:gd name="T44" fmla="*/ 2147483647 w 5574"/>
                  <a:gd name="T45" fmla="*/ 2147483647 h 2886"/>
                  <a:gd name="T46" fmla="*/ 2147483647 w 5574"/>
                  <a:gd name="T47" fmla="*/ 2147483647 h 2886"/>
                  <a:gd name="T48" fmla="*/ 2147483647 w 5574"/>
                  <a:gd name="T49" fmla="*/ 2147483647 h 2886"/>
                  <a:gd name="T50" fmla="*/ 2147483647 w 5574"/>
                  <a:gd name="T51" fmla="*/ 2147483647 h 2886"/>
                  <a:gd name="T52" fmla="*/ 2147483647 w 5574"/>
                  <a:gd name="T53" fmla="*/ 2147483647 h 2886"/>
                  <a:gd name="T54" fmla="*/ 2147483647 w 5574"/>
                  <a:gd name="T55" fmla="*/ 2147483647 h 2886"/>
                  <a:gd name="T56" fmla="*/ 2147483647 w 5574"/>
                  <a:gd name="T57" fmla="*/ 2147483647 h 2886"/>
                  <a:gd name="T58" fmla="*/ 2147483647 w 5574"/>
                  <a:gd name="T59" fmla="*/ 2147483647 h 2886"/>
                  <a:gd name="T60" fmla="*/ 2147483647 w 5574"/>
                  <a:gd name="T61" fmla="*/ 2147483647 h 2886"/>
                  <a:gd name="T62" fmla="*/ 2147483647 w 5574"/>
                  <a:gd name="T63" fmla="*/ 2147483647 h 2886"/>
                  <a:gd name="T64" fmla="*/ 2147483647 w 5574"/>
                  <a:gd name="T65" fmla="*/ 2147483647 h 2886"/>
                  <a:gd name="T66" fmla="*/ 2147483647 w 5574"/>
                  <a:gd name="T67" fmla="*/ 2147483647 h 2886"/>
                  <a:gd name="T68" fmla="*/ 2147483647 w 5574"/>
                  <a:gd name="T69" fmla="*/ 2147483647 h 2886"/>
                  <a:gd name="T70" fmla="*/ 2147483647 w 5574"/>
                  <a:gd name="T71" fmla="*/ 2147483647 h 2886"/>
                  <a:gd name="T72" fmla="*/ 2147483647 w 5574"/>
                  <a:gd name="T73" fmla="*/ 2147483647 h 2886"/>
                  <a:gd name="T74" fmla="*/ 2147483647 w 5574"/>
                  <a:gd name="T75" fmla="*/ 2147483647 h 2886"/>
                  <a:gd name="T76" fmla="*/ 2147483647 w 5574"/>
                  <a:gd name="T77" fmla="*/ 2147483647 h 2886"/>
                  <a:gd name="T78" fmla="*/ 2147483647 w 5574"/>
                  <a:gd name="T79" fmla="*/ 2147483647 h 2886"/>
                  <a:gd name="T80" fmla="*/ 2147483647 w 5574"/>
                  <a:gd name="T81" fmla="*/ 2147483647 h 2886"/>
                  <a:gd name="T82" fmla="*/ 2147483647 w 5574"/>
                  <a:gd name="T83" fmla="*/ 2147483647 h 2886"/>
                  <a:gd name="T84" fmla="*/ 2147483647 w 5574"/>
                  <a:gd name="T85" fmla="*/ 2147483647 h 2886"/>
                  <a:gd name="T86" fmla="*/ 2147483647 w 5574"/>
                  <a:gd name="T87" fmla="*/ 2147483647 h 2886"/>
                  <a:gd name="T88" fmla="*/ 2147483647 w 5574"/>
                  <a:gd name="T89" fmla="*/ 2147483647 h 2886"/>
                  <a:gd name="T90" fmla="*/ 2147483647 w 5574"/>
                  <a:gd name="T91" fmla="*/ 2147483647 h 2886"/>
                  <a:gd name="T92" fmla="*/ 2147483647 w 5574"/>
                  <a:gd name="T93" fmla="*/ 2147483647 h 2886"/>
                  <a:gd name="T94" fmla="*/ 2147483647 w 5574"/>
                  <a:gd name="T95" fmla="*/ 2147483647 h 2886"/>
                  <a:gd name="T96" fmla="*/ 2147483647 w 5574"/>
                  <a:gd name="T97" fmla="*/ 2147483647 h 2886"/>
                  <a:gd name="T98" fmla="*/ 2147483647 w 5574"/>
                  <a:gd name="T99" fmla="*/ 2147483647 h 2886"/>
                  <a:gd name="T100" fmla="*/ 2147483647 w 5574"/>
                  <a:gd name="T101" fmla="*/ 2147483647 h 2886"/>
                  <a:gd name="T102" fmla="*/ 2147483647 w 5574"/>
                  <a:gd name="T103" fmla="*/ 2147483647 h 2886"/>
                  <a:gd name="T104" fmla="*/ 2147483647 w 5574"/>
                  <a:gd name="T105" fmla="*/ 2147483647 h 2886"/>
                  <a:gd name="T106" fmla="*/ 2147483647 w 5574"/>
                  <a:gd name="T107" fmla="*/ 2147483647 h 2886"/>
                  <a:gd name="T108" fmla="*/ 2147483647 w 5574"/>
                  <a:gd name="T109" fmla="*/ 2147483647 h 2886"/>
                  <a:gd name="T110" fmla="*/ 2147483647 w 5574"/>
                  <a:gd name="T111" fmla="*/ 2147483647 h 2886"/>
                  <a:gd name="T112" fmla="*/ 2147483647 w 5574"/>
                  <a:gd name="T113" fmla="*/ 2147483647 h 2886"/>
                  <a:gd name="T114" fmla="*/ 2147483647 w 5574"/>
                  <a:gd name="T115" fmla="*/ 2147483647 h 2886"/>
                  <a:gd name="T116" fmla="*/ 2147483647 w 5574"/>
                  <a:gd name="T117" fmla="*/ 2147483647 h 2886"/>
                  <a:gd name="T118" fmla="*/ 2147483647 w 5574"/>
                  <a:gd name="T119" fmla="*/ 2147483647 h 2886"/>
                  <a:gd name="T120" fmla="*/ 2147483647 w 5574"/>
                  <a:gd name="T121" fmla="*/ 2147483647 h 2886"/>
                  <a:gd name="T122" fmla="*/ 2147483647 w 5574"/>
                  <a:gd name="T123" fmla="*/ 2147483647 h 2886"/>
                  <a:gd name="T124" fmla="*/ 2147483647 w 5574"/>
                  <a:gd name="T125" fmla="*/ 2147483647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49" name="CaixaDeTexto 2"/>
          <p:cNvSpPr txBox="1">
            <a:spLocks noChangeArrowheads="1"/>
          </p:cNvSpPr>
          <p:nvPr/>
        </p:nvSpPr>
        <p:spPr bwMode="auto">
          <a:xfrm>
            <a:off x="130540" y="4468945"/>
            <a:ext cx="19523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 smtClean="0">
                <a:latin typeface="Arial Narrow" charset="0"/>
              </a:rPr>
              <a:t>Milho, abóbora, </a:t>
            </a:r>
          </a:p>
          <a:p>
            <a:pPr algn="ctr"/>
            <a:r>
              <a:rPr lang="pt-BR" sz="2000" b="1" dirty="0">
                <a:latin typeface="Arial Narrow" charset="0"/>
              </a:rPr>
              <a:t>f</a:t>
            </a:r>
            <a:r>
              <a:rPr lang="pt-BR" sz="2000" b="1" dirty="0" smtClean="0">
                <a:latin typeface="Arial Narrow" charset="0"/>
              </a:rPr>
              <a:t>eijão e batata</a:t>
            </a:r>
          </a:p>
          <a:p>
            <a:pPr algn="ctr"/>
            <a:r>
              <a:rPr lang="pt-BR" sz="2000" b="1" dirty="0" smtClean="0">
                <a:latin typeface="Arial Narrow" charset="0"/>
              </a:rPr>
              <a:t>~10.000 anos</a:t>
            </a:r>
          </a:p>
          <a:p>
            <a:pPr algn="ctr"/>
            <a:endParaRPr lang="pt-BR" sz="2000" b="1" dirty="0">
              <a:latin typeface="Arial Narrow" charset="0"/>
            </a:endParaRPr>
          </a:p>
        </p:txBody>
      </p:sp>
      <p:sp>
        <p:nvSpPr>
          <p:cNvPr id="350" name="CaixaDeTexto 2"/>
          <p:cNvSpPr txBox="1">
            <a:spLocks noChangeArrowheads="1"/>
          </p:cNvSpPr>
          <p:nvPr/>
        </p:nvSpPr>
        <p:spPr bwMode="auto">
          <a:xfrm>
            <a:off x="3015156" y="2749991"/>
            <a:ext cx="19523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 smtClean="0">
                <a:latin typeface="Arial Narrow" charset="0"/>
              </a:rPr>
              <a:t>Trigo, cevada, ervilha e lentilha</a:t>
            </a:r>
          </a:p>
          <a:p>
            <a:pPr algn="ctr"/>
            <a:r>
              <a:rPr lang="pt-BR" sz="2000" b="1" dirty="0" smtClean="0">
                <a:latin typeface="Arial Narrow" charset="0"/>
              </a:rPr>
              <a:t>~13.000 anos</a:t>
            </a:r>
          </a:p>
          <a:p>
            <a:pPr algn="ctr"/>
            <a:endParaRPr lang="pt-BR" sz="2000" b="1" dirty="0">
              <a:latin typeface="Arial Narrow" charset="0"/>
            </a:endParaRPr>
          </a:p>
        </p:txBody>
      </p:sp>
      <p:sp>
        <p:nvSpPr>
          <p:cNvPr id="351" name="CaixaDeTexto 2"/>
          <p:cNvSpPr txBox="1">
            <a:spLocks noChangeArrowheads="1"/>
          </p:cNvSpPr>
          <p:nvPr/>
        </p:nvSpPr>
        <p:spPr bwMode="auto">
          <a:xfrm>
            <a:off x="10705998" y="3031791"/>
            <a:ext cx="1486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 smtClean="0">
                <a:latin typeface="Arial Narrow" charset="0"/>
              </a:rPr>
              <a:t>Arroz, soja</a:t>
            </a:r>
          </a:p>
          <a:p>
            <a:pPr algn="ctr"/>
            <a:r>
              <a:rPr lang="pt-BR" sz="2000" b="1" dirty="0" smtClean="0">
                <a:latin typeface="Arial Narrow" charset="0"/>
              </a:rPr>
              <a:t>~9.000 anos</a:t>
            </a:r>
          </a:p>
          <a:p>
            <a:pPr algn="ctr"/>
            <a:endParaRPr lang="pt-BR" sz="2000" b="1" dirty="0">
              <a:latin typeface="Arial Narrow" charset="0"/>
            </a:endParaRPr>
          </a:p>
        </p:txBody>
      </p:sp>
      <p:sp>
        <p:nvSpPr>
          <p:cNvPr id="352" name="CaixaDeTexto 2"/>
          <p:cNvSpPr txBox="1">
            <a:spLocks noChangeArrowheads="1"/>
          </p:cNvSpPr>
          <p:nvPr/>
        </p:nvSpPr>
        <p:spPr bwMode="auto">
          <a:xfrm>
            <a:off x="7792777" y="5197779"/>
            <a:ext cx="1486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 smtClean="0">
                <a:latin typeface="Arial Narrow" charset="0"/>
              </a:rPr>
              <a:t>Arroz, feijão</a:t>
            </a:r>
          </a:p>
          <a:p>
            <a:pPr algn="ctr"/>
            <a:r>
              <a:rPr lang="pt-BR" sz="2000" b="1" dirty="0" smtClean="0">
                <a:latin typeface="Arial Narrow" charset="0"/>
              </a:rPr>
              <a:t>~8.500 anos</a:t>
            </a:r>
          </a:p>
          <a:p>
            <a:pPr algn="ctr"/>
            <a:endParaRPr lang="pt-BR" sz="2000" b="1" dirty="0">
              <a:latin typeface="Arial Narrow" charset="0"/>
            </a:endParaRPr>
          </a:p>
        </p:txBody>
      </p:sp>
      <p:cxnSp>
        <p:nvCxnSpPr>
          <p:cNvPr id="354" name="Conector angulado 353"/>
          <p:cNvCxnSpPr/>
          <p:nvPr/>
        </p:nvCxnSpPr>
        <p:spPr>
          <a:xfrm rot="5400000" flipH="1" flipV="1">
            <a:off x="503312" y="2722014"/>
            <a:ext cx="1767000" cy="1654828"/>
          </a:xfrm>
          <a:prstGeom prst="bentConnector3">
            <a:avLst>
              <a:gd name="adj1" fmla="val 9992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ector angulado 356"/>
          <p:cNvCxnSpPr/>
          <p:nvPr/>
        </p:nvCxnSpPr>
        <p:spPr>
          <a:xfrm rot="5400000" flipH="1" flipV="1">
            <a:off x="843387" y="3475237"/>
            <a:ext cx="1093251" cy="822133"/>
          </a:xfrm>
          <a:prstGeom prst="bentConnector3">
            <a:avLst>
              <a:gd name="adj1" fmla="val 1001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Conector angulado 359"/>
          <p:cNvCxnSpPr/>
          <p:nvPr/>
        </p:nvCxnSpPr>
        <p:spPr>
          <a:xfrm flipV="1">
            <a:off x="1865627" y="4570645"/>
            <a:ext cx="915280" cy="5614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angulado 363"/>
          <p:cNvCxnSpPr/>
          <p:nvPr/>
        </p:nvCxnSpPr>
        <p:spPr>
          <a:xfrm flipV="1">
            <a:off x="4453666" y="2322699"/>
            <a:ext cx="1584824" cy="408909"/>
          </a:xfrm>
          <a:prstGeom prst="bentConnector3">
            <a:avLst>
              <a:gd name="adj1" fmla="val -90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angulado 366"/>
          <p:cNvCxnSpPr/>
          <p:nvPr/>
        </p:nvCxnSpPr>
        <p:spPr>
          <a:xfrm flipV="1">
            <a:off x="4819426" y="2888391"/>
            <a:ext cx="2134344" cy="5233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angulado 370"/>
          <p:cNvCxnSpPr/>
          <p:nvPr/>
        </p:nvCxnSpPr>
        <p:spPr>
          <a:xfrm rot="10800000">
            <a:off x="9746224" y="3017634"/>
            <a:ext cx="1061472" cy="35382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de seta reta 374"/>
          <p:cNvCxnSpPr>
            <a:stCxn id="352" idx="0"/>
          </p:cNvCxnSpPr>
          <p:nvPr/>
        </p:nvCxnSpPr>
        <p:spPr>
          <a:xfrm flipH="1" flipV="1">
            <a:off x="8535777" y="3246454"/>
            <a:ext cx="1" cy="1951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3"/>
          <p:cNvSpPr txBox="1">
            <a:spLocks noChangeArrowheads="1"/>
          </p:cNvSpPr>
          <p:nvPr/>
        </p:nvSpPr>
        <p:spPr bwMode="auto">
          <a:xfrm>
            <a:off x="5082953" y="6564346"/>
            <a:ext cx="773582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Diamond, J. (2002). Evolution, consequences and future of plant and animal domestication. Nature 418: 700-707.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 Narrow" charset="0"/>
              <a:ea typeface="Times New Roman" charset="0"/>
              <a:cs typeface="Times New Roman" charset="0"/>
            </a:endParaRPr>
          </a:p>
        </p:txBody>
      </p:sp>
      <p:sp>
        <p:nvSpPr>
          <p:cNvPr id="2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022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sz="3600" b="1" dirty="0" smtClean="0">
                <a:latin typeface="Arial Narrow"/>
                <a:ea typeface="ＭＳ Ｐゴシック" pitchFamily="34" charset="-128"/>
              </a:rPr>
              <a:t>Domesticação de plantas no mundo</a:t>
            </a:r>
            <a:endParaRPr lang="pt-BR" sz="3600" b="1" dirty="0">
              <a:latin typeface="Arial Narrow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1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7383"/>
            <a:ext cx="12191999" cy="6985383"/>
          </a:xfrm>
          <a:prstGeom prst="rect">
            <a:avLst/>
          </a:prstGeo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4551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Mendel abriu caminhos para o melhoramento genético (1865)</a:t>
            </a:r>
          </a:p>
        </p:txBody>
      </p:sp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451820" y="1327712"/>
            <a:ext cx="4602826" cy="17081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pt-BR" sz="2500" b="1" dirty="0" smtClean="0">
                <a:latin typeface="Arial Narrow" charset="0"/>
              </a:rPr>
              <a:t>Melhoramento genético</a:t>
            </a:r>
          </a:p>
          <a:p>
            <a:endParaRPr lang="pt-BR" sz="2000" b="1" dirty="0" smtClean="0">
              <a:latin typeface="Arial Narrow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 Narrow" charset="0"/>
              </a:rPr>
              <a:t>Cruzamentos interespecíficos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 Narrow" charset="0"/>
              </a:rPr>
              <a:t>Indução de mutações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 Narrow" charset="0"/>
              </a:rPr>
              <a:t>Transformação genética (transgenia)</a:t>
            </a:r>
            <a:endParaRPr lang="pt-BR" sz="2000" b="1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9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497" y="1103104"/>
            <a:ext cx="7414115" cy="575489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022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sz="3600" b="1" dirty="0" smtClean="0">
                <a:latin typeface="Arial Narrow"/>
                <a:ea typeface="ＭＳ Ｐゴシック" pitchFamily="34" charset="-128"/>
              </a:rPr>
              <a:t>Melhoramento genético e produtividade</a:t>
            </a:r>
            <a:endParaRPr lang="pt-BR" sz="3600" b="1" dirty="0">
              <a:latin typeface="Arial Narrow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96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875</Words>
  <Application>Microsoft Office PowerPoint</Application>
  <PresentationFormat>Personalizar</PresentationFormat>
  <Paragraphs>154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CIB: quem somos?</vt:lpstr>
      <vt:lpstr>O mito do alimento natural</vt:lpstr>
      <vt:lpstr>Alteramos o genoma de plantas por milhares de anos</vt:lpstr>
      <vt:lpstr>Slide 5</vt:lpstr>
      <vt:lpstr>Slide 6</vt:lpstr>
      <vt:lpstr>Domesticação de plantas no mundo</vt:lpstr>
      <vt:lpstr>Mendel abriu caminhos para o melhoramento genético (1865)</vt:lpstr>
      <vt:lpstr>Melhoramento genético e produtividade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Frederico Franz  CIB</dc:creator>
  <cp:lastModifiedBy>amandavs</cp:lastModifiedBy>
  <cp:revision>241</cp:revision>
  <dcterms:created xsi:type="dcterms:W3CDTF">2014-05-15T14:30:32Z</dcterms:created>
  <dcterms:modified xsi:type="dcterms:W3CDTF">2015-08-11T12:46:31Z</dcterms:modified>
</cp:coreProperties>
</file>