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04" r:id="rId2"/>
    <p:sldId id="405" r:id="rId3"/>
    <p:sldId id="407" r:id="rId4"/>
    <p:sldId id="419" r:id="rId5"/>
    <p:sldId id="408" r:id="rId6"/>
    <p:sldId id="422" r:id="rId7"/>
    <p:sldId id="423" r:id="rId8"/>
    <p:sldId id="412" r:id="rId9"/>
    <p:sldId id="399" r:id="rId10"/>
    <p:sldId id="413" r:id="rId11"/>
    <p:sldId id="339" r:id="rId12"/>
    <p:sldId id="340" r:id="rId13"/>
    <p:sldId id="401" r:id="rId14"/>
    <p:sldId id="346" r:id="rId15"/>
    <p:sldId id="348" r:id="rId16"/>
    <p:sldId id="380" r:id="rId17"/>
    <p:sldId id="420" r:id="rId18"/>
    <p:sldId id="421" r:id="rId19"/>
    <p:sldId id="417" r:id="rId20"/>
    <p:sldId id="418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4A28"/>
    <a:srgbClr val="F1BDAF"/>
    <a:srgbClr val="CC9900"/>
    <a:srgbClr val="996633"/>
    <a:srgbClr val="CC66FF"/>
    <a:srgbClr val="CC3399"/>
    <a:srgbClr val="0000FF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1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5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Planilha_do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4.9489291793556628E-2"/>
          <c:y val="3.2046228061567254E-2"/>
          <c:w val="0.94046171938594347"/>
          <c:h val="0.92405248236402482"/>
        </c:manualLayout>
      </c:layout>
      <c:lineChart>
        <c:grouping val="standar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10795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Plan1!$A$2:$A$16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Plan1!$B$2:$B$16</c:f>
              <c:numCache>
                <c:formatCode>General</c:formatCode>
                <c:ptCount val="15"/>
                <c:pt idx="0">
                  <c:v>82</c:v>
                </c:pt>
                <c:pt idx="1">
                  <c:v>100</c:v>
                </c:pt>
                <c:pt idx="2">
                  <c:v>95</c:v>
                </c:pt>
                <c:pt idx="3">
                  <c:v>125</c:v>
                </c:pt>
                <c:pt idx="4">
                  <c:v>120</c:v>
                </c:pt>
                <c:pt idx="5">
                  <c:v>105</c:v>
                </c:pt>
                <c:pt idx="6">
                  <c:v>110</c:v>
                </c:pt>
                <c:pt idx="7">
                  <c:v>130</c:v>
                </c:pt>
                <c:pt idx="8">
                  <c:v>142</c:v>
                </c:pt>
                <c:pt idx="9">
                  <c:v>150</c:v>
                </c:pt>
                <c:pt idx="10">
                  <c:v>157</c:v>
                </c:pt>
                <c:pt idx="11">
                  <c:v>163</c:v>
                </c:pt>
                <c:pt idx="12">
                  <c:v>165</c:v>
                </c:pt>
                <c:pt idx="13">
                  <c:v>190</c:v>
                </c:pt>
                <c:pt idx="14">
                  <c:v>198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Plan1!$A$2:$A$16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Plan1!$C$2:$C$16</c:f>
              <c:numCache>
                <c:formatCode>General</c:formatCode>
                <c:ptCount val="15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Colunas2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Plan1!$A$2:$A$16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Plan1!$D$2:$D$16</c:f>
              <c:numCache>
                <c:formatCode>General</c:formatCode>
                <c:ptCount val="15"/>
              </c:numCache>
            </c:numRef>
          </c:val>
        </c:ser>
        <c:drop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dropLines>
        <c:marker val="1"/>
        <c:axId val="108836736"/>
        <c:axId val="104628608"/>
      </c:lineChart>
      <c:catAx>
        <c:axId val="1088367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4628608"/>
        <c:crosses val="autoZero"/>
        <c:auto val="1"/>
        <c:lblAlgn val="ctr"/>
        <c:lblOffset val="100"/>
      </c:catAx>
      <c:valAx>
        <c:axId val="1046286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883673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C8D9F-6984-47D5-BD79-6F8014B02DE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AE56F90-F36C-4112-ACD8-63A4F35ECFB1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800" dirty="0" smtClean="0">
              <a:latin typeface="Arial Narrow" panose="020B0606020202030204" pitchFamily="34" charset="0"/>
            </a:rPr>
            <a:t>Estímulo ao avanço científico</a:t>
          </a:r>
          <a:endParaRPr lang="pt-BR" sz="2800" dirty="0">
            <a:latin typeface="Arial Narrow" panose="020B0606020202030204" pitchFamily="34" charset="0"/>
          </a:endParaRPr>
        </a:p>
      </dgm:t>
    </dgm:pt>
    <dgm:pt modelId="{7187E23F-2D3C-47FB-A0BA-D168913E6FE4}" type="parTrans" cxnId="{63AEE8C6-374C-4DAF-A58B-2DE145222216}">
      <dgm:prSet/>
      <dgm:spPr/>
      <dgm:t>
        <a:bodyPr/>
        <a:lstStyle/>
        <a:p>
          <a:endParaRPr lang="pt-BR"/>
        </a:p>
      </dgm:t>
    </dgm:pt>
    <dgm:pt modelId="{A785A7DB-AFE3-4526-B045-AD9C8A804483}" type="sibTrans" cxnId="{63AEE8C6-374C-4DAF-A58B-2DE145222216}">
      <dgm:prSet/>
      <dgm:spPr/>
      <dgm:t>
        <a:bodyPr/>
        <a:lstStyle/>
        <a:p>
          <a:endParaRPr lang="pt-BR"/>
        </a:p>
      </dgm:t>
    </dgm:pt>
    <dgm:pt modelId="{7D783F7A-FFBA-4330-87DD-12A1450882A4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800" dirty="0" smtClean="0">
              <a:latin typeface="Arial Narrow" panose="020B0606020202030204" pitchFamily="34" charset="0"/>
            </a:rPr>
            <a:t>Proteção à vida e ao meio ambiente </a:t>
          </a:r>
          <a:endParaRPr lang="pt-BR" sz="2800" dirty="0">
            <a:latin typeface="Arial Narrow" panose="020B0606020202030204" pitchFamily="34" charset="0"/>
          </a:endParaRPr>
        </a:p>
      </dgm:t>
    </dgm:pt>
    <dgm:pt modelId="{09EE2E73-097E-422F-B656-2203403CBE06}" type="parTrans" cxnId="{011432ED-2EBA-4322-9A2E-FAB11733F8CF}">
      <dgm:prSet/>
      <dgm:spPr/>
      <dgm:t>
        <a:bodyPr/>
        <a:lstStyle/>
        <a:p>
          <a:endParaRPr lang="pt-BR"/>
        </a:p>
      </dgm:t>
    </dgm:pt>
    <dgm:pt modelId="{51F27C30-9CCC-490B-BE87-567F36B89599}" type="sibTrans" cxnId="{011432ED-2EBA-4322-9A2E-FAB11733F8CF}">
      <dgm:prSet/>
      <dgm:spPr/>
      <dgm:t>
        <a:bodyPr/>
        <a:lstStyle/>
        <a:p>
          <a:endParaRPr lang="pt-BR"/>
        </a:p>
      </dgm:t>
    </dgm:pt>
    <dgm:pt modelId="{F871BFCA-0F3F-40C9-9B29-13D782D1B35E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800" dirty="0" smtClean="0">
              <a:latin typeface="Arial Narrow" panose="020B0606020202030204" pitchFamily="34" charset="0"/>
            </a:rPr>
            <a:t>Observância do princípio da precaução</a:t>
          </a:r>
          <a:endParaRPr lang="pt-BR" sz="2800" dirty="0">
            <a:latin typeface="Arial Narrow" panose="020B0606020202030204" pitchFamily="34" charset="0"/>
          </a:endParaRPr>
        </a:p>
      </dgm:t>
    </dgm:pt>
    <dgm:pt modelId="{282D50CC-E7FE-40C4-95A8-D12ECBC95FF6}" type="parTrans" cxnId="{DDDAC1A0-725E-4EF3-93ED-FF47CDFF4EB8}">
      <dgm:prSet/>
      <dgm:spPr/>
      <dgm:t>
        <a:bodyPr/>
        <a:lstStyle/>
        <a:p>
          <a:endParaRPr lang="pt-BR"/>
        </a:p>
      </dgm:t>
    </dgm:pt>
    <dgm:pt modelId="{5090261A-DFFA-4AD4-8304-024CDE4F2FF0}" type="sibTrans" cxnId="{DDDAC1A0-725E-4EF3-93ED-FF47CDFF4EB8}">
      <dgm:prSet/>
      <dgm:spPr/>
      <dgm:t>
        <a:bodyPr/>
        <a:lstStyle/>
        <a:p>
          <a:endParaRPr lang="pt-BR"/>
        </a:p>
      </dgm:t>
    </dgm:pt>
    <dgm:pt modelId="{576C912B-AD00-482C-8B5F-AAF9AF969219}" type="pres">
      <dgm:prSet presAssocID="{A6DC8D9F-6984-47D5-BD79-6F8014B02D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744BFA9-D4DA-49C2-AE40-341433BEE526}" type="pres">
      <dgm:prSet presAssocID="{7AE56F90-F36C-4112-ACD8-63A4F35ECFB1}" presName="parentLin" presStyleCnt="0"/>
      <dgm:spPr/>
    </dgm:pt>
    <dgm:pt modelId="{8BE036D6-A8A9-4E13-B376-475673A781F0}" type="pres">
      <dgm:prSet presAssocID="{7AE56F90-F36C-4112-ACD8-63A4F35ECFB1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23E7EDA3-B174-4157-85C8-4C2F714EDD52}" type="pres">
      <dgm:prSet presAssocID="{7AE56F90-F36C-4112-ACD8-63A4F35ECFB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7191E7-9B98-47D2-8CE3-D0AF36B6EE72}" type="pres">
      <dgm:prSet presAssocID="{7AE56F90-F36C-4112-ACD8-63A4F35ECFB1}" presName="negativeSpace" presStyleCnt="0"/>
      <dgm:spPr/>
    </dgm:pt>
    <dgm:pt modelId="{DA098664-09F6-4048-9175-C7BBCB614A60}" type="pres">
      <dgm:prSet presAssocID="{7AE56F90-F36C-4112-ACD8-63A4F35ECFB1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6">
              <a:lumMod val="50000"/>
            </a:schemeClr>
          </a:solidFill>
        </a:ln>
      </dgm:spPr>
    </dgm:pt>
    <dgm:pt modelId="{4536EE0E-4BBA-4EFA-B8B8-AE09CAF708B0}" type="pres">
      <dgm:prSet presAssocID="{A785A7DB-AFE3-4526-B045-AD9C8A804483}" presName="spaceBetweenRectangles" presStyleCnt="0"/>
      <dgm:spPr/>
    </dgm:pt>
    <dgm:pt modelId="{C4D1B426-423A-49F5-A933-69A9473C3CD8}" type="pres">
      <dgm:prSet presAssocID="{7D783F7A-FFBA-4330-87DD-12A1450882A4}" presName="parentLin" presStyleCnt="0"/>
      <dgm:spPr/>
    </dgm:pt>
    <dgm:pt modelId="{CDED931B-C7A4-4444-872A-B6B0E8A92AF4}" type="pres">
      <dgm:prSet presAssocID="{7D783F7A-FFBA-4330-87DD-12A1450882A4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384C9230-00C0-4024-B2DB-608A3080097F}" type="pres">
      <dgm:prSet presAssocID="{7D783F7A-FFBA-4330-87DD-12A1450882A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4EAB48-BE2D-4E6D-9341-6649178529CB}" type="pres">
      <dgm:prSet presAssocID="{7D783F7A-FFBA-4330-87DD-12A1450882A4}" presName="negativeSpace" presStyleCnt="0"/>
      <dgm:spPr/>
    </dgm:pt>
    <dgm:pt modelId="{440F3DB9-29C4-4945-A6A8-42F71B71FF38}" type="pres">
      <dgm:prSet presAssocID="{7D783F7A-FFBA-4330-87DD-12A1450882A4}" presName="childText" presStyleLbl="conFgAcc1" presStyleIdx="1" presStyleCnt="3">
        <dgm:presLayoutVars>
          <dgm:bulletEnabled val="1"/>
        </dgm:presLayoutVars>
      </dgm:prSet>
      <dgm:spPr>
        <a:ln>
          <a:solidFill>
            <a:schemeClr val="accent6">
              <a:lumMod val="50000"/>
            </a:schemeClr>
          </a:solidFill>
        </a:ln>
      </dgm:spPr>
    </dgm:pt>
    <dgm:pt modelId="{03A2AC46-F56C-4C2D-97FE-6763B8A6F027}" type="pres">
      <dgm:prSet presAssocID="{51F27C30-9CCC-490B-BE87-567F36B89599}" presName="spaceBetweenRectangles" presStyleCnt="0"/>
      <dgm:spPr/>
    </dgm:pt>
    <dgm:pt modelId="{551DEBB6-AFBD-4548-A282-E4DC7A53B5B0}" type="pres">
      <dgm:prSet presAssocID="{F871BFCA-0F3F-40C9-9B29-13D782D1B35E}" presName="parentLin" presStyleCnt="0"/>
      <dgm:spPr/>
    </dgm:pt>
    <dgm:pt modelId="{04E1C378-F329-431B-8004-4DFD020B8BC3}" type="pres">
      <dgm:prSet presAssocID="{F871BFCA-0F3F-40C9-9B29-13D782D1B35E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5AF63C60-C4DE-48EB-956D-FDD733164A28}" type="pres">
      <dgm:prSet presAssocID="{F871BFCA-0F3F-40C9-9B29-13D782D1B35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35D074-1D44-4556-B19F-12DE124DD43D}" type="pres">
      <dgm:prSet presAssocID="{F871BFCA-0F3F-40C9-9B29-13D782D1B35E}" presName="negativeSpace" presStyleCnt="0"/>
      <dgm:spPr/>
    </dgm:pt>
    <dgm:pt modelId="{49EBBB56-1FDF-45C4-BF79-D969BFA02A3F}" type="pres">
      <dgm:prSet presAssocID="{F871BFCA-0F3F-40C9-9B29-13D782D1B35E}" presName="childText" presStyleLbl="conFgAcc1" presStyleIdx="2" presStyleCnt="3">
        <dgm:presLayoutVars>
          <dgm:bulletEnabled val="1"/>
        </dgm:presLayoutVars>
      </dgm:prSet>
      <dgm:spPr>
        <a:ln>
          <a:solidFill>
            <a:schemeClr val="accent6">
              <a:lumMod val="50000"/>
            </a:schemeClr>
          </a:solidFill>
        </a:ln>
      </dgm:spPr>
    </dgm:pt>
  </dgm:ptLst>
  <dgm:cxnLst>
    <dgm:cxn modelId="{C3729E16-5005-487E-8607-A6A6DF5E0B33}" type="presOf" srcId="{F871BFCA-0F3F-40C9-9B29-13D782D1B35E}" destId="{04E1C378-F329-431B-8004-4DFD020B8BC3}" srcOrd="0" destOrd="0" presId="urn:microsoft.com/office/officeart/2005/8/layout/list1"/>
    <dgm:cxn modelId="{63AEE8C6-374C-4DAF-A58B-2DE145222216}" srcId="{A6DC8D9F-6984-47D5-BD79-6F8014B02DE2}" destId="{7AE56F90-F36C-4112-ACD8-63A4F35ECFB1}" srcOrd="0" destOrd="0" parTransId="{7187E23F-2D3C-47FB-A0BA-D168913E6FE4}" sibTransId="{A785A7DB-AFE3-4526-B045-AD9C8A804483}"/>
    <dgm:cxn modelId="{EBF7B267-67DD-4D90-A57E-5EA886E49F1C}" type="presOf" srcId="{A6DC8D9F-6984-47D5-BD79-6F8014B02DE2}" destId="{576C912B-AD00-482C-8B5F-AAF9AF969219}" srcOrd="0" destOrd="0" presId="urn:microsoft.com/office/officeart/2005/8/layout/list1"/>
    <dgm:cxn modelId="{CD609834-3B52-4ED7-9389-BE91C5279BF5}" type="presOf" srcId="{F871BFCA-0F3F-40C9-9B29-13D782D1B35E}" destId="{5AF63C60-C4DE-48EB-956D-FDD733164A28}" srcOrd="1" destOrd="0" presId="urn:microsoft.com/office/officeart/2005/8/layout/list1"/>
    <dgm:cxn modelId="{F9CF5C1A-E553-4263-BED5-E9A56DAC7FDB}" type="presOf" srcId="{7AE56F90-F36C-4112-ACD8-63A4F35ECFB1}" destId="{8BE036D6-A8A9-4E13-B376-475673A781F0}" srcOrd="0" destOrd="0" presId="urn:microsoft.com/office/officeart/2005/8/layout/list1"/>
    <dgm:cxn modelId="{78774CD4-41A2-49DF-93A8-067288073CFC}" type="presOf" srcId="{7AE56F90-F36C-4112-ACD8-63A4F35ECFB1}" destId="{23E7EDA3-B174-4157-85C8-4C2F714EDD52}" srcOrd="1" destOrd="0" presId="urn:microsoft.com/office/officeart/2005/8/layout/list1"/>
    <dgm:cxn modelId="{04091093-5222-4095-8989-5841DEC47D4E}" type="presOf" srcId="{7D783F7A-FFBA-4330-87DD-12A1450882A4}" destId="{384C9230-00C0-4024-B2DB-608A3080097F}" srcOrd="1" destOrd="0" presId="urn:microsoft.com/office/officeart/2005/8/layout/list1"/>
    <dgm:cxn modelId="{D8D2D674-3AB1-4FE1-97D5-70768A8A0639}" type="presOf" srcId="{7D783F7A-FFBA-4330-87DD-12A1450882A4}" destId="{CDED931B-C7A4-4444-872A-B6B0E8A92AF4}" srcOrd="0" destOrd="0" presId="urn:microsoft.com/office/officeart/2005/8/layout/list1"/>
    <dgm:cxn modelId="{011432ED-2EBA-4322-9A2E-FAB11733F8CF}" srcId="{A6DC8D9F-6984-47D5-BD79-6F8014B02DE2}" destId="{7D783F7A-FFBA-4330-87DD-12A1450882A4}" srcOrd="1" destOrd="0" parTransId="{09EE2E73-097E-422F-B656-2203403CBE06}" sibTransId="{51F27C30-9CCC-490B-BE87-567F36B89599}"/>
    <dgm:cxn modelId="{DDDAC1A0-725E-4EF3-93ED-FF47CDFF4EB8}" srcId="{A6DC8D9F-6984-47D5-BD79-6F8014B02DE2}" destId="{F871BFCA-0F3F-40C9-9B29-13D782D1B35E}" srcOrd="2" destOrd="0" parTransId="{282D50CC-E7FE-40C4-95A8-D12ECBC95FF6}" sibTransId="{5090261A-DFFA-4AD4-8304-024CDE4F2FF0}"/>
    <dgm:cxn modelId="{2B23036C-F3AA-4563-9F07-28DC62591933}" type="presParOf" srcId="{576C912B-AD00-482C-8B5F-AAF9AF969219}" destId="{3744BFA9-D4DA-49C2-AE40-341433BEE526}" srcOrd="0" destOrd="0" presId="urn:microsoft.com/office/officeart/2005/8/layout/list1"/>
    <dgm:cxn modelId="{6B41EE3B-47BD-41B1-989E-AC4580D34362}" type="presParOf" srcId="{3744BFA9-D4DA-49C2-AE40-341433BEE526}" destId="{8BE036D6-A8A9-4E13-B376-475673A781F0}" srcOrd="0" destOrd="0" presId="urn:microsoft.com/office/officeart/2005/8/layout/list1"/>
    <dgm:cxn modelId="{1BD7446F-0D4D-49D8-811A-0FD206148F45}" type="presParOf" srcId="{3744BFA9-D4DA-49C2-AE40-341433BEE526}" destId="{23E7EDA3-B174-4157-85C8-4C2F714EDD52}" srcOrd="1" destOrd="0" presId="urn:microsoft.com/office/officeart/2005/8/layout/list1"/>
    <dgm:cxn modelId="{66276FBD-021C-407A-B43D-EE50465C55EC}" type="presParOf" srcId="{576C912B-AD00-482C-8B5F-AAF9AF969219}" destId="{6D7191E7-9B98-47D2-8CE3-D0AF36B6EE72}" srcOrd="1" destOrd="0" presId="urn:microsoft.com/office/officeart/2005/8/layout/list1"/>
    <dgm:cxn modelId="{658FDD26-9B79-4015-A388-C2C58CFEA719}" type="presParOf" srcId="{576C912B-AD00-482C-8B5F-AAF9AF969219}" destId="{DA098664-09F6-4048-9175-C7BBCB614A60}" srcOrd="2" destOrd="0" presId="urn:microsoft.com/office/officeart/2005/8/layout/list1"/>
    <dgm:cxn modelId="{5B14D3ED-2A31-42F5-83A6-061607D34E21}" type="presParOf" srcId="{576C912B-AD00-482C-8B5F-AAF9AF969219}" destId="{4536EE0E-4BBA-4EFA-B8B8-AE09CAF708B0}" srcOrd="3" destOrd="0" presId="urn:microsoft.com/office/officeart/2005/8/layout/list1"/>
    <dgm:cxn modelId="{8ABE1E22-2BA9-4BF3-B6BD-1F370053BED9}" type="presParOf" srcId="{576C912B-AD00-482C-8B5F-AAF9AF969219}" destId="{C4D1B426-423A-49F5-A933-69A9473C3CD8}" srcOrd="4" destOrd="0" presId="urn:microsoft.com/office/officeart/2005/8/layout/list1"/>
    <dgm:cxn modelId="{F8952F24-8343-47B4-8162-8B6B0B040C13}" type="presParOf" srcId="{C4D1B426-423A-49F5-A933-69A9473C3CD8}" destId="{CDED931B-C7A4-4444-872A-B6B0E8A92AF4}" srcOrd="0" destOrd="0" presId="urn:microsoft.com/office/officeart/2005/8/layout/list1"/>
    <dgm:cxn modelId="{DEED7A56-58EE-4D82-8EA3-ACDB6DD2671F}" type="presParOf" srcId="{C4D1B426-423A-49F5-A933-69A9473C3CD8}" destId="{384C9230-00C0-4024-B2DB-608A3080097F}" srcOrd="1" destOrd="0" presId="urn:microsoft.com/office/officeart/2005/8/layout/list1"/>
    <dgm:cxn modelId="{5268A4DA-918B-427B-80B7-348D85CD88E3}" type="presParOf" srcId="{576C912B-AD00-482C-8B5F-AAF9AF969219}" destId="{EB4EAB48-BE2D-4E6D-9341-6649178529CB}" srcOrd="5" destOrd="0" presId="urn:microsoft.com/office/officeart/2005/8/layout/list1"/>
    <dgm:cxn modelId="{B645DECF-8192-4D74-AF54-293A1E73D88A}" type="presParOf" srcId="{576C912B-AD00-482C-8B5F-AAF9AF969219}" destId="{440F3DB9-29C4-4945-A6A8-42F71B71FF38}" srcOrd="6" destOrd="0" presId="urn:microsoft.com/office/officeart/2005/8/layout/list1"/>
    <dgm:cxn modelId="{461D9AA0-B740-4023-AEA7-FFDA3FEEDD88}" type="presParOf" srcId="{576C912B-AD00-482C-8B5F-AAF9AF969219}" destId="{03A2AC46-F56C-4C2D-97FE-6763B8A6F027}" srcOrd="7" destOrd="0" presId="urn:microsoft.com/office/officeart/2005/8/layout/list1"/>
    <dgm:cxn modelId="{D03AC523-2164-45DE-9AE4-8BBF652CD02A}" type="presParOf" srcId="{576C912B-AD00-482C-8B5F-AAF9AF969219}" destId="{551DEBB6-AFBD-4548-A282-E4DC7A53B5B0}" srcOrd="8" destOrd="0" presId="urn:microsoft.com/office/officeart/2005/8/layout/list1"/>
    <dgm:cxn modelId="{6A7F1F66-C314-4FF3-B470-5F9F603C7CC1}" type="presParOf" srcId="{551DEBB6-AFBD-4548-A282-E4DC7A53B5B0}" destId="{04E1C378-F329-431B-8004-4DFD020B8BC3}" srcOrd="0" destOrd="0" presId="urn:microsoft.com/office/officeart/2005/8/layout/list1"/>
    <dgm:cxn modelId="{CB08BA53-BB30-418C-92A1-0DFA0B234F0F}" type="presParOf" srcId="{551DEBB6-AFBD-4548-A282-E4DC7A53B5B0}" destId="{5AF63C60-C4DE-48EB-956D-FDD733164A28}" srcOrd="1" destOrd="0" presId="urn:microsoft.com/office/officeart/2005/8/layout/list1"/>
    <dgm:cxn modelId="{CD599AD7-05EC-416F-8262-83D80C301476}" type="presParOf" srcId="{576C912B-AD00-482C-8B5F-AAF9AF969219}" destId="{7535D074-1D44-4556-B19F-12DE124DD43D}" srcOrd="9" destOrd="0" presId="urn:microsoft.com/office/officeart/2005/8/layout/list1"/>
    <dgm:cxn modelId="{C72D7862-24A7-4755-A337-4EBE27A13905}" type="presParOf" srcId="{576C912B-AD00-482C-8B5F-AAF9AF969219}" destId="{49EBBB56-1FDF-45C4-BF79-D969BFA02A3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098664-09F6-4048-9175-C7BBCB614A60}">
      <dsp:nvSpPr>
        <dsp:cNvPr id="0" name=""/>
        <dsp:cNvSpPr/>
      </dsp:nvSpPr>
      <dsp:spPr>
        <a:xfrm>
          <a:off x="0" y="418999"/>
          <a:ext cx="8128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E7EDA3-B174-4157-85C8-4C2F714EDD52}">
      <dsp:nvSpPr>
        <dsp:cNvPr id="0" name=""/>
        <dsp:cNvSpPr/>
      </dsp:nvSpPr>
      <dsp:spPr>
        <a:xfrm>
          <a:off x="406400" y="5719"/>
          <a:ext cx="5689600" cy="82656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>
              <a:latin typeface="Arial Narrow" panose="020B0606020202030204" pitchFamily="34" charset="0"/>
            </a:rPr>
            <a:t>Estímulo ao avanço científico</a:t>
          </a:r>
          <a:endParaRPr lang="pt-BR" sz="2800" kern="1200" dirty="0">
            <a:latin typeface="Arial Narrow" panose="020B0606020202030204" pitchFamily="34" charset="0"/>
          </a:endParaRPr>
        </a:p>
      </dsp:txBody>
      <dsp:txXfrm>
        <a:off x="406400" y="5719"/>
        <a:ext cx="5689600" cy="826560"/>
      </dsp:txXfrm>
    </dsp:sp>
    <dsp:sp modelId="{440F3DB9-29C4-4945-A6A8-42F71B71FF38}">
      <dsp:nvSpPr>
        <dsp:cNvPr id="0" name=""/>
        <dsp:cNvSpPr/>
      </dsp:nvSpPr>
      <dsp:spPr>
        <a:xfrm>
          <a:off x="0" y="1689079"/>
          <a:ext cx="8128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C9230-00C0-4024-B2DB-608A3080097F}">
      <dsp:nvSpPr>
        <dsp:cNvPr id="0" name=""/>
        <dsp:cNvSpPr/>
      </dsp:nvSpPr>
      <dsp:spPr>
        <a:xfrm>
          <a:off x="406400" y="1275799"/>
          <a:ext cx="5689600" cy="82656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>
              <a:latin typeface="Arial Narrow" panose="020B0606020202030204" pitchFamily="34" charset="0"/>
            </a:rPr>
            <a:t>Proteção à vida e ao meio ambiente </a:t>
          </a:r>
          <a:endParaRPr lang="pt-BR" sz="2800" kern="1200" dirty="0">
            <a:latin typeface="Arial Narrow" panose="020B0606020202030204" pitchFamily="34" charset="0"/>
          </a:endParaRPr>
        </a:p>
      </dsp:txBody>
      <dsp:txXfrm>
        <a:off x="406400" y="1275799"/>
        <a:ext cx="5689600" cy="826560"/>
      </dsp:txXfrm>
    </dsp:sp>
    <dsp:sp modelId="{49EBBB56-1FDF-45C4-BF79-D969BFA02A3F}">
      <dsp:nvSpPr>
        <dsp:cNvPr id="0" name=""/>
        <dsp:cNvSpPr/>
      </dsp:nvSpPr>
      <dsp:spPr>
        <a:xfrm>
          <a:off x="0" y="2959159"/>
          <a:ext cx="8128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F63C60-C4DE-48EB-956D-FDD733164A28}">
      <dsp:nvSpPr>
        <dsp:cNvPr id="0" name=""/>
        <dsp:cNvSpPr/>
      </dsp:nvSpPr>
      <dsp:spPr>
        <a:xfrm>
          <a:off x="406400" y="2545879"/>
          <a:ext cx="5689600" cy="82656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>
              <a:latin typeface="Arial Narrow" panose="020B0606020202030204" pitchFamily="34" charset="0"/>
            </a:rPr>
            <a:t>Observância do princípio da precaução</a:t>
          </a:r>
          <a:endParaRPr lang="pt-BR" sz="2800" kern="1200" dirty="0">
            <a:latin typeface="Arial Narrow" panose="020B0606020202030204" pitchFamily="34" charset="0"/>
          </a:endParaRPr>
        </a:p>
      </dsp:txBody>
      <dsp:txXfrm>
        <a:off x="406400" y="2545879"/>
        <a:ext cx="5689600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18120-9532-4513-AA5B-FA6C2B43C8CC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DCC3A-0113-458C-B404-2ADB542799B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47487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96061C1-F50B-AA48-AF43-37CC8A59C436}" type="slidenum">
              <a:rPr lang="pt-BR" sz="1200"/>
              <a:pPr algn="r"/>
              <a:t>11</a:t>
            </a:fld>
            <a:endParaRPr lang="pt-BR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/>
              <a:t>A tecnologia do DNA recombinante é um conjunto de técnicas moleculares para localizar, isolar, estudar e alterar segmentos de DNA. O desenvolvimento que tornou possível esta tecnologia foi a descoberta, no final dos anos 1960, das </a:t>
            </a:r>
            <a:r>
              <a:rPr lang="pt-BR" b="1"/>
              <a:t>enzimas de restrição</a:t>
            </a:r>
            <a:r>
              <a:rPr lang="pt-BR"/>
              <a:t>, que reconhecem e fazem cortes</a:t>
            </a:r>
            <a:r>
              <a:rPr lang="pt-BR" b="1"/>
              <a:t>  </a:t>
            </a:r>
            <a:r>
              <a:rPr lang="pt-BR"/>
              <a:t>na seqüência açúcar-fosfato das moléculas de DNA em seqüências específicas de nucleotídeos. Mais de 800 enzimas de restrição que reconhecem e cortam o DNA em mais de 100 seqüências diferentes foram isoladas de bactérias. Muitas destas enzimas estão comercialmente disponíveis.</a:t>
            </a:r>
          </a:p>
        </p:txBody>
      </p:sp>
    </p:spTree>
    <p:extLst>
      <p:ext uri="{BB962C8B-B14F-4D97-AF65-F5344CB8AC3E}">
        <p14:creationId xmlns:p14="http://schemas.microsoft.com/office/powerpoint/2010/main" xmlns="" val="192016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0813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6833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84861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7054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8468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45795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7052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1940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0418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59177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7215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3800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29149-8986-43B1-A2FA-86DD4BB5C2FF}" type="datetimeFigureOut">
              <a:rPr lang="pt-BR" smtClean="0"/>
              <a:pPr/>
              <a:t>11/08/2015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F584D-5C11-465A-BE8D-E3A25A16D7A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9889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454186" y="3367737"/>
            <a:ext cx="9060295" cy="326199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pt-BR" sz="4500" b="1" dirty="0" smtClean="0">
                <a:latin typeface="Arial Narrow" charset="0"/>
              </a:rPr>
              <a:t> </a:t>
            </a:r>
            <a:r>
              <a:rPr lang="pt-BR" sz="3600" b="1" dirty="0" smtClean="0">
                <a:latin typeface="Arial Narrow" pitchFamily="34" charset="0"/>
              </a:rPr>
              <a:t>Biotecnologia e Biossegurança</a:t>
            </a:r>
          </a:p>
          <a:p>
            <a:pPr algn="ctr"/>
            <a:endParaRPr lang="pt-BR" sz="3600" b="1" dirty="0" smtClean="0">
              <a:latin typeface="Arial Narrow" charset="0"/>
            </a:endParaRPr>
          </a:p>
          <a:p>
            <a:pPr algn="ctr"/>
            <a:r>
              <a:rPr lang="pt-BR" sz="2400" dirty="0" smtClean="0">
                <a:latin typeface="Arial Narrow" charset="0"/>
              </a:rPr>
              <a:t>Adriana Brondani, PhD em Ciências Biológicas</a:t>
            </a:r>
          </a:p>
          <a:p>
            <a:pPr algn="ctr"/>
            <a:endParaRPr lang="pt-BR" sz="2400" dirty="0" smtClean="0">
              <a:latin typeface="Arial Narrow" charset="0"/>
            </a:endParaRPr>
          </a:p>
          <a:p>
            <a:pPr algn="ctr"/>
            <a:r>
              <a:rPr lang="pt-BR" sz="2400" dirty="0" smtClean="0">
                <a:latin typeface="Arial Narrow" pitchFamily="34" charset="0"/>
              </a:rPr>
              <a:t>Brasília, 11 de agosto de 2015</a:t>
            </a:r>
            <a:endParaRPr lang="pt-BR" sz="2400" dirty="0" smtClean="0">
              <a:latin typeface="Arial Narrow" charset="0"/>
            </a:endParaRPr>
          </a:p>
        </p:txBody>
      </p:sp>
      <p:pic>
        <p:nvPicPr>
          <p:cNvPr id="5" name="52c77bfd-697c-4440-903c-f244cee78a20" descr="F1259BC3-8C26-470D-9D25-3EF7AB2F0FB2@aja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1991" y="-5410"/>
            <a:ext cx="4704686" cy="352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5157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8304902" y="5703757"/>
            <a:ext cx="3421829" cy="6755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pt-BR" sz="2000" dirty="0" smtClean="0">
                <a:latin typeface="Arial Narrow" panose="020B0606020202030204" pitchFamily="34" charset="0"/>
              </a:rPr>
              <a:t>Em 1953, James Watson e Francis Crick revelam a estrutura do DNA</a:t>
            </a:r>
          </a:p>
        </p:txBody>
      </p:sp>
    </p:spTree>
    <p:extLst>
      <p:ext uri="{BB962C8B-B14F-4D97-AF65-F5344CB8AC3E}">
        <p14:creationId xmlns:p14="http://schemas.microsoft.com/office/powerpoint/2010/main" xmlns="" val="378896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015038" y="32385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endParaRPr lang="en-US" sz="3200">
              <a:solidFill>
                <a:srgbClr val="FFCC00"/>
              </a:solidFill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6225391" y="2821994"/>
            <a:ext cx="3873750" cy="721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Enzima de restrição “corta” fragmentos específicos do DNA</a:t>
            </a:r>
            <a:endParaRPr lang="pt-BR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6307872" y="4919600"/>
            <a:ext cx="2875643" cy="340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Fragmentos de DNA</a:t>
            </a:r>
            <a:endParaRPr lang="pt-BR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6199188" y="6089031"/>
            <a:ext cx="2875643" cy="289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Gene de interesse</a:t>
            </a:r>
            <a:endParaRPr lang="pt-BR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4" name="Conector de seta reta 3"/>
          <p:cNvCxnSpPr>
            <a:endCxn id="31" idx="1"/>
          </p:cNvCxnSpPr>
          <p:nvPr/>
        </p:nvCxnSpPr>
        <p:spPr>
          <a:xfrm flipV="1">
            <a:off x="2972507" y="5089952"/>
            <a:ext cx="3335365" cy="240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/>
          <p:nvPr/>
        </p:nvCxnSpPr>
        <p:spPr>
          <a:xfrm>
            <a:off x="1735637" y="6228449"/>
            <a:ext cx="4489754" cy="62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angulado 32"/>
          <p:cNvCxnSpPr/>
          <p:nvPr/>
        </p:nvCxnSpPr>
        <p:spPr>
          <a:xfrm rot="5400000" flipH="1" flipV="1">
            <a:off x="5044541" y="3275917"/>
            <a:ext cx="1102608" cy="838383"/>
          </a:xfrm>
          <a:prstGeom prst="bentConnector3">
            <a:avLst>
              <a:gd name="adj1" fmla="val 101394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o 5"/>
          <p:cNvGrpSpPr/>
          <p:nvPr/>
        </p:nvGrpSpPr>
        <p:grpSpPr>
          <a:xfrm rot="2413329">
            <a:off x="1183453" y="1083053"/>
            <a:ext cx="4229895" cy="6576680"/>
            <a:chOff x="7273299" y="1667727"/>
            <a:chExt cx="3267798" cy="5080802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713" t="3437" r="67606" b="10206"/>
            <a:stretch/>
          </p:blipFill>
          <p:spPr>
            <a:xfrm>
              <a:off x="8046562" y="2062417"/>
              <a:ext cx="991321" cy="1659578"/>
            </a:xfrm>
            <a:prstGeom prst="rect">
              <a:avLst/>
            </a:prstGeom>
          </p:spPr>
        </p:pic>
        <p:grpSp>
          <p:nvGrpSpPr>
            <p:cNvPr id="8" name="Group 60"/>
            <p:cNvGrpSpPr>
              <a:grpSpLocks/>
            </p:cNvGrpSpPr>
            <p:nvPr/>
          </p:nvGrpSpPr>
          <p:grpSpPr bwMode="auto">
            <a:xfrm rot="2351093">
              <a:off x="7841651" y="4218997"/>
              <a:ext cx="1384271" cy="424267"/>
              <a:chOff x="3975933" y="3912576"/>
              <a:chExt cx="2514699" cy="722340"/>
            </a:xfrm>
          </p:grpSpPr>
          <p:sp>
            <p:nvSpPr>
              <p:cNvPr id="23" name="Freeform 52"/>
              <p:cNvSpPr/>
              <p:nvPr/>
            </p:nvSpPr>
            <p:spPr>
              <a:xfrm>
                <a:off x="5746066" y="4142772"/>
                <a:ext cx="550884" cy="492144"/>
              </a:xfrm>
              <a:custGeom>
                <a:avLst/>
                <a:gdLst>
                  <a:gd name="connsiteX0" fmla="*/ 91443 w 551558"/>
                  <a:gd name="connsiteY0" fmla="*/ 246218 h 491312"/>
                  <a:gd name="connsiteX1" fmla="*/ 137020 w 551558"/>
                  <a:gd name="connsiteY1" fmla="*/ 311735 h 491312"/>
                  <a:gd name="connsiteX2" fmla="*/ 199689 w 551558"/>
                  <a:gd name="connsiteY2" fmla="*/ 323130 h 491312"/>
                  <a:gd name="connsiteX3" fmla="*/ 302239 w 551558"/>
                  <a:gd name="connsiteY3" fmla="*/ 212035 h 491312"/>
                  <a:gd name="connsiteX4" fmla="*/ 399091 w 551558"/>
                  <a:gd name="connsiteY4" fmla="*/ 75302 h 491312"/>
                  <a:gd name="connsiteX5" fmla="*/ 441820 w 551558"/>
                  <a:gd name="connsiteY5" fmla="*/ 1238 h 491312"/>
                  <a:gd name="connsiteX6" fmla="*/ 470306 w 551558"/>
                  <a:gd name="connsiteY6" fmla="*/ 35421 h 491312"/>
                  <a:gd name="connsiteX7" fmla="*/ 530127 w 551558"/>
                  <a:gd name="connsiteY7" fmla="*/ 118031 h 491312"/>
                  <a:gd name="connsiteX8" fmla="*/ 547218 w 551558"/>
                  <a:gd name="connsiteY8" fmla="*/ 172154 h 491312"/>
                  <a:gd name="connsiteX9" fmla="*/ 456063 w 551558"/>
                  <a:gd name="connsiteY9" fmla="*/ 291795 h 491312"/>
                  <a:gd name="connsiteX10" fmla="*/ 373454 w 551558"/>
                  <a:gd name="connsiteY10" fmla="*/ 382950 h 491312"/>
                  <a:gd name="connsiteX11" fmla="*/ 256661 w 551558"/>
                  <a:gd name="connsiteY11" fmla="*/ 462711 h 491312"/>
                  <a:gd name="connsiteX12" fmla="*/ 156960 w 551558"/>
                  <a:gd name="connsiteY12" fmla="*/ 491197 h 491312"/>
                  <a:gd name="connsiteX13" fmla="*/ 57259 w 551558"/>
                  <a:gd name="connsiteY13" fmla="*/ 454165 h 491312"/>
                  <a:gd name="connsiteX14" fmla="*/ 287 w 551558"/>
                  <a:gd name="connsiteY14" fmla="*/ 377253 h 491312"/>
                  <a:gd name="connsiteX15" fmla="*/ 91443 w 551558"/>
                  <a:gd name="connsiteY15" fmla="*/ 246218 h 491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1558" h="491312">
                    <a:moveTo>
                      <a:pt x="91443" y="246218"/>
                    </a:moveTo>
                    <a:cubicBezTo>
                      <a:pt x="114232" y="235298"/>
                      <a:pt x="118979" y="298916"/>
                      <a:pt x="137020" y="311735"/>
                    </a:cubicBezTo>
                    <a:cubicBezTo>
                      <a:pt x="155061" y="324554"/>
                      <a:pt x="172153" y="339747"/>
                      <a:pt x="199689" y="323130"/>
                    </a:cubicBezTo>
                    <a:cubicBezTo>
                      <a:pt x="227225" y="306513"/>
                      <a:pt x="269005" y="253340"/>
                      <a:pt x="302239" y="212035"/>
                    </a:cubicBezTo>
                    <a:cubicBezTo>
                      <a:pt x="335473" y="170730"/>
                      <a:pt x="375828" y="110435"/>
                      <a:pt x="399091" y="75302"/>
                    </a:cubicBezTo>
                    <a:cubicBezTo>
                      <a:pt x="422354" y="40169"/>
                      <a:pt x="429951" y="7885"/>
                      <a:pt x="441820" y="1238"/>
                    </a:cubicBezTo>
                    <a:cubicBezTo>
                      <a:pt x="453689" y="-5409"/>
                      <a:pt x="455588" y="15956"/>
                      <a:pt x="470306" y="35421"/>
                    </a:cubicBezTo>
                    <a:cubicBezTo>
                      <a:pt x="485024" y="54886"/>
                      <a:pt x="517308" y="95242"/>
                      <a:pt x="530127" y="118031"/>
                    </a:cubicBezTo>
                    <a:cubicBezTo>
                      <a:pt x="542946" y="140820"/>
                      <a:pt x="559562" y="143193"/>
                      <a:pt x="547218" y="172154"/>
                    </a:cubicBezTo>
                    <a:cubicBezTo>
                      <a:pt x="534874" y="201115"/>
                      <a:pt x="485024" y="256662"/>
                      <a:pt x="456063" y="291795"/>
                    </a:cubicBezTo>
                    <a:cubicBezTo>
                      <a:pt x="427102" y="326928"/>
                      <a:pt x="406688" y="354464"/>
                      <a:pt x="373454" y="382950"/>
                    </a:cubicBezTo>
                    <a:cubicBezTo>
                      <a:pt x="340220" y="411436"/>
                      <a:pt x="292743" y="444670"/>
                      <a:pt x="256661" y="462711"/>
                    </a:cubicBezTo>
                    <a:cubicBezTo>
                      <a:pt x="220579" y="480752"/>
                      <a:pt x="190194" y="492621"/>
                      <a:pt x="156960" y="491197"/>
                    </a:cubicBezTo>
                    <a:cubicBezTo>
                      <a:pt x="123726" y="489773"/>
                      <a:pt x="83371" y="473156"/>
                      <a:pt x="57259" y="454165"/>
                    </a:cubicBezTo>
                    <a:cubicBezTo>
                      <a:pt x="31147" y="435174"/>
                      <a:pt x="-3511" y="409062"/>
                      <a:pt x="287" y="377253"/>
                    </a:cubicBezTo>
                    <a:cubicBezTo>
                      <a:pt x="4085" y="345444"/>
                      <a:pt x="68654" y="257138"/>
                      <a:pt x="91443" y="24621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4" name="Freeform 46"/>
              <p:cNvSpPr/>
              <p:nvPr/>
            </p:nvSpPr>
            <p:spPr>
              <a:xfrm>
                <a:off x="5755591" y="3984016"/>
                <a:ext cx="735041" cy="538184"/>
              </a:xfrm>
              <a:custGeom>
                <a:avLst/>
                <a:gdLst>
                  <a:gd name="connsiteX0" fmla="*/ 733659 w 734426"/>
                  <a:gd name="connsiteY0" fmla="*/ 511015 h 538609"/>
                  <a:gd name="connsiteX1" fmla="*/ 674282 w 734426"/>
                  <a:gd name="connsiteY1" fmla="*/ 332886 h 538609"/>
                  <a:gd name="connsiteX2" fmla="*/ 585217 w 734426"/>
                  <a:gd name="connsiteY2" fmla="*/ 184444 h 538609"/>
                  <a:gd name="connsiteX3" fmla="*/ 490215 w 734426"/>
                  <a:gd name="connsiteY3" fmla="*/ 53815 h 538609"/>
                  <a:gd name="connsiteX4" fmla="*/ 383337 w 734426"/>
                  <a:gd name="connsiteY4" fmla="*/ 6314 h 538609"/>
                  <a:gd name="connsiteX5" fmla="*/ 234895 w 734426"/>
                  <a:gd name="connsiteY5" fmla="*/ 6314 h 538609"/>
                  <a:gd name="connsiteX6" fmla="*/ 110204 w 734426"/>
                  <a:gd name="connsiteY6" fmla="*/ 59753 h 538609"/>
                  <a:gd name="connsiteX7" fmla="*/ 9264 w 734426"/>
                  <a:gd name="connsiteY7" fmla="*/ 131005 h 538609"/>
                  <a:gd name="connsiteX8" fmla="*/ 9264 w 734426"/>
                  <a:gd name="connsiteY8" fmla="*/ 142880 h 538609"/>
                  <a:gd name="connsiteX9" fmla="*/ 50828 w 734426"/>
                  <a:gd name="connsiteY9" fmla="*/ 184444 h 538609"/>
                  <a:gd name="connsiteX10" fmla="*/ 92391 w 734426"/>
                  <a:gd name="connsiteY10" fmla="*/ 220070 h 538609"/>
                  <a:gd name="connsiteX11" fmla="*/ 122080 w 734426"/>
                  <a:gd name="connsiteY11" fmla="*/ 243821 h 538609"/>
                  <a:gd name="connsiteX12" fmla="*/ 128017 w 734426"/>
                  <a:gd name="connsiteY12" fmla="*/ 249758 h 538609"/>
                  <a:gd name="connsiteX13" fmla="*/ 187394 w 734426"/>
                  <a:gd name="connsiteY13" fmla="*/ 208195 h 538609"/>
                  <a:gd name="connsiteX14" fmla="*/ 282397 w 734426"/>
                  <a:gd name="connsiteY14" fmla="*/ 160693 h 538609"/>
                  <a:gd name="connsiteX15" fmla="*/ 359586 w 734426"/>
                  <a:gd name="connsiteY15" fmla="*/ 136943 h 538609"/>
                  <a:gd name="connsiteX16" fmla="*/ 401150 w 734426"/>
                  <a:gd name="connsiteY16" fmla="*/ 142880 h 538609"/>
                  <a:gd name="connsiteX17" fmla="*/ 442713 w 734426"/>
                  <a:gd name="connsiteY17" fmla="*/ 220070 h 538609"/>
                  <a:gd name="connsiteX18" fmla="*/ 490215 w 734426"/>
                  <a:gd name="connsiteY18" fmla="*/ 291322 h 538609"/>
                  <a:gd name="connsiteX19" fmla="*/ 525841 w 734426"/>
                  <a:gd name="connsiteY19" fmla="*/ 380387 h 538609"/>
                  <a:gd name="connsiteX20" fmla="*/ 543654 w 734426"/>
                  <a:gd name="connsiteY20" fmla="*/ 469452 h 538609"/>
                  <a:gd name="connsiteX21" fmla="*/ 555529 w 734426"/>
                  <a:gd name="connsiteY21" fmla="*/ 534766 h 538609"/>
                  <a:gd name="connsiteX22" fmla="*/ 632719 w 734426"/>
                  <a:gd name="connsiteY22" fmla="*/ 528828 h 538609"/>
                  <a:gd name="connsiteX23" fmla="*/ 733659 w 734426"/>
                  <a:gd name="connsiteY23" fmla="*/ 511015 h 538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4426" h="538609">
                    <a:moveTo>
                      <a:pt x="733659" y="511015"/>
                    </a:moveTo>
                    <a:cubicBezTo>
                      <a:pt x="740586" y="478358"/>
                      <a:pt x="699022" y="387314"/>
                      <a:pt x="674282" y="332886"/>
                    </a:cubicBezTo>
                    <a:cubicBezTo>
                      <a:pt x="649542" y="278458"/>
                      <a:pt x="615895" y="230956"/>
                      <a:pt x="585217" y="184444"/>
                    </a:cubicBezTo>
                    <a:cubicBezTo>
                      <a:pt x="554539" y="137932"/>
                      <a:pt x="523862" y="83503"/>
                      <a:pt x="490215" y="53815"/>
                    </a:cubicBezTo>
                    <a:cubicBezTo>
                      <a:pt x="456568" y="24127"/>
                      <a:pt x="425890" y="14231"/>
                      <a:pt x="383337" y="6314"/>
                    </a:cubicBezTo>
                    <a:cubicBezTo>
                      <a:pt x="340784" y="-1603"/>
                      <a:pt x="280417" y="-2592"/>
                      <a:pt x="234895" y="6314"/>
                    </a:cubicBezTo>
                    <a:cubicBezTo>
                      <a:pt x="189373" y="15220"/>
                      <a:pt x="147809" y="38971"/>
                      <a:pt x="110204" y="59753"/>
                    </a:cubicBezTo>
                    <a:cubicBezTo>
                      <a:pt x="72599" y="80535"/>
                      <a:pt x="26087" y="117151"/>
                      <a:pt x="9264" y="131005"/>
                    </a:cubicBezTo>
                    <a:cubicBezTo>
                      <a:pt x="-7559" y="144859"/>
                      <a:pt x="2337" y="133974"/>
                      <a:pt x="9264" y="142880"/>
                    </a:cubicBezTo>
                    <a:cubicBezTo>
                      <a:pt x="16191" y="151786"/>
                      <a:pt x="36973" y="171579"/>
                      <a:pt x="50828" y="184444"/>
                    </a:cubicBezTo>
                    <a:cubicBezTo>
                      <a:pt x="64682" y="197309"/>
                      <a:pt x="80516" y="210174"/>
                      <a:pt x="92391" y="220070"/>
                    </a:cubicBezTo>
                    <a:cubicBezTo>
                      <a:pt x="104266" y="229966"/>
                      <a:pt x="116142" y="238873"/>
                      <a:pt x="122080" y="243821"/>
                    </a:cubicBezTo>
                    <a:cubicBezTo>
                      <a:pt x="128018" y="248769"/>
                      <a:pt x="117131" y="255696"/>
                      <a:pt x="128017" y="249758"/>
                    </a:cubicBezTo>
                    <a:cubicBezTo>
                      <a:pt x="138903" y="243820"/>
                      <a:pt x="161664" y="223039"/>
                      <a:pt x="187394" y="208195"/>
                    </a:cubicBezTo>
                    <a:cubicBezTo>
                      <a:pt x="213124" y="193351"/>
                      <a:pt x="253698" y="172568"/>
                      <a:pt x="282397" y="160693"/>
                    </a:cubicBezTo>
                    <a:cubicBezTo>
                      <a:pt x="311096" y="148818"/>
                      <a:pt x="339794" y="139912"/>
                      <a:pt x="359586" y="136943"/>
                    </a:cubicBezTo>
                    <a:cubicBezTo>
                      <a:pt x="379378" y="133974"/>
                      <a:pt x="387296" y="129026"/>
                      <a:pt x="401150" y="142880"/>
                    </a:cubicBezTo>
                    <a:cubicBezTo>
                      <a:pt x="415004" y="156734"/>
                      <a:pt x="427869" y="195330"/>
                      <a:pt x="442713" y="220070"/>
                    </a:cubicBezTo>
                    <a:cubicBezTo>
                      <a:pt x="457557" y="244810"/>
                      <a:pt x="476360" y="264602"/>
                      <a:pt x="490215" y="291322"/>
                    </a:cubicBezTo>
                    <a:cubicBezTo>
                      <a:pt x="504070" y="318041"/>
                      <a:pt x="516935" y="350699"/>
                      <a:pt x="525841" y="380387"/>
                    </a:cubicBezTo>
                    <a:cubicBezTo>
                      <a:pt x="534747" y="410075"/>
                      <a:pt x="538706" y="443722"/>
                      <a:pt x="543654" y="469452"/>
                    </a:cubicBezTo>
                    <a:cubicBezTo>
                      <a:pt x="548602" y="495182"/>
                      <a:pt x="540685" y="524870"/>
                      <a:pt x="555529" y="534766"/>
                    </a:cubicBezTo>
                    <a:cubicBezTo>
                      <a:pt x="570373" y="544662"/>
                      <a:pt x="606989" y="532786"/>
                      <a:pt x="632719" y="528828"/>
                    </a:cubicBezTo>
                    <a:cubicBezTo>
                      <a:pt x="658449" y="524870"/>
                      <a:pt x="726732" y="543672"/>
                      <a:pt x="733659" y="511015"/>
                    </a:cubicBezTo>
                    <a:close/>
                  </a:path>
                </a:pathLst>
              </a:cu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5" name="Freeform 53"/>
              <p:cNvSpPr/>
              <p:nvPr/>
            </p:nvSpPr>
            <p:spPr>
              <a:xfrm>
                <a:off x="5749241" y="4404720"/>
                <a:ext cx="409591" cy="215908"/>
              </a:xfrm>
              <a:custGeom>
                <a:avLst/>
                <a:gdLst>
                  <a:gd name="connsiteX0" fmla="*/ 91160 w 411008"/>
                  <a:gd name="connsiteY0" fmla="*/ 1809 h 215716"/>
                  <a:gd name="connsiteX1" fmla="*/ 153829 w 411008"/>
                  <a:gd name="connsiteY1" fmla="*/ 50235 h 215716"/>
                  <a:gd name="connsiteX2" fmla="*/ 242136 w 411008"/>
                  <a:gd name="connsiteY2" fmla="*/ 87267 h 215716"/>
                  <a:gd name="connsiteX3" fmla="*/ 341837 w 411008"/>
                  <a:gd name="connsiteY3" fmla="*/ 92964 h 215716"/>
                  <a:gd name="connsiteX4" fmla="*/ 410203 w 411008"/>
                  <a:gd name="connsiteY4" fmla="*/ 78721 h 215716"/>
                  <a:gd name="connsiteX5" fmla="*/ 296259 w 411008"/>
                  <a:gd name="connsiteY5" fmla="*/ 164179 h 215716"/>
                  <a:gd name="connsiteX6" fmla="*/ 205104 w 411008"/>
                  <a:gd name="connsiteY6" fmla="*/ 215454 h 215716"/>
                  <a:gd name="connsiteX7" fmla="*/ 65523 w 411008"/>
                  <a:gd name="connsiteY7" fmla="*/ 181271 h 215716"/>
                  <a:gd name="connsiteX8" fmla="*/ 5 w 411008"/>
                  <a:gd name="connsiteY8" fmla="*/ 118602 h 215716"/>
                  <a:gd name="connsiteX9" fmla="*/ 91160 w 411008"/>
                  <a:gd name="connsiteY9" fmla="*/ 1809 h 2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1008" h="215716">
                    <a:moveTo>
                      <a:pt x="91160" y="1809"/>
                    </a:moveTo>
                    <a:cubicBezTo>
                      <a:pt x="116797" y="-9585"/>
                      <a:pt x="128666" y="35992"/>
                      <a:pt x="153829" y="50235"/>
                    </a:cubicBezTo>
                    <a:cubicBezTo>
                      <a:pt x="178992" y="64478"/>
                      <a:pt x="210801" y="80146"/>
                      <a:pt x="242136" y="87267"/>
                    </a:cubicBezTo>
                    <a:cubicBezTo>
                      <a:pt x="273471" y="94388"/>
                      <a:pt x="313826" y="94388"/>
                      <a:pt x="341837" y="92964"/>
                    </a:cubicBezTo>
                    <a:cubicBezTo>
                      <a:pt x="369848" y="91540"/>
                      <a:pt x="417799" y="66852"/>
                      <a:pt x="410203" y="78721"/>
                    </a:cubicBezTo>
                    <a:cubicBezTo>
                      <a:pt x="402607" y="90590"/>
                      <a:pt x="330442" y="141390"/>
                      <a:pt x="296259" y="164179"/>
                    </a:cubicBezTo>
                    <a:cubicBezTo>
                      <a:pt x="262076" y="186968"/>
                      <a:pt x="243560" y="212605"/>
                      <a:pt x="205104" y="215454"/>
                    </a:cubicBezTo>
                    <a:cubicBezTo>
                      <a:pt x="166648" y="218303"/>
                      <a:pt x="99706" y="197413"/>
                      <a:pt x="65523" y="181271"/>
                    </a:cubicBezTo>
                    <a:cubicBezTo>
                      <a:pt x="31340" y="165129"/>
                      <a:pt x="-470" y="144239"/>
                      <a:pt x="5" y="118602"/>
                    </a:cubicBezTo>
                    <a:cubicBezTo>
                      <a:pt x="480" y="92965"/>
                      <a:pt x="65523" y="13203"/>
                      <a:pt x="91160" y="1809"/>
                    </a:cubicBezTo>
                    <a:close/>
                  </a:path>
                </a:pathLst>
              </a:cu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6" name="Freeform 55"/>
              <p:cNvSpPr/>
              <p:nvPr/>
            </p:nvSpPr>
            <p:spPr>
              <a:xfrm>
                <a:off x="3975933" y="3912576"/>
                <a:ext cx="949362" cy="657251"/>
              </a:xfrm>
              <a:custGeom>
                <a:avLst/>
                <a:gdLst>
                  <a:gd name="connsiteX0" fmla="*/ 234295 w 949073"/>
                  <a:gd name="connsiteY0" fmla="*/ 266079 h 657234"/>
                  <a:gd name="connsiteX1" fmla="*/ 333996 w 949073"/>
                  <a:gd name="connsiteY1" fmla="*/ 180622 h 657234"/>
                  <a:gd name="connsiteX2" fmla="*/ 456486 w 949073"/>
                  <a:gd name="connsiteY2" fmla="*/ 86618 h 657234"/>
                  <a:gd name="connsiteX3" fmla="*/ 607461 w 949073"/>
                  <a:gd name="connsiteY3" fmla="*/ 21100 h 657234"/>
                  <a:gd name="connsiteX4" fmla="*/ 744194 w 949073"/>
                  <a:gd name="connsiteY4" fmla="*/ 1160 h 657234"/>
                  <a:gd name="connsiteX5" fmla="*/ 946445 w 949073"/>
                  <a:gd name="connsiteY5" fmla="*/ 49586 h 657234"/>
                  <a:gd name="connsiteX6" fmla="*/ 855289 w 949073"/>
                  <a:gd name="connsiteY6" fmla="*/ 86618 h 657234"/>
                  <a:gd name="connsiteX7" fmla="*/ 795469 w 949073"/>
                  <a:gd name="connsiteY7" fmla="*/ 132195 h 657234"/>
                  <a:gd name="connsiteX8" fmla="*/ 806863 w 949073"/>
                  <a:gd name="connsiteY8" fmla="*/ 160681 h 657234"/>
                  <a:gd name="connsiteX9" fmla="*/ 812560 w 949073"/>
                  <a:gd name="connsiteY9" fmla="*/ 163530 h 657234"/>
                  <a:gd name="connsiteX10" fmla="*/ 721405 w 949073"/>
                  <a:gd name="connsiteY10" fmla="*/ 172076 h 657234"/>
                  <a:gd name="connsiteX11" fmla="*/ 624553 w 949073"/>
                  <a:gd name="connsiteY11" fmla="*/ 194865 h 657234"/>
                  <a:gd name="connsiteX12" fmla="*/ 487820 w 949073"/>
                  <a:gd name="connsiteY12" fmla="*/ 280322 h 657234"/>
                  <a:gd name="connsiteX13" fmla="*/ 393817 w 949073"/>
                  <a:gd name="connsiteY13" fmla="*/ 365780 h 657234"/>
                  <a:gd name="connsiteX14" fmla="*/ 356785 w 949073"/>
                  <a:gd name="connsiteY14" fmla="*/ 399964 h 657234"/>
                  <a:gd name="connsiteX15" fmla="*/ 428000 w 949073"/>
                  <a:gd name="connsiteY15" fmla="*/ 493967 h 657234"/>
                  <a:gd name="connsiteX16" fmla="*/ 484972 w 949073"/>
                  <a:gd name="connsiteY16" fmla="*/ 528150 h 657234"/>
                  <a:gd name="connsiteX17" fmla="*/ 550489 w 949073"/>
                  <a:gd name="connsiteY17" fmla="*/ 516756 h 657234"/>
                  <a:gd name="connsiteX18" fmla="*/ 692919 w 949073"/>
                  <a:gd name="connsiteY18" fmla="*/ 445541 h 657234"/>
                  <a:gd name="connsiteX19" fmla="*/ 749891 w 949073"/>
                  <a:gd name="connsiteY19" fmla="*/ 422752 h 657234"/>
                  <a:gd name="connsiteX20" fmla="*/ 832501 w 949073"/>
                  <a:gd name="connsiteY20" fmla="*/ 516756 h 657234"/>
                  <a:gd name="connsiteX21" fmla="*/ 849592 w 949073"/>
                  <a:gd name="connsiteY21" fmla="*/ 539545 h 657234"/>
                  <a:gd name="connsiteX22" fmla="*/ 738497 w 949073"/>
                  <a:gd name="connsiteY22" fmla="*/ 593668 h 657234"/>
                  <a:gd name="connsiteX23" fmla="*/ 584673 w 949073"/>
                  <a:gd name="connsiteY23" fmla="*/ 656337 h 657234"/>
                  <a:gd name="connsiteX24" fmla="*/ 408060 w 949073"/>
                  <a:gd name="connsiteY24" fmla="*/ 625003 h 657234"/>
                  <a:gd name="connsiteX25" fmla="*/ 268478 w 949073"/>
                  <a:gd name="connsiteY25" fmla="*/ 548091 h 657234"/>
                  <a:gd name="connsiteX26" fmla="*/ 145988 w 949073"/>
                  <a:gd name="connsiteY26" fmla="*/ 402812 h 657234"/>
                  <a:gd name="connsiteX27" fmla="*/ 91865 w 949073"/>
                  <a:gd name="connsiteY27" fmla="*/ 340143 h 657234"/>
                  <a:gd name="connsiteX28" fmla="*/ 710 w 949073"/>
                  <a:gd name="connsiteY28" fmla="*/ 280322 h 657234"/>
                  <a:gd name="connsiteX29" fmla="*/ 51985 w 949073"/>
                  <a:gd name="connsiteY29" fmla="*/ 129347 h 657234"/>
                  <a:gd name="connsiteX30" fmla="*/ 97562 w 949073"/>
                  <a:gd name="connsiteY30" fmla="*/ 117952 h 657234"/>
                  <a:gd name="connsiteX31" fmla="*/ 171626 w 949073"/>
                  <a:gd name="connsiteY31" fmla="*/ 186319 h 657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49073" h="657234">
                    <a:moveTo>
                      <a:pt x="234295" y="266079"/>
                    </a:moveTo>
                    <a:cubicBezTo>
                      <a:pt x="265629" y="238305"/>
                      <a:pt x="296964" y="210532"/>
                      <a:pt x="333996" y="180622"/>
                    </a:cubicBezTo>
                    <a:cubicBezTo>
                      <a:pt x="371028" y="150712"/>
                      <a:pt x="410909" y="113205"/>
                      <a:pt x="456486" y="86618"/>
                    </a:cubicBezTo>
                    <a:cubicBezTo>
                      <a:pt x="502064" y="60031"/>
                      <a:pt x="559510" y="35343"/>
                      <a:pt x="607461" y="21100"/>
                    </a:cubicBezTo>
                    <a:cubicBezTo>
                      <a:pt x="655412" y="6857"/>
                      <a:pt x="687697" y="-3588"/>
                      <a:pt x="744194" y="1160"/>
                    </a:cubicBezTo>
                    <a:cubicBezTo>
                      <a:pt x="800691" y="5908"/>
                      <a:pt x="927929" y="35343"/>
                      <a:pt x="946445" y="49586"/>
                    </a:cubicBezTo>
                    <a:cubicBezTo>
                      <a:pt x="964961" y="63829"/>
                      <a:pt x="880452" y="72850"/>
                      <a:pt x="855289" y="86618"/>
                    </a:cubicBezTo>
                    <a:cubicBezTo>
                      <a:pt x="830126" y="100386"/>
                      <a:pt x="803540" y="119851"/>
                      <a:pt x="795469" y="132195"/>
                    </a:cubicBezTo>
                    <a:cubicBezTo>
                      <a:pt x="787398" y="144539"/>
                      <a:pt x="804015" y="155459"/>
                      <a:pt x="806863" y="160681"/>
                    </a:cubicBezTo>
                    <a:cubicBezTo>
                      <a:pt x="809711" y="165903"/>
                      <a:pt x="826803" y="161631"/>
                      <a:pt x="812560" y="163530"/>
                    </a:cubicBezTo>
                    <a:cubicBezTo>
                      <a:pt x="798317" y="165429"/>
                      <a:pt x="752739" y="166854"/>
                      <a:pt x="721405" y="172076"/>
                    </a:cubicBezTo>
                    <a:cubicBezTo>
                      <a:pt x="690071" y="177298"/>
                      <a:pt x="663484" y="176824"/>
                      <a:pt x="624553" y="194865"/>
                    </a:cubicBezTo>
                    <a:cubicBezTo>
                      <a:pt x="585622" y="212906"/>
                      <a:pt x="526276" y="251836"/>
                      <a:pt x="487820" y="280322"/>
                    </a:cubicBezTo>
                    <a:cubicBezTo>
                      <a:pt x="449364" y="308808"/>
                      <a:pt x="415656" y="345840"/>
                      <a:pt x="393817" y="365780"/>
                    </a:cubicBezTo>
                    <a:cubicBezTo>
                      <a:pt x="371978" y="385720"/>
                      <a:pt x="351088" y="378600"/>
                      <a:pt x="356785" y="399964"/>
                    </a:cubicBezTo>
                    <a:cubicBezTo>
                      <a:pt x="362482" y="421328"/>
                      <a:pt x="406636" y="472603"/>
                      <a:pt x="428000" y="493967"/>
                    </a:cubicBezTo>
                    <a:cubicBezTo>
                      <a:pt x="449365" y="515331"/>
                      <a:pt x="464557" y="524352"/>
                      <a:pt x="484972" y="528150"/>
                    </a:cubicBezTo>
                    <a:cubicBezTo>
                      <a:pt x="505387" y="531948"/>
                      <a:pt x="515831" y="530524"/>
                      <a:pt x="550489" y="516756"/>
                    </a:cubicBezTo>
                    <a:cubicBezTo>
                      <a:pt x="585147" y="502988"/>
                      <a:pt x="659685" y="461208"/>
                      <a:pt x="692919" y="445541"/>
                    </a:cubicBezTo>
                    <a:cubicBezTo>
                      <a:pt x="726153" y="429874"/>
                      <a:pt x="726627" y="410883"/>
                      <a:pt x="749891" y="422752"/>
                    </a:cubicBezTo>
                    <a:cubicBezTo>
                      <a:pt x="773155" y="434621"/>
                      <a:pt x="815884" y="497291"/>
                      <a:pt x="832501" y="516756"/>
                    </a:cubicBezTo>
                    <a:cubicBezTo>
                      <a:pt x="849118" y="536221"/>
                      <a:pt x="865259" y="526726"/>
                      <a:pt x="849592" y="539545"/>
                    </a:cubicBezTo>
                    <a:cubicBezTo>
                      <a:pt x="833925" y="552364"/>
                      <a:pt x="782650" y="574203"/>
                      <a:pt x="738497" y="593668"/>
                    </a:cubicBezTo>
                    <a:cubicBezTo>
                      <a:pt x="694344" y="613133"/>
                      <a:pt x="639746" y="651115"/>
                      <a:pt x="584673" y="656337"/>
                    </a:cubicBezTo>
                    <a:cubicBezTo>
                      <a:pt x="529600" y="661560"/>
                      <a:pt x="460759" y="643044"/>
                      <a:pt x="408060" y="625003"/>
                    </a:cubicBezTo>
                    <a:cubicBezTo>
                      <a:pt x="355361" y="606962"/>
                      <a:pt x="312157" y="585123"/>
                      <a:pt x="268478" y="548091"/>
                    </a:cubicBezTo>
                    <a:cubicBezTo>
                      <a:pt x="224799" y="511059"/>
                      <a:pt x="175423" y="437470"/>
                      <a:pt x="145988" y="402812"/>
                    </a:cubicBezTo>
                    <a:cubicBezTo>
                      <a:pt x="116552" y="368154"/>
                      <a:pt x="116078" y="360558"/>
                      <a:pt x="91865" y="340143"/>
                    </a:cubicBezTo>
                    <a:cubicBezTo>
                      <a:pt x="67652" y="319728"/>
                      <a:pt x="7357" y="315455"/>
                      <a:pt x="710" y="280322"/>
                    </a:cubicBezTo>
                    <a:cubicBezTo>
                      <a:pt x="-5937" y="245189"/>
                      <a:pt x="35843" y="156409"/>
                      <a:pt x="51985" y="129347"/>
                    </a:cubicBezTo>
                    <a:cubicBezTo>
                      <a:pt x="68127" y="102285"/>
                      <a:pt x="77622" y="108457"/>
                      <a:pt x="97562" y="117952"/>
                    </a:cubicBezTo>
                    <a:cubicBezTo>
                      <a:pt x="117502" y="127447"/>
                      <a:pt x="159282" y="174925"/>
                      <a:pt x="171626" y="186319"/>
                    </a:cubicBezTo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7" name="Freeform 56"/>
              <p:cNvSpPr/>
              <p:nvPr/>
            </p:nvSpPr>
            <p:spPr>
              <a:xfrm>
                <a:off x="5981025" y="3995129"/>
                <a:ext cx="176219" cy="131767"/>
              </a:xfrm>
              <a:custGeom>
                <a:avLst/>
                <a:gdLst>
                  <a:gd name="connsiteX0" fmla="*/ 176424 w 176424"/>
                  <a:gd name="connsiteY0" fmla="*/ 131760 h 131760"/>
                  <a:gd name="connsiteX1" fmla="*/ 102605 w 176424"/>
                  <a:gd name="connsiteY1" fmla="*/ 55560 h 131760"/>
                  <a:gd name="connsiteX2" fmla="*/ 12117 w 176424"/>
                  <a:gd name="connsiteY2" fmla="*/ 3173 h 131760"/>
                  <a:gd name="connsiteX3" fmla="*/ 211 w 176424"/>
                  <a:gd name="connsiteY3" fmla="*/ 5554 h 131760"/>
                  <a:gd name="connsiteX4" fmla="*/ 4974 w 176424"/>
                  <a:gd name="connsiteY4" fmla="*/ 3173 h 13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424" h="131760">
                    <a:moveTo>
                      <a:pt x="176424" y="131760"/>
                    </a:moveTo>
                    <a:cubicBezTo>
                      <a:pt x="153206" y="104375"/>
                      <a:pt x="129989" y="76991"/>
                      <a:pt x="102605" y="55560"/>
                    </a:cubicBezTo>
                    <a:cubicBezTo>
                      <a:pt x="75220" y="34129"/>
                      <a:pt x="29183" y="11507"/>
                      <a:pt x="12117" y="3173"/>
                    </a:cubicBezTo>
                    <a:cubicBezTo>
                      <a:pt x="-4949" y="-5161"/>
                      <a:pt x="1401" y="5554"/>
                      <a:pt x="211" y="5554"/>
                    </a:cubicBezTo>
                    <a:cubicBezTo>
                      <a:pt x="-979" y="5554"/>
                      <a:pt x="4180" y="3570"/>
                      <a:pt x="4974" y="3173"/>
                    </a:cubicBezTo>
                  </a:path>
                </a:pathLst>
              </a:cu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8" name="Freeform 58"/>
              <p:cNvSpPr/>
              <p:nvPr/>
            </p:nvSpPr>
            <p:spPr>
              <a:xfrm>
                <a:off x="4449027" y="4330104"/>
                <a:ext cx="376253" cy="222259"/>
              </a:xfrm>
              <a:custGeom>
                <a:avLst/>
                <a:gdLst>
                  <a:gd name="connsiteX0" fmla="*/ 540 w 376762"/>
                  <a:gd name="connsiteY0" fmla="*/ 107115 h 222056"/>
                  <a:gd name="connsiteX1" fmla="*/ 77813 w 376762"/>
                  <a:gd name="connsiteY1" fmla="*/ 197267 h 222056"/>
                  <a:gd name="connsiteX2" fmla="*/ 187283 w 376762"/>
                  <a:gd name="connsiteY2" fmla="*/ 216585 h 222056"/>
                  <a:gd name="connsiteX3" fmla="*/ 374027 w 376762"/>
                  <a:gd name="connsiteY3" fmla="*/ 113554 h 222056"/>
                  <a:gd name="connsiteX4" fmla="*/ 296754 w 376762"/>
                  <a:gd name="connsiteY4" fmla="*/ 23402 h 222056"/>
                  <a:gd name="connsiteX5" fmla="*/ 270996 w 376762"/>
                  <a:gd name="connsiteY5" fmla="*/ 4084 h 222056"/>
                  <a:gd name="connsiteX6" fmla="*/ 116450 w 376762"/>
                  <a:gd name="connsiteY6" fmla="*/ 87797 h 222056"/>
                  <a:gd name="connsiteX7" fmla="*/ 540 w 376762"/>
                  <a:gd name="connsiteY7" fmla="*/ 107115 h 222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6762" h="222056">
                    <a:moveTo>
                      <a:pt x="540" y="107115"/>
                    </a:moveTo>
                    <a:cubicBezTo>
                      <a:pt x="-5900" y="125360"/>
                      <a:pt x="46689" y="179022"/>
                      <a:pt x="77813" y="197267"/>
                    </a:cubicBezTo>
                    <a:cubicBezTo>
                      <a:pt x="108937" y="215512"/>
                      <a:pt x="137914" y="230537"/>
                      <a:pt x="187283" y="216585"/>
                    </a:cubicBezTo>
                    <a:cubicBezTo>
                      <a:pt x="236652" y="202633"/>
                      <a:pt x="355782" y="145751"/>
                      <a:pt x="374027" y="113554"/>
                    </a:cubicBezTo>
                    <a:cubicBezTo>
                      <a:pt x="392272" y="81357"/>
                      <a:pt x="313926" y="41647"/>
                      <a:pt x="296754" y="23402"/>
                    </a:cubicBezTo>
                    <a:cubicBezTo>
                      <a:pt x="279582" y="5157"/>
                      <a:pt x="301047" y="-6649"/>
                      <a:pt x="270996" y="4084"/>
                    </a:cubicBezTo>
                    <a:cubicBezTo>
                      <a:pt x="240945" y="14816"/>
                      <a:pt x="161526" y="68479"/>
                      <a:pt x="116450" y="87797"/>
                    </a:cubicBezTo>
                    <a:cubicBezTo>
                      <a:pt x="71374" y="107115"/>
                      <a:pt x="6980" y="88870"/>
                      <a:pt x="540" y="10711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9" name="Freeform 59"/>
              <p:cNvSpPr/>
              <p:nvPr/>
            </p:nvSpPr>
            <p:spPr>
              <a:xfrm>
                <a:off x="5755591" y="3995129"/>
                <a:ext cx="400066" cy="234959"/>
              </a:xfrm>
              <a:custGeom>
                <a:avLst/>
                <a:gdLst>
                  <a:gd name="connsiteX0" fmla="*/ 400374 w 400402"/>
                  <a:gd name="connsiteY0" fmla="*/ 126442 h 235290"/>
                  <a:gd name="connsiteX1" fmla="*/ 342074 w 400402"/>
                  <a:gd name="connsiteY1" fmla="*/ 58936 h 235290"/>
                  <a:gd name="connsiteX2" fmla="*/ 268431 w 400402"/>
                  <a:gd name="connsiteY2" fmla="*/ 19046 h 235290"/>
                  <a:gd name="connsiteX3" fmla="*/ 225472 w 400402"/>
                  <a:gd name="connsiteY3" fmla="*/ 635 h 235290"/>
                  <a:gd name="connsiteX4" fmla="*/ 121145 w 400402"/>
                  <a:gd name="connsiteY4" fmla="*/ 40525 h 235290"/>
                  <a:gd name="connsiteX5" fmla="*/ 44434 w 400402"/>
                  <a:gd name="connsiteY5" fmla="*/ 98826 h 235290"/>
                  <a:gd name="connsiteX6" fmla="*/ 1475 w 400402"/>
                  <a:gd name="connsiteY6" fmla="*/ 132579 h 235290"/>
                  <a:gd name="connsiteX7" fmla="*/ 96597 w 400402"/>
                  <a:gd name="connsiteY7" fmla="*/ 206222 h 235290"/>
                  <a:gd name="connsiteX8" fmla="*/ 142624 w 400402"/>
                  <a:gd name="connsiteY8" fmla="*/ 233838 h 235290"/>
                  <a:gd name="connsiteX9" fmla="*/ 243883 w 400402"/>
                  <a:gd name="connsiteY9" fmla="*/ 166332 h 235290"/>
                  <a:gd name="connsiteX10" fmla="*/ 348211 w 400402"/>
                  <a:gd name="connsiteY10" fmla="*/ 135647 h 235290"/>
                  <a:gd name="connsiteX11" fmla="*/ 400374 w 400402"/>
                  <a:gd name="connsiteY11" fmla="*/ 126442 h 235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0402" h="235290">
                    <a:moveTo>
                      <a:pt x="400374" y="126442"/>
                    </a:moveTo>
                    <a:cubicBezTo>
                      <a:pt x="399351" y="113657"/>
                      <a:pt x="364065" y="76835"/>
                      <a:pt x="342074" y="58936"/>
                    </a:cubicBezTo>
                    <a:cubicBezTo>
                      <a:pt x="320083" y="41037"/>
                      <a:pt x="287865" y="28763"/>
                      <a:pt x="268431" y="19046"/>
                    </a:cubicBezTo>
                    <a:cubicBezTo>
                      <a:pt x="248997" y="9329"/>
                      <a:pt x="250020" y="-2945"/>
                      <a:pt x="225472" y="635"/>
                    </a:cubicBezTo>
                    <a:cubicBezTo>
                      <a:pt x="200924" y="4215"/>
                      <a:pt x="151318" y="24160"/>
                      <a:pt x="121145" y="40525"/>
                    </a:cubicBezTo>
                    <a:cubicBezTo>
                      <a:pt x="90972" y="56890"/>
                      <a:pt x="64379" y="83484"/>
                      <a:pt x="44434" y="98826"/>
                    </a:cubicBezTo>
                    <a:cubicBezTo>
                      <a:pt x="24489" y="114168"/>
                      <a:pt x="-7219" y="114680"/>
                      <a:pt x="1475" y="132579"/>
                    </a:cubicBezTo>
                    <a:cubicBezTo>
                      <a:pt x="10169" y="150478"/>
                      <a:pt x="73072" y="189346"/>
                      <a:pt x="96597" y="206222"/>
                    </a:cubicBezTo>
                    <a:cubicBezTo>
                      <a:pt x="120122" y="223099"/>
                      <a:pt x="118076" y="240486"/>
                      <a:pt x="142624" y="233838"/>
                    </a:cubicBezTo>
                    <a:cubicBezTo>
                      <a:pt x="167172" y="227190"/>
                      <a:pt x="209618" y="182697"/>
                      <a:pt x="243883" y="166332"/>
                    </a:cubicBezTo>
                    <a:cubicBezTo>
                      <a:pt x="278147" y="149967"/>
                      <a:pt x="321618" y="143318"/>
                      <a:pt x="348211" y="135647"/>
                    </a:cubicBezTo>
                    <a:cubicBezTo>
                      <a:pt x="374804" y="127976"/>
                      <a:pt x="401397" y="139227"/>
                      <a:pt x="400374" y="1264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9" name="Group 60"/>
            <p:cNvGrpSpPr>
              <a:grpSpLocks/>
            </p:cNvGrpSpPr>
            <p:nvPr/>
          </p:nvGrpSpPr>
          <p:grpSpPr bwMode="auto">
            <a:xfrm>
              <a:off x="8215485" y="5877317"/>
              <a:ext cx="638495" cy="422578"/>
              <a:chOff x="1228725" y="1216025"/>
              <a:chExt cx="1173163" cy="798513"/>
            </a:xfrm>
          </p:grpSpPr>
          <p:sp>
            <p:nvSpPr>
              <p:cNvPr id="18" name="Freeform 61"/>
              <p:cNvSpPr/>
              <p:nvPr/>
            </p:nvSpPr>
            <p:spPr bwMode="auto">
              <a:xfrm>
                <a:off x="1751012" y="1431925"/>
                <a:ext cx="650876" cy="504826"/>
              </a:xfrm>
              <a:custGeom>
                <a:avLst/>
                <a:gdLst>
                  <a:gd name="connsiteX0" fmla="*/ 521346 w 650481"/>
                  <a:gd name="connsiteY0" fmla="*/ 0 h 504567"/>
                  <a:gd name="connsiteX1" fmla="*/ 581166 w 650481"/>
                  <a:gd name="connsiteY1" fmla="*/ 54123 h 504567"/>
                  <a:gd name="connsiteX2" fmla="*/ 643836 w 650481"/>
                  <a:gd name="connsiteY2" fmla="*/ 113944 h 504567"/>
                  <a:gd name="connsiteX3" fmla="*/ 643836 w 650481"/>
                  <a:gd name="connsiteY3" fmla="*/ 122490 h 504567"/>
                  <a:gd name="connsiteX4" fmla="*/ 601107 w 650481"/>
                  <a:gd name="connsiteY4" fmla="*/ 182310 h 504567"/>
                  <a:gd name="connsiteX5" fmla="*/ 549832 w 650481"/>
                  <a:gd name="connsiteY5" fmla="*/ 244980 h 504567"/>
                  <a:gd name="connsiteX6" fmla="*/ 487163 w 650481"/>
                  <a:gd name="connsiteY6" fmla="*/ 324740 h 504567"/>
                  <a:gd name="connsiteX7" fmla="*/ 435888 w 650481"/>
                  <a:gd name="connsiteY7" fmla="*/ 393107 h 504567"/>
                  <a:gd name="connsiteX8" fmla="*/ 339036 w 650481"/>
                  <a:gd name="connsiteY8" fmla="*/ 470019 h 504567"/>
                  <a:gd name="connsiteX9" fmla="*/ 230789 w 650481"/>
                  <a:gd name="connsiteY9" fmla="*/ 504202 h 504567"/>
                  <a:gd name="connsiteX10" fmla="*/ 131088 w 650481"/>
                  <a:gd name="connsiteY10" fmla="*/ 484262 h 504567"/>
                  <a:gd name="connsiteX11" fmla="*/ 48479 w 650481"/>
                  <a:gd name="connsiteY11" fmla="*/ 427290 h 504567"/>
                  <a:gd name="connsiteX12" fmla="*/ 52 w 650481"/>
                  <a:gd name="connsiteY12" fmla="*/ 381712 h 504567"/>
                  <a:gd name="connsiteX13" fmla="*/ 57024 w 650481"/>
                  <a:gd name="connsiteY13" fmla="*/ 393107 h 504567"/>
                  <a:gd name="connsiteX14" fmla="*/ 119693 w 650481"/>
                  <a:gd name="connsiteY14" fmla="*/ 387409 h 504567"/>
                  <a:gd name="connsiteX15" fmla="*/ 213697 w 650481"/>
                  <a:gd name="connsiteY15" fmla="*/ 338983 h 504567"/>
                  <a:gd name="connsiteX16" fmla="*/ 324793 w 650481"/>
                  <a:gd name="connsiteY16" fmla="*/ 256374 h 504567"/>
                  <a:gd name="connsiteX17" fmla="*/ 387462 w 650481"/>
                  <a:gd name="connsiteY17" fmla="*/ 156673 h 504567"/>
                  <a:gd name="connsiteX18" fmla="*/ 455828 w 650481"/>
                  <a:gd name="connsiteY18" fmla="*/ 54123 h 504567"/>
                  <a:gd name="connsiteX19" fmla="*/ 521346 w 650481"/>
                  <a:gd name="connsiteY19" fmla="*/ 0 h 504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0481" h="504567">
                    <a:moveTo>
                      <a:pt x="521346" y="0"/>
                    </a:moveTo>
                    <a:cubicBezTo>
                      <a:pt x="542236" y="0"/>
                      <a:pt x="560751" y="35132"/>
                      <a:pt x="581166" y="54123"/>
                    </a:cubicBezTo>
                    <a:cubicBezTo>
                      <a:pt x="601581" y="73114"/>
                      <a:pt x="633391" y="102550"/>
                      <a:pt x="643836" y="113944"/>
                    </a:cubicBezTo>
                    <a:cubicBezTo>
                      <a:pt x="654281" y="125338"/>
                      <a:pt x="650957" y="111096"/>
                      <a:pt x="643836" y="122490"/>
                    </a:cubicBezTo>
                    <a:cubicBezTo>
                      <a:pt x="636715" y="133884"/>
                      <a:pt x="616774" y="161895"/>
                      <a:pt x="601107" y="182310"/>
                    </a:cubicBezTo>
                    <a:cubicBezTo>
                      <a:pt x="585440" y="202725"/>
                      <a:pt x="568823" y="221242"/>
                      <a:pt x="549832" y="244980"/>
                    </a:cubicBezTo>
                    <a:cubicBezTo>
                      <a:pt x="530841" y="268718"/>
                      <a:pt x="506154" y="300052"/>
                      <a:pt x="487163" y="324740"/>
                    </a:cubicBezTo>
                    <a:cubicBezTo>
                      <a:pt x="468172" y="349428"/>
                      <a:pt x="460576" y="368894"/>
                      <a:pt x="435888" y="393107"/>
                    </a:cubicBezTo>
                    <a:cubicBezTo>
                      <a:pt x="411200" y="417320"/>
                      <a:pt x="373219" y="451503"/>
                      <a:pt x="339036" y="470019"/>
                    </a:cubicBezTo>
                    <a:cubicBezTo>
                      <a:pt x="304853" y="488535"/>
                      <a:pt x="265447" y="501828"/>
                      <a:pt x="230789" y="504202"/>
                    </a:cubicBezTo>
                    <a:cubicBezTo>
                      <a:pt x="196131" y="506576"/>
                      <a:pt x="161473" y="497081"/>
                      <a:pt x="131088" y="484262"/>
                    </a:cubicBezTo>
                    <a:cubicBezTo>
                      <a:pt x="100703" y="471443"/>
                      <a:pt x="70318" y="444382"/>
                      <a:pt x="48479" y="427290"/>
                    </a:cubicBezTo>
                    <a:cubicBezTo>
                      <a:pt x="26640" y="410198"/>
                      <a:pt x="-1372" y="387409"/>
                      <a:pt x="52" y="381712"/>
                    </a:cubicBezTo>
                    <a:cubicBezTo>
                      <a:pt x="1476" y="376015"/>
                      <a:pt x="37084" y="392158"/>
                      <a:pt x="57024" y="393107"/>
                    </a:cubicBezTo>
                    <a:cubicBezTo>
                      <a:pt x="76964" y="394056"/>
                      <a:pt x="93581" y="396430"/>
                      <a:pt x="119693" y="387409"/>
                    </a:cubicBezTo>
                    <a:cubicBezTo>
                      <a:pt x="145805" y="378388"/>
                      <a:pt x="179514" y="360822"/>
                      <a:pt x="213697" y="338983"/>
                    </a:cubicBezTo>
                    <a:cubicBezTo>
                      <a:pt x="247880" y="317144"/>
                      <a:pt x="295832" y="286759"/>
                      <a:pt x="324793" y="256374"/>
                    </a:cubicBezTo>
                    <a:cubicBezTo>
                      <a:pt x="353754" y="225989"/>
                      <a:pt x="365623" y="190381"/>
                      <a:pt x="387462" y="156673"/>
                    </a:cubicBezTo>
                    <a:cubicBezTo>
                      <a:pt x="409301" y="122965"/>
                      <a:pt x="433514" y="79286"/>
                      <a:pt x="455828" y="54123"/>
                    </a:cubicBezTo>
                    <a:cubicBezTo>
                      <a:pt x="478142" y="28960"/>
                      <a:pt x="500456" y="0"/>
                      <a:pt x="5213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9" name="Freeform 62"/>
              <p:cNvSpPr/>
              <p:nvPr/>
            </p:nvSpPr>
            <p:spPr bwMode="auto">
              <a:xfrm>
                <a:off x="1228725" y="1216025"/>
                <a:ext cx="1127126" cy="603251"/>
              </a:xfrm>
              <a:custGeom>
                <a:avLst/>
                <a:gdLst>
                  <a:gd name="connsiteX0" fmla="*/ 1020767 w 1126364"/>
                  <a:gd name="connsiteY0" fmla="*/ 602778 h 602796"/>
                  <a:gd name="connsiteX1" fmla="*/ 1063496 w 1126364"/>
                  <a:gd name="connsiteY1" fmla="*/ 562898 h 602796"/>
                  <a:gd name="connsiteX2" fmla="*/ 1123317 w 1126364"/>
                  <a:gd name="connsiteY2" fmla="*/ 485986 h 602796"/>
                  <a:gd name="connsiteX3" fmla="*/ 1106225 w 1126364"/>
                  <a:gd name="connsiteY3" fmla="*/ 477440 h 602796"/>
                  <a:gd name="connsiteX4" fmla="*/ 1009373 w 1126364"/>
                  <a:gd name="connsiteY4" fmla="*/ 337859 h 602796"/>
                  <a:gd name="connsiteX5" fmla="*/ 938158 w 1126364"/>
                  <a:gd name="connsiteY5" fmla="*/ 241006 h 602796"/>
                  <a:gd name="connsiteX6" fmla="*/ 832760 w 1126364"/>
                  <a:gd name="connsiteY6" fmla="*/ 118517 h 602796"/>
                  <a:gd name="connsiteX7" fmla="*/ 633358 w 1126364"/>
                  <a:gd name="connsiteY7" fmla="*/ 10270 h 602796"/>
                  <a:gd name="connsiteX8" fmla="*/ 468139 w 1126364"/>
                  <a:gd name="connsiteY8" fmla="*/ 10270 h 602796"/>
                  <a:gd name="connsiteX9" fmla="*/ 337103 w 1126364"/>
                  <a:gd name="connsiteY9" fmla="*/ 61545 h 602796"/>
                  <a:gd name="connsiteX10" fmla="*/ 183279 w 1126364"/>
                  <a:gd name="connsiteY10" fmla="*/ 181186 h 602796"/>
                  <a:gd name="connsiteX11" fmla="*/ 69335 w 1126364"/>
                  <a:gd name="connsiteY11" fmla="*/ 326464 h 602796"/>
                  <a:gd name="connsiteX12" fmla="*/ 6666 w 1126364"/>
                  <a:gd name="connsiteY12" fmla="*/ 426165 h 602796"/>
                  <a:gd name="connsiteX13" fmla="*/ 9515 w 1126364"/>
                  <a:gd name="connsiteY13" fmla="*/ 434711 h 602796"/>
                  <a:gd name="connsiteX14" fmla="*/ 75032 w 1126364"/>
                  <a:gd name="connsiteY14" fmla="*/ 503078 h 602796"/>
                  <a:gd name="connsiteX15" fmla="*/ 103518 w 1126364"/>
                  <a:gd name="connsiteY15" fmla="*/ 540109 h 602796"/>
                  <a:gd name="connsiteX16" fmla="*/ 129156 w 1126364"/>
                  <a:gd name="connsiteY16" fmla="*/ 511623 h 602796"/>
                  <a:gd name="connsiteX17" fmla="*/ 240251 w 1126364"/>
                  <a:gd name="connsiteY17" fmla="*/ 414771 h 602796"/>
                  <a:gd name="connsiteX18" fmla="*/ 371287 w 1126364"/>
                  <a:gd name="connsiteY18" fmla="*/ 235309 h 602796"/>
                  <a:gd name="connsiteX19" fmla="*/ 470988 w 1126364"/>
                  <a:gd name="connsiteY19" fmla="*/ 127063 h 602796"/>
                  <a:gd name="connsiteX20" fmla="*/ 556446 w 1126364"/>
                  <a:gd name="connsiteY20" fmla="*/ 81485 h 602796"/>
                  <a:gd name="connsiteX21" fmla="*/ 673238 w 1126364"/>
                  <a:gd name="connsiteY21" fmla="*/ 169792 h 602796"/>
                  <a:gd name="connsiteX22" fmla="*/ 804274 w 1126364"/>
                  <a:gd name="connsiteY22" fmla="*/ 340707 h 602796"/>
                  <a:gd name="connsiteX23" fmla="*/ 872640 w 1126364"/>
                  <a:gd name="connsiteY23" fmla="*/ 440408 h 602796"/>
                  <a:gd name="connsiteX24" fmla="*/ 963795 w 1126364"/>
                  <a:gd name="connsiteY24" fmla="*/ 565747 h 602796"/>
                  <a:gd name="connsiteX25" fmla="*/ 1020767 w 1126364"/>
                  <a:gd name="connsiteY25" fmla="*/ 602778 h 60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26364" h="602796">
                    <a:moveTo>
                      <a:pt x="1020767" y="602778"/>
                    </a:moveTo>
                    <a:cubicBezTo>
                      <a:pt x="1037384" y="602303"/>
                      <a:pt x="1046404" y="582363"/>
                      <a:pt x="1063496" y="562898"/>
                    </a:cubicBezTo>
                    <a:cubicBezTo>
                      <a:pt x="1080588" y="543433"/>
                      <a:pt x="1116196" y="500229"/>
                      <a:pt x="1123317" y="485986"/>
                    </a:cubicBezTo>
                    <a:cubicBezTo>
                      <a:pt x="1130438" y="471743"/>
                      <a:pt x="1125216" y="502128"/>
                      <a:pt x="1106225" y="477440"/>
                    </a:cubicBezTo>
                    <a:cubicBezTo>
                      <a:pt x="1087234" y="452752"/>
                      <a:pt x="1037384" y="377265"/>
                      <a:pt x="1009373" y="337859"/>
                    </a:cubicBezTo>
                    <a:cubicBezTo>
                      <a:pt x="981362" y="298453"/>
                      <a:pt x="967593" y="277563"/>
                      <a:pt x="938158" y="241006"/>
                    </a:cubicBezTo>
                    <a:cubicBezTo>
                      <a:pt x="908723" y="204449"/>
                      <a:pt x="883560" y="156973"/>
                      <a:pt x="832760" y="118517"/>
                    </a:cubicBezTo>
                    <a:cubicBezTo>
                      <a:pt x="781960" y="80061"/>
                      <a:pt x="694128" y="28311"/>
                      <a:pt x="633358" y="10270"/>
                    </a:cubicBezTo>
                    <a:cubicBezTo>
                      <a:pt x="572588" y="-7771"/>
                      <a:pt x="517515" y="1724"/>
                      <a:pt x="468139" y="10270"/>
                    </a:cubicBezTo>
                    <a:cubicBezTo>
                      <a:pt x="418763" y="18816"/>
                      <a:pt x="384580" y="33059"/>
                      <a:pt x="337103" y="61545"/>
                    </a:cubicBezTo>
                    <a:cubicBezTo>
                      <a:pt x="289626" y="90031"/>
                      <a:pt x="227907" y="137033"/>
                      <a:pt x="183279" y="181186"/>
                    </a:cubicBezTo>
                    <a:cubicBezTo>
                      <a:pt x="138651" y="225339"/>
                      <a:pt x="98770" y="285634"/>
                      <a:pt x="69335" y="326464"/>
                    </a:cubicBezTo>
                    <a:cubicBezTo>
                      <a:pt x="39900" y="367294"/>
                      <a:pt x="16636" y="408124"/>
                      <a:pt x="6666" y="426165"/>
                    </a:cubicBezTo>
                    <a:cubicBezTo>
                      <a:pt x="-3304" y="444206"/>
                      <a:pt x="-1879" y="421892"/>
                      <a:pt x="9515" y="434711"/>
                    </a:cubicBezTo>
                    <a:cubicBezTo>
                      <a:pt x="20909" y="447530"/>
                      <a:pt x="59365" y="485512"/>
                      <a:pt x="75032" y="503078"/>
                    </a:cubicBezTo>
                    <a:cubicBezTo>
                      <a:pt x="90699" y="520644"/>
                      <a:pt x="94497" y="538685"/>
                      <a:pt x="103518" y="540109"/>
                    </a:cubicBezTo>
                    <a:cubicBezTo>
                      <a:pt x="112539" y="541533"/>
                      <a:pt x="106367" y="532513"/>
                      <a:pt x="129156" y="511623"/>
                    </a:cubicBezTo>
                    <a:cubicBezTo>
                      <a:pt x="151945" y="490733"/>
                      <a:pt x="199896" y="460823"/>
                      <a:pt x="240251" y="414771"/>
                    </a:cubicBezTo>
                    <a:cubicBezTo>
                      <a:pt x="280606" y="368719"/>
                      <a:pt x="332831" y="283260"/>
                      <a:pt x="371287" y="235309"/>
                    </a:cubicBezTo>
                    <a:cubicBezTo>
                      <a:pt x="409743" y="187358"/>
                      <a:pt x="440128" y="152700"/>
                      <a:pt x="470988" y="127063"/>
                    </a:cubicBezTo>
                    <a:cubicBezTo>
                      <a:pt x="501848" y="101426"/>
                      <a:pt x="522738" y="74363"/>
                      <a:pt x="556446" y="81485"/>
                    </a:cubicBezTo>
                    <a:cubicBezTo>
                      <a:pt x="590154" y="88606"/>
                      <a:pt x="631933" y="126588"/>
                      <a:pt x="673238" y="169792"/>
                    </a:cubicBezTo>
                    <a:cubicBezTo>
                      <a:pt x="714543" y="212996"/>
                      <a:pt x="771040" y="295604"/>
                      <a:pt x="804274" y="340707"/>
                    </a:cubicBezTo>
                    <a:cubicBezTo>
                      <a:pt x="837508" y="385810"/>
                      <a:pt x="846053" y="402901"/>
                      <a:pt x="872640" y="440408"/>
                    </a:cubicBezTo>
                    <a:cubicBezTo>
                      <a:pt x="899227" y="477915"/>
                      <a:pt x="938158" y="536786"/>
                      <a:pt x="963795" y="565747"/>
                    </a:cubicBezTo>
                    <a:cubicBezTo>
                      <a:pt x="989432" y="594708"/>
                      <a:pt x="1004150" y="603253"/>
                      <a:pt x="1020767" y="602778"/>
                    </a:cubicBezTo>
                    <a:close/>
                  </a:path>
                </a:pathLst>
              </a:custGeom>
              <a:solidFill>
                <a:srgbClr val="FFC000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0" name="Freeform 63"/>
              <p:cNvSpPr/>
              <p:nvPr/>
            </p:nvSpPr>
            <p:spPr bwMode="auto">
              <a:xfrm>
                <a:off x="1635125" y="1249362"/>
                <a:ext cx="179387" cy="60325"/>
              </a:xfrm>
              <a:custGeom>
                <a:avLst/>
                <a:gdLst>
                  <a:gd name="connsiteX0" fmla="*/ 179462 w 179462"/>
                  <a:gd name="connsiteY0" fmla="*/ 59820 h 59820"/>
                  <a:gd name="connsiteX1" fmla="*/ 125338 w 179462"/>
                  <a:gd name="connsiteY1" fmla="*/ 25637 h 59820"/>
                  <a:gd name="connsiteX2" fmla="*/ 54123 w 179462"/>
                  <a:gd name="connsiteY2" fmla="*/ 8546 h 59820"/>
                  <a:gd name="connsiteX3" fmla="*/ 0 w 179462"/>
                  <a:gd name="connsiteY3" fmla="*/ 0 h 59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9462" h="59820">
                    <a:moveTo>
                      <a:pt x="179462" y="59820"/>
                    </a:moveTo>
                    <a:cubicBezTo>
                      <a:pt x="162845" y="47001"/>
                      <a:pt x="146228" y="34183"/>
                      <a:pt x="125338" y="25637"/>
                    </a:cubicBezTo>
                    <a:cubicBezTo>
                      <a:pt x="104448" y="17091"/>
                      <a:pt x="75013" y="12819"/>
                      <a:pt x="54123" y="8546"/>
                    </a:cubicBezTo>
                    <a:cubicBezTo>
                      <a:pt x="33233" y="4273"/>
                      <a:pt x="9020" y="1899"/>
                      <a:pt x="0" y="0"/>
                    </a:cubicBezTo>
                  </a:path>
                </a:pathLst>
              </a:cu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1" name="Freeform 78"/>
              <p:cNvSpPr/>
              <p:nvPr/>
            </p:nvSpPr>
            <p:spPr bwMode="auto">
              <a:xfrm>
                <a:off x="1397000" y="1246187"/>
                <a:ext cx="366712" cy="312738"/>
              </a:xfrm>
              <a:custGeom>
                <a:avLst/>
                <a:gdLst>
                  <a:gd name="connsiteX0" fmla="*/ 366798 w 366798"/>
                  <a:gd name="connsiteY0" fmla="*/ 42756 h 313153"/>
                  <a:gd name="connsiteX1" fmla="*/ 310262 w 366798"/>
                  <a:gd name="connsiteY1" fmla="*/ 15717 h 313153"/>
                  <a:gd name="connsiteX2" fmla="*/ 226688 w 366798"/>
                  <a:gd name="connsiteY2" fmla="*/ 968 h 313153"/>
                  <a:gd name="connsiteX3" fmla="*/ 145572 w 366798"/>
                  <a:gd name="connsiteY3" fmla="*/ 42756 h 313153"/>
                  <a:gd name="connsiteX4" fmla="*/ 42333 w 366798"/>
                  <a:gd name="connsiteY4" fmla="*/ 114039 h 313153"/>
                  <a:gd name="connsiteX5" fmla="*/ 3004 w 366798"/>
                  <a:gd name="connsiteY5" fmla="*/ 160743 h 313153"/>
                  <a:gd name="connsiteX6" fmla="*/ 116075 w 366798"/>
                  <a:gd name="connsiteY6" fmla="*/ 313143 h 313153"/>
                  <a:gd name="connsiteX7" fmla="*/ 224230 w 366798"/>
                  <a:gd name="connsiteY7" fmla="*/ 168117 h 313153"/>
                  <a:gd name="connsiteX8" fmla="*/ 310262 w 366798"/>
                  <a:gd name="connsiteY8" fmla="*/ 82085 h 313153"/>
                  <a:gd name="connsiteX9" fmla="*/ 366798 w 366798"/>
                  <a:gd name="connsiteY9" fmla="*/ 42756 h 31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6798" h="313153">
                    <a:moveTo>
                      <a:pt x="366798" y="42756"/>
                    </a:moveTo>
                    <a:cubicBezTo>
                      <a:pt x="366798" y="31695"/>
                      <a:pt x="333614" y="22682"/>
                      <a:pt x="310262" y="15717"/>
                    </a:cubicBezTo>
                    <a:cubicBezTo>
                      <a:pt x="286910" y="8752"/>
                      <a:pt x="254136" y="-3538"/>
                      <a:pt x="226688" y="968"/>
                    </a:cubicBezTo>
                    <a:cubicBezTo>
                      <a:pt x="199240" y="5474"/>
                      <a:pt x="176298" y="23911"/>
                      <a:pt x="145572" y="42756"/>
                    </a:cubicBezTo>
                    <a:cubicBezTo>
                      <a:pt x="114846" y="61601"/>
                      <a:pt x="66094" y="94375"/>
                      <a:pt x="42333" y="114039"/>
                    </a:cubicBezTo>
                    <a:cubicBezTo>
                      <a:pt x="18572" y="133704"/>
                      <a:pt x="-9286" y="127559"/>
                      <a:pt x="3004" y="160743"/>
                    </a:cubicBezTo>
                    <a:cubicBezTo>
                      <a:pt x="15294" y="193927"/>
                      <a:pt x="79204" y="311914"/>
                      <a:pt x="116075" y="313143"/>
                    </a:cubicBezTo>
                    <a:cubicBezTo>
                      <a:pt x="152946" y="314372"/>
                      <a:pt x="191865" y="206627"/>
                      <a:pt x="224230" y="168117"/>
                    </a:cubicBezTo>
                    <a:cubicBezTo>
                      <a:pt x="256594" y="129607"/>
                      <a:pt x="286501" y="102978"/>
                      <a:pt x="310262" y="82085"/>
                    </a:cubicBezTo>
                    <a:cubicBezTo>
                      <a:pt x="334023" y="61192"/>
                      <a:pt x="366798" y="53817"/>
                      <a:pt x="366798" y="4275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2" name="Freeform 79"/>
              <p:cNvSpPr/>
              <p:nvPr/>
            </p:nvSpPr>
            <p:spPr bwMode="auto">
              <a:xfrm>
                <a:off x="1281112" y="1262062"/>
                <a:ext cx="769939" cy="752476"/>
              </a:xfrm>
              <a:custGeom>
                <a:avLst/>
                <a:gdLst>
                  <a:gd name="connsiteX0" fmla="*/ 721264 w 769690"/>
                  <a:gd name="connsiteY0" fmla="*/ 678704 h 751979"/>
                  <a:gd name="connsiteX1" fmla="*/ 610169 w 769690"/>
                  <a:gd name="connsiteY1" fmla="*/ 658764 h 751979"/>
                  <a:gd name="connsiteX2" fmla="*/ 493376 w 769690"/>
                  <a:gd name="connsiteY2" fmla="*/ 573306 h 751979"/>
                  <a:gd name="connsiteX3" fmla="*/ 433556 w 769690"/>
                  <a:gd name="connsiteY3" fmla="*/ 496394 h 751979"/>
                  <a:gd name="connsiteX4" fmla="*/ 370886 w 769690"/>
                  <a:gd name="connsiteY4" fmla="*/ 336872 h 751979"/>
                  <a:gd name="connsiteX5" fmla="*/ 313914 w 769690"/>
                  <a:gd name="connsiteY5" fmla="*/ 197291 h 751979"/>
                  <a:gd name="connsiteX6" fmla="*/ 217062 w 769690"/>
                  <a:gd name="connsiteY6" fmla="*/ 54861 h 751979"/>
                  <a:gd name="connsiteX7" fmla="*/ 145847 w 769690"/>
                  <a:gd name="connsiteY7" fmla="*/ 3586 h 751979"/>
                  <a:gd name="connsiteX8" fmla="*/ 131604 w 769690"/>
                  <a:gd name="connsiteY8" fmla="*/ 9284 h 751979"/>
                  <a:gd name="connsiteX9" fmla="*/ 48995 w 769690"/>
                  <a:gd name="connsiteY9" fmla="*/ 49164 h 751979"/>
                  <a:gd name="connsiteX10" fmla="*/ 569 w 769690"/>
                  <a:gd name="connsiteY10" fmla="*/ 86196 h 751979"/>
                  <a:gd name="connsiteX11" fmla="*/ 80329 w 769690"/>
                  <a:gd name="connsiteY11" fmla="*/ 165956 h 751979"/>
                  <a:gd name="connsiteX12" fmla="*/ 148696 w 769690"/>
                  <a:gd name="connsiteY12" fmla="*/ 282749 h 751979"/>
                  <a:gd name="connsiteX13" fmla="*/ 259791 w 769690"/>
                  <a:gd name="connsiteY13" fmla="*/ 564760 h 751979"/>
                  <a:gd name="connsiteX14" fmla="*/ 350946 w 769690"/>
                  <a:gd name="connsiteY14" fmla="*/ 681553 h 751979"/>
                  <a:gd name="connsiteX15" fmla="*/ 499073 w 769690"/>
                  <a:gd name="connsiteY15" fmla="*/ 749919 h 751979"/>
                  <a:gd name="connsiteX16" fmla="*/ 621563 w 769690"/>
                  <a:gd name="connsiteY16" fmla="*/ 727130 h 751979"/>
                  <a:gd name="connsiteX17" fmla="*/ 769690 w 769690"/>
                  <a:gd name="connsiteY17" fmla="*/ 655915 h 751979"/>
                  <a:gd name="connsiteX18" fmla="*/ 621563 w 769690"/>
                  <a:gd name="connsiteY18" fmla="*/ 650218 h 751979"/>
                  <a:gd name="connsiteX19" fmla="*/ 501922 w 769690"/>
                  <a:gd name="connsiteY19" fmla="*/ 581852 h 75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69690" h="751979">
                    <a:moveTo>
                      <a:pt x="721264" y="678704"/>
                    </a:moveTo>
                    <a:cubicBezTo>
                      <a:pt x="684707" y="677517"/>
                      <a:pt x="648150" y="676330"/>
                      <a:pt x="610169" y="658764"/>
                    </a:cubicBezTo>
                    <a:cubicBezTo>
                      <a:pt x="572188" y="641198"/>
                      <a:pt x="522811" y="600368"/>
                      <a:pt x="493376" y="573306"/>
                    </a:cubicBezTo>
                    <a:cubicBezTo>
                      <a:pt x="463940" y="546244"/>
                      <a:pt x="453971" y="535800"/>
                      <a:pt x="433556" y="496394"/>
                    </a:cubicBezTo>
                    <a:cubicBezTo>
                      <a:pt x="413141" y="456988"/>
                      <a:pt x="390826" y="386722"/>
                      <a:pt x="370886" y="336872"/>
                    </a:cubicBezTo>
                    <a:cubicBezTo>
                      <a:pt x="350946" y="287021"/>
                      <a:pt x="339551" y="244293"/>
                      <a:pt x="313914" y="197291"/>
                    </a:cubicBezTo>
                    <a:cubicBezTo>
                      <a:pt x="288277" y="150289"/>
                      <a:pt x="245073" y="87145"/>
                      <a:pt x="217062" y="54861"/>
                    </a:cubicBezTo>
                    <a:cubicBezTo>
                      <a:pt x="189051" y="22577"/>
                      <a:pt x="160090" y="11182"/>
                      <a:pt x="145847" y="3586"/>
                    </a:cubicBezTo>
                    <a:cubicBezTo>
                      <a:pt x="131604" y="-4010"/>
                      <a:pt x="147746" y="1688"/>
                      <a:pt x="131604" y="9284"/>
                    </a:cubicBezTo>
                    <a:cubicBezTo>
                      <a:pt x="115462" y="16880"/>
                      <a:pt x="70834" y="36345"/>
                      <a:pt x="48995" y="49164"/>
                    </a:cubicBezTo>
                    <a:cubicBezTo>
                      <a:pt x="27156" y="61983"/>
                      <a:pt x="-4653" y="66731"/>
                      <a:pt x="569" y="86196"/>
                    </a:cubicBezTo>
                    <a:cubicBezTo>
                      <a:pt x="5791" y="105661"/>
                      <a:pt x="55641" y="133197"/>
                      <a:pt x="80329" y="165956"/>
                    </a:cubicBezTo>
                    <a:cubicBezTo>
                      <a:pt x="105017" y="198715"/>
                      <a:pt x="118786" y="216282"/>
                      <a:pt x="148696" y="282749"/>
                    </a:cubicBezTo>
                    <a:cubicBezTo>
                      <a:pt x="178606" y="349216"/>
                      <a:pt x="226083" y="498293"/>
                      <a:pt x="259791" y="564760"/>
                    </a:cubicBezTo>
                    <a:cubicBezTo>
                      <a:pt x="293499" y="631227"/>
                      <a:pt x="311066" y="650693"/>
                      <a:pt x="350946" y="681553"/>
                    </a:cubicBezTo>
                    <a:cubicBezTo>
                      <a:pt x="390826" y="712413"/>
                      <a:pt x="453970" y="742323"/>
                      <a:pt x="499073" y="749919"/>
                    </a:cubicBezTo>
                    <a:cubicBezTo>
                      <a:pt x="544176" y="757515"/>
                      <a:pt x="576460" y="742797"/>
                      <a:pt x="621563" y="727130"/>
                    </a:cubicBezTo>
                    <a:cubicBezTo>
                      <a:pt x="666666" y="711463"/>
                      <a:pt x="769690" y="668734"/>
                      <a:pt x="769690" y="655915"/>
                    </a:cubicBezTo>
                    <a:cubicBezTo>
                      <a:pt x="769690" y="643096"/>
                      <a:pt x="666191" y="662562"/>
                      <a:pt x="621563" y="650218"/>
                    </a:cubicBezTo>
                    <a:cubicBezTo>
                      <a:pt x="576935" y="637874"/>
                      <a:pt x="521862" y="592772"/>
                      <a:pt x="501922" y="581852"/>
                    </a:cubicBezTo>
                  </a:path>
                </a:pathLst>
              </a:custGeom>
              <a:solidFill>
                <a:srgbClr val="FFC000"/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10" name="Freeform 55"/>
            <p:cNvSpPr/>
            <p:nvPr/>
          </p:nvSpPr>
          <p:spPr bwMode="auto">
            <a:xfrm rot="5400000">
              <a:off x="8046244" y="4686159"/>
              <a:ext cx="522597" cy="386037"/>
            </a:xfrm>
            <a:custGeom>
              <a:avLst/>
              <a:gdLst>
                <a:gd name="connsiteX0" fmla="*/ 234295 w 949073"/>
                <a:gd name="connsiteY0" fmla="*/ 266079 h 657234"/>
                <a:gd name="connsiteX1" fmla="*/ 333996 w 949073"/>
                <a:gd name="connsiteY1" fmla="*/ 180622 h 657234"/>
                <a:gd name="connsiteX2" fmla="*/ 456486 w 949073"/>
                <a:gd name="connsiteY2" fmla="*/ 86618 h 657234"/>
                <a:gd name="connsiteX3" fmla="*/ 607461 w 949073"/>
                <a:gd name="connsiteY3" fmla="*/ 21100 h 657234"/>
                <a:gd name="connsiteX4" fmla="*/ 744194 w 949073"/>
                <a:gd name="connsiteY4" fmla="*/ 1160 h 657234"/>
                <a:gd name="connsiteX5" fmla="*/ 946445 w 949073"/>
                <a:gd name="connsiteY5" fmla="*/ 49586 h 657234"/>
                <a:gd name="connsiteX6" fmla="*/ 855289 w 949073"/>
                <a:gd name="connsiteY6" fmla="*/ 86618 h 657234"/>
                <a:gd name="connsiteX7" fmla="*/ 795469 w 949073"/>
                <a:gd name="connsiteY7" fmla="*/ 132195 h 657234"/>
                <a:gd name="connsiteX8" fmla="*/ 806863 w 949073"/>
                <a:gd name="connsiteY8" fmla="*/ 160681 h 657234"/>
                <a:gd name="connsiteX9" fmla="*/ 812560 w 949073"/>
                <a:gd name="connsiteY9" fmla="*/ 163530 h 657234"/>
                <a:gd name="connsiteX10" fmla="*/ 721405 w 949073"/>
                <a:gd name="connsiteY10" fmla="*/ 172076 h 657234"/>
                <a:gd name="connsiteX11" fmla="*/ 624553 w 949073"/>
                <a:gd name="connsiteY11" fmla="*/ 194865 h 657234"/>
                <a:gd name="connsiteX12" fmla="*/ 487820 w 949073"/>
                <a:gd name="connsiteY12" fmla="*/ 280322 h 657234"/>
                <a:gd name="connsiteX13" fmla="*/ 393817 w 949073"/>
                <a:gd name="connsiteY13" fmla="*/ 365780 h 657234"/>
                <a:gd name="connsiteX14" fmla="*/ 356785 w 949073"/>
                <a:gd name="connsiteY14" fmla="*/ 399964 h 657234"/>
                <a:gd name="connsiteX15" fmla="*/ 428000 w 949073"/>
                <a:gd name="connsiteY15" fmla="*/ 493967 h 657234"/>
                <a:gd name="connsiteX16" fmla="*/ 484972 w 949073"/>
                <a:gd name="connsiteY16" fmla="*/ 528150 h 657234"/>
                <a:gd name="connsiteX17" fmla="*/ 550489 w 949073"/>
                <a:gd name="connsiteY17" fmla="*/ 516756 h 657234"/>
                <a:gd name="connsiteX18" fmla="*/ 692919 w 949073"/>
                <a:gd name="connsiteY18" fmla="*/ 445541 h 657234"/>
                <a:gd name="connsiteX19" fmla="*/ 749891 w 949073"/>
                <a:gd name="connsiteY19" fmla="*/ 422752 h 657234"/>
                <a:gd name="connsiteX20" fmla="*/ 832501 w 949073"/>
                <a:gd name="connsiteY20" fmla="*/ 516756 h 657234"/>
                <a:gd name="connsiteX21" fmla="*/ 849592 w 949073"/>
                <a:gd name="connsiteY21" fmla="*/ 539545 h 657234"/>
                <a:gd name="connsiteX22" fmla="*/ 738497 w 949073"/>
                <a:gd name="connsiteY22" fmla="*/ 593668 h 657234"/>
                <a:gd name="connsiteX23" fmla="*/ 584673 w 949073"/>
                <a:gd name="connsiteY23" fmla="*/ 656337 h 657234"/>
                <a:gd name="connsiteX24" fmla="*/ 408060 w 949073"/>
                <a:gd name="connsiteY24" fmla="*/ 625003 h 657234"/>
                <a:gd name="connsiteX25" fmla="*/ 268478 w 949073"/>
                <a:gd name="connsiteY25" fmla="*/ 548091 h 657234"/>
                <a:gd name="connsiteX26" fmla="*/ 145988 w 949073"/>
                <a:gd name="connsiteY26" fmla="*/ 402812 h 657234"/>
                <a:gd name="connsiteX27" fmla="*/ 91865 w 949073"/>
                <a:gd name="connsiteY27" fmla="*/ 340143 h 657234"/>
                <a:gd name="connsiteX28" fmla="*/ 710 w 949073"/>
                <a:gd name="connsiteY28" fmla="*/ 280322 h 657234"/>
                <a:gd name="connsiteX29" fmla="*/ 51985 w 949073"/>
                <a:gd name="connsiteY29" fmla="*/ 129347 h 657234"/>
                <a:gd name="connsiteX30" fmla="*/ 97562 w 949073"/>
                <a:gd name="connsiteY30" fmla="*/ 117952 h 657234"/>
                <a:gd name="connsiteX31" fmla="*/ 171626 w 949073"/>
                <a:gd name="connsiteY31" fmla="*/ 186319 h 657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49073" h="657234">
                  <a:moveTo>
                    <a:pt x="234295" y="266079"/>
                  </a:moveTo>
                  <a:cubicBezTo>
                    <a:pt x="265629" y="238305"/>
                    <a:pt x="296964" y="210532"/>
                    <a:pt x="333996" y="180622"/>
                  </a:cubicBezTo>
                  <a:cubicBezTo>
                    <a:pt x="371028" y="150712"/>
                    <a:pt x="410909" y="113205"/>
                    <a:pt x="456486" y="86618"/>
                  </a:cubicBezTo>
                  <a:cubicBezTo>
                    <a:pt x="502064" y="60031"/>
                    <a:pt x="559510" y="35343"/>
                    <a:pt x="607461" y="21100"/>
                  </a:cubicBezTo>
                  <a:cubicBezTo>
                    <a:pt x="655412" y="6857"/>
                    <a:pt x="687697" y="-3588"/>
                    <a:pt x="744194" y="1160"/>
                  </a:cubicBezTo>
                  <a:cubicBezTo>
                    <a:pt x="800691" y="5908"/>
                    <a:pt x="927929" y="35343"/>
                    <a:pt x="946445" y="49586"/>
                  </a:cubicBezTo>
                  <a:cubicBezTo>
                    <a:pt x="964961" y="63829"/>
                    <a:pt x="880452" y="72850"/>
                    <a:pt x="855289" y="86618"/>
                  </a:cubicBezTo>
                  <a:cubicBezTo>
                    <a:pt x="830126" y="100386"/>
                    <a:pt x="803540" y="119851"/>
                    <a:pt x="795469" y="132195"/>
                  </a:cubicBezTo>
                  <a:cubicBezTo>
                    <a:pt x="787398" y="144539"/>
                    <a:pt x="804015" y="155459"/>
                    <a:pt x="806863" y="160681"/>
                  </a:cubicBezTo>
                  <a:cubicBezTo>
                    <a:pt x="809711" y="165903"/>
                    <a:pt x="826803" y="161631"/>
                    <a:pt x="812560" y="163530"/>
                  </a:cubicBezTo>
                  <a:cubicBezTo>
                    <a:pt x="798317" y="165429"/>
                    <a:pt x="752739" y="166854"/>
                    <a:pt x="721405" y="172076"/>
                  </a:cubicBezTo>
                  <a:cubicBezTo>
                    <a:pt x="690071" y="177298"/>
                    <a:pt x="663484" y="176824"/>
                    <a:pt x="624553" y="194865"/>
                  </a:cubicBezTo>
                  <a:cubicBezTo>
                    <a:pt x="585622" y="212906"/>
                    <a:pt x="526276" y="251836"/>
                    <a:pt x="487820" y="280322"/>
                  </a:cubicBezTo>
                  <a:cubicBezTo>
                    <a:pt x="449364" y="308808"/>
                    <a:pt x="415656" y="345840"/>
                    <a:pt x="393817" y="365780"/>
                  </a:cubicBezTo>
                  <a:cubicBezTo>
                    <a:pt x="371978" y="385720"/>
                    <a:pt x="351088" y="378600"/>
                    <a:pt x="356785" y="399964"/>
                  </a:cubicBezTo>
                  <a:cubicBezTo>
                    <a:pt x="362482" y="421328"/>
                    <a:pt x="406636" y="472603"/>
                    <a:pt x="428000" y="493967"/>
                  </a:cubicBezTo>
                  <a:cubicBezTo>
                    <a:pt x="449365" y="515331"/>
                    <a:pt x="464557" y="524352"/>
                    <a:pt x="484972" y="528150"/>
                  </a:cubicBezTo>
                  <a:cubicBezTo>
                    <a:pt x="505387" y="531948"/>
                    <a:pt x="515831" y="530524"/>
                    <a:pt x="550489" y="516756"/>
                  </a:cubicBezTo>
                  <a:cubicBezTo>
                    <a:pt x="585147" y="502988"/>
                    <a:pt x="659685" y="461208"/>
                    <a:pt x="692919" y="445541"/>
                  </a:cubicBezTo>
                  <a:cubicBezTo>
                    <a:pt x="726153" y="429874"/>
                    <a:pt x="726627" y="410883"/>
                    <a:pt x="749891" y="422752"/>
                  </a:cubicBezTo>
                  <a:cubicBezTo>
                    <a:pt x="773155" y="434621"/>
                    <a:pt x="815884" y="497291"/>
                    <a:pt x="832501" y="516756"/>
                  </a:cubicBezTo>
                  <a:cubicBezTo>
                    <a:pt x="849118" y="536221"/>
                    <a:pt x="865259" y="526726"/>
                    <a:pt x="849592" y="539545"/>
                  </a:cubicBezTo>
                  <a:cubicBezTo>
                    <a:pt x="833925" y="552364"/>
                    <a:pt x="782650" y="574203"/>
                    <a:pt x="738497" y="593668"/>
                  </a:cubicBezTo>
                  <a:cubicBezTo>
                    <a:pt x="694344" y="613133"/>
                    <a:pt x="639746" y="651115"/>
                    <a:pt x="584673" y="656337"/>
                  </a:cubicBezTo>
                  <a:cubicBezTo>
                    <a:pt x="529600" y="661560"/>
                    <a:pt x="460759" y="643044"/>
                    <a:pt x="408060" y="625003"/>
                  </a:cubicBezTo>
                  <a:cubicBezTo>
                    <a:pt x="355361" y="606962"/>
                    <a:pt x="312157" y="585123"/>
                    <a:pt x="268478" y="548091"/>
                  </a:cubicBezTo>
                  <a:cubicBezTo>
                    <a:pt x="224799" y="511059"/>
                    <a:pt x="175423" y="437470"/>
                    <a:pt x="145988" y="402812"/>
                  </a:cubicBezTo>
                  <a:cubicBezTo>
                    <a:pt x="116552" y="368154"/>
                    <a:pt x="116078" y="360558"/>
                    <a:pt x="91865" y="340143"/>
                  </a:cubicBezTo>
                  <a:cubicBezTo>
                    <a:pt x="67652" y="319728"/>
                    <a:pt x="7357" y="315455"/>
                    <a:pt x="710" y="280322"/>
                  </a:cubicBezTo>
                  <a:cubicBezTo>
                    <a:pt x="-5937" y="245189"/>
                    <a:pt x="35843" y="156409"/>
                    <a:pt x="51985" y="129347"/>
                  </a:cubicBezTo>
                  <a:cubicBezTo>
                    <a:pt x="68127" y="102285"/>
                    <a:pt x="77622" y="108457"/>
                    <a:pt x="97562" y="117952"/>
                  </a:cubicBezTo>
                  <a:cubicBezTo>
                    <a:pt x="117502" y="127447"/>
                    <a:pt x="159282" y="174925"/>
                    <a:pt x="171626" y="186319"/>
                  </a:cubicBezTo>
                </a:path>
              </a:pathLst>
            </a:custGeom>
            <a:solidFill>
              <a:schemeClr val="accent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Freeform 58"/>
            <p:cNvSpPr/>
            <p:nvPr/>
          </p:nvSpPr>
          <p:spPr bwMode="auto">
            <a:xfrm rot="5400000">
              <a:off x="8086495" y="4916590"/>
              <a:ext cx="207117" cy="130544"/>
            </a:xfrm>
            <a:custGeom>
              <a:avLst/>
              <a:gdLst>
                <a:gd name="connsiteX0" fmla="*/ 540 w 376762"/>
                <a:gd name="connsiteY0" fmla="*/ 107115 h 222056"/>
                <a:gd name="connsiteX1" fmla="*/ 77813 w 376762"/>
                <a:gd name="connsiteY1" fmla="*/ 197267 h 222056"/>
                <a:gd name="connsiteX2" fmla="*/ 187283 w 376762"/>
                <a:gd name="connsiteY2" fmla="*/ 216585 h 222056"/>
                <a:gd name="connsiteX3" fmla="*/ 374027 w 376762"/>
                <a:gd name="connsiteY3" fmla="*/ 113554 h 222056"/>
                <a:gd name="connsiteX4" fmla="*/ 296754 w 376762"/>
                <a:gd name="connsiteY4" fmla="*/ 23402 h 222056"/>
                <a:gd name="connsiteX5" fmla="*/ 270996 w 376762"/>
                <a:gd name="connsiteY5" fmla="*/ 4084 h 222056"/>
                <a:gd name="connsiteX6" fmla="*/ 116450 w 376762"/>
                <a:gd name="connsiteY6" fmla="*/ 87797 h 222056"/>
                <a:gd name="connsiteX7" fmla="*/ 540 w 376762"/>
                <a:gd name="connsiteY7" fmla="*/ 107115 h 22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762" h="222056">
                  <a:moveTo>
                    <a:pt x="540" y="107115"/>
                  </a:moveTo>
                  <a:cubicBezTo>
                    <a:pt x="-5900" y="125360"/>
                    <a:pt x="46689" y="179022"/>
                    <a:pt x="77813" y="197267"/>
                  </a:cubicBezTo>
                  <a:cubicBezTo>
                    <a:pt x="108937" y="215512"/>
                    <a:pt x="137914" y="230537"/>
                    <a:pt x="187283" y="216585"/>
                  </a:cubicBezTo>
                  <a:cubicBezTo>
                    <a:pt x="236652" y="202633"/>
                    <a:pt x="355782" y="145751"/>
                    <a:pt x="374027" y="113554"/>
                  </a:cubicBezTo>
                  <a:cubicBezTo>
                    <a:pt x="392272" y="81357"/>
                    <a:pt x="313926" y="41647"/>
                    <a:pt x="296754" y="23402"/>
                  </a:cubicBezTo>
                  <a:cubicBezTo>
                    <a:pt x="279582" y="5157"/>
                    <a:pt x="301047" y="-6649"/>
                    <a:pt x="270996" y="4084"/>
                  </a:cubicBezTo>
                  <a:cubicBezTo>
                    <a:pt x="240945" y="14816"/>
                    <a:pt x="161526" y="68479"/>
                    <a:pt x="116450" y="87797"/>
                  </a:cubicBezTo>
                  <a:cubicBezTo>
                    <a:pt x="71374" y="107115"/>
                    <a:pt x="6980" y="88870"/>
                    <a:pt x="540" y="107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2" name="Freeform 52"/>
            <p:cNvSpPr/>
            <p:nvPr/>
          </p:nvSpPr>
          <p:spPr bwMode="auto">
            <a:xfrm rot="7830135">
              <a:off x="8554961" y="5261190"/>
              <a:ext cx="303246" cy="289061"/>
            </a:xfrm>
            <a:custGeom>
              <a:avLst/>
              <a:gdLst>
                <a:gd name="connsiteX0" fmla="*/ 91443 w 551558"/>
                <a:gd name="connsiteY0" fmla="*/ 246218 h 491312"/>
                <a:gd name="connsiteX1" fmla="*/ 137020 w 551558"/>
                <a:gd name="connsiteY1" fmla="*/ 311735 h 491312"/>
                <a:gd name="connsiteX2" fmla="*/ 199689 w 551558"/>
                <a:gd name="connsiteY2" fmla="*/ 323130 h 491312"/>
                <a:gd name="connsiteX3" fmla="*/ 302239 w 551558"/>
                <a:gd name="connsiteY3" fmla="*/ 212035 h 491312"/>
                <a:gd name="connsiteX4" fmla="*/ 399091 w 551558"/>
                <a:gd name="connsiteY4" fmla="*/ 75302 h 491312"/>
                <a:gd name="connsiteX5" fmla="*/ 441820 w 551558"/>
                <a:gd name="connsiteY5" fmla="*/ 1238 h 491312"/>
                <a:gd name="connsiteX6" fmla="*/ 470306 w 551558"/>
                <a:gd name="connsiteY6" fmla="*/ 35421 h 491312"/>
                <a:gd name="connsiteX7" fmla="*/ 530127 w 551558"/>
                <a:gd name="connsiteY7" fmla="*/ 118031 h 491312"/>
                <a:gd name="connsiteX8" fmla="*/ 547218 w 551558"/>
                <a:gd name="connsiteY8" fmla="*/ 172154 h 491312"/>
                <a:gd name="connsiteX9" fmla="*/ 456063 w 551558"/>
                <a:gd name="connsiteY9" fmla="*/ 291795 h 491312"/>
                <a:gd name="connsiteX10" fmla="*/ 373454 w 551558"/>
                <a:gd name="connsiteY10" fmla="*/ 382950 h 491312"/>
                <a:gd name="connsiteX11" fmla="*/ 256661 w 551558"/>
                <a:gd name="connsiteY11" fmla="*/ 462711 h 491312"/>
                <a:gd name="connsiteX12" fmla="*/ 156960 w 551558"/>
                <a:gd name="connsiteY12" fmla="*/ 491197 h 491312"/>
                <a:gd name="connsiteX13" fmla="*/ 57259 w 551558"/>
                <a:gd name="connsiteY13" fmla="*/ 454165 h 491312"/>
                <a:gd name="connsiteX14" fmla="*/ 287 w 551558"/>
                <a:gd name="connsiteY14" fmla="*/ 377253 h 491312"/>
                <a:gd name="connsiteX15" fmla="*/ 91443 w 551558"/>
                <a:gd name="connsiteY15" fmla="*/ 246218 h 49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558" h="491312">
                  <a:moveTo>
                    <a:pt x="91443" y="246218"/>
                  </a:moveTo>
                  <a:cubicBezTo>
                    <a:pt x="114232" y="235298"/>
                    <a:pt x="118979" y="298916"/>
                    <a:pt x="137020" y="311735"/>
                  </a:cubicBezTo>
                  <a:cubicBezTo>
                    <a:pt x="155061" y="324554"/>
                    <a:pt x="172153" y="339747"/>
                    <a:pt x="199689" y="323130"/>
                  </a:cubicBezTo>
                  <a:cubicBezTo>
                    <a:pt x="227225" y="306513"/>
                    <a:pt x="269005" y="253340"/>
                    <a:pt x="302239" y="212035"/>
                  </a:cubicBezTo>
                  <a:cubicBezTo>
                    <a:pt x="335473" y="170730"/>
                    <a:pt x="375828" y="110435"/>
                    <a:pt x="399091" y="75302"/>
                  </a:cubicBezTo>
                  <a:cubicBezTo>
                    <a:pt x="422354" y="40169"/>
                    <a:pt x="429951" y="7885"/>
                    <a:pt x="441820" y="1238"/>
                  </a:cubicBezTo>
                  <a:cubicBezTo>
                    <a:pt x="453689" y="-5409"/>
                    <a:pt x="455588" y="15956"/>
                    <a:pt x="470306" y="35421"/>
                  </a:cubicBezTo>
                  <a:cubicBezTo>
                    <a:pt x="485024" y="54886"/>
                    <a:pt x="517308" y="95242"/>
                    <a:pt x="530127" y="118031"/>
                  </a:cubicBezTo>
                  <a:cubicBezTo>
                    <a:pt x="542946" y="140820"/>
                    <a:pt x="559562" y="143193"/>
                    <a:pt x="547218" y="172154"/>
                  </a:cubicBezTo>
                  <a:cubicBezTo>
                    <a:pt x="534874" y="201115"/>
                    <a:pt x="485024" y="256662"/>
                    <a:pt x="456063" y="291795"/>
                  </a:cubicBezTo>
                  <a:cubicBezTo>
                    <a:pt x="427102" y="326928"/>
                    <a:pt x="406688" y="354464"/>
                    <a:pt x="373454" y="382950"/>
                  </a:cubicBezTo>
                  <a:cubicBezTo>
                    <a:pt x="340220" y="411436"/>
                    <a:pt x="292743" y="444670"/>
                    <a:pt x="256661" y="462711"/>
                  </a:cubicBezTo>
                  <a:cubicBezTo>
                    <a:pt x="220579" y="480752"/>
                    <a:pt x="190194" y="492621"/>
                    <a:pt x="156960" y="491197"/>
                  </a:cubicBezTo>
                  <a:cubicBezTo>
                    <a:pt x="123726" y="489773"/>
                    <a:pt x="83371" y="473156"/>
                    <a:pt x="57259" y="454165"/>
                  </a:cubicBezTo>
                  <a:cubicBezTo>
                    <a:pt x="31147" y="435174"/>
                    <a:pt x="-3511" y="409062"/>
                    <a:pt x="287" y="377253"/>
                  </a:cubicBezTo>
                  <a:cubicBezTo>
                    <a:pt x="4085" y="345444"/>
                    <a:pt x="68654" y="257138"/>
                    <a:pt x="91443" y="24621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3" name="Freeform 46"/>
            <p:cNvSpPr/>
            <p:nvPr/>
          </p:nvSpPr>
          <p:spPr bwMode="auto">
            <a:xfrm rot="7830135">
              <a:off x="8583999" y="5303599"/>
              <a:ext cx="404619" cy="316103"/>
            </a:xfrm>
            <a:custGeom>
              <a:avLst/>
              <a:gdLst>
                <a:gd name="connsiteX0" fmla="*/ 733659 w 734426"/>
                <a:gd name="connsiteY0" fmla="*/ 511015 h 538609"/>
                <a:gd name="connsiteX1" fmla="*/ 674282 w 734426"/>
                <a:gd name="connsiteY1" fmla="*/ 332886 h 538609"/>
                <a:gd name="connsiteX2" fmla="*/ 585217 w 734426"/>
                <a:gd name="connsiteY2" fmla="*/ 184444 h 538609"/>
                <a:gd name="connsiteX3" fmla="*/ 490215 w 734426"/>
                <a:gd name="connsiteY3" fmla="*/ 53815 h 538609"/>
                <a:gd name="connsiteX4" fmla="*/ 383337 w 734426"/>
                <a:gd name="connsiteY4" fmla="*/ 6314 h 538609"/>
                <a:gd name="connsiteX5" fmla="*/ 234895 w 734426"/>
                <a:gd name="connsiteY5" fmla="*/ 6314 h 538609"/>
                <a:gd name="connsiteX6" fmla="*/ 110204 w 734426"/>
                <a:gd name="connsiteY6" fmla="*/ 59753 h 538609"/>
                <a:gd name="connsiteX7" fmla="*/ 9264 w 734426"/>
                <a:gd name="connsiteY7" fmla="*/ 131005 h 538609"/>
                <a:gd name="connsiteX8" fmla="*/ 9264 w 734426"/>
                <a:gd name="connsiteY8" fmla="*/ 142880 h 538609"/>
                <a:gd name="connsiteX9" fmla="*/ 50828 w 734426"/>
                <a:gd name="connsiteY9" fmla="*/ 184444 h 538609"/>
                <a:gd name="connsiteX10" fmla="*/ 92391 w 734426"/>
                <a:gd name="connsiteY10" fmla="*/ 220070 h 538609"/>
                <a:gd name="connsiteX11" fmla="*/ 122080 w 734426"/>
                <a:gd name="connsiteY11" fmla="*/ 243821 h 538609"/>
                <a:gd name="connsiteX12" fmla="*/ 128017 w 734426"/>
                <a:gd name="connsiteY12" fmla="*/ 249758 h 538609"/>
                <a:gd name="connsiteX13" fmla="*/ 187394 w 734426"/>
                <a:gd name="connsiteY13" fmla="*/ 208195 h 538609"/>
                <a:gd name="connsiteX14" fmla="*/ 282397 w 734426"/>
                <a:gd name="connsiteY14" fmla="*/ 160693 h 538609"/>
                <a:gd name="connsiteX15" fmla="*/ 359586 w 734426"/>
                <a:gd name="connsiteY15" fmla="*/ 136943 h 538609"/>
                <a:gd name="connsiteX16" fmla="*/ 401150 w 734426"/>
                <a:gd name="connsiteY16" fmla="*/ 142880 h 538609"/>
                <a:gd name="connsiteX17" fmla="*/ 442713 w 734426"/>
                <a:gd name="connsiteY17" fmla="*/ 220070 h 538609"/>
                <a:gd name="connsiteX18" fmla="*/ 490215 w 734426"/>
                <a:gd name="connsiteY18" fmla="*/ 291322 h 538609"/>
                <a:gd name="connsiteX19" fmla="*/ 525841 w 734426"/>
                <a:gd name="connsiteY19" fmla="*/ 380387 h 538609"/>
                <a:gd name="connsiteX20" fmla="*/ 543654 w 734426"/>
                <a:gd name="connsiteY20" fmla="*/ 469452 h 538609"/>
                <a:gd name="connsiteX21" fmla="*/ 555529 w 734426"/>
                <a:gd name="connsiteY21" fmla="*/ 534766 h 538609"/>
                <a:gd name="connsiteX22" fmla="*/ 632719 w 734426"/>
                <a:gd name="connsiteY22" fmla="*/ 528828 h 538609"/>
                <a:gd name="connsiteX23" fmla="*/ 733659 w 734426"/>
                <a:gd name="connsiteY23" fmla="*/ 511015 h 53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34426" h="538609">
                  <a:moveTo>
                    <a:pt x="733659" y="511015"/>
                  </a:moveTo>
                  <a:cubicBezTo>
                    <a:pt x="740586" y="478358"/>
                    <a:pt x="699022" y="387314"/>
                    <a:pt x="674282" y="332886"/>
                  </a:cubicBezTo>
                  <a:cubicBezTo>
                    <a:pt x="649542" y="278458"/>
                    <a:pt x="615895" y="230956"/>
                    <a:pt x="585217" y="184444"/>
                  </a:cubicBezTo>
                  <a:cubicBezTo>
                    <a:pt x="554539" y="137932"/>
                    <a:pt x="523862" y="83503"/>
                    <a:pt x="490215" y="53815"/>
                  </a:cubicBezTo>
                  <a:cubicBezTo>
                    <a:pt x="456568" y="24127"/>
                    <a:pt x="425890" y="14231"/>
                    <a:pt x="383337" y="6314"/>
                  </a:cubicBezTo>
                  <a:cubicBezTo>
                    <a:pt x="340784" y="-1603"/>
                    <a:pt x="280417" y="-2592"/>
                    <a:pt x="234895" y="6314"/>
                  </a:cubicBezTo>
                  <a:cubicBezTo>
                    <a:pt x="189373" y="15220"/>
                    <a:pt x="147809" y="38971"/>
                    <a:pt x="110204" y="59753"/>
                  </a:cubicBezTo>
                  <a:cubicBezTo>
                    <a:pt x="72599" y="80535"/>
                    <a:pt x="26087" y="117151"/>
                    <a:pt x="9264" y="131005"/>
                  </a:cubicBezTo>
                  <a:cubicBezTo>
                    <a:pt x="-7559" y="144859"/>
                    <a:pt x="2337" y="133974"/>
                    <a:pt x="9264" y="142880"/>
                  </a:cubicBezTo>
                  <a:cubicBezTo>
                    <a:pt x="16191" y="151786"/>
                    <a:pt x="36973" y="171579"/>
                    <a:pt x="50828" y="184444"/>
                  </a:cubicBezTo>
                  <a:cubicBezTo>
                    <a:pt x="64682" y="197309"/>
                    <a:pt x="80516" y="210174"/>
                    <a:pt x="92391" y="220070"/>
                  </a:cubicBezTo>
                  <a:cubicBezTo>
                    <a:pt x="104266" y="229966"/>
                    <a:pt x="116142" y="238873"/>
                    <a:pt x="122080" y="243821"/>
                  </a:cubicBezTo>
                  <a:cubicBezTo>
                    <a:pt x="128018" y="248769"/>
                    <a:pt x="117131" y="255696"/>
                    <a:pt x="128017" y="249758"/>
                  </a:cubicBezTo>
                  <a:cubicBezTo>
                    <a:pt x="138903" y="243820"/>
                    <a:pt x="161664" y="223039"/>
                    <a:pt x="187394" y="208195"/>
                  </a:cubicBezTo>
                  <a:cubicBezTo>
                    <a:pt x="213124" y="193351"/>
                    <a:pt x="253698" y="172568"/>
                    <a:pt x="282397" y="160693"/>
                  </a:cubicBezTo>
                  <a:cubicBezTo>
                    <a:pt x="311096" y="148818"/>
                    <a:pt x="339794" y="139912"/>
                    <a:pt x="359586" y="136943"/>
                  </a:cubicBezTo>
                  <a:cubicBezTo>
                    <a:pt x="379378" y="133974"/>
                    <a:pt x="387296" y="129026"/>
                    <a:pt x="401150" y="142880"/>
                  </a:cubicBezTo>
                  <a:cubicBezTo>
                    <a:pt x="415004" y="156734"/>
                    <a:pt x="427869" y="195330"/>
                    <a:pt x="442713" y="220070"/>
                  </a:cubicBezTo>
                  <a:cubicBezTo>
                    <a:pt x="457557" y="244810"/>
                    <a:pt x="476360" y="264602"/>
                    <a:pt x="490215" y="291322"/>
                  </a:cubicBezTo>
                  <a:cubicBezTo>
                    <a:pt x="504070" y="318041"/>
                    <a:pt x="516935" y="350699"/>
                    <a:pt x="525841" y="380387"/>
                  </a:cubicBezTo>
                  <a:cubicBezTo>
                    <a:pt x="534747" y="410075"/>
                    <a:pt x="538706" y="443722"/>
                    <a:pt x="543654" y="469452"/>
                  </a:cubicBezTo>
                  <a:cubicBezTo>
                    <a:pt x="548602" y="495182"/>
                    <a:pt x="540685" y="524870"/>
                    <a:pt x="555529" y="534766"/>
                  </a:cubicBezTo>
                  <a:cubicBezTo>
                    <a:pt x="570373" y="544662"/>
                    <a:pt x="606989" y="532786"/>
                    <a:pt x="632719" y="528828"/>
                  </a:cubicBezTo>
                  <a:cubicBezTo>
                    <a:pt x="658449" y="524870"/>
                    <a:pt x="726732" y="543672"/>
                    <a:pt x="733659" y="511015"/>
                  </a:cubicBezTo>
                  <a:close/>
                </a:path>
              </a:pathLst>
            </a:cu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4" name="Freeform 93"/>
            <p:cNvSpPr/>
            <p:nvPr/>
          </p:nvSpPr>
          <p:spPr bwMode="auto">
            <a:xfrm rot="18607248">
              <a:off x="8571276" y="4060051"/>
              <a:ext cx="466607" cy="350312"/>
            </a:xfrm>
            <a:custGeom>
              <a:avLst/>
              <a:gdLst>
                <a:gd name="connsiteX0" fmla="*/ 234295 w 949073"/>
                <a:gd name="connsiteY0" fmla="*/ 266079 h 657234"/>
                <a:gd name="connsiteX1" fmla="*/ 333996 w 949073"/>
                <a:gd name="connsiteY1" fmla="*/ 180622 h 657234"/>
                <a:gd name="connsiteX2" fmla="*/ 456486 w 949073"/>
                <a:gd name="connsiteY2" fmla="*/ 86618 h 657234"/>
                <a:gd name="connsiteX3" fmla="*/ 607461 w 949073"/>
                <a:gd name="connsiteY3" fmla="*/ 21100 h 657234"/>
                <a:gd name="connsiteX4" fmla="*/ 744194 w 949073"/>
                <a:gd name="connsiteY4" fmla="*/ 1160 h 657234"/>
                <a:gd name="connsiteX5" fmla="*/ 946445 w 949073"/>
                <a:gd name="connsiteY5" fmla="*/ 49586 h 657234"/>
                <a:gd name="connsiteX6" fmla="*/ 855289 w 949073"/>
                <a:gd name="connsiteY6" fmla="*/ 86618 h 657234"/>
                <a:gd name="connsiteX7" fmla="*/ 795469 w 949073"/>
                <a:gd name="connsiteY7" fmla="*/ 132195 h 657234"/>
                <a:gd name="connsiteX8" fmla="*/ 806863 w 949073"/>
                <a:gd name="connsiteY8" fmla="*/ 160681 h 657234"/>
                <a:gd name="connsiteX9" fmla="*/ 812560 w 949073"/>
                <a:gd name="connsiteY9" fmla="*/ 163530 h 657234"/>
                <a:gd name="connsiteX10" fmla="*/ 721405 w 949073"/>
                <a:gd name="connsiteY10" fmla="*/ 172076 h 657234"/>
                <a:gd name="connsiteX11" fmla="*/ 624553 w 949073"/>
                <a:gd name="connsiteY11" fmla="*/ 194865 h 657234"/>
                <a:gd name="connsiteX12" fmla="*/ 487820 w 949073"/>
                <a:gd name="connsiteY12" fmla="*/ 280322 h 657234"/>
                <a:gd name="connsiteX13" fmla="*/ 393817 w 949073"/>
                <a:gd name="connsiteY13" fmla="*/ 365780 h 657234"/>
                <a:gd name="connsiteX14" fmla="*/ 356785 w 949073"/>
                <a:gd name="connsiteY14" fmla="*/ 399964 h 657234"/>
                <a:gd name="connsiteX15" fmla="*/ 428000 w 949073"/>
                <a:gd name="connsiteY15" fmla="*/ 493967 h 657234"/>
                <a:gd name="connsiteX16" fmla="*/ 484972 w 949073"/>
                <a:gd name="connsiteY16" fmla="*/ 528150 h 657234"/>
                <a:gd name="connsiteX17" fmla="*/ 550489 w 949073"/>
                <a:gd name="connsiteY17" fmla="*/ 516756 h 657234"/>
                <a:gd name="connsiteX18" fmla="*/ 692919 w 949073"/>
                <a:gd name="connsiteY18" fmla="*/ 445541 h 657234"/>
                <a:gd name="connsiteX19" fmla="*/ 749891 w 949073"/>
                <a:gd name="connsiteY19" fmla="*/ 422752 h 657234"/>
                <a:gd name="connsiteX20" fmla="*/ 832501 w 949073"/>
                <a:gd name="connsiteY20" fmla="*/ 516756 h 657234"/>
                <a:gd name="connsiteX21" fmla="*/ 849592 w 949073"/>
                <a:gd name="connsiteY21" fmla="*/ 539545 h 657234"/>
                <a:gd name="connsiteX22" fmla="*/ 738497 w 949073"/>
                <a:gd name="connsiteY22" fmla="*/ 593668 h 657234"/>
                <a:gd name="connsiteX23" fmla="*/ 584673 w 949073"/>
                <a:gd name="connsiteY23" fmla="*/ 656337 h 657234"/>
                <a:gd name="connsiteX24" fmla="*/ 408060 w 949073"/>
                <a:gd name="connsiteY24" fmla="*/ 625003 h 657234"/>
                <a:gd name="connsiteX25" fmla="*/ 268478 w 949073"/>
                <a:gd name="connsiteY25" fmla="*/ 548091 h 657234"/>
                <a:gd name="connsiteX26" fmla="*/ 145988 w 949073"/>
                <a:gd name="connsiteY26" fmla="*/ 402812 h 657234"/>
                <a:gd name="connsiteX27" fmla="*/ 91865 w 949073"/>
                <a:gd name="connsiteY27" fmla="*/ 340143 h 657234"/>
                <a:gd name="connsiteX28" fmla="*/ 710 w 949073"/>
                <a:gd name="connsiteY28" fmla="*/ 280322 h 657234"/>
                <a:gd name="connsiteX29" fmla="*/ 51985 w 949073"/>
                <a:gd name="connsiteY29" fmla="*/ 129347 h 657234"/>
                <a:gd name="connsiteX30" fmla="*/ 97562 w 949073"/>
                <a:gd name="connsiteY30" fmla="*/ 117952 h 657234"/>
                <a:gd name="connsiteX31" fmla="*/ 171626 w 949073"/>
                <a:gd name="connsiteY31" fmla="*/ 186319 h 657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49073" h="657234">
                  <a:moveTo>
                    <a:pt x="234295" y="266079"/>
                  </a:moveTo>
                  <a:cubicBezTo>
                    <a:pt x="265629" y="238305"/>
                    <a:pt x="296964" y="210532"/>
                    <a:pt x="333996" y="180622"/>
                  </a:cubicBezTo>
                  <a:cubicBezTo>
                    <a:pt x="371028" y="150712"/>
                    <a:pt x="410909" y="113205"/>
                    <a:pt x="456486" y="86618"/>
                  </a:cubicBezTo>
                  <a:cubicBezTo>
                    <a:pt x="502064" y="60031"/>
                    <a:pt x="559510" y="35343"/>
                    <a:pt x="607461" y="21100"/>
                  </a:cubicBezTo>
                  <a:cubicBezTo>
                    <a:pt x="655412" y="6857"/>
                    <a:pt x="687697" y="-3588"/>
                    <a:pt x="744194" y="1160"/>
                  </a:cubicBezTo>
                  <a:cubicBezTo>
                    <a:pt x="800691" y="5908"/>
                    <a:pt x="927929" y="35343"/>
                    <a:pt x="946445" y="49586"/>
                  </a:cubicBezTo>
                  <a:cubicBezTo>
                    <a:pt x="964961" y="63829"/>
                    <a:pt x="880452" y="72850"/>
                    <a:pt x="855289" y="86618"/>
                  </a:cubicBezTo>
                  <a:cubicBezTo>
                    <a:pt x="830126" y="100386"/>
                    <a:pt x="803540" y="119851"/>
                    <a:pt x="795469" y="132195"/>
                  </a:cubicBezTo>
                  <a:cubicBezTo>
                    <a:pt x="787398" y="144539"/>
                    <a:pt x="804015" y="155459"/>
                    <a:pt x="806863" y="160681"/>
                  </a:cubicBezTo>
                  <a:cubicBezTo>
                    <a:pt x="809711" y="165903"/>
                    <a:pt x="826803" y="161631"/>
                    <a:pt x="812560" y="163530"/>
                  </a:cubicBezTo>
                  <a:cubicBezTo>
                    <a:pt x="798317" y="165429"/>
                    <a:pt x="752739" y="166854"/>
                    <a:pt x="721405" y="172076"/>
                  </a:cubicBezTo>
                  <a:cubicBezTo>
                    <a:pt x="690071" y="177298"/>
                    <a:pt x="663484" y="176824"/>
                    <a:pt x="624553" y="194865"/>
                  </a:cubicBezTo>
                  <a:cubicBezTo>
                    <a:pt x="585622" y="212906"/>
                    <a:pt x="526276" y="251836"/>
                    <a:pt x="487820" y="280322"/>
                  </a:cubicBezTo>
                  <a:cubicBezTo>
                    <a:pt x="449364" y="308808"/>
                    <a:pt x="415656" y="345840"/>
                    <a:pt x="393817" y="365780"/>
                  </a:cubicBezTo>
                  <a:cubicBezTo>
                    <a:pt x="371978" y="385720"/>
                    <a:pt x="351088" y="378600"/>
                    <a:pt x="356785" y="399964"/>
                  </a:cubicBezTo>
                  <a:cubicBezTo>
                    <a:pt x="362482" y="421328"/>
                    <a:pt x="406636" y="472603"/>
                    <a:pt x="428000" y="493967"/>
                  </a:cubicBezTo>
                  <a:cubicBezTo>
                    <a:pt x="449365" y="515331"/>
                    <a:pt x="464557" y="524352"/>
                    <a:pt x="484972" y="528150"/>
                  </a:cubicBezTo>
                  <a:cubicBezTo>
                    <a:pt x="505387" y="531948"/>
                    <a:pt x="515831" y="530524"/>
                    <a:pt x="550489" y="516756"/>
                  </a:cubicBezTo>
                  <a:cubicBezTo>
                    <a:pt x="585147" y="502988"/>
                    <a:pt x="659685" y="461208"/>
                    <a:pt x="692919" y="445541"/>
                  </a:cubicBezTo>
                  <a:cubicBezTo>
                    <a:pt x="726153" y="429874"/>
                    <a:pt x="726627" y="410883"/>
                    <a:pt x="749891" y="422752"/>
                  </a:cubicBezTo>
                  <a:cubicBezTo>
                    <a:pt x="773155" y="434621"/>
                    <a:pt x="815884" y="497291"/>
                    <a:pt x="832501" y="516756"/>
                  </a:cubicBezTo>
                  <a:cubicBezTo>
                    <a:pt x="849118" y="536221"/>
                    <a:pt x="865259" y="526726"/>
                    <a:pt x="849592" y="539545"/>
                  </a:cubicBezTo>
                  <a:cubicBezTo>
                    <a:pt x="833925" y="552364"/>
                    <a:pt x="782650" y="574203"/>
                    <a:pt x="738497" y="593668"/>
                  </a:cubicBezTo>
                  <a:cubicBezTo>
                    <a:pt x="694344" y="613133"/>
                    <a:pt x="639746" y="651115"/>
                    <a:pt x="584673" y="656337"/>
                  </a:cubicBezTo>
                  <a:cubicBezTo>
                    <a:pt x="529600" y="661560"/>
                    <a:pt x="460759" y="643044"/>
                    <a:pt x="408060" y="625003"/>
                  </a:cubicBezTo>
                  <a:cubicBezTo>
                    <a:pt x="355361" y="606962"/>
                    <a:pt x="312157" y="585123"/>
                    <a:pt x="268478" y="548091"/>
                  </a:cubicBezTo>
                  <a:cubicBezTo>
                    <a:pt x="224799" y="511059"/>
                    <a:pt x="175423" y="437470"/>
                    <a:pt x="145988" y="402812"/>
                  </a:cubicBezTo>
                  <a:cubicBezTo>
                    <a:pt x="116552" y="368154"/>
                    <a:pt x="116078" y="360558"/>
                    <a:pt x="91865" y="340143"/>
                  </a:cubicBezTo>
                  <a:cubicBezTo>
                    <a:pt x="67652" y="319728"/>
                    <a:pt x="7357" y="315455"/>
                    <a:pt x="710" y="280322"/>
                  </a:cubicBezTo>
                  <a:cubicBezTo>
                    <a:pt x="-5937" y="245189"/>
                    <a:pt x="35843" y="156409"/>
                    <a:pt x="51985" y="129347"/>
                  </a:cubicBezTo>
                  <a:cubicBezTo>
                    <a:pt x="68127" y="102285"/>
                    <a:pt x="77622" y="108457"/>
                    <a:pt x="97562" y="117952"/>
                  </a:cubicBezTo>
                  <a:cubicBezTo>
                    <a:pt x="117502" y="127447"/>
                    <a:pt x="159282" y="174925"/>
                    <a:pt x="171626" y="186319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93"/>
            <p:cNvSpPr/>
            <p:nvPr/>
          </p:nvSpPr>
          <p:spPr bwMode="auto">
            <a:xfrm rot="4298244">
              <a:off x="8024638" y="5333421"/>
              <a:ext cx="466607" cy="350312"/>
            </a:xfrm>
            <a:custGeom>
              <a:avLst/>
              <a:gdLst>
                <a:gd name="connsiteX0" fmla="*/ 234295 w 949073"/>
                <a:gd name="connsiteY0" fmla="*/ 266079 h 657234"/>
                <a:gd name="connsiteX1" fmla="*/ 333996 w 949073"/>
                <a:gd name="connsiteY1" fmla="*/ 180622 h 657234"/>
                <a:gd name="connsiteX2" fmla="*/ 456486 w 949073"/>
                <a:gd name="connsiteY2" fmla="*/ 86618 h 657234"/>
                <a:gd name="connsiteX3" fmla="*/ 607461 w 949073"/>
                <a:gd name="connsiteY3" fmla="*/ 21100 h 657234"/>
                <a:gd name="connsiteX4" fmla="*/ 744194 w 949073"/>
                <a:gd name="connsiteY4" fmla="*/ 1160 h 657234"/>
                <a:gd name="connsiteX5" fmla="*/ 946445 w 949073"/>
                <a:gd name="connsiteY5" fmla="*/ 49586 h 657234"/>
                <a:gd name="connsiteX6" fmla="*/ 855289 w 949073"/>
                <a:gd name="connsiteY6" fmla="*/ 86618 h 657234"/>
                <a:gd name="connsiteX7" fmla="*/ 795469 w 949073"/>
                <a:gd name="connsiteY7" fmla="*/ 132195 h 657234"/>
                <a:gd name="connsiteX8" fmla="*/ 806863 w 949073"/>
                <a:gd name="connsiteY8" fmla="*/ 160681 h 657234"/>
                <a:gd name="connsiteX9" fmla="*/ 812560 w 949073"/>
                <a:gd name="connsiteY9" fmla="*/ 163530 h 657234"/>
                <a:gd name="connsiteX10" fmla="*/ 721405 w 949073"/>
                <a:gd name="connsiteY10" fmla="*/ 172076 h 657234"/>
                <a:gd name="connsiteX11" fmla="*/ 624553 w 949073"/>
                <a:gd name="connsiteY11" fmla="*/ 194865 h 657234"/>
                <a:gd name="connsiteX12" fmla="*/ 487820 w 949073"/>
                <a:gd name="connsiteY12" fmla="*/ 280322 h 657234"/>
                <a:gd name="connsiteX13" fmla="*/ 393817 w 949073"/>
                <a:gd name="connsiteY13" fmla="*/ 365780 h 657234"/>
                <a:gd name="connsiteX14" fmla="*/ 356785 w 949073"/>
                <a:gd name="connsiteY14" fmla="*/ 399964 h 657234"/>
                <a:gd name="connsiteX15" fmla="*/ 428000 w 949073"/>
                <a:gd name="connsiteY15" fmla="*/ 493967 h 657234"/>
                <a:gd name="connsiteX16" fmla="*/ 484972 w 949073"/>
                <a:gd name="connsiteY16" fmla="*/ 528150 h 657234"/>
                <a:gd name="connsiteX17" fmla="*/ 550489 w 949073"/>
                <a:gd name="connsiteY17" fmla="*/ 516756 h 657234"/>
                <a:gd name="connsiteX18" fmla="*/ 692919 w 949073"/>
                <a:gd name="connsiteY18" fmla="*/ 445541 h 657234"/>
                <a:gd name="connsiteX19" fmla="*/ 749891 w 949073"/>
                <a:gd name="connsiteY19" fmla="*/ 422752 h 657234"/>
                <a:gd name="connsiteX20" fmla="*/ 832501 w 949073"/>
                <a:gd name="connsiteY20" fmla="*/ 516756 h 657234"/>
                <a:gd name="connsiteX21" fmla="*/ 849592 w 949073"/>
                <a:gd name="connsiteY21" fmla="*/ 539545 h 657234"/>
                <a:gd name="connsiteX22" fmla="*/ 738497 w 949073"/>
                <a:gd name="connsiteY22" fmla="*/ 593668 h 657234"/>
                <a:gd name="connsiteX23" fmla="*/ 584673 w 949073"/>
                <a:gd name="connsiteY23" fmla="*/ 656337 h 657234"/>
                <a:gd name="connsiteX24" fmla="*/ 408060 w 949073"/>
                <a:gd name="connsiteY24" fmla="*/ 625003 h 657234"/>
                <a:gd name="connsiteX25" fmla="*/ 268478 w 949073"/>
                <a:gd name="connsiteY25" fmla="*/ 548091 h 657234"/>
                <a:gd name="connsiteX26" fmla="*/ 145988 w 949073"/>
                <a:gd name="connsiteY26" fmla="*/ 402812 h 657234"/>
                <a:gd name="connsiteX27" fmla="*/ 91865 w 949073"/>
                <a:gd name="connsiteY27" fmla="*/ 340143 h 657234"/>
                <a:gd name="connsiteX28" fmla="*/ 710 w 949073"/>
                <a:gd name="connsiteY28" fmla="*/ 280322 h 657234"/>
                <a:gd name="connsiteX29" fmla="*/ 51985 w 949073"/>
                <a:gd name="connsiteY29" fmla="*/ 129347 h 657234"/>
                <a:gd name="connsiteX30" fmla="*/ 97562 w 949073"/>
                <a:gd name="connsiteY30" fmla="*/ 117952 h 657234"/>
                <a:gd name="connsiteX31" fmla="*/ 171626 w 949073"/>
                <a:gd name="connsiteY31" fmla="*/ 186319 h 657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49073" h="657234">
                  <a:moveTo>
                    <a:pt x="234295" y="266079"/>
                  </a:moveTo>
                  <a:cubicBezTo>
                    <a:pt x="265629" y="238305"/>
                    <a:pt x="296964" y="210532"/>
                    <a:pt x="333996" y="180622"/>
                  </a:cubicBezTo>
                  <a:cubicBezTo>
                    <a:pt x="371028" y="150712"/>
                    <a:pt x="410909" y="113205"/>
                    <a:pt x="456486" y="86618"/>
                  </a:cubicBezTo>
                  <a:cubicBezTo>
                    <a:pt x="502064" y="60031"/>
                    <a:pt x="559510" y="35343"/>
                    <a:pt x="607461" y="21100"/>
                  </a:cubicBezTo>
                  <a:cubicBezTo>
                    <a:pt x="655412" y="6857"/>
                    <a:pt x="687697" y="-3588"/>
                    <a:pt x="744194" y="1160"/>
                  </a:cubicBezTo>
                  <a:cubicBezTo>
                    <a:pt x="800691" y="5908"/>
                    <a:pt x="927929" y="35343"/>
                    <a:pt x="946445" y="49586"/>
                  </a:cubicBezTo>
                  <a:cubicBezTo>
                    <a:pt x="964961" y="63829"/>
                    <a:pt x="880452" y="72850"/>
                    <a:pt x="855289" y="86618"/>
                  </a:cubicBezTo>
                  <a:cubicBezTo>
                    <a:pt x="830126" y="100386"/>
                    <a:pt x="803540" y="119851"/>
                    <a:pt x="795469" y="132195"/>
                  </a:cubicBezTo>
                  <a:cubicBezTo>
                    <a:pt x="787398" y="144539"/>
                    <a:pt x="804015" y="155459"/>
                    <a:pt x="806863" y="160681"/>
                  </a:cubicBezTo>
                  <a:cubicBezTo>
                    <a:pt x="809711" y="165903"/>
                    <a:pt x="826803" y="161631"/>
                    <a:pt x="812560" y="163530"/>
                  </a:cubicBezTo>
                  <a:cubicBezTo>
                    <a:pt x="798317" y="165429"/>
                    <a:pt x="752739" y="166854"/>
                    <a:pt x="721405" y="172076"/>
                  </a:cubicBezTo>
                  <a:cubicBezTo>
                    <a:pt x="690071" y="177298"/>
                    <a:pt x="663484" y="176824"/>
                    <a:pt x="624553" y="194865"/>
                  </a:cubicBezTo>
                  <a:cubicBezTo>
                    <a:pt x="585622" y="212906"/>
                    <a:pt x="526276" y="251836"/>
                    <a:pt x="487820" y="280322"/>
                  </a:cubicBezTo>
                  <a:cubicBezTo>
                    <a:pt x="449364" y="308808"/>
                    <a:pt x="415656" y="345840"/>
                    <a:pt x="393817" y="365780"/>
                  </a:cubicBezTo>
                  <a:cubicBezTo>
                    <a:pt x="371978" y="385720"/>
                    <a:pt x="351088" y="378600"/>
                    <a:pt x="356785" y="399964"/>
                  </a:cubicBezTo>
                  <a:cubicBezTo>
                    <a:pt x="362482" y="421328"/>
                    <a:pt x="406636" y="472603"/>
                    <a:pt x="428000" y="493967"/>
                  </a:cubicBezTo>
                  <a:cubicBezTo>
                    <a:pt x="449365" y="515331"/>
                    <a:pt x="464557" y="524352"/>
                    <a:pt x="484972" y="528150"/>
                  </a:cubicBezTo>
                  <a:cubicBezTo>
                    <a:pt x="505387" y="531948"/>
                    <a:pt x="515831" y="530524"/>
                    <a:pt x="550489" y="516756"/>
                  </a:cubicBezTo>
                  <a:cubicBezTo>
                    <a:pt x="585147" y="502988"/>
                    <a:pt x="659685" y="461208"/>
                    <a:pt x="692919" y="445541"/>
                  </a:cubicBezTo>
                  <a:cubicBezTo>
                    <a:pt x="726153" y="429874"/>
                    <a:pt x="726627" y="410883"/>
                    <a:pt x="749891" y="422752"/>
                  </a:cubicBezTo>
                  <a:cubicBezTo>
                    <a:pt x="773155" y="434621"/>
                    <a:pt x="815884" y="497291"/>
                    <a:pt x="832501" y="516756"/>
                  </a:cubicBezTo>
                  <a:cubicBezTo>
                    <a:pt x="849118" y="536221"/>
                    <a:pt x="865259" y="526726"/>
                    <a:pt x="849592" y="539545"/>
                  </a:cubicBezTo>
                  <a:cubicBezTo>
                    <a:pt x="833925" y="552364"/>
                    <a:pt x="782650" y="574203"/>
                    <a:pt x="738497" y="593668"/>
                  </a:cubicBezTo>
                  <a:cubicBezTo>
                    <a:pt x="694344" y="613133"/>
                    <a:pt x="639746" y="651115"/>
                    <a:pt x="584673" y="656337"/>
                  </a:cubicBezTo>
                  <a:cubicBezTo>
                    <a:pt x="529600" y="661560"/>
                    <a:pt x="460759" y="643044"/>
                    <a:pt x="408060" y="625003"/>
                  </a:cubicBezTo>
                  <a:cubicBezTo>
                    <a:pt x="355361" y="606962"/>
                    <a:pt x="312157" y="585123"/>
                    <a:pt x="268478" y="548091"/>
                  </a:cubicBezTo>
                  <a:cubicBezTo>
                    <a:pt x="224799" y="511059"/>
                    <a:pt x="175423" y="437470"/>
                    <a:pt x="145988" y="402812"/>
                  </a:cubicBezTo>
                  <a:cubicBezTo>
                    <a:pt x="116552" y="368154"/>
                    <a:pt x="116078" y="360558"/>
                    <a:pt x="91865" y="340143"/>
                  </a:cubicBezTo>
                  <a:cubicBezTo>
                    <a:pt x="67652" y="319728"/>
                    <a:pt x="7357" y="315455"/>
                    <a:pt x="710" y="280322"/>
                  </a:cubicBezTo>
                  <a:cubicBezTo>
                    <a:pt x="-5937" y="245189"/>
                    <a:pt x="35843" y="156409"/>
                    <a:pt x="51985" y="129347"/>
                  </a:cubicBezTo>
                  <a:cubicBezTo>
                    <a:pt x="68127" y="102285"/>
                    <a:pt x="77622" y="108457"/>
                    <a:pt x="97562" y="117952"/>
                  </a:cubicBezTo>
                  <a:cubicBezTo>
                    <a:pt x="117502" y="127447"/>
                    <a:pt x="159282" y="174925"/>
                    <a:pt x="171626" y="186319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73299" y="1667727"/>
              <a:ext cx="2540401" cy="5080802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542223" y="3117249"/>
              <a:ext cx="1998874" cy="999437"/>
            </a:xfrm>
            <a:prstGeom prst="rect">
              <a:avLst/>
            </a:prstGeom>
          </p:spPr>
        </p:pic>
      </p:grpSp>
      <p:sp>
        <p:nvSpPr>
          <p:cNvPr id="44" name="Title 1"/>
          <p:cNvSpPr txBox="1">
            <a:spLocks/>
          </p:cNvSpPr>
          <p:nvPr/>
        </p:nvSpPr>
        <p:spPr>
          <a:xfrm>
            <a:off x="0" y="231823"/>
            <a:ext cx="12192000" cy="556262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Enzimas de restrição (1971)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339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69806" y="1274088"/>
            <a:ext cx="5319904" cy="2797176"/>
            <a:chOff x="1955487" y="1371600"/>
            <a:chExt cx="2845113" cy="1524000"/>
          </a:xfrm>
        </p:grpSpPr>
        <p:sp>
          <p:nvSpPr>
            <p:cNvPr id="30" name="Rounded Rectangle 6"/>
            <p:cNvSpPr/>
            <p:nvPr/>
          </p:nvSpPr>
          <p:spPr>
            <a:xfrm>
              <a:off x="1955487" y="1371600"/>
              <a:ext cx="2845113" cy="15240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sp>
          <p:nvSpPr>
            <p:cNvPr id="31" name="Oval 7"/>
            <p:cNvSpPr/>
            <p:nvPr/>
          </p:nvSpPr>
          <p:spPr>
            <a:xfrm>
              <a:off x="3456671" y="1676888"/>
              <a:ext cx="1258043" cy="106606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3846208" y="2133600"/>
              <a:ext cx="235960" cy="440204"/>
              <a:chOff x="3846208" y="2133600"/>
              <a:chExt cx="235960" cy="440204"/>
            </a:xfrm>
          </p:grpSpPr>
          <p:sp>
            <p:nvSpPr>
              <p:cNvPr id="40" name="Freeform 8"/>
              <p:cNvSpPr/>
              <p:nvPr/>
            </p:nvSpPr>
            <p:spPr>
              <a:xfrm>
                <a:off x="3846181" y="2133600"/>
                <a:ext cx="119757" cy="434731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1" name="Freeform 94"/>
              <p:cNvSpPr/>
              <p:nvPr/>
            </p:nvSpPr>
            <p:spPr>
              <a:xfrm flipH="1">
                <a:off x="3962308" y="2133600"/>
                <a:ext cx="119757" cy="434731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4" name="Group 96"/>
            <p:cNvGrpSpPr>
              <a:grpSpLocks/>
            </p:cNvGrpSpPr>
            <p:nvPr/>
          </p:nvGrpSpPr>
          <p:grpSpPr bwMode="auto">
            <a:xfrm>
              <a:off x="4157389" y="1837298"/>
              <a:ext cx="176076" cy="372502"/>
              <a:chOff x="3846208" y="2133600"/>
              <a:chExt cx="235960" cy="440204"/>
            </a:xfrm>
          </p:grpSpPr>
          <p:sp>
            <p:nvSpPr>
              <p:cNvPr id="38" name="Freeform 97"/>
              <p:cNvSpPr/>
              <p:nvPr/>
            </p:nvSpPr>
            <p:spPr>
              <a:xfrm>
                <a:off x="3845771" y="2133083"/>
                <a:ext cx="119959" cy="434372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9" name="Freeform 100"/>
              <p:cNvSpPr/>
              <p:nvPr/>
            </p:nvSpPr>
            <p:spPr>
              <a:xfrm flipH="1">
                <a:off x="3962488" y="2133083"/>
                <a:ext cx="119959" cy="434372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5" name="Group 101"/>
            <p:cNvGrpSpPr>
              <a:grpSpLocks/>
            </p:cNvGrpSpPr>
            <p:nvPr/>
          </p:nvGrpSpPr>
          <p:grpSpPr bwMode="auto">
            <a:xfrm>
              <a:off x="4378720" y="2039377"/>
              <a:ext cx="176076" cy="372502"/>
              <a:chOff x="3846208" y="2133600"/>
              <a:chExt cx="235960" cy="440204"/>
            </a:xfrm>
          </p:grpSpPr>
          <p:sp>
            <p:nvSpPr>
              <p:cNvPr id="36" name="Freeform 102"/>
              <p:cNvSpPr/>
              <p:nvPr/>
            </p:nvSpPr>
            <p:spPr>
              <a:xfrm>
                <a:off x="3845819" y="2133830"/>
                <a:ext cx="119959" cy="440144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7" name="Freeform 103"/>
              <p:cNvSpPr/>
              <p:nvPr/>
            </p:nvSpPr>
            <p:spPr>
              <a:xfrm flipH="1">
                <a:off x="3962536" y="2133830"/>
                <a:ext cx="119959" cy="440144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35" name="Rounded Rectangle 10"/>
            <p:cNvSpPr/>
            <p:nvPr/>
          </p:nvSpPr>
          <p:spPr>
            <a:xfrm rot="20122705">
              <a:off x="4007065" y="2465754"/>
              <a:ext cx="45967" cy="53731"/>
            </a:xfrm>
            <a:prstGeom prst="roundRect">
              <a:avLst/>
            </a:prstGeom>
            <a:solidFill>
              <a:srgbClr val="FFC000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7811895" y="5376991"/>
            <a:ext cx="2684687" cy="909637"/>
            <a:chOff x="3975933" y="3909401"/>
            <a:chExt cx="2514699" cy="798543"/>
          </a:xfrm>
        </p:grpSpPr>
        <p:sp>
          <p:nvSpPr>
            <p:cNvPr id="43" name="Freeform 47"/>
            <p:cNvSpPr/>
            <p:nvPr/>
          </p:nvSpPr>
          <p:spPr>
            <a:xfrm>
              <a:off x="5236458" y="4125309"/>
              <a:ext cx="649314" cy="503257"/>
            </a:xfrm>
            <a:custGeom>
              <a:avLst/>
              <a:gdLst>
                <a:gd name="connsiteX0" fmla="*/ 521346 w 650481"/>
                <a:gd name="connsiteY0" fmla="*/ 0 h 504567"/>
                <a:gd name="connsiteX1" fmla="*/ 581166 w 650481"/>
                <a:gd name="connsiteY1" fmla="*/ 54123 h 504567"/>
                <a:gd name="connsiteX2" fmla="*/ 643836 w 650481"/>
                <a:gd name="connsiteY2" fmla="*/ 113944 h 504567"/>
                <a:gd name="connsiteX3" fmla="*/ 643836 w 650481"/>
                <a:gd name="connsiteY3" fmla="*/ 122490 h 504567"/>
                <a:gd name="connsiteX4" fmla="*/ 601107 w 650481"/>
                <a:gd name="connsiteY4" fmla="*/ 182310 h 504567"/>
                <a:gd name="connsiteX5" fmla="*/ 549832 w 650481"/>
                <a:gd name="connsiteY5" fmla="*/ 244980 h 504567"/>
                <a:gd name="connsiteX6" fmla="*/ 487163 w 650481"/>
                <a:gd name="connsiteY6" fmla="*/ 324740 h 504567"/>
                <a:gd name="connsiteX7" fmla="*/ 435888 w 650481"/>
                <a:gd name="connsiteY7" fmla="*/ 393107 h 504567"/>
                <a:gd name="connsiteX8" fmla="*/ 339036 w 650481"/>
                <a:gd name="connsiteY8" fmla="*/ 470019 h 504567"/>
                <a:gd name="connsiteX9" fmla="*/ 230789 w 650481"/>
                <a:gd name="connsiteY9" fmla="*/ 504202 h 504567"/>
                <a:gd name="connsiteX10" fmla="*/ 131088 w 650481"/>
                <a:gd name="connsiteY10" fmla="*/ 484262 h 504567"/>
                <a:gd name="connsiteX11" fmla="*/ 48479 w 650481"/>
                <a:gd name="connsiteY11" fmla="*/ 427290 h 504567"/>
                <a:gd name="connsiteX12" fmla="*/ 52 w 650481"/>
                <a:gd name="connsiteY12" fmla="*/ 381712 h 504567"/>
                <a:gd name="connsiteX13" fmla="*/ 57024 w 650481"/>
                <a:gd name="connsiteY13" fmla="*/ 393107 h 504567"/>
                <a:gd name="connsiteX14" fmla="*/ 119693 w 650481"/>
                <a:gd name="connsiteY14" fmla="*/ 387409 h 504567"/>
                <a:gd name="connsiteX15" fmla="*/ 213697 w 650481"/>
                <a:gd name="connsiteY15" fmla="*/ 338983 h 504567"/>
                <a:gd name="connsiteX16" fmla="*/ 324793 w 650481"/>
                <a:gd name="connsiteY16" fmla="*/ 256374 h 504567"/>
                <a:gd name="connsiteX17" fmla="*/ 387462 w 650481"/>
                <a:gd name="connsiteY17" fmla="*/ 156673 h 504567"/>
                <a:gd name="connsiteX18" fmla="*/ 455828 w 650481"/>
                <a:gd name="connsiteY18" fmla="*/ 54123 h 504567"/>
                <a:gd name="connsiteX19" fmla="*/ 521346 w 650481"/>
                <a:gd name="connsiteY19" fmla="*/ 0 h 504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50481" h="504567">
                  <a:moveTo>
                    <a:pt x="521346" y="0"/>
                  </a:moveTo>
                  <a:cubicBezTo>
                    <a:pt x="542236" y="0"/>
                    <a:pt x="560751" y="35132"/>
                    <a:pt x="581166" y="54123"/>
                  </a:cubicBezTo>
                  <a:cubicBezTo>
                    <a:pt x="601581" y="73114"/>
                    <a:pt x="633391" y="102550"/>
                    <a:pt x="643836" y="113944"/>
                  </a:cubicBezTo>
                  <a:cubicBezTo>
                    <a:pt x="654281" y="125338"/>
                    <a:pt x="650957" y="111096"/>
                    <a:pt x="643836" y="122490"/>
                  </a:cubicBezTo>
                  <a:cubicBezTo>
                    <a:pt x="636715" y="133884"/>
                    <a:pt x="616774" y="161895"/>
                    <a:pt x="601107" y="182310"/>
                  </a:cubicBezTo>
                  <a:cubicBezTo>
                    <a:pt x="585440" y="202725"/>
                    <a:pt x="568823" y="221242"/>
                    <a:pt x="549832" y="244980"/>
                  </a:cubicBezTo>
                  <a:cubicBezTo>
                    <a:pt x="530841" y="268718"/>
                    <a:pt x="506154" y="300052"/>
                    <a:pt x="487163" y="324740"/>
                  </a:cubicBezTo>
                  <a:cubicBezTo>
                    <a:pt x="468172" y="349428"/>
                    <a:pt x="460576" y="368894"/>
                    <a:pt x="435888" y="393107"/>
                  </a:cubicBezTo>
                  <a:cubicBezTo>
                    <a:pt x="411200" y="417320"/>
                    <a:pt x="373219" y="451503"/>
                    <a:pt x="339036" y="470019"/>
                  </a:cubicBezTo>
                  <a:cubicBezTo>
                    <a:pt x="304853" y="488535"/>
                    <a:pt x="265447" y="501828"/>
                    <a:pt x="230789" y="504202"/>
                  </a:cubicBezTo>
                  <a:cubicBezTo>
                    <a:pt x="196131" y="506576"/>
                    <a:pt x="161473" y="497081"/>
                    <a:pt x="131088" y="484262"/>
                  </a:cubicBezTo>
                  <a:cubicBezTo>
                    <a:pt x="100703" y="471443"/>
                    <a:pt x="70318" y="444382"/>
                    <a:pt x="48479" y="427290"/>
                  </a:cubicBezTo>
                  <a:cubicBezTo>
                    <a:pt x="26640" y="410198"/>
                    <a:pt x="-1372" y="387409"/>
                    <a:pt x="52" y="381712"/>
                  </a:cubicBezTo>
                  <a:cubicBezTo>
                    <a:pt x="1476" y="376015"/>
                    <a:pt x="37084" y="392158"/>
                    <a:pt x="57024" y="393107"/>
                  </a:cubicBezTo>
                  <a:cubicBezTo>
                    <a:pt x="76964" y="394056"/>
                    <a:pt x="93581" y="396430"/>
                    <a:pt x="119693" y="387409"/>
                  </a:cubicBezTo>
                  <a:cubicBezTo>
                    <a:pt x="145805" y="378388"/>
                    <a:pt x="179514" y="360822"/>
                    <a:pt x="213697" y="338983"/>
                  </a:cubicBezTo>
                  <a:cubicBezTo>
                    <a:pt x="247880" y="317144"/>
                    <a:pt x="295832" y="286759"/>
                    <a:pt x="324793" y="256374"/>
                  </a:cubicBezTo>
                  <a:cubicBezTo>
                    <a:pt x="353754" y="225989"/>
                    <a:pt x="365623" y="190381"/>
                    <a:pt x="387462" y="156673"/>
                  </a:cubicBezTo>
                  <a:cubicBezTo>
                    <a:pt x="409301" y="122965"/>
                    <a:pt x="433514" y="79286"/>
                    <a:pt x="455828" y="54123"/>
                  </a:cubicBezTo>
                  <a:cubicBezTo>
                    <a:pt x="478142" y="28960"/>
                    <a:pt x="500456" y="0"/>
                    <a:pt x="52134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4" name="Freeform 52"/>
            <p:cNvSpPr/>
            <p:nvPr/>
          </p:nvSpPr>
          <p:spPr>
            <a:xfrm>
              <a:off x="5746066" y="4142772"/>
              <a:ext cx="550884" cy="492144"/>
            </a:xfrm>
            <a:custGeom>
              <a:avLst/>
              <a:gdLst>
                <a:gd name="connsiteX0" fmla="*/ 91443 w 551558"/>
                <a:gd name="connsiteY0" fmla="*/ 246218 h 491312"/>
                <a:gd name="connsiteX1" fmla="*/ 137020 w 551558"/>
                <a:gd name="connsiteY1" fmla="*/ 311735 h 491312"/>
                <a:gd name="connsiteX2" fmla="*/ 199689 w 551558"/>
                <a:gd name="connsiteY2" fmla="*/ 323130 h 491312"/>
                <a:gd name="connsiteX3" fmla="*/ 302239 w 551558"/>
                <a:gd name="connsiteY3" fmla="*/ 212035 h 491312"/>
                <a:gd name="connsiteX4" fmla="*/ 399091 w 551558"/>
                <a:gd name="connsiteY4" fmla="*/ 75302 h 491312"/>
                <a:gd name="connsiteX5" fmla="*/ 441820 w 551558"/>
                <a:gd name="connsiteY5" fmla="*/ 1238 h 491312"/>
                <a:gd name="connsiteX6" fmla="*/ 470306 w 551558"/>
                <a:gd name="connsiteY6" fmla="*/ 35421 h 491312"/>
                <a:gd name="connsiteX7" fmla="*/ 530127 w 551558"/>
                <a:gd name="connsiteY7" fmla="*/ 118031 h 491312"/>
                <a:gd name="connsiteX8" fmla="*/ 547218 w 551558"/>
                <a:gd name="connsiteY8" fmla="*/ 172154 h 491312"/>
                <a:gd name="connsiteX9" fmla="*/ 456063 w 551558"/>
                <a:gd name="connsiteY9" fmla="*/ 291795 h 491312"/>
                <a:gd name="connsiteX10" fmla="*/ 373454 w 551558"/>
                <a:gd name="connsiteY10" fmla="*/ 382950 h 491312"/>
                <a:gd name="connsiteX11" fmla="*/ 256661 w 551558"/>
                <a:gd name="connsiteY11" fmla="*/ 462711 h 491312"/>
                <a:gd name="connsiteX12" fmla="*/ 156960 w 551558"/>
                <a:gd name="connsiteY12" fmla="*/ 491197 h 491312"/>
                <a:gd name="connsiteX13" fmla="*/ 57259 w 551558"/>
                <a:gd name="connsiteY13" fmla="*/ 454165 h 491312"/>
                <a:gd name="connsiteX14" fmla="*/ 287 w 551558"/>
                <a:gd name="connsiteY14" fmla="*/ 377253 h 491312"/>
                <a:gd name="connsiteX15" fmla="*/ 91443 w 551558"/>
                <a:gd name="connsiteY15" fmla="*/ 246218 h 49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558" h="491312">
                  <a:moveTo>
                    <a:pt x="91443" y="246218"/>
                  </a:moveTo>
                  <a:cubicBezTo>
                    <a:pt x="114232" y="235298"/>
                    <a:pt x="118979" y="298916"/>
                    <a:pt x="137020" y="311735"/>
                  </a:cubicBezTo>
                  <a:cubicBezTo>
                    <a:pt x="155061" y="324554"/>
                    <a:pt x="172153" y="339747"/>
                    <a:pt x="199689" y="323130"/>
                  </a:cubicBezTo>
                  <a:cubicBezTo>
                    <a:pt x="227225" y="306513"/>
                    <a:pt x="269005" y="253340"/>
                    <a:pt x="302239" y="212035"/>
                  </a:cubicBezTo>
                  <a:cubicBezTo>
                    <a:pt x="335473" y="170730"/>
                    <a:pt x="375828" y="110435"/>
                    <a:pt x="399091" y="75302"/>
                  </a:cubicBezTo>
                  <a:cubicBezTo>
                    <a:pt x="422354" y="40169"/>
                    <a:pt x="429951" y="7885"/>
                    <a:pt x="441820" y="1238"/>
                  </a:cubicBezTo>
                  <a:cubicBezTo>
                    <a:pt x="453689" y="-5409"/>
                    <a:pt x="455588" y="15956"/>
                    <a:pt x="470306" y="35421"/>
                  </a:cubicBezTo>
                  <a:cubicBezTo>
                    <a:pt x="485024" y="54886"/>
                    <a:pt x="517308" y="95242"/>
                    <a:pt x="530127" y="118031"/>
                  </a:cubicBezTo>
                  <a:cubicBezTo>
                    <a:pt x="542946" y="140820"/>
                    <a:pt x="559562" y="143193"/>
                    <a:pt x="547218" y="172154"/>
                  </a:cubicBezTo>
                  <a:cubicBezTo>
                    <a:pt x="534874" y="201115"/>
                    <a:pt x="485024" y="256662"/>
                    <a:pt x="456063" y="291795"/>
                  </a:cubicBezTo>
                  <a:cubicBezTo>
                    <a:pt x="427102" y="326928"/>
                    <a:pt x="406688" y="354464"/>
                    <a:pt x="373454" y="382950"/>
                  </a:cubicBezTo>
                  <a:cubicBezTo>
                    <a:pt x="340220" y="411436"/>
                    <a:pt x="292743" y="444670"/>
                    <a:pt x="256661" y="462711"/>
                  </a:cubicBezTo>
                  <a:cubicBezTo>
                    <a:pt x="220579" y="480752"/>
                    <a:pt x="190194" y="492621"/>
                    <a:pt x="156960" y="491197"/>
                  </a:cubicBezTo>
                  <a:cubicBezTo>
                    <a:pt x="123726" y="489773"/>
                    <a:pt x="83371" y="473156"/>
                    <a:pt x="57259" y="454165"/>
                  </a:cubicBezTo>
                  <a:cubicBezTo>
                    <a:pt x="31147" y="435174"/>
                    <a:pt x="-3511" y="409062"/>
                    <a:pt x="287" y="377253"/>
                  </a:cubicBezTo>
                  <a:cubicBezTo>
                    <a:pt x="4085" y="345444"/>
                    <a:pt x="68654" y="257138"/>
                    <a:pt x="91443" y="24621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5" name="Freeform 48"/>
            <p:cNvSpPr/>
            <p:nvPr/>
          </p:nvSpPr>
          <p:spPr>
            <a:xfrm>
              <a:off x="4714150" y="3909401"/>
              <a:ext cx="1125581" cy="603273"/>
            </a:xfrm>
            <a:custGeom>
              <a:avLst/>
              <a:gdLst>
                <a:gd name="connsiteX0" fmla="*/ 1020767 w 1126364"/>
                <a:gd name="connsiteY0" fmla="*/ 602778 h 602796"/>
                <a:gd name="connsiteX1" fmla="*/ 1063496 w 1126364"/>
                <a:gd name="connsiteY1" fmla="*/ 562898 h 602796"/>
                <a:gd name="connsiteX2" fmla="*/ 1123317 w 1126364"/>
                <a:gd name="connsiteY2" fmla="*/ 485986 h 602796"/>
                <a:gd name="connsiteX3" fmla="*/ 1106225 w 1126364"/>
                <a:gd name="connsiteY3" fmla="*/ 477440 h 602796"/>
                <a:gd name="connsiteX4" fmla="*/ 1009373 w 1126364"/>
                <a:gd name="connsiteY4" fmla="*/ 337859 h 602796"/>
                <a:gd name="connsiteX5" fmla="*/ 938158 w 1126364"/>
                <a:gd name="connsiteY5" fmla="*/ 241006 h 602796"/>
                <a:gd name="connsiteX6" fmla="*/ 832760 w 1126364"/>
                <a:gd name="connsiteY6" fmla="*/ 118517 h 602796"/>
                <a:gd name="connsiteX7" fmla="*/ 633358 w 1126364"/>
                <a:gd name="connsiteY7" fmla="*/ 10270 h 602796"/>
                <a:gd name="connsiteX8" fmla="*/ 468139 w 1126364"/>
                <a:gd name="connsiteY8" fmla="*/ 10270 h 602796"/>
                <a:gd name="connsiteX9" fmla="*/ 337103 w 1126364"/>
                <a:gd name="connsiteY9" fmla="*/ 61545 h 602796"/>
                <a:gd name="connsiteX10" fmla="*/ 183279 w 1126364"/>
                <a:gd name="connsiteY10" fmla="*/ 181186 h 602796"/>
                <a:gd name="connsiteX11" fmla="*/ 69335 w 1126364"/>
                <a:gd name="connsiteY11" fmla="*/ 326464 h 602796"/>
                <a:gd name="connsiteX12" fmla="*/ 6666 w 1126364"/>
                <a:gd name="connsiteY12" fmla="*/ 426165 h 602796"/>
                <a:gd name="connsiteX13" fmla="*/ 9515 w 1126364"/>
                <a:gd name="connsiteY13" fmla="*/ 434711 h 602796"/>
                <a:gd name="connsiteX14" fmla="*/ 75032 w 1126364"/>
                <a:gd name="connsiteY14" fmla="*/ 503078 h 602796"/>
                <a:gd name="connsiteX15" fmla="*/ 103518 w 1126364"/>
                <a:gd name="connsiteY15" fmla="*/ 540109 h 602796"/>
                <a:gd name="connsiteX16" fmla="*/ 129156 w 1126364"/>
                <a:gd name="connsiteY16" fmla="*/ 511623 h 602796"/>
                <a:gd name="connsiteX17" fmla="*/ 240251 w 1126364"/>
                <a:gd name="connsiteY17" fmla="*/ 414771 h 602796"/>
                <a:gd name="connsiteX18" fmla="*/ 371287 w 1126364"/>
                <a:gd name="connsiteY18" fmla="*/ 235309 h 602796"/>
                <a:gd name="connsiteX19" fmla="*/ 470988 w 1126364"/>
                <a:gd name="connsiteY19" fmla="*/ 127063 h 602796"/>
                <a:gd name="connsiteX20" fmla="*/ 556446 w 1126364"/>
                <a:gd name="connsiteY20" fmla="*/ 81485 h 602796"/>
                <a:gd name="connsiteX21" fmla="*/ 673238 w 1126364"/>
                <a:gd name="connsiteY21" fmla="*/ 169792 h 602796"/>
                <a:gd name="connsiteX22" fmla="*/ 804274 w 1126364"/>
                <a:gd name="connsiteY22" fmla="*/ 340707 h 602796"/>
                <a:gd name="connsiteX23" fmla="*/ 872640 w 1126364"/>
                <a:gd name="connsiteY23" fmla="*/ 440408 h 602796"/>
                <a:gd name="connsiteX24" fmla="*/ 963795 w 1126364"/>
                <a:gd name="connsiteY24" fmla="*/ 565747 h 602796"/>
                <a:gd name="connsiteX25" fmla="*/ 1020767 w 1126364"/>
                <a:gd name="connsiteY25" fmla="*/ 602778 h 602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26364" h="602796">
                  <a:moveTo>
                    <a:pt x="1020767" y="602778"/>
                  </a:moveTo>
                  <a:cubicBezTo>
                    <a:pt x="1037384" y="602303"/>
                    <a:pt x="1046404" y="582363"/>
                    <a:pt x="1063496" y="562898"/>
                  </a:cubicBezTo>
                  <a:cubicBezTo>
                    <a:pt x="1080588" y="543433"/>
                    <a:pt x="1116196" y="500229"/>
                    <a:pt x="1123317" y="485986"/>
                  </a:cubicBezTo>
                  <a:cubicBezTo>
                    <a:pt x="1130438" y="471743"/>
                    <a:pt x="1125216" y="502128"/>
                    <a:pt x="1106225" y="477440"/>
                  </a:cubicBezTo>
                  <a:cubicBezTo>
                    <a:pt x="1087234" y="452752"/>
                    <a:pt x="1037384" y="377265"/>
                    <a:pt x="1009373" y="337859"/>
                  </a:cubicBezTo>
                  <a:cubicBezTo>
                    <a:pt x="981362" y="298453"/>
                    <a:pt x="967593" y="277563"/>
                    <a:pt x="938158" y="241006"/>
                  </a:cubicBezTo>
                  <a:cubicBezTo>
                    <a:pt x="908723" y="204449"/>
                    <a:pt x="883560" y="156973"/>
                    <a:pt x="832760" y="118517"/>
                  </a:cubicBezTo>
                  <a:cubicBezTo>
                    <a:pt x="781960" y="80061"/>
                    <a:pt x="694128" y="28311"/>
                    <a:pt x="633358" y="10270"/>
                  </a:cubicBezTo>
                  <a:cubicBezTo>
                    <a:pt x="572588" y="-7771"/>
                    <a:pt x="517515" y="1724"/>
                    <a:pt x="468139" y="10270"/>
                  </a:cubicBezTo>
                  <a:cubicBezTo>
                    <a:pt x="418763" y="18816"/>
                    <a:pt x="384580" y="33059"/>
                    <a:pt x="337103" y="61545"/>
                  </a:cubicBezTo>
                  <a:cubicBezTo>
                    <a:pt x="289626" y="90031"/>
                    <a:pt x="227907" y="137033"/>
                    <a:pt x="183279" y="181186"/>
                  </a:cubicBezTo>
                  <a:cubicBezTo>
                    <a:pt x="138651" y="225339"/>
                    <a:pt x="98770" y="285634"/>
                    <a:pt x="69335" y="326464"/>
                  </a:cubicBezTo>
                  <a:cubicBezTo>
                    <a:pt x="39900" y="367294"/>
                    <a:pt x="16636" y="408124"/>
                    <a:pt x="6666" y="426165"/>
                  </a:cubicBezTo>
                  <a:cubicBezTo>
                    <a:pt x="-3304" y="444206"/>
                    <a:pt x="-1879" y="421892"/>
                    <a:pt x="9515" y="434711"/>
                  </a:cubicBezTo>
                  <a:cubicBezTo>
                    <a:pt x="20909" y="447530"/>
                    <a:pt x="59365" y="485512"/>
                    <a:pt x="75032" y="503078"/>
                  </a:cubicBezTo>
                  <a:cubicBezTo>
                    <a:pt x="90699" y="520644"/>
                    <a:pt x="94497" y="538685"/>
                    <a:pt x="103518" y="540109"/>
                  </a:cubicBezTo>
                  <a:cubicBezTo>
                    <a:pt x="112539" y="541533"/>
                    <a:pt x="106367" y="532513"/>
                    <a:pt x="129156" y="511623"/>
                  </a:cubicBezTo>
                  <a:cubicBezTo>
                    <a:pt x="151945" y="490733"/>
                    <a:pt x="199896" y="460823"/>
                    <a:pt x="240251" y="414771"/>
                  </a:cubicBezTo>
                  <a:cubicBezTo>
                    <a:pt x="280606" y="368719"/>
                    <a:pt x="332831" y="283260"/>
                    <a:pt x="371287" y="235309"/>
                  </a:cubicBezTo>
                  <a:cubicBezTo>
                    <a:pt x="409743" y="187358"/>
                    <a:pt x="440128" y="152700"/>
                    <a:pt x="470988" y="127063"/>
                  </a:cubicBezTo>
                  <a:cubicBezTo>
                    <a:pt x="501848" y="101426"/>
                    <a:pt x="522738" y="74363"/>
                    <a:pt x="556446" y="81485"/>
                  </a:cubicBezTo>
                  <a:cubicBezTo>
                    <a:pt x="590154" y="88606"/>
                    <a:pt x="631933" y="126588"/>
                    <a:pt x="673238" y="169792"/>
                  </a:cubicBezTo>
                  <a:cubicBezTo>
                    <a:pt x="714543" y="212996"/>
                    <a:pt x="771040" y="295604"/>
                    <a:pt x="804274" y="340707"/>
                  </a:cubicBezTo>
                  <a:cubicBezTo>
                    <a:pt x="837508" y="385810"/>
                    <a:pt x="846053" y="402901"/>
                    <a:pt x="872640" y="440408"/>
                  </a:cubicBezTo>
                  <a:cubicBezTo>
                    <a:pt x="899227" y="477915"/>
                    <a:pt x="938158" y="536786"/>
                    <a:pt x="963795" y="565747"/>
                  </a:cubicBezTo>
                  <a:cubicBezTo>
                    <a:pt x="989432" y="594708"/>
                    <a:pt x="1004150" y="603253"/>
                    <a:pt x="1020767" y="602778"/>
                  </a:cubicBezTo>
                  <a:close/>
                </a:path>
              </a:pathLst>
            </a:custGeom>
            <a:solidFill>
              <a:srgbClr val="FFC000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6" name="Freeform 51"/>
            <p:cNvSpPr/>
            <p:nvPr/>
          </p:nvSpPr>
          <p:spPr>
            <a:xfrm>
              <a:off x="5118978" y="3942739"/>
              <a:ext cx="179395" cy="60327"/>
            </a:xfrm>
            <a:custGeom>
              <a:avLst/>
              <a:gdLst>
                <a:gd name="connsiteX0" fmla="*/ 179462 w 179462"/>
                <a:gd name="connsiteY0" fmla="*/ 59820 h 59820"/>
                <a:gd name="connsiteX1" fmla="*/ 125338 w 179462"/>
                <a:gd name="connsiteY1" fmla="*/ 25637 h 59820"/>
                <a:gd name="connsiteX2" fmla="*/ 54123 w 179462"/>
                <a:gd name="connsiteY2" fmla="*/ 8546 h 59820"/>
                <a:gd name="connsiteX3" fmla="*/ 0 w 179462"/>
                <a:gd name="connsiteY3" fmla="*/ 0 h 5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462" h="59820">
                  <a:moveTo>
                    <a:pt x="179462" y="59820"/>
                  </a:moveTo>
                  <a:cubicBezTo>
                    <a:pt x="162845" y="47001"/>
                    <a:pt x="146228" y="34183"/>
                    <a:pt x="125338" y="25637"/>
                  </a:cubicBezTo>
                  <a:cubicBezTo>
                    <a:pt x="104448" y="17091"/>
                    <a:pt x="75013" y="12819"/>
                    <a:pt x="54123" y="8546"/>
                  </a:cubicBezTo>
                  <a:cubicBezTo>
                    <a:pt x="33233" y="4273"/>
                    <a:pt x="9020" y="1899"/>
                    <a:pt x="0" y="0"/>
                  </a:cubicBezTo>
                </a:path>
              </a:pathLst>
            </a:cu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5755591" y="3984016"/>
              <a:ext cx="735041" cy="538184"/>
            </a:xfrm>
            <a:custGeom>
              <a:avLst/>
              <a:gdLst>
                <a:gd name="connsiteX0" fmla="*/ 733659 w 734426"/>
                <a:gd name="connsiteY0" fmla="*/ 511015 h 538609"/>
                <a:gd name="connsiteX1" fmla="*/ 674282 w 734426"/>
                <a:gd name="connsiteY1" fmla="*/ 332886 h 538609"/>
                <a:gd name="connsiteX2" fmla="*/ 585217 w 734426"/>
                <a:gd name="connsiteY2" fmla="*/ 184444 h 538609"/>
                <a:gd name="connsiteX3" fmla="*/ 490215 w 734426"/>
                <a:gd name="connsiteY3" fmla="*/ 53815 h 538609"/>
                <a:gd name="connsiteX4" fmla="*/ 383337 w 734426"/>
                <a:gd name="connsiteY4" fmla="*/ 6314 h 538609"/>
                <a:gd name="connsiteX5" fmla="*/ 234895 w 734426"/>
                <a:gd name="connsiteY5" fmla="*/ 6314 h 538609"/>
                <a:gd name="connsiteX6" fmla="*/ 110204 w 734426"/>
                <a:gd name="connsiteY6" fmla="*/ 59753 h 538609"/>
                <a:gd name="connsiteX7" fmla="*/ 9264 w 734426"/>
                <a:gd name="connsiteY7" fmla="*/ 131005 h 538609"/>
                <a:gd name="connsiteX8" fmla="*/ 9264 w 734426"/>
                <a:gd name="connsiteY8" fmla="*/ 142880 h 538609"/>
                <a:gd name="connsiteX9" fmla="*/ 50828 w 734426"/>
                <a:gd name="connsiteY9" fmla="*/ 184444 h 538609"/>
                <a:gd name="connsiteX10" fmla="*/ 92391 w 734426"/>
                <a:gd name="connsiteY10" fmla="*/ 220070 h 538609"/>
                <a:gd name="connsiteX11" fmla="*/ 122080 w 734426"/>
                <a:gd name="connsiteY11" fmla="*/ 243821 h 538609"/>
                <a:gd name="connsiteX12" fmla="*/ 128017 w 734426"/>
                <a:gd name="connsiteY12" fmla="*/ 249758 h 538609"/>
                <a:gd name="connsiteX13" fmla="*/ 187394 w 734426"/>
                <a:gd name="connsiteY13" fmla="*/ 208195 h 538609"/>
                <a:gd name="connsiteX14" fmla="*/ 282397 w 734426"/>
                <a:gd name="connsiteY14" fmla="*/ 160693 h 538609"/>
                <a:gd name="connsiteX15" fmla="*/ 359586 w 734426"/>
                <a:gd name="connsiteY15" fmla="*/ 136943 h 538609"/>
                <a:gd name="connsiteX16" fmla="*/ 401150 w 734426"/>
                <a:gd name="connsiteY16" fmla="*/ 142880 h 538609"/>
                <a:gd name="connsiteX17" fmla="*/ 442713 w 734426"/>
                <a:gd name="connsiteY17" fmla="*/ 220070 h 538609"/>
                <a:gd name="connsiteX18" fmla="*/ 490215 w 734426"/>
                <a:gd name="connsiteY18" fmla="*/ 291322 h 538609"/>
                <a:gd name="connsiteX19" fmla="*/ 525841 w 734426"/>
                <a:gd name="connsiteY19" fmla="*/ 380387 h 538609"/>
                <a:gd name="connsiteX20" fmla="*/ 543654 w 734426"/>
                <a:gd name="connsiteY20" fmla="*/ 469452 h 538609"/>
                <a:gd name="connsiteX21" fmla="*/ 555529 w 734426"/>
                <a:gd name="connsiteY21" fmla="*/ 534766 h 538609"/>
                <a:gd name="connsiteX22" fmla="*/ 632719 w 734426"/>
                <a:gd name="connsiteY22" fmla="*/ 528828 h 538609"/>
                <a:gd name="connsiteX23" fmla="*/ 733659 w 734426"/>
                <a:gd name="connsiteY23" fmla="*/ 511015 h 53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34426" h="538609">
                  <a:moveTo>
                    <a:pt x="733659" y="511015"/>
                  </a:moveTo>
                  <a:cubicBezTo>
                    <a:pt x="740586" y="478358"/>
                    <a:pt x="699022" y="387314"/>
                    <a:pt x="674282" y="332886"/>
                  </a:cubicBezTo>
                  <a:cubicBezTo>
                    <a:pt x="649542" y="278458"/>
                    <a:pt x="615895" y="230956"/>
                    <a:pt x="585217" y="184444"/>
                  </a:cubicBezTo>
                  <a:cubicBezTo>
                    <a:pt x="554539" y="137932"/>
                    <a:pt x="523862" y="83503"/>
                    <a:pt x="490215" y="53815"/>
                  </a:cubicBezTo>
                  <a:cubicBezTo>
                    <a:pt x="456568" y="24127"/>
                    <a:pt x="425890" y="14231"/>
                    <a:pt x="383337" y="6314"/>
                  </a:cubicBezTo>
                  <a:cubicBezTo>
                    <a:pt x="340784" y="-1603"/>
                    <a:pt x="280417" y="-2592"/>
                    <a:pt x="234895" y="6314"/>
                  </a:cubicBezTo>
                  <a:cubicBezTo>
                    <a:pt x="189373" y="15220"/>
                    <a:pt x="147809" y="38971"/>
                    <a:pt x="110204" y="59753"/>
                  </a:cubicBezTo>
                  <a:cubicBezTo>
                    <a:pt x="72599" y="80535"/>
                    <a:pt x="26087" y="117151"/>
                    <a:pt x="9264" y="131005"/>
                  </a:cubicBezTo>
                  <a:cubicBezTo>
                    <a:pt x="-7559" y="144859"/>
                    <a:pt x="2337" y="133974"/>
                    <a:pt x="9264" y="142880"/>
                  </a:cubicBezTo>
                  <a:cubicBezTo>
                    <a:pt x="16191" y="151786"/>
                    <a:pt x="36973" y="171579"/>
                    <a:pt x="50828" y="184444"/>
                  </a:cubicBezTo>
                  <a:cubicBezTo>
                    <a:pt x="64682" y="197309"/>
                    <a:pt x="80516" y="210174"/>
                    <a:pt x="92391" y="220070"/>
                  </a:cubicBezTo>
                  <a:cubicBezTo>
                    <a:pt x="104266" y="229966"/>
                    <a:pt x="116142" y="238873"/>
                    <a:pt x="122080" y="243821"/>
                  </a:cubicBezTo>
                  <a:cubicBezTo>
                    <a:pt x="128018" y="248769"/>
                    <a:pt x="117131" y="255696"/>
                    <a:pt x="128017" y="249758"/>
                  </a:cubicBezTo>
                  <a:cubicBezTo>
                    <a:pt x="138903" y="243820"/>
                    <a:pt x="161664" y="223039"/>
                    <a:pt x="187394" y="208195"/>
                  </a:cubicBezTo>
                  <a:cubicBezTo>
                    <a:pt x="213124" y="193351"/>
                    <a:pt x="253698" y="172568"/>
                    <a:pt x="282397" y="160693"/>
                  </a:cubicBezTo>
                  <a:cubicBezTo>
                    <a:pt x="311096" y="148818"/>
                    <a:pt x="339794" y="139912"/>
                    <a:pt x="359586" y="136943"/>
                  </a:cubicBezTo>
                  <a:cubicBezTo>
                    <a:pt x="379378" y="133974"/>
                    <a:pt x="387296" y="129026"/>
                    <a:pt x="401150" y="142880"/>
                  </a:cubicBezTo>
                  <a:cubicBezTo>
                    <a:pt x="415004" y="156734"/>
                    <a:pt x="427869" y="195330"/>
                    <a:pt x="442713" y="220070"/>
                  </a:cubicBezTo>
                  <a:cubicBezTo>
                    <a:pt x="457557" y="244810"/>
                    <a:pt x="476360" y="264602"/>
                    <a:pt x="490215" y="291322"/>
                  </a:cubicBezTo>
                  <a:cubicBezTo>
                    <a:pt x="504070" y="318041"/>
                    <a:pt x="516935" y="350699"/>
                    <a:pt x="525841" y="380387"/>
                  </a:cubicBezTo>
                  <a:cubicBezTo>
                    <a:pt x="534747" y="410075"/>
                    <a:pt x="538706" y="443722"/>
                    <a:pt x="543654" y="469452"/>
                  </a:cubicBezTo>
                  <a:cubicBezTo>
                    <a:pt x="548602" y="495182"/>
                    <a:pt x="540685" y="524870"/>
                    <a:pt x="555529" y="534766"/>
                  </a:cubicBezTo>
                  <a:cubicBezTo>
                    <a:pt x="570373" y="544662"/>
                    <a:pt x="606989" y="532786"/>
                    <a:pt x="632719" y="528828"/>
                  </a:cubicBezTo>
                  <a:cubicBezTo>
                    <a:pt x="658449" y="524870"/>
                    <a:pt x="726732" y="543672"/>
                    <a:pt x="733659" y="511015"/>
                  </a:cubicBezTo>
                  <a:close/>
                </a:path>
              </a:pathLst>
            </a:cu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8" name="Freeform 53"/>
            <p:cNvSpPr/>
            <p:nvPr/>
          </p:nvSpPr>
          <p:spPr>
            <a:xfrm>
              <a:off x="5749241" y="4404720"/>
              <a:ext cx="409591" cy="215908"/>
            </a:xfrm>
            <a:custGeom>
              <a:avLst/>
              <a:gdLst>
                <a:gd name="connsiteX0" fmla="*/ 91160 w 411008"/>
                <a:gd name="connsiteY0" fmla="*/ 1809 h 215716"/>
                <a:gd name="connsiteX1" fmla="*/ 153829 w 411008"/>
                <a:gd name="connsiteY1" fmla="*/ 50235 h 215716"/>
                <a:gd name="connsiteX2" fmla="*/ 242136 w 411008"/>
                <a:gd name="connsiteY2" fmla="*/ 87267 h 215716"/>
                <a:gd name="connsiteX3" fmla="*/ 341837 w 411008"/>
                <a:gd name="connsiteY3" fmla="*/ 92964 h 215716"/>
                <a:gd name="connsiteX4" fmla="*/ 410203 w 411008"/>
                <a:gd name="connsiteY4" fmla="*/ 78721 h 215716"/>
                <a:gd name="connsiteX5" fmla="*/ 296259 w 411008"/>
                <a:gd name="connsiteY5" fmla="*/ 164179 h 215716"/>
                <a:gd name="connsiteX6" fmla="*/ 205104 w 411008"/>
                <a:gd name="connsiteY6" fmla="*/ 215454 h 215716"/>
                <a:gd name="connsiteX7" fmla="*/ 65523 w 411008"/>
                <a:gd name="connsiteY7" fmla="*/ 181271 h 215716"/>
                <a:gd name="connsiteX8" fmla="*/ 5 w 411008"/>
                <a:gd name="connsiteY8" fmla="*/ 118602 h 215716"/>
                <a:gd name="connsiteX9" fmla="*/ 91160 w 411008"/>
                <a:gd name="connsiteY9" fmla="*/ 1809 h 215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1008" h="215716">
                  <a:moveTo>
                    <a:pt x="91160" y="1809"/>
                  </a:moveTo>
                  <a:cubicBezTo>
                    <a:pt x="116797" y="-9585"/>
                    <a:pt x="128666" y="35992"/>
                    <a:pt x="153829" y="50235"/>
                  </a:cubicBezTo>
                  <a:cubicBezTo>
                    <a:pt x="178992" y="64478"/>
                    <a:pt x="210801" y="80146"/>
                    <a:pt x="242136" y="87267"/>
                  </a:cubicBezTo>
                  <a:cubicBezTo>
                    <a:pt x="273471" y="94388"/>
                    <a:pt x="313826" y="94388"/>
                    <a:pt x="341837" y="92964"/>
                  </a:cubicBezTo>
                  <a:cubicBezTo>
                    <a:pt x="369848" y="91540"/>
                    <a:pt x="417799" y="66852"/>
                    <a:pt x="410203" y="78721"/>
                  </a:cubicBezTo>
                  <a:cubicBezTo>
                    <a:pt x="402607" y="90590"/>
                    <a:pt x="330442" y="141390"/>
                    <a:pt x="296259" y="164179"/>
                  </a:cubicBezTo>
                  <a:cubicBezTo>
                    <a:pt x="262076" y="186968"/>
                    <a:pt x="243560" y="212605"/>
                    <a:pt x="205104" y="215454"/>
                  </a:cubicBezTo>
                  <a:cubicBezTo>
                    <a:pt x="166648" y="218303"/>
                    <a:pt x="99706" y="197413"/>
                    <a:pt x="65523" y="181271"/>
                  </a:cubicBezTo>
                  <a:cubicBezTo>
                    <a:pt x="31340" y="165129"/>
                    <a:pt x="-470" y="144239"/>
                    <a:pt x="5" y="118602"/>
                  </a:cubicBezTo>
                  <a:cubicBezTo>
                    <a:pt x="480" y="92965"/>
                    <a:pt x="65523" y="13203"/>
                    <a:pt x="91160" y="1809"/>
                  </a:cubicBezTo>
                  <a:close/>
                </a:path>
              </a:pathLst>
            </a:custGeom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Freeform 55"/>
            <p:cNvSpPr/>
            <p:nvPr/>
          </p:nvSpPr>
          <p:spPr>
            <a:xfrm>
              <a:off x="3975933" y="3912576"/>
              <a:ext cx="949362" cy="657251"/>
            </a:xfrm>
            <a:custGeom>
              <a:avLst/>
              <a:gdLst>
                <a:gd name="connsiteX0" fmla="*/ 234295 w 949073"/>
                <a:gd name="connsiteY0" fmla="*/ 266079 h 657234"/>
                <a:gd name="connsiteX1" fmla="*/ 333996 w 949073"/>
                <a:gd name="connsiteY1" fmla="*/ 180622 h 657234"/>
                <a:gd name="connsiteX2" fmla="*/ 456486 w 949073"/>
                <a:gd name="connsiteY2" fmla="*/ 86618 h 657234"/>
                <a:gd name="connsiteX3" fmla="*/ 607461 w 949073"/>
                <a:gd name="connsiteY3" fmla="*/ 21100 h 657234"/>
                <a:gd name="connsiteX4" fmla="*/ 744194 w 949073"/>
                <a:gd name="connsiteY4" fmla="*/ 1160 h 657234"/>
                <a:gd name="connsiteX5" fmla="*/ 946445 w 949073"/>
                <a:gd name="connsiteY5" fmla="*/ 49586 h 657234"/>
                <a:gd name="connsiteX6" fmla="*/ 855289 w 949073"/>
                <a:gd name="connsiteY6" fmla="*/ 86618 h 657234"/>
                <a:gd name="connsiteX7" fmla="*/ 795469 w 949073"/>
                <a:gd name="connsiteY7" fmla="*/ 132195 h 657234"/>
                <a:gd name="connsiteX8" fmla="*/ 806863 w 949073"/>
                <a:gd name="connsiteY8" fmla="*/ 160681 h 657234"/>
                <a:gd name="connsiteX9" fmla="*/ 812560 w 949073"/>
                <a:gd name="connsiteY9" fmla="*/ 163530 h 657234"/>
                <a:gd name="connsiteX10" fmla="*/ 721405 w 949073"/>
                <a:gd name="connsiteY10" fmla="*/ 172076 h 657234"/>
                <a:gd name="connsiteX11" fmla="*/ 624553 w 949073"/>
                <a:gd name="connsiteY11" fmla="*/ 194865 h 657234"/>
                <a:gd name="connsiteX12" fmla="*/ 487820 w 949073"/>
                <a:gd name="connsiteY12" fmla="*/ 280322 h 657234"/>
                <a:gd name="connsiteX13" fmla="*/ 393817 w 949073"/>
                <a:gd name="connsiteY13" fmla="*/ 365780 h 657234"/>
                <a:gd name="connsiteX14" fmla="*/ 356785 w 949073"/>
                <a:gd name="connsiteY14" fmla="*/ 399964 h 657234"/>
                <a:gd name="connsiteX15" fmla="*/ 428000 w 949073"/>
                <a:gd name="connsiteY15" fmla="*/ 493967 h 657234"/>
                <a:gd name="connsiteX16" fmla="*/ 484972 w 949073"/>
                <a:gd name="connsiteY16" fmla="*/ 528150 h 657234"/>
                <a:gd name="connsiteX17" fmla="*/ 550489 w 949073"/>
                <a:gd name="connsiteY17" fmla="*/ 516756 h 657234"/>
                <a:gd name="connsiteX18" fmla="*/ 692919 w 949073"/>
                <a:gd name="connsiteY18" fmla="*/ 445541 h 657234"/>
                <a:gd name="connsiteX19" fmla="*/ 749891 w 949073"/>
                <a:gd name="connsiteY19" fmla="*/ 422752 h 657234"/>
                <a:gd name="connsiteX20" fmla="*/ 832501 w 949073"/>
                <a:gd name="connsiteY20" fmla="*/ 516756 h 657234"/>
                <a:gd name="connsiteX21" fmla="*/ 849592 w 949073"/>
                <a:gd name="connsiteY21" fmla="*/ 539545 h 657234"/>
                <a:gd name="connsiteX22" fmla="*/ 738497 w 949073"/>
                <a:gd name="connsiteY22" fmla="*/ 593668 h 657234"/>
                <a:gd name="connsiteX23" fmla="*/ 584673 w 949073"/>
                <a:gd name="connsiteY23" fmla="*/ 656337 h 657234"/>
                <a:gd name="connsiteX24" fmla="*/ 408060 w 949073"/>
                <a:gd name="connsiteY24" fmla="*/ 625003 h 657234"/>
                <a:gd name="connsiteX25" fmla="*/ 268478 w 949073"/>
                <a:gd name="connsiteY25" fmla="*/ 548091 h 657234"/>
                <a:gd name="connsiteX26" fmla="*/ 145988 w 949073"/>
                <a:gd name="connsiteY26" fmla="*/ 402812 h 657234"/>
                <a:gd name="connsiteX27" fmla="*/ 91865 w 949073"/>
                <a:gd name="connsiteY27" fmla="*/ 340143 h 657234"/>
                <a:gd name="connsiteX28" fmla="*/ 710 w 949073"/>
                <a:gd name="connsiteY28" fmla="*/ 280322 h 657234"/>
                <a:gd name="connsiteX29" fmla="*/ 51985 w 949073"/>
                <a:gd name="connsiteY29" fmla="*/ 129347 h 657234"/>
                <a:gd name="connsiteX30" fmla="*/ 97562 w 949073"/>
                <a:gd name="connsiteY30" fmla="*/ 117952 h 657234"/>
                <a:gd name="connsiteX31" fmla="*/ 171626 w 949073"/>
                <a:gd name="connsiteY31" fmla="*/ 186319 h 657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49073" h="657234">
                  <a:moveTo>
                    <a:pt x="234295" y="266079"/>
                  </a:moveTo>
                  <a:cubicBezTo>
                    <a:pt x="265629" y="238305"/>
                    <a:pt x="296964" y="210532"/>
                    <a:pt x="333996" y="180622"/>
                  </a:cubicBezTo>
                  <a:cubicBezTo>
                    <a:pt x="371028" y="150712"/>
                    <a:pt x="410909" y="113205"/>
                    <a:pt x="456486" y="86618"/>
                  </a:cubicBezTo>
                  <a:cubicBezTo>
                    <a:pt x="502064" y="60031"/>
                    <a:pt x="559510" y="35343"/>
                    <a:pt x="607461" y="21100"/>
                  </a:cubicBezTo>
                  <a:cubicBezTo>
                    <a:pt x="655412" y="6857"/>
                    <a:pt x="687697" y="-3588"/>
                    <a:pt x="744194" y="1160"/>
                  </a:cubicBezTo>
                  <a:cubicBezTo>
                    <a:pt x="800691" y="5908"/>
                    <a:pt x="927929" y="35343"/>
                    <a:pt x="946445" y="49586"/>
                  </a:cubicBezTo>
                  <a:cubicBezTo>
                    <a:pt x="964961" y="63829"/>
                    <a:pt x="880452" y="72850"/>
                    <a:pt x="855289" y="86618"/>
                  </a:cubicBezTo>
                  <a:cubicBezTo>
                    <a:pt x="830126" y="100386"/>
                    <a:pt x="803540" y="119851"/>
                    <a:pt x="795469" y="132195"/>
                  </a:cubicBezTo>
                  <a:cubicBezTo>
                    <a:pt x="787398" y="144539"/>
                    <a:pt x="804015" y="155459"/>
                    <a:pt x="806863" y="160681"/>
                  </a:cubicBezTo>
                  <a:cubicBezTo>
                    <a:pt x="809711" y="165903"/>
                    <a:pt x="826803" y="161631"/>
                    <a:pt x="812560" y="163530"/>
                  </a:cubicBezTo>
                  <a:cubicBezTo>
                    <a:pt x="798317" y="165429"/>
                    <a:pt x="752739" y="166854"/>
                    <a:pt x="721405" y="172076"/>
                  </a:cubicBezTo>
                  <a:cubicBezTo>
                    <a:pt x="690071" y="177298"/>
                    <a:pt x="663484" y="176824"/>
                    <a:pt x="624553" y="194865"/>
                  </a:cubicBezTo>
                  <a:cubicBezTo>
                    <a:pt x="585622" y="212906"/>
                    <a:pt x="526276" y="251836"/>
                    <a:pt x="487820" y="280322"/>
                  </a:cubicBezTo>
                  <a:cubicBezTo>
                    <a:pt x="449364" y="308808"/>
                    <a:pt x="415656" y="345840"/>
                    <a:pt x="393817" y="365780"/>
                  </a:cubicBezTo>
                  <a:cubicBezTo>
                    <a:pt x="371978" y="385720"/>
                    <a:pt x="351088" y="378600"/>
                    <a:pt x="356785" y="399964"/>
                  </a:cubicBezTo>
                  <a:cubicBezTo>
                    <a:pt x="362482" y="421328"/>
                    <a:pt x="406636" y="472603"/>
                    <a:pt x="428000" y="493967"/>
                  </a:cubicBezTo>
                  <a:cubicBezTo>
                    <a:pt x="449365" y="515331"/>
                    <a:pt x="464557" y="524352"/>
                    <a:pt x="484972" y="528150"/>
                  </a:cubicBezTo>
                  <a:cubicBezTo>
                    <a:pt x="505387" y="531948"/>
                    <a:pt x="515831" y="530524"/>
                    <a:pt x="550489" y="516756"/>
                  </a:cubicBezTo>
                  <a:cubicBezTo>
                    <a:pt x="585147" y="502988"/>
                    <a:pt x="659685" y="461208"/>
                    <a:pt x="692919" y="445541"/>
                  </a:cubicBezTo>
                  <a:cubicBezTo>
                    <a:pt x="726153" y="429874"/>
                    <a:pt x="726627" y="410883"/>
                    <a:pt x="749891" y="422752"/>
                  </a:cubicBezTo>
                  <a:cubicBezTo>
                    <a:pt x="773155" y="434621"/>
                    <a:pt x="815884" y="497291"/>
                    <a:pt x="832501" y="516756"/>
                  </a:cubicBezTo>
                  <a:cubicBezTo>
                    <a:pt x="849118" y="536221"/>
                    <a:pt x="865259" y="526726"/>
                    <a:pt x="849592" y="539545"/>
                  </a:cubicBezTo>
                  <a:cubicBezTo>
                    <a:pt x="833925" y="552364"/>
                    <a:pt x="782650" y="574203"/>
                    <a:pt x="738497" y="593668"/>
                  </a:cubicBezTo>
                  <a:cubicBezTo>
                    <a:pt x="694344" y="613133"/>
                    <a:pt x="639746" y="651115"/>
                    <a:pt x="584673" y="656337"/>
                  </a:cubicBezTo>
                  <a:cubicBezTo>
                    <a:pt x="529600" y="661560"/>
                    <a:pt x="460759" y="643044"/>
                    <a:pt x="408060" y="625003"/>
                  </a:cubicBezTo>
                  <a:cubicBezTo>
                    <a:pt x="355361" y="606962"/>
                    <a:pt x="312157" y="585123"/>
                    <a:pt x="268478" y="548091"/>
                  </a:cubicBezTo>
                  <a:cubicBezTo>
                    <a:pt x="224799" y="511059"/>
                    <a:pt x="175423" y="437470"/>
                    <a:pt x="145988" y="402812"/>
                  </a:cubicBezTo>
                  <a:cubicBezTo>
                    <a:pt x="116552" y="368154"/>
                    <a:pt x="116078" y="360558"/>
                    <a:pt x="91865" y="340143"/>
                  </a:cubicBezTo>
                  <a:cubicBezTo>
                    <a:pt x="67652" y="319728"/>
                    <a:pt x="7357" y="315455"/>
                    <a:pt x="710" y="280322"/>
                  </a:cubicBezTo>
                  <a:cubicBezTo>
                    <a:pt x="-5937" y="245189"/>
                    <a:pt x="35843" y="156409"/>
                    <a:pt x="51985" y="129347"/>
                  </a:cubicBezTo>
                  <a:cubicBezTo>
                    <a:pt x="68127" y="102285"/>
                    <a:pt x="77622" y="108457"/>
                    <a:pt x="97562" y="117952"/>
                  </a:cubicBezTo>
                  <a:cubicBezTo>
                    <a:pt x="117502" y="127447"/>
                    <a:pt x="159282" y="174925"/>
                    <a:pt x="171626" y="186319"/>
                  </a:cubicBezTo>
                </a:path>
              </a:pathLst>
            </a:custGeom>
            <a:solidFill>
              <a:schemeClr val="accent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4674461" y="3969728"/>
              <a:ext cx="811245" cy="735041"/>
            </a:xfrm>
            <a:custGeom>
              <a:avLst/>
              <a:gdLst>
                <a:gd name="connsiteX0" fmla="*/ 812495 w 812495"/>
                <a:gd name="connsiteY0" fmla="*/ 664462 h 734106"/>
                <a:gd name="connsiteX1" fmla="*/ 709945 w 812495"/>
                <a:gd name="connsiteY1" fmla="*/ 707191 h 734106"/>
                <a:gd name="connsiteX2" fmla="*/ 590304 w 812495"/>
                <a:gd name="connsiteY2" fmla="*/ 732829 h 734106"/>
                <a:gd name="connsiteX3" fmla="*/ 439329 w 812495"/>
                <a:gd name="connsiteY3" fmla="*/ 667311 h 734106"/>
                <a:gd name="connsiteX4" fmla="*/ 322536 w 812495"/>
                <a:gd name="connsiteY4" fmla="*/ 507789 h 734106"/>
                <a:gd name="connsiteX5" fmla="*/ 265564 w 812495"/>
                <a:gd name="connsiteY5" fmla="*/ 334025 h 734106"/>
                <a:gd name="connsiteX6" fmla="*/ 157317 w 812495"/>
                <a:gd name="connsiteY6" fmla="*/ 140320 h 734106"/>
                <a:gd name="connsiteX7" fmla="*/ 77557 w 812495"/>
                <a:gd name="connsiteY7" fmla="*/ 52014 h 734106"/>
                <a:gd name="connsiteX8" fmla="*/ 3493 w 812495"/>
                <a:gd name="connsiteY8" fmla="*/ 3587 h 734106"/>
                <a:gd name="connsiteX9" fmla="*/ 12039 w 812495"/>
                <a:gd name="connsiteY9" fmla="*/ 3587 h 734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2495" h="734106">
                  <a:moveTo>
                    <a:pt x="812495" y="664462"/>
                  </a:moveTo>
                  <a:cubicBezTo>
                    <a:pt x="779736" y="680129"/>
                    <a:pt x="746977" y="695797"/>
                    <a:pt x="709945" y="707191"/>
                  </a:cubicBezTo>
                  <a:cubicBezTo>
                    <a:pt x="672913" y="718585"/>
                    <a:pt x="635407" y="739476"/>
                    <a:pt x="590304" y="732829"/>
                  </a:cubicBezTo>
                  <a:cubicBezTo>
                    <a:pt x="545201" y="726182"/>
                    <a:pt x="483957" y="704818"/>
                    <a:pt x="439329" y="667311"/>
                  </a:cubicBezTo>
                  <a:cubicBezTo>
                    <a:pt x="394701" y="629804"/>
                    <a:pt x="351497" y="563337"/>
                    <a:pt x="322536" y="507789"/>
                  </a:cubicBezTo>
                  <a:cubicBezTo>
                    <a:pt x="293575" y="452241"/>
                    <a:pt x="293100" y="395270"/>
                    <a:pt x="265564" y="334025"/>
                  </a:cubicBezTo>
                  <a:cubicBezTo>
                    <a:pt x="238027" y="272780"/>
                    <a:pt x="188651" y="187322"/>
                    <a:pt x="157317" y="140320"/>
                  </a:cubicBezTo>
                  <a:cubicBezTo>
                    <a:pt x="125983" y="93318"/>
                    <a:pt x="103194" y="74803"/>
                    <a:pt x="77557" y="52014"/>
                  </a:cubicBezTo>
                  <a:cubicBezTo>
                    <a:pt x="51920" y="29225"/>
                    <a:pt x="14413" y="11658"/>
                    <a:pt x="3493" y="3587"/>
                  </a:cubicBezTo>
                  <a:cubicBezTo>
                    <a:pt x="-7427" y="-4484"/>
                    <a:pt x="10615" y="3587"/>
                    <a:pt x="12039" y="3587"/>
                  </a:cubicBezTo>
                </a:path>
              </a:pathLst>
            </a:cu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Freeform 56"/>
            <p:cNvSpPr/>
            <p:nvPr/>
          </p:nvSpPr>
          <p:spPr>
            <a:xfrm>
              <a:off x="5981025" y="3995129"/>
              <a:ext cx="176219" cy="131767"/>
            </a:xfrm>
            <a:custGeom>
              <a:avLst/>
              <a:gdLst>
                <a:gd name="connsiteX0" fmla="*/ 176424 w 176424"/>
                <a:gd name="connsiteY0" fmla="*/ 131760 h 131760"/>
                <a:gd name="connsiteX1" fmla="*/ 102605 w 176424"/>
                <a:gd name="connsiteY1" fmla="*/ 55560 h 131760"/>
                <a:gd name="connsiteX2" fmla="*/ 12117 w 176424"/>
                <a:gd name="connsiteY2" fmla="*/ 3173 h 131760"/>
                <a:gd name="connsiteX3" fmla="*/ 211 w 176424"/>
                <a:gd name="connsiteY3" fmla="*/ 5554 h 131760"/>
                <a:gd name="connsiteX4" fmla="*/ 4974 w 176424"/>
                <a:gd name="connsiteY4" fmla="*/ 3173 h 13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424" h="131760">
                  <a:moveTo>
                    <a:pt x="176424" y="131760"/>
                  </a:moveTo>
                  <a:cubicBezTo>
                    <a:pt x="153206" y="104375"/>
                    <a:pt x="129989" y="76991"/>
                    <a:pt x="102605" y="55560"/>
                  </a:cubicBezTo>
                  <a:cubicBezTo>
                    <a:pt x="75220" y="34129"/>
                    <a:pt x="29183" y="11507"/>
                    <a:pt x="12117" y="3173"/>
                  </a:cubicBezTo>
                  <a:cubicBezTo>
                    <a:pt x="-4949" y="-5161"/>
                    <a:pt x="1401" y="5554"/>
                    <a:pt x="211" y="5554"/>
                  </a:cubicBezTo>
                  <a:cubicBezTo>
                    <a:pt x="-979" y="5554"/>
                    <a:pt x="4180" y="3570"/>
                    <a:pt x="4974" y="3173"/>
                  </a:cubicBezTo>
                </a:path>
              </a:pathLst>
            </a:cu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2" name="Freeform 57"/>
            <p:cNvSpPr/>
            <p:nvPr/>
          </p:nvSpPr>
          <p:spPr>
            <a:xfrm>
              <a:off x="4880844" y="3939564"/>
              <a:ext cx="366727" cy="312750"/>
            </a:xfrm>
            <a:custGeom>
              <a:avLst/>
              <a:gdLst>
                <a:gd name="connsiteX0" fmla="*/ 366798 w 366798"/>
                <a:gd name="connsiteY0" fmla="*/ 42756 h 313153"/>
                <a:gd name="connsiteX1" fmla="*/ 310262 w 366798"/>
                <a:gd name="connsiteY1" fmla="*/ 15717 h 313153"/>
                <a:gd name="connsiteX2" fmla="*/ 226688 w 366798"/>
                <a:gd name="connsiteY2" fmla="*/ 968 h 313153"/>
                <a:gd name="connsiteX3" fmla="*/ 145572 w 366798"/>
                <a:gd name="connsiteY3" fmla="*/ 42756 h 313153"/>
                <a:gd name="connsiteX4" fmla="*/ 42333 w 366798"/>
                <a:gd name="connsiteY4" fmla="*/ 114039 h 313153"/>
                <a:gd name="connsiteX5" fmla="*/ 3004 w 366798"/>
                <a:gd name="connsiteY5" fmla="*/ 160743 h 313153"/>
                <a:gd name="connsiteX6" fmla="*/ 116075 w 366798"/>
                <a:gd name="connsiteY6" fmla="*/ 313143 h 313153"/>
                <a:gd name="connsiteX7" fmla="*/ 224230 w 366798"/>
                <a:gd name="connsiteY7" fmla="*/ 168117 h 313153"/>
                <a:gd name="connsiteX8" fmla="*/ 310262 w 366798"/>
                <a:gd name="connsiteY8" fmla="*/ 82085 h 313153"/>
                <a:gd name="connsiteX9" fmla="*/ 366798 w 366798"/>
                <a:gd name="connsiteY9" fmla="*/ 42756 h 31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6798" h="313153">
                  <a:moveTo>
                    <a:pt x="366798" y="42756"/>
                  </a:moveTo>
                  <a:cubicBezTo>
                    <a:pt x="366798" y="31695"/>
                    <a:pt x="333614" y="22682"/>
                    <a:pt x="310262" y="15717"/>
                  </a:cubicBezTo>
                  <a:cubicBezTo>
                    <a:pt x="286910" y="8752"/>
                    <a:pt x="254136" y="-3538"/>
                    <a:pt x="226688" y="968"/>
                  </a:cubicBezTo>
                  <a:cubicBezTo>
                    <a:pt x="199240" y="5474"/>
                    <a:pt x="176298" y="23911"/>
                    <a:pt x="145572" y="42756"/>
                  </a:cubicBezTo>
                  <a:cubicBezTo>
                    <a:pt x="114846" y="61601"/>
                    <a:pt x="66094" y="94375"/>
                    <a:pt x="42333" y="114039"/>
                  </a:cubicBezTo>
                  <a:cubicBezTo>
                    <a:pt x="18572" y="133704"/>
                    <a:pt x="-9286" y="127559"/>
                    <a:pt x="3004" y="160743"/>
                  </a:cubicBezTo>
                  <a:cubicBezTo>
                    <a:pt x="15294" y="193927"/>
                    <a:pt x="79204" y="311914"/>
                    <a:pt x="116075" y="313143"/>
                  </a:cubicBezTo>
                  <a:cubicBezTo>
                    <a:pt x="152946" y="314372"/>
                    <a:pt x="191865" y="206627"/>
                    <a:pt x="224230" y="168117"/>
                  </a:cubicBezTo>
                  <a:cubicBezTo>
                    <a:pt x="256594" y="129607"/>
                    <a:pt x="286501" y="102978"/>
                    <a:pt x="310262" y="82085"/>
                  </a:cubicBezTo>
                  <a:cubicBezTo>
                    <a:pt x="334023" y="61192"/>
                    <a:pt x="366798" y="53817"/>
                    <a:pt x="366798" y="4275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3" name="Freeform 54"/>
            <p:cNvSpPr/>
            <p:nvPr/>
          </p:nvSpPr>
          <p:spPr>
            <a:xfrm>
              <a:off x="4764952" y="3955440"/>
              <a:ext cx="769967" cy="752504"/>
            </a:xfrm>
            <a:custGeom>
              <a:avLst/>
              <a:gdLst>
                <a:gd name="connsiteX0" fmla="*/ 721264 w 769690"/>
                <a:gd name="connsiteY0" fmla="*/ 678704 h 751979"/>
                <a:gd name="connsiteX1" fmla="*/ 610169 w 769690"/>
                <a:gd name="connsiteY1" fmla="*/ 658764 h 751979"/>
                <a:gd name="connsiteX2" fmla="*/ 493376 w 769690"/>
                <a:gd name="connsiteY2" fmla="*/ 573306 h 751979"/>
                <a:gd name="connsiteX3" fmla="*/ 433556 w 769690"/>
                <a:gd name="connsiteY3" fmla="*/ 496394 h 751979"/>
                <a:gd name="connsiteX4" fmla="*/ 370886 w 769690"/>
                <a:gd name="connsiteY4" fmla="*/ 336872 h 751979"/>
                <a:gd name="connsiteX5" fmla="*/ 313914 w 769690"/>
                <a:gd name="connsiteY5" fmla="*/ 197291 h 751979"/>
                <a:gd name="connsiteX6" fmla="*/ 217062 w 769690"/>
                <a:gd name="connsiteY6" fmla="*/ 54861 h 751979"/>
                <a:gd name="connsiteX7" fmla="*/ 145847 w 769690"/>
                <a:gd name="connsiteY7" fmla="*/ 3586 h 751979"/>
                <a:gd name="connsiteX8" fmla="*/ 131604 w 769690"/>
                <a:gd name="connsiteY8" fmla="*/ 9284 h 751979"/>
                <a:gd name="connsiteX9" fmla="*/ 48995 w 769690"/>
                <a:gd name="connsiteY9" fmla="*/ 49164 h 751979"/>
                <a:gd name="connsiteX10" fmla="*/ 569 w 769690"/>
                <a:gd name="connsiteY10" fmla="*/ 86196 h 751979"/>
                <a:gd name="connsiteX11" fmla="*/ 80329 w 769690"/>
                <a:gd name="connsiteY11" fmla="*/ 165956 h 751979"/>
                <a:gd name="connsiteX12" fmla="*/ 148696 w 769690"/>
                <a:gd name="connsiteY12" fmla="*/ 282749 h 751979"/>
                <a:gd name="connsiteX13" fmla="*/ 259791 w 769690"/>
                <a:gd name="connsiteY13" fmla="*/ 564760 h 751979"/>
                <a:gd name="connsiteX14" fmla="*/ 350946 w 769690"/>
                <a:gd name="connsiteY14" fmla="*/ 681553 h 751979"/>
                <a:gd name="connsiteX15" fmla="*/ 499073 w 769690"/>
                <a:gd name="connsiteY15" fmla="*/ 749919 h 751979"/>
                <a:gd name="connsiteX16" fmla="*/ 621563 w 769690"/>
                <a:gd name="connsiteY16" fmla="*/ 727130 h 751979"/>
                <a:gd name="connsiteX17" fmla="*/ 769690 w 769690"/>
                <a:gd name="connsiteY17" fmla="*/ 655915 h 751979"/>
                <a:gd name="connsiteX18" fmla="*/ 621563 w 769690"/>
                <a:gd name="connsiteY18" fmla="*/ 650218 h 751979"/>
                <a:gd name="connsiteX19" fmla="*/ 501922 w 769690"/>
                <a:gd name="connsiteY19" fmla="*/ 581852 h 75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69690" h="751979">
                  <a:moveTo>
                    <a:pt x="721264" y="678704"/>
                  </a:moveTo>
                  <a:cubicBezTo>
                    <a:pt x="684707" y="677517"/>
                    <a:pt x="648150" y="676330"/>
                    <a:pt x="610169" y="658764"/>
                  </a:cubicBezTo>
                  <a:cubicBezTo>
                    <a:pt x="572188" y="641198"/>
                    <a:pt x="522811" y="600368"/>
                    <a:pt x="493376" y="573306"/>
                  </a:cubicBezTo>
                  <a:cubicBezTo>
                    <a:pt x="463940" y="546244"/>
                    <a:pt x="453971" y="535800"/>
                    <a:pt x="433556" y="496394"/>
                  </a:cubicBezTo>
                  <a:cubicBezTo>
                    <a:pt x="413141" y="456988"/>
                    <a:pt x="390826" y="386722"/>
                    <a:pt x="370886" y="336872"/>
                  </a:cubicBezTo>
                  <a:cubicBezTo>
                    <a:pt x="350946" y="287021"/>
                    <a:pt x="339551" y="244293"/>
                    <a:pt x="313914" y="197291"/>
                  </a:cubicBezTo>
                  <a:cubicBezTo>
                    <a:pt x="288277" y="150289"/>
                    <a:pt x="245073" y="87145"/>
                    <a:pt x="217062" y="54861"/>
                  </a:cubicBezTo>
                  <a:cubicBezTo>
                    <a:pt x="189051" y="22577"/>
                    <a:pt x="160090" y="11182"/>
                    <a:pt x="145847" y="3586"/>
                  </a:cubicBezTo>
                  <a:cubicBezTo>
                    <a:pt x="131604" y="-4010"/>
                    <a:pt x="147746" y="1688"/>
                    <a:pt x="131604" y="9284"/>
                  </a:cubicBezTo>
                  <a:cubicBezTo>
                    <a:pt x="115462" y="16880"/>
                    <a:pt x="70834" y="36345"/>
                    <a:pt x="48995" y="49164"/>
                  </a:cubicBezTo>
                  <a:cubicBezTo>
                    <a:pt x="27156" y="61983"/>
                    <a:pt x="-4653" y="66731"/>
                    <a:pt x="569" y="86196"/>
                  </a:cubicBezTo>
                  <a:cubicBezTo>
                    <a:pt x="5791" y="105661"/>
                    <a:pt x="55641" y="133197"/>
                    <a:pt x="80329" y="165956"/>
                  </a:cubicBezTo>
                  <a:cubicBezTo>
                    <a:pt x="105017" y="198715"/>
                    <a:pt x="118786" y="216282"/>
                    <a:pt x="148696" y="282749"/>
                  </a:cubicBezTo>
                  <a:cubicBezTo>
                    <a:pt x="178606" y="349216"/>
                    <a:pt x="226083" y="498293"/>
                    <a:pt x="259791" y="564760"/>
                  </a:cubicBezTo>
                  <a:cubicBezTo>
                    <a:pt x="293499" y="631227"/>
                    <a:pt x="311066" y="650693"/>
                    <a:pt x="350946" y="681553"/>
                  </a:cubicBezTo>
                  <a:cubicBezTo>
                    <a:pt x="390826" y="712413"/>
                    <a:pt x="453970" y="742323"/>
                    <a:pt x="499073" y="749919"/>
                  </a:cubicBezTo>
                  <a:cubicBezTo>
                    <a:pt x="544176" y="757515"/>
                    <a:pt x="576460" y="742797"/>
                    <a:pt x="621563" y="727130"/>
                  </a:cubicBezTo>
                  <a:cubicBezTo>
                    <a:pt x="666666" y="711463"/>
                    <a:pt x="769690" y="668734"/>
                    <a:pt x="769690" y="655915"/>
                  </a:cubicBezTo>
                  <a:cubicBezTo>
                    <a:pt x="769690" y="643096"/>
                    <a:pt x="666191" y="662562"/>
                    <a:pt x="621563" y="650218"/>
                  </a:cubicBezTo>
                  <a:cubicBezTo>
                    <a:pt x="576935" y="637874"/>
                    <a:pt x="521862" y="592772"/>
                    <a:pt x="501922" y="581852"/>
                  </a:cubicBezTo>
                </a:path>
              </a:pathLst>
            </a:custGeom>
            <a:solidFill>
              <a:srgbClr val="FFC000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4" name="Freeform 58"/>
            <p:cNvSpPr/>
            <p:nvPr/>
          </p:nvSpPr>
          <p:spPr>
            <a:xfrm>
              <a:off x="4449027" y="4330104"/>
              <a:ext cx="376253" cy="222259"/>
            </a:xfrm>
            <a:custGeom>
              <a:avLst/>
              <a:gdLst>
                <a:gd name="connsiteX0" fmla="*/ 540 w 376762"/>
                <a:gd name="connsiteY0" fmla="*/ 107115 h 222056"/>
                <a:gd name="connsiteX1" fmla="*/ 77813 w 376762"/>
                <a:gd name="connsiteY1" fmla="*/ 197267 h 222056"/>
                <a:gd name="connsiteX2" fmla="*/ 187283 w 376762"/>
                <a:gd name="connsiteY2" fmla="*/ 216585 h 222056"/>
                <a:gd name="connsiteX3" fmla="*/ 374027 w 376762"/>
                <a:gd name="connsiteY3" fmla="*/ 113554 h 222056"/>
                <a:gd name="connsiteX4" fmla="*/ 296754 w 376762"/>
                <a:gd name="connsiteY4" fmla="*/ 23402 h 222056"/>
                <a:gd name="connsiteX5" fmla="*/ 270996 w 376762"/>
                <a:gd name="connsiteY5" fmla="*/ 4084 h 222056"/>
                <a:gd name="connsiteX6" fmla="*/ 116450 w 376762"/>
                <a:gd name="connsiteY6" fmla="*/ 87797 h 222056"/>
                <a:gd name="connsiteX7" fmla="*/ 540 w 376762"/>
                <a:gd name="connsiteY7" fmla="*/ 107115 h 22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762" h="222056">
                  <a:moveTo>
                    <a:pt x="540" y="107115"/>
                  </a:moveTo>
                  <a:cubicBezTo>
                    <a:pt x="-5900" y="125360"/>
                    <a:pt x="46689" y="179022"/>
                    <a:pt x="77813" y="197267"/>
                  </a:cubicBezTo>
                  <a:cubicBezTo>
                    <a:pt x="108937" y="215512"/>
                    <a:pt x="137914" y="230537"/>
                    <a:pt x="187283" y="216585"/>
                  </a:cubicBezTo>
                  <a:cubicBezTo>
                    <a:pt x="236652" y="202633"/>
                    <a:pt x="355782" y="145751"/>
                    <a:pt x="374027" y="113554"/>
                  </a:cubicBezTo>
                  <a:cubicBezTo>
                    <a:pt x="392272" y="81357"/>
                    <a:pt x="313926" y="41647"/>
                    <a:pt x="296754" y="23402"/>
                  </a:cubicBezTo>
                  <a:cubicBezTo>
                    <a:pt x="279582" y="5157"/>
                    <a:pt x="301047" y="-6649"/>
                    <a:pt x="270996" y="4084"/>
                  </a:cubicBezTo>
                  <a:cubicBezTo>
                    <a:pt x="240945" y="14816"/>
                    <a:pt x="161526" y="68479"/>
                    <a:pt x="116450" y="87797"/>
                  </a:cubicBezTo>
                  <a:cubicBezTo>
                    <a:pt x="71374" y="107115"/>
                    <a:pt x="6980" y="88870"/>
                    <a:pt x="540" y="107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" name="Freeform 59"/>
            <p:cNvSpPr/>
            <p:nvPr/>
          </p:nvSpPr>
          <p:spPr>
            <a:xfrm>
              <a:off x="5755591" y="3995129"/>
              <a:ext cx="400066" cy="234959"/>
            </a:xfrm>
            <a:custGeom>
              <a:avLst/>
              <a:gdLst>
                <a:gd name="connsiteX0" fmla="*/ 400374 w 400402"/>
                <a:gd name="connsiteY0" fmla="*/ 126442 h 235290"/>
                <a:gd name="connsiteX1" fmla="*/ 342074 w 400402"/>
                <a:gd name="connsiteY1" fmla="*/ 58936 h 235290"/>
                <a:gd name="connsiteX2" fmla="*/ 268431 w 400402"/>
                <a:gd name="connsiteY2" fmla="*/ 19046 h 235290"/>
                <a:gd name="connsiteX3" fmla="*/ 225472 w 400402"/>
                <a:gd name="connsiteY3" fmla="*/ 635 h 235290"/>
                <a:gd name="connsiteX4" fmla="*/ 121145 w 400402"/>
                <a:gd name="connsiteY4" fmla="*/ 40525 h 235290"/>
                <a:gd name="connsiteX5" fmla="*/ 44434 w 400402"/>
                <a:gd name="connsiteY5" fmla="*/ 98826 h 235290"/>
                <a:gd name="connsiteX6" fmla="*/ 1475 w 400402"/>
                <a:gd name="connsiteY6" fmla="*/ 132579 h 235290"/>
                <a:gd name="connsiteX7" fmla="*/ 96597 w 400402"/>
                <a:gd name="connsiteY7" fmla="*/ 206222 h 235290"/>
                <a:gd name="connsiteX8" fmla="*/ 142624 w 400402"/>
                <a:gd name="connsiteY8" fmla="*/ 233838 h 235290"/>
                <a:gd name="connsiteX9" fmla="*/ 243883 w 400402"/>
                <a:gd name="connsiteY9" fmla="*/ 166332 h 235290"/>
                <a:gd name="connsiteX10" fmla="*/ 348211 w 400402"/>
                <a:gd name="connsiteY10" fmla="*/ 135647 h 235290"/>
                <a:gd name="connsiteX11" fmla="*/ 400374 w 400402"/>
                <a:gd name="connsiteY11" fmla="*/ 126442 h 23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0402" h="235290">
                  <a:moveTo>
                    <a:pt x="400374" y="126442"/>
                  </a:moveTo>
                  <a:cubicBezTo>
                    <a:pt x="399351" y="113657"/>
                    <a:pt x="364065" y="76835"/>
                    <a:pt x="342074" y="58936"/>
                  </a:cubicBezTo>
                  <a:cubicBezTo>
                    <a:pt x="320083" y="41037"/>
                    <a:pt x="287865" y="28763"/>
                    <a:pt x="268431" y="19046"/>
                  </a:cubicBezTo>
                  <a:cubicBezTo>
                    <a:pt x="248997" y="9329"/>
                    <a:pt x="250020" y="-2945"/>
                    <a:pt x="225472" y="635"/>
                  </a:cubicBezTo>
                  <a:cubicBezTo>
                    <a:pt x="200924" y="4215"/>
                    <a:pt x="151318" y="24160"/>
                    <a:pt x="121145" y="40525"/>
                  </a:cubicBezTo>
                  <a:cubicBezTo>
                    <a:pt x="90972" y="56890"/>
                    <a:pt x="64379" y="83484"/>
                    <a:pt x="44434" y="98826"/>
                  </a:cubicBezTo>
                  <a:cubicBezTo>
                    <a:pt x="24489" y="114168"/>
                    <a:pt x="-7219" y="114680"/>
                    <a:pt x="1475" y="132579"/>
                  </a:cubicBezTo>
                  <a:cubicBezTo>
                    <a:pt x="10169" y="150478"/>
                    <a:pt x="73072" y="189346"/>
                    <a:pt x="96597" y="206222"/>
                  </a:cubicBezTo>
                  <a:cubicBezTo>
                    <a:pt x="120122" y="223099"/>
                    <a:pt x="118076" y="240486"/>
                    <a:pt x="142624" y="233838"/>
                  </a:cubicBezTo>
                  <a:cubicBezTo>
                    <a:pt x="167172" y="227190"/>
                    <a:pt x="209618" y="182697"/>
                    <a:pt x="243883" y="166332"/>
                  </a:cubicBezTo>
                  <a:cubicBezTo>
                    <a:pt x="278147" y="149967"/>
                    <a:pt x="321618" y="143318"/>
                    <a:pt x="348211" y="135647"/>
                  </a:cubicBezTo>
                  <a:cubicBezTo>
                    <a:pt x="374804" y="127976"/>
                    <a:pt x="401397" y="139227"/>
                    <a:pt x="400374" y="1264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1677961" y="5401977"/>
            <a:ext cx="2969807" cy="968730"/>
            <a:chOff x="381000" y="1195388"/>
            <a:chExt cx="2797416" cy="841375"/>
          </a:xfrm>
        </p:grpSpPr>
        <p:grpSp>
          <p:nvGrpSpPr>
            <p:cNvPr id="9" name="Group 4095"/>
            <p:cNvGrpSpPr>
              <a:grpSpLocks/>
            </p:cNvGrpSpPr>
            <p:nvPr/>
          </p:nvGrpSpPr>
          <p:grpSpPr bwMode="auto">
            <a:xfrm>
              <a:off x="381000" y="1197528"/>
              <a:ext cx="949196" cy="657408"/>
              <a:chOff x="4230062" y="211568"/>
              <a:chExt cx="949073" cy="657234"/>
            </a:xfrm>
          </p:grpSpPr>
          <p:sp>
            <p:nvSpPr>
              <p:cNvPr id="78" name="Freeform 93"/>
              <p:cNvSpPr/>
              <p:nvPr/>
            </p:nvSpPr>
            <p:spPr>
              <a:xfrm>
                <a:off x="4230062" y="211015"/>
                <a:ext cx="949284" cy="657051"/>
              </a:xfrm>
              <a:custGeom>
                <a:avLst/>
                <a:gdLst>
                  <a:gd name="connsiteX0" fmla="*/ 234295 w 949073"/>
                  <a:gd name="connsiteY0" fmla="*/ 266079 h 657234"/>
                  <a:gd name="connsiteX1" fmla="*/ 333996 w 949073"/>
                  <a:gd name="connsiteY1" fmla="*/ 180622 h 657234"/>
                  <a:gd name="connsiteX2" fmla="*/ 456486 w 949073"/>
                  <a:gd name="connsiteY2" fmla="*/ 86618 h 657234"/>
                  <a:gd name="connsiteX3" fmla="*/ 607461 w 949073"/>
                  <a:gd name="connsiteY3" fmla="*/ 21100 h 657234"/>
                  <a:gd name="connsiteX4" fmla="*/ 744194 w 949073"/>
                  <a:gd name="connsiteY4" fmla="*/ 1160 h 657234"/>
                  <a:gd name="connsiteX5" fmla="*/ 946445 w 949073"/>
                  <a:gd name="connsiteY5" fmla="*/ 49586 h 657234"/>
                  <a:gd name="connsiteX6" fmla="*/ 855289 w 949073"/>
                  <a:gd name="connsiteY6" fmla="*/ 86618 h 657234"/>
                  <a:gd name="connsiteX7" fmla="*/ 795469 w 949073"/>
                  <a:gd name="connsiteY7" fmla="*/ 132195 h 657234"/>
                  <a:gd name="connsiteX8" fmla="*/ 806863 w 949073"/>
                  <a:gd name="connsiteY8" fmla="*/ 160681 h 657234"/>
                  <a:gd name="connsiteX9" fmla="*/ 812560 w 949073"/>
                  <a:gd name="connsiteY9" fmla="*/ 163530 h 657234"/>
                  <a:gd name="connsiteX10" fmla="*/ 721405 w 949073"/>
                  <a:gd name="connsiteY10" fmla="*/ 172076 h 657234"/>
                  <a:gd name="connsiteX11" fmla="*/ 624553 w 949073"/>
                  <a:gd name="connsiteY11" fmla="*/ 194865 h 657234"/>
                  <a:gd name="connsiteX12" fmla="*/ 487820 w 949073"/>
                  <a:gd name="connsiteY12" fmla="*/ 280322 h 657234"/>
                  <a:gd name="connsiteX13" fmla="*/ 393817 w 949073"/>
                  <a:gd name="connsiteY13" fmla="*/ 365780 h 657234"/>
                  <a:gd name="connsiteX14" fmla="*/ 356785 w 949073"/>
                  <a:gd name="connsiteY14" fmla="*/ 399964 h 657234"/>
                  <a:gd name="connsiteX15" fmla="*/ 428000 w 949073"/>
                  <a:gd name="connsiteY15" fmla="*/ 493967 h 657234"/>
                  <a:gd name="connsiteX16" fmla="*/ 484972 w 949073"/>
                  <a:gd name="connsiteY16" fmla="*/ 528150 h 657234"/>
                  <a:gd name="connsiteX17" fmla="*/ 550489 w 949073"/>
                  <a:gd name="connsiteY17" fmla="*/ 516756 h 657234"/>
                  <a:gd name="connsiteX18" fmla="*/ 692919 w 949073"/>
                  <a:gd name="connsiteY18" fmla="*/ 445541 h 657234"/>
                  <a:gd name="connsiteX19" fmla="*/ 749891 w 949073"/>
                  <a:gd name="connsiteY19" fmla="*/ 422752 h 657234"/>
                  <a:gd name="connsiteX20" fmla="*/ 832501 w 949073"/>
                  <a:gd name="connsiteY20" fmla="*/ 516756 h 657234"/>
                  <a:gd name="connsiteX21" fmla="*/ 849592 w 949073"/>
                  <a:gd name="connsiteY21" fmla="*/ 539545 h 657234"/>
                  <a:gd name="connsiteX22" fmla="*/ 738497 w 949073"/>
                  <a:gd name="connsiteY22" fmla="*/ 593668 h 657234"/>
                  <a:gd name="connsiteX23" fmla="*/ 584673 w 949073"/>
                  <a:gd name="connsiteY23" fmla="*/ 656337 h 657234"/>
                  <a:gd name="connsiteX24" fmla="*/ 408060 w 949073"/>
                  <a:gd name="connsiteY24" fmla="*/ 625003 h 657234"/>
                  <a:gd name="connsiteX25" fmla="*/ 268478 w 949073"/>
                  <a:gd name="connsiteY25" fmla="*/ 548091 h 657234"/>
                  <a:gd name="connsiteX26" fmla="*/ 145988 w 949073"/>
                  <a:gd name="connsiteY26" fmla="*/ 402812 h 657234"/>
                  <a:gd name="connsiteX27" fmla="*/ 91865 w 949073"/>
                  <a:gd name="connsiteY27" fmla="*/ 340143 h 657234"/>
                  <a:gd name="connsiteX28" fmla="*/ 710 w 949073"/>
                  <a:gd name="connsiteY28" fmla="*/ 280322 h 657234"/>
                  <a:gd name="connsiteX29" fmla="*/ 51985 w 949073"/>
                  <a:gd name="connsiteY29" fmla="*/ 129347 h 657234"/>
                  <a:gd name="connsiteX30" fmla="*/ 97562 w 949073"/>
                  <a:gd name="connsiteY30" fmla="*/ 117952 h 657234"/>
                  <a:gd name="connsiteX31" fmla="*/ 171626 w 949073"/>
                  <a:gd name="connsiteY31" fmla="*/ 186319 h 657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49073" h="657234">
                    <a:moveTo>
                      <a:pt x="234295" y="266079"/>
                    </a:moveTo>
                    <a:cubicBezTo>
                      <a:pt x="265629" y="238305"/>
                      <a:pt x="296964" y="210532"/>
                      <a:pt x="333996" y="180622"/>
                    </a:cubicBezTo>
                    <a:cubicBezTo>
                      <a:pt x="371028" y="150712"/>
                      <a:pt x="410909" y="113205"/>
                      <a:pt x="456486" y="86618"/>
                    </a:cubicBezTo>
                    <a:cubicBezTo>
                      <a:pt x="502064" y="60031"/>
                      <a:pt x="559510" y="35343"/>
                      <a:pt x="607461" y="21100"/>
                    </a:cubicBezTo>
                    <a:cubicBezTo>
                      <a:pt x="655412" y="6857"/>
                      <a:pt x="687697" y="-3588"/>
                      <a:pt x="744194" y="1160"/>
                    </a:cubicBezTo>
                    <a:cubicBezTo>
                      <a:pt x="800691" y="5908"/>
                      <a:pt x="927929" y="35343"/>
                      <a:pt x="946445" y="49586"/>
                    </a:cubicBezTo>
                    <a:cubicBezTo>
                      <a:pt x="964961" y="63829"/>
                      <a:pt x="880452" y="72850"/>
                      <a:pt x="855289" y="86618"/>
                    </a:cubicBezTo>
                    <a:cubicBezTo>
                      <a:pt x="830126" y="100386"/>
                      <a:pt x="803540" y="119851"/>
                      <a:pt x="795469" y="132195"/>
                    </a:cubicBezTo>
                    <a:cubicBezTo>
                      <a:pt x="787398" y="144539"/>
                      <a:pt x="804015" y="155459"/>
                      <a:pt x="806863" y="160681"/>
                    </a:cubicBezTo>
                    <a:cubicBezTo>
                      <a:pt x="809711" y="165903"/>
                      <a:pt x="826803" y="161631"/>
                      <a:pt x="812560" y="163530"/>
                    </a:cubicBezTo>
                    <a:cubicBezTo>
                      <a:pt x="798317" y="165429"/>
                      <a:pt x="752739" y="166854"/>
                      <a:pt x="721405" y="172076"/>
                    </a:cubicBezTo>
                    <a:cubicBezTo>
                      <a:pt x="690071" y="177298"/>
                      <a:pt x="663484" y="176824"/>
                      <a:pt x="624553" y="194865"/>
                    </a:cubicBezTo>
                    <a:cubicBezTo>
                      <a:pt x="585622" y="212906"/>
                      <a:pt x="526276" y="251836"/>
                      <a:pt x="487820" y="280322"/>
                    </a:cubicBezTo>
                    <a:cubicBezTo>
                      <a:pt x="449364" y="308808"/>
                      <a:pt x="415656" y="345840"/>
                      <a:pt x="393817" y="365780"/>
                    </a:cubicBezTo>
                    <a:cubicBezTo>
                      <a:pt x="371978" y="385720"/>
                      <a:pt x="351088" y="378600"/>
                      <a:pt x="356785" y="399964"/>
                    </a:cubicBezTo>
                    <a:cubicBezTo>
                      <a:pt x="362482" y="421328"/>
                      <a:pt x="406636" y="472603"/>
                      <a:pt x="428000" y="493967"/>
                    </a:cubicBezTo>
                    <a:cubicBezTo>
                      <a:pt x="449365" y="515331"/>
                      <a:pt x="464557" y="524352"/>
                      <a:pt x="484972" y="528150"/>
                    </a:cubicBezTo>
                    <a:cubicBezTo>
                      <a:pt x="505387" y="531948"/>
                      <a:pt x="515831" y="530524"/>
                      <a:pt x="550489" y="516756"/>
                    </a:cubicBezTo>
                    <a:cubicBezTo>
                      <a:pt x="585147" y="502988"/>
                      <a:pt x="659685" y="461208"/>
                      <a:pt x="692919" y="445541"/>
                    </a:cubicBezTo>
                    <a:cubicBezTo>
                      <a:pt x="726153" y="429874"/>
                      <a:pt x="726627" y="410883"/>
                      <a:pt x="749891" y="422752"/>
                    </a:cubicBezTo>
                    <a:cubicBezTo>
                      <a:pt x="773155" y="434621"/>
                      <a:pt x="815884" y="497291"/>
                      <a:pt x="832501" y="516756"/>
                    </a:cubicBezTo>
                    <a:cubicBezTo>
                      <a:pt x="849118" y="536221"/>
                      <a:pt x="865259" y="526726"/>
                      <a:pt x="849592" y="539545"/>
                    </a:cubicBezTo>
                    <a:cubicBezTo>
                      <a:pt x="833925" y="552364"/>
                      <a:pt x="782650" y="574203"/>
                      <a:pt x="738497" y="593668"/>
                    </a:cubicBezTo>
                    <a:cubicBezTo>
                      <a:pt x="694344" y="613133"/>
                      <a:pt x="639746" y="651115"/>
                      <a:pt x="584673" y="656337"/>
                    </a:cubicBezTo>
                    <a:cubicBezTo>
                      <a:pt x="529600" y="661560"/>
                      <a:pt x="460759" y="643044"/>
                      <a:pt x="408060" y="625003"/>
                    </a:cubicBezTo>
                    <a:cubicBezTo>
                      <a:pt x="355361" y="606962"/>
                      <a:pt x="312157" y="585123"/>
                      <a:pt x="268478" y="548091"/>
                    </a:cubicBezTo>
                    <a:cubicBezTo>
                      <a:pt x="224799" y="511059"/>
                      <a:pt x="175423" y="437470"/>
                      <a:pt x="145988" y="402812"/>
                    </a:cubicBezTo>
                    <a:cubicBezTo>
                      <a:pt x="116552" y="368154"/>
                      <a:pt x="116078" y="360558"/>
                      <a:pt x="91865" y="340143"/>
                    </a:cubicBezTo>
                    <a:cubicBezTo>
                      <a:pt x="67652" y="319728"/>
                      <a:pt x="7357" y="315455"/>
                      <a:pt x="710" y="280322"/>
                    </a:cubicBezTo>
                    <a:cubicBezTo>
                      <a:pt x="-5937" y="245189"/>
                      <a:pt x="35843" y="156409"/>
                      <a:pt x="51985" y="129347"/>
                    </a:cubicBezTo>
                    <a:cubicBezTo>
                      <a:pt x="68127" y="102285"/>
                      <a:pt x="77622" y="108457"/>
                      <a:pt x="97562" y="117952"/>
                    </a:cubicBezTo>
                    <a:cubicBezTo>
                      <a:pt x="117502" y="127447"/>
                      <a:pt x="159282" y="174925"/>
                      <a:pt x="171626" y="186319"/>
                    </a:cubicBezTo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9" name="Freeform 98"/>
              <p:cNvSpPr/>
              <p:nvPr/>
            </p:nvSpPr>
            <p:spPr>
              <a:xfrm>
                <a:off x="4703117" y="628418"/>
                <a:ext cx="377809" cy="220604"/>
              </a:xfrm>
              <a:custGeom>
                <a:avLst/>
                <a:gdLst>
                  <a:gd name="connsiteX0" fmla="*/ 540 w 376762"/>
                  <a:gd name="connsiteY0" fmla="*/ 107115 h 222056"/>
                  <a:gd name="connsiteX1" fmla="*/ 77813 w 376762"/>
                  <a:gd name="connsiteY1" fmla="*/ 197267 h 222056"/>
                  <a:gd name="connsiteX2" fmla="*/ 187283 w 376762"/>
                  <a:gd name="connsiteY2" fmla="*/ 216585 h 222056"/>
                  <a:gd name="connsiteX3" fmla="*/ 374027 w 376762"/>
                  <a:gd name="connsiteY3" fmla="*/ 113554 h 222056"/>
                  <a:gd name="connsiteX4" fmla="*/ 296754 w 376762"/>
                  <a:gd name="connsiteY4" fmla="*/ 23402 h 222056"/>
                  <a:gd name="connsiteX5" fmla="*/ 270996 w 376762"/>
                  <a:gd name="connsiteY5" fmla="*/ 4084 h 222056"/>
                  <a:gd name="connsiteX6" fmla="*/ 116450 w 376762"/>
                  <a:gd name="connsiteY6" fmla="*/ 87797 h 222056"/>
                  <a:gd name="connsiteX7" fmla="*/ 540 w 376762"/>
                  <a:gd name="connsiteY7" fmla="*/ 107115 h 222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6762" h="222056">
                    <a:moveTo>
                      <a:pt x="540" y="107115"/>
                    </a:moveTo>
                    <a:cubicBezTo>
                      <a:pt x="-5900" y="125360"/>
                      <a:pt x="46689" y="179022"/>
                      <a:pt x="77813" y="197267"/>
                    </a:cubicBezTo>
                    <a:cubicBezTo>
                      <a:pt x="108937" y="215512"/>
                      <a:pt x="137914" y="230537"/>
                      <a:pt x="187283" y="216585"/>
                    </a:cubicBezTo>
                    <a:cubicBezTo>
                      <a:pt x="236652" y="202633"/>
                      <a:pt x="355782" y="145751"/>
                      <a:pt x="374027" y="113554"/>
                    </a:cubicBezTo>
                    <a:cubicBezTo>
                      <a:pt x="392272" y="81357"/>
                      <a:pt x="313926" y="41647"/>
                      <a:pt x="296754" y="23402"/>
                    </a:cubicBezTo>
                    <a:cubicBezTo>
                      <a:pt x="279582" y="5157"/>
                      <a:pt x="301047" y="-6649"/>
                      <a:pt x="270996" y="4084"/>
                    </a:cubicBezTo>
                    <a:cubicBezTo>
                      <a:pt x="240945" y="14816"/>
                      <a:pt x="161526" y="68479"/>
                      <a:pt x="116450" y="87797"/>
                    </a:cubicBezTo>
                    <a:cubicBezTo>
                      <a:pt x="71374" y="107115"/>
                      <a:pt x="6980" y="88870"/>
                      <a:pt x="540" y="10711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968375" y="1195388"/>
              <a:ext cx="2210041" cy="841375"/>
              <a:chOff x="968375" y="1195388"/>
              <a:chExt cx="2210041" cy="841375"/>
            </a:xfrm>
          </p:grpSpPr>
          <p:sp>
            <p:nvSpPr>
              <p:cNvPr id="59" name="Freeform 64"/>
              <p:cNvSpPr/>
              <p:nvPr/>
            </p:nvSpPr>
            <p:spPr bwMode="auto">
              <a:xfrm>
                <a:off x="1751131" y="1431925"/>
                <a:ext cx="650931" cy="504825"/>
              </a:xfrm>
              <a:custGeom>
                <a:avLst/>
                <a:gdLst>
                  <a:gd name="connsiteX0" fmla="*/ 521346 w 650481"/>
                  <a:gd name="connsiteY0" fmla="*/ 0 h 504567"/>
                  <a:gd name="connsiteX1" fmla="*/ 581166 w 650481"/>
                  <a:gd name="connsiteY1" fmla="*/ 54123 h 504567"/>
                  <a:gd name="connsiteX2" fmla="*/ 643836 w 650481"/>
                  <a:gd name="connsiteY2" fmla="*/ 113944 h 504567"/>
                  <a:gd name="connsiteX3" fmla="*/ 643836 w 650481"/>
                  <a:gd name="connsiteY3" fmla="*/ 122490 h 504567"/>
                  <a:gd name="connsiteX4" fmla="*/ 601107 w 650481"/>
                  <a:gd name="connsiteY4" fmla="*/ 182310 h 504567"/>
                  <a:gd name="connsiteX5" fmla="*/ 549832 w 650481"/>
                  <a:gd name="connsiteY5" fmla="*/ 244980 h 504567"/>
                  <a:gd name="connsiteX6" fmla="*/ 487163 w 650481"/>
                  <a:gd name="connsiteY6" fmla="*/ 324740 h 504567"/>
                  <a:gd name="connsiteX7" fmla="*/ 435888 w 650481"/>
                  <a:gd name="connsiteY7" fmla="*/ 393107 h 504567"/>
                  <a:gd name="connsiteX8" fmla="*/ 339036 w 650481"/>
                  <a:gd name="connsiteY8" fmla="*/ 470019 h 504567"/>
                  <a:gd name="connsiteX9" fmla="*/ 230789 w 650481"/>
                  <a:gd name="connsiteY9" fmla="*/ 504202 h 504567"/>
                  <a:gd name="connsiteX10" fmla="*/ 131088 w 650481"/>
                  <a:gd name="connsiteY10" fmla="*/ 484262 h 504567"/>
                  <a:gd name="connsiteX11" fmla="*/ 48479 w 650481"/>
                  <a:gd name="connsiteY11" fmla="*/ 427290 h 504567"/>
                  <a:gd name="connsiteX12" fmla="*/ 52 w 650481"/>
                  <a:gd name="connsiteY12" fmla="*/ 381712 h 504567"/>
                  <a:gd name="connsiteX13" fmla="*/ 57024 w 650481"/>
                  <a:gd name="connsiteY13" fmla="*/ 393107 h 504567"/>
                  <a:gd name="connsiteX14" fmla="*/ 119693 w 650481"/>
                  <a:gd name="connsiteY14" fmla="*/ 387409 h 504567"/>
                  <a:gd name="connsiteX15" fmla="*/ 213697 w 650481"/>
                  <a:gd name="connsiteY15" fmla="*/ 338983 h 504567"/>
                  <a:gd name="connsiteX16" fmla="*/ 324793 w 650481"/>
                  <a:gd name="connsiteY16" fmla="*/ 256374 h 504567"/>
                  <a:gd name="connsiteX17" fmla="*/ 387462 w 650481"/>
                  <a:gd name="connsiteY17" fmla="*/ 156673 h 504567"/>
                  <a:gd name="connsiteX18" fmla="*/ 455828 w 650481"/>
                  <a:gd name="connsiteY18" fmla="*/ 54123 h 504567"/>
                  <a:gd name="connsiteX19" fmla="*/ 521346 w 650481"/>
                  <a:gd name="connsiteY19" fmla="*/ 0 h 504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0481" h="504567">
                    <a:moveTo>
                      <a:pt x="521346" y="0"/>
                    </a:moveTo>
                    <a:cubicBezTo>
                      <a:pt x="542236" y="0"/>
                      <a:pt x="560751" y="35132"/>
                      <a:pt x="581166" y="54123"/>
                    </a:cubicBezTo>
                    <a:cubicBezTo>
                      <a:pt x="601581" y="73114"/>
                      <a:pt x="633391" y="102550"/>
                      <a:pt x="643836" y="113944"/>
                    </a:cubicBezTo>
                    <a:cubicBezTo>
                      <a:pt x="654281" y="125338"/>
                      <a:pt x="650957" y="111096"/>
                      <a:pt x="643836" y="122490"/>
                    </a:cubicBezTo>
                    <a:cubicBezTo>
                      <a:pt x="636715" y="133884"/>
                      <a:pt x="616774" y="161895"/>
                      <a:pt x="601107" y="182310"/>
                    </a:cubicBezTo>
                    <a:cubicBezTo>
                      <a:pt x="585440" y="202725"/>
                      <a:pt x="568823" y="221242"/>
                      <a:pt x="549832" y="244980"/>
                    </a:cubicBezTo>
                    <a:cubicBezTo>
                      <a:pt x="530841" y="268718"/>
                      <a:pt x="506154" y="300052"/>
                      <a:pt x="487163" y="324740"/>
                    </a:cubicBezTo>
                    <a:cubicBezTo>
                      <a:pt x="468172" y="349428"/>
                      <a:pt x="460576" y="368894"/>
                      <a:pt x="435888" y="393107"/>
                    </a:cubicBezTo>
                    <a:cubicBezTo>
                      <a:pt x="411200" y="417320"/>
                      <a:pt x="373219" y="451503"/>
                      <a:pt x="339036" y="470019"/>
                    </a:cubicBezTo>
                    <a:cubicBezTo>
                      <a:pt x="304853" y="488535"/>
                      <a:pt x="265447" y="501828"/>
                      <a:pt x="230789" y="504202"/>
                    </a:cubicBezTo>
                    <a:cubicBezTo>
                      <a:pt x="196131" y="506576"/>
                      <a:pt x="161473" y="497081"/>
                      <a:pt x="131088" y="484262"/>
                    </a:cubicBezTo>
                    <a:cubicBezTo>
                      <a:pt x="100703" y="471443"/>
                      <a:pt x="70318" y="444382"/>
                      <a:pt x="48479" y="427290"/>
                    </a:cubicBezTo>
                    <a:cubicBezTo>
                      <a:pt x="26640" y="410198"/>
                      <a:pt x="-1372" y="387409"/>
                      <a:pt x="52" y="381712"/>
                    </a:cubicBezTo>
                    <a:cubicBezTo>
                      <a:pt x="1476" y="376015"/>
                      <a:pt x="37084" y="392158"/>
                      <a:pt x="57024" y="393107"/>
                    </a:cubicBezTo>
                    <a:cubicBezTo>
                      <a:pt x="76964" y="394056"/>
                      <a:pt x="93581" y="396430"/>
                      <a:pt x="119693" y="387409"/>
                    </a:cubicBezTo>
                    <a:cubicBezTo>
                      <a:pt x="145805" y="378388"/>
                      <a:pt x="179514" y="360822"/>
                      <a:pt x="213697" y="338983"/>
                    </a:cubicBezTo>
                    <a:cubicBezTo>
                      <a:pt x="247880" y="317144"/>
                      <a:pt x="295832" y="286759"/>
                      <a:pt x="324793" y="256374"/>
                    </a:cubicBezTo>
                    <a:cubicBezTo>
                      <a:pt x="353754" y="225989"/>
                      <a:pt x="365623" y="190381"/>
                      <a:pt x="387462" y="156673"/>
                    </a:cubicBezTo>
                    <a:cubicBezTo>
                      <a:pt x="409301" y="122965"/>
                      <a:pt x="433514" y="79286"/>
                      <a:pt x="455828" y="54123"/>
                    </a:cubicBezTo>
                    <a:cubicBezTo>
                      <a:pt x="478142" y="28960"/>
                      <a:pt x="500456" y="0"/>
                      <a:pt x="5213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0" name="Freeform 66"/>
              <p:cNvSpPr/>
              <p:nvPr/>
            </p:nvSpPr>
            <p:spPr bwMode="auto">
              <a:xfrm>
                <a:off x="1228798" y="1216025"/>
                <a:ext cx="1127222" cy="603250"/>
              </a:xfrm>
              <a:custGeom>
                <a:avLst/>
                <a:gdLst>
                  <a:gd name="connsiteX0" fmla="*/ 1020767 w 1126364"/>
                  <a:gd name="connsiteY0" fmla="*/ 602778 h 602796"/>
                  <a:gd name="connsiteX1" fmla="*/ 1063496 w 1126364"/>
                  <a:gd name="connsiteY1" fmla="*/ 562898 h 602796"/>
                  <a:gd name="connsiteX2" fmla="*/ 1123317 w 1126364"/>
                  <a:gd name="connsiteY2" fmla="*/ 485986 h 602796"/>
                  <a:gd name="connsiteX3" fmla="*/ 1106225 w 1126364"/>
                  <a:gd name="connsiteY3" fmla="*/ 477440 h 602796"/>
                  <a:gd name="connsiteX4" fmla="*/ 1009373 w 1126364"/>
                  <a:gd name="connsiteY4" fmla="*/ 337859 h 602796"/>
                  <a:gd name="connsiteX5" fmla="*/ 938158 w 1126364"/>
                  <a:gd name="connsiteY5" fmla="*/ 241006 h 602796"/>
                  <a:gd name="connsiteX6" fmla="*/ 832760 w 1126364"/>
                  <a:gd name="connsiteY6" fmla="*/ 118517 h 602796"/>
                  <a:gd name="connsiteX7" fmla="*/ 633358 w 1126364"/>
                  <a:gd name="connsiteY7" fmla="*/ 10270 h 602796"/>
                  <a:gd name="connsiteX8" fmla="*/ 468139 w 1126364"/>
                  <a:gd name="connsiteY8" fmla="*/ 10270 h 602796"/>
                  <a:gd name="connsiteX9" fmla="*/ 337103 w 1126364"/>
                  <a:gd name="connsiteY9" fmla="*/ 61545 h 602796"/>
                  <a:gd name="connsiteX10" fmla="*/ 183279 w 1126364"/>
                  <a:gd name="connsiteY10" fmla="*/ 181186 h 602796"/>
                  <a:gd name="connsiteX11" fmla="*/ 69335 w 1126364"/>
                  <a:gd name="connsiteY11" fmla="*/ 326464 h 602796"/>
                  <a:gd name="connsiteX12" fmla="*/ 6666 w 1126364"/>
                  <a:gd name="connsiteY12" fmla="*/ 426165 h 602796"/>
                  <a:gd name="connsiteX13" fmla="*/ 9515 w 1126364"/>
                  <a:gd name="connsiteY13" fmla="*/ 434711 h 602796"/>
                  <a:gd name="connsiteX14" fmla="*/ 75032 w 1126364"/>
                  <a:gd name="connsiteY14" fmla="*/ 503078 h 602796"/>
                  <a:gd name="connsiteX15" fmla="*/ 103518 w 1126364"/>
                  <a:gd name="connsiteY15" fmla="*/ 540109 h 602796"/>
                  <a:gd name="connsiteX16" fmla="*/ 129156 w 1126364"/>
                  <a:gd name="connsiteY16" fmla="*/ 511623 h 602796"/>
                  <a:gd name="connsiteX17" fmla="*/ 240251 w 1126364"/>
                  <a:gd name="connsiteY17" fmla="*/ 414771 h 602796"/>
                  <a:gd name="connsiteX18" fmla="*/ 371287 w 1126364"/>
                  <a:gd name="connsiteY18" fmla="*/ 235309 h 602796"/>
                  <a:gd name="connsiteX19" fmla="*/ 470988 w 1126364"/>
                  <a:gd name="connsiteY19" fmla="*/ 127063 h 602796"/>
                  <a:gd name="connsiteX20" fmla="*/ 556446 w 1126364"/>
                  <a:gd name="connsiteY20" fmla="*/ 81485 h 602796"/>
                  <a:gd name="connsiteX21" fmla="*/ 673238 w 1126364"/>
                  <a:gd name="connsiteY21" fmla="*/ 169792 h 602796"/>
                  <a:gd name="connsiteX22" fmla="*/ 804274 w 1126364"/>
                  <a:gd name="connsiteY22" fmla="*/ 340707 h 602796"/>
                  <a:gd name="connsiteX23" fmla="*/ 872640 w 1126364"/>
                  <a:gd name="connsiteY23" fmla="*/ 440408 h 602796"/>
                  <a:gd name="connsiteX24" fmla="*/ 963795 w 1126364"/>
                  <a:gd name="connsiteY24" fmla="*/ 565747 h 602796"/>
                  <a:gd name="connsiteX25" fmla="*/ 1020767 w 1126364"/>
                  <a:gd name="connsiteY25" fmla="*/ 602778 h 60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26364" h="602796">
                    <a:moveTo>
                      <a:pt x="1020767" y="602778"/>
                    </a:moveTo>
                    <a:cubicBezTo>
                      <a:pt x="1037384" y="602303"/>
                      <a:pt x="1046404" y="582363"/>
                      <a:pt x="1063496" y="562898"/>
                    </a:cubicBezTo>
                    <a:cubicBezTo>
                      <a:pt x="1080588" y="543433"/>
                      <a:pt x="1116196" y="500229"/>
                      <a:pt x="1123317" y="485986"/>
                    </a:cubicBezTo>
                    <a:cubicBezTo>
                      <a:pt x="1130438" y="471743"/>
                      <a:pt x="1125216" y="502128"/>
                      <a:pt x="1106225" y="477440"/>
                    </a:cubicBezTo>
                    <a:cubicBezTo>
                      <a:pt x="1087234" y="452752"/>
                      <a:pt x="1037384" y="377265"/>
                      <a:pt x="1009373" y="337859"/>
                    </a:cubicBezTo>
                    <a:cubicBezTo>
                      <a:pt x="981362" y="298453"/>
                      <a:pt x="967593" y="277563"/>
                      <a:pt x="938158" y="241006"/>
                    </a:cubicBezTo>
                    <a:cubicBezTo>
                      <a:pt x="908723" y="204449"/>
                      <a:pt x="883560" y="156973"/>
                      <a:pt x="832760" y="118517"/>
                    </a:cubicBezTo>
                    <a:cubicBezTo>
                      <a:pt x="781960" y="80061"/>
                      <a:pt x="694128" y="28311"/>
                      <a:pt x="633358" y="10270"/>
                    </a:cubicBezTo>
                    <a:cubicBezTo>
                      <a:pt x="572588" y="-7771"/>
                      <a:pt x="517515" y="1724"/>
                      <a:pt x="468139" y="10270"/>
                    </a:cubicBezTo>
                    <a:cubicBezTo>
                      <a:pt x="418763" y="18816"/>
                      <a:pt x="384580" y="33059"/>
                      <a:pt x="337103" y="61545"/>
                    </a:cubicBezTo>
                    <a:cubicBezTo>
                      <a:pt x="289626" y="90031"/>
                      <a:pt x="227907" y="137033"/>
                      <a:pt x="183279" y="181186"/>
                    </a:cubicBezTo>
                    <a:cubicBezTo>
                      <a:pt x="138651" y="225339"/>
                      <a:pt x="98770" y="285634"/>
                      <a:pt x="69335" y="326464"/>
                    </a:cubicBezTo>
                    <a:cubicBezTo>
                      <a:pt x="39900" y="367294"/>
                      <a:pt x="16636" y="408124"/>
                      <a:pt x="6666" y="426165"/>
                    </a:cubicBezTo>
                    <a:cubicBezTo>
                      <a:pt x="-3304" y="444206"/>
                      <a:pt x="-1879" y="421892"/>
                      <a:pt x="9515" y="434711"/>
                    </a:cubicBezTo>
                    <a:cubicBezTo>
                      <a:pt x="20909" y="447530"/>
                      <a:pt x="59365" y="485512"/>
                      <a:pt x="75032" y="503078"/>
                    </a:cubicBezTo>
                    <a:cubicBezTo>
                      <a:pt x="90699" y="520644"/>
                      <a:pt x="94497" y="538685"/>
                      <a:pt x="103518" y="540109"/>
                    </a:cubicBezTo>
                    <a:cubicBezTo>
                      <a:pt x="112539" y="541533"/>
                      <a:pt x="106367" y="532513"/>
                      <a:pt x="129156" y="511623"/>
                    </a:cubicBezTo>
                    <a:cubicBezTo>
                      <a:pt x="151945" y="490733"/>
                      <a:pt x="199896" y="460823"/>
                      <a:pt x="240251" y="414771"/>
                    </a:cubicBezTo>
                    <a:cubicBezTo>
                      <a:pt x="280606" y="368719"/>
                      <a:pt x="332831" y="283260"/>
                      <a:pt x="371287" y="235309"/>
                    </a:cubicBezTo>
                    <a:cubicBezTo>
                      <a:pt x="409743" y="187358"/>
                      <a:pt x="440128" y="152700"/>
                      <a:pt x="470988" y="127063"/>
                    </a:cubicBezTo>
                    <a:cubicBezTo>
                      <a:pt x="501848" y="101426"/>
                      <a:pt x="522738" y="74363"/>
                      <a:pt x="556446" y="81485"/>
                    </a:cubicBezTo>
                    <a:cubicBezTo>
                      <a:pt x="590154" y="88606"/>
                      <a:pt x="631933" y="126588"/>
                      <a:pt x="673238" y="169792"/>
                    </a:cubicBezTo>
                    <a:cubicBezTo>
                      <a:pt x="714543" y="212996"/>
                      <a:pt x="771040" y="295604"/>
                      <a:pt x="804274" y="340707"/>
                    </a:cubicBezTo>
                    <a:cubicBezTo>
                      <a:pt x="837508" y="385810"/>
                      <a:pt x="846053" y="402901"/>
                      <a:pt x="872640" y="440408"/>
                    </a:cubicBezTo>
                    <a:cubicBezTo>
                      <a:pt x="899227" y="477915"/>
                      <a:pt x="938158" y="536786"/>
                      <a:pt x="963795" y="565747"/>
                    </a:cubicBezTo>
                    <a:cubicBezTo>
                      <a:pt x="989432" y="594708"/>
                      <a:pt x="1004150" y="603253"/>
                      <a:pt x="1020767" y="602778"/>
                    </a:cubicBezTo>
                    <a:close/>
                  </a:path>
                </a:pathLst>
              </a:custGeom>
              <a:solidFill>
                <a:srgbClr val="FFC000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1" name="Freeform 67"/>
              <p:cNvSpPr/>
              <p:nvPr/>
            </p:nvSpPr>
            <p:spPr bwMode="auto">
              <a:xfrm>
                <a:off x="1635233" y="1249363"/>
                <a:ext cx="179403" cy="60325"/>
              </a:xfrm>
              <a:custGeom>
                <a:avLst/>
                <a:gdLst>
                  <a:gd name="connsiteX0" fmla="*/ 179462 w 179462"/>
                  <a:gd name="connsiteY0" fmla="*/ 59820 h 59820"/>
                  <a:gd name="connsiteX1" fmla="*/ 125338 w 179462"/>
                  <a:gd name="connsiteY1" fmla="*/ 25637 h 59820"/>
                  <a:gd name="connsiteX2" fmla="*/ 54123 w 179462"/>
                  <a:gd name="connsiteY2" fmla="*/ 8546 h 59820"/>
                  <a:gd name="connsiteX3" fmla="*/ 0 w 179462"/>
                  <a:gd name="connsiteY3" fmla="*/ 0 h 59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9462" h="59820">
                    <a:moveTo>
                      <a:pt x="179462" y="59820"/>
                    </a:moveTo>
                    <a:cubicBezTo>
                      <a:pt x="162845" y="47001"/>
                      <a:pt x="146228" y="34183"/>
                      <a:pt x="125338" y="25637"/>
                    </a:cubicBezTo>
                    <a:cubicBezTo>
                      <a:pt x="104448" y="17091"/>
                      <a:pt x="75013" y="12819"/>
                      <a:pt x="54123" y="8546"/>
                    </a:cubicBezTo>
                    <a:cubicBezTo>
                      <a:pt x="33233" y="4273"/>
                      <a:pt x="9020" y="1899"/>
                      <a:pt x="0" y="0"/>
                    </a:cubicBezTo>
                  </a:path>
                </a:pathLst>
              </a:custGeom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grpSp>
            <p:nvGrpSpPr>
              <p:cNvPr id="11" name="Group 4096"/>
              <p:cNvGrpSpPr>
                <a:grpSpLocks/>
              </p:cNvGrpSpPr>
              <p:nvPr/>
            </p:nvGrpSpPr>
            <p:grpSpPr bwMode="auto">
              <a:xfrm>
                <a:off x="2433023" y="1313004"/>
                <a:ext cx="745393" cy="651161"/>
                <a:chOff x="5999464" y="282549"/>
                <a:chExt cx="745297" cy="650989"/>
              </a:xfrm>
            </p:grpSpPr>
            <p:sp>
              <p:nvSpPr>
                <p:cNvPr id="73" name="Freeform 88"/>
                <p:cNvSpPr/>
                <p:nvPr/>
              </p:nvSpPr>
              <p:spPr>
                <a:xfrm>
                  <a:off x="6000256" y="442703"/>
                  <a:ext cx="550838" cy="490408"/>
                </a:xfrm>
                <a:custGeom>
                  <a:avLst/>
                  <a:gdLst>
                    <a:gd name="connsiteX0" fmla="*/ 91443 w 551558"/>
                    <a:gd name="connsiteY0" fmla="*/ 246218 h 491312"/>
                    <a:gd name="connsiteX1" fmla="*/ 137020 w 551558"/>
                    <a:gd name="connsiteY1" fmla="*/ 311735 h 491312"/>
                    <a:gd name="connsiteX2" fmla="*/ 199689 w 551558"/>
                    <a:gd name="connsiteY2" fmla="*/ 323130 h 491312"/>
                    <a:gd name="connsiteX3" fmla="*/ 302239 w 551558"/>
                    <a:gd name="connsiteY3" fmla="*/ 212035 h 491312"/>
                    <a:gd name="connsiteX4" fmla="*/ 399091 w 551558"/>
                    <a:gd name="connsiteY4" fmla="*/ 75302 h 491312"/>
                    <a:gd name="connsiteX5" fmla="*/ 441820 w 551558"/>
                    <a:gd name="connsiteY5" fmla="*/ 1238 h 491312"/>
                    <a:gd name="connsiteX6" fmla="*/ 470306 w 551558"/>
                    <a:gd name="connsiteY6" fmla="*/ 35421 h 491312"/>
                    <a:gd name="connsiteX7" fmla="*/ 530127 w 551558"/>
                    <a:gd name="connsiteY7" fmla="*/ 118031 h 491312"/>
                    <a:gd name="connsiteX8" fmla="*/ 547218 w 551558"/>
                    <a:gd name="connsiteY8" fmla="*/ 172154 h 491312"/>
                    <a:gd name="connsiteX9" fmla="*/ 456063 w 551558"/>
                    <a:gd name="connsiteY9" fmla="*/ 291795 h 491312"/>
                    <a:gd name="connsiteX10" fmla="*/ 373454 w 551558"/>
                    <a:gd name="connsiteY10" fmla="*/ 382950 h 491312"/>
                    <a:gd name="connsiteX11" fmla="*/ 256661 w 551558"/>
                    <a:gd name="connsiteY11" fmla="*/ 462711 h 491312"/>
                    <a:gd name="connsiteX12" fmla="*/ 156960 w 551558"/>
                    <a:gd name="connsiteY12" fmla="*/ 491197 h 491312"/>
                    <a:gd name="connsiteX13" fmla="*/ 57259 w 551558"/>
                    <a:gd name="connsiteY13" fmla="*/ 454165 h 491312"/>
                    <a:gd name="connsiteX14" fmla="*/ 287 w 551558"/>
                    <a:gd name="connsiteY14" fmla="*/ 377253 h 491312"/>
                    <a:gd name="connsiteX15" fmla="*/ 91443 w 551558"/>
                    <a:gd name="connsiteY15" fmla="*/ 246218 h 49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1558" h="491312">
                      <a:moveTo>
                        <a:pt x="91443" y="246218"/>
                      </a:moveTo>
                      <a:cubicBezTo>
                        <a:pt x="114232" y="235298"/>
                        <a:pt x="118979" y="298916"/>
                        <a:pt x="137020" y="311735"/>
                      </a:cubicBezTo>
                      <a:cubicBezTo>
                        <a:pt x="155061" y="324554"/>
                        <a:pt x="172153" y="339747"/>
                        <a:pt x="199689" y="323130"/>
                      </a:cubicBezTo>
                      <a:cubicBezTo>
                        <a:pt x="227225" y="306513"/>
                        <a:pt x="269005" y="253340"/>
                        <a:pt x="302239" y="212035"/>
                      </a:cubicBezTo>
                      <a:cubicBezTo>
                        <a:pt x="335473" y="170730"/>
                        <a:pt x="375828" y="110435"/>
                        <a:pt x="399091" y="75302"/>
                      </a:cubicBezTo>
                      <a:cubicBezTo>
                        <a:pt x="422354" y="40169"/>
                        <a:pt x="429951" y="7885"/>
                        <a:pt x="441820" y="1238"/>
                      </a:cubicBezTo>
                      <a:cubicBezTo>
                        <a:pt x="453689" y="-5409"/>
                        <a:pt x="455588" y="15956"/>
                        <a:pt x="470306" y="35421"/>
                      </a:cubicBezTo>
                      <a:cubicBezTo>
                        <a:pt x="485024" y="54886"/>
                        <a:pt x="517308" y="95242"/>
                        <a:pt x="530127" y="118031"/>
                      </a:cubicBezTo>
                      <a:cubicBezTo>
                        <a:pt x="542946" y="140820"/>
                        <a:pt x="559562" y="143193"/>
                        <a:pt x="547218" y="172154"/>
                      </a:cubicBezTo>
                      <a:cubicBezTo>
                        <a:pt x="534874" y="201115"/>
                        <a:pt x="485024" y="256662"/>
                        <a:pt x="456063" y="291795"/>
                      </a:cubicBezTo>
                      <a:cubicBezTo>
                        <a:pt x="427102" y="326928"/>
                        <a:pt x="406688" y="354464"/>
                        <a:pt x="373454" y="382950"/>
                      </a:cubicBezTo>
                      <a:cubicBezTo>
                        <a:pt x="340220" y="411436"/>
                        <a:pt x="292743" y="444670"/>
                        <a:pt x="256661" y="462711"/>
                      </a:cubicBezTo>
                      <a:cubicBezTo>
                        <a:pt x="220579" y="480752"/>
                        <a:pt x="190194" y="492621"/>
                        <a:pt x="156960" y="491197"/>
                      </a:cubicBezTo>
                      <a:cubicBezTo>
                        <a:pt x="123726" y="489773"/>
                        <a:pt x="83371" y="473156"/>
                        <a:pt x="57259" y="454165"/>
                      </a:cubicBezTo>
                      <a:cubicBezTo>
                        <a:pt x="31147" y="435174"/>
                        <a:pt x="-3511" y="409062"/>
                        <a:pt x="287" y="377253"/>
                      </a:cubicBezTo>
                      <a:cubicBezTo>
                        <a:pt x="4085" y="345444"/>
                        <a:pt x="68654" y="257138"/>
                        <a:pt x="91443" y="246218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74" name="Freeform 91"/>
                <p:cNvSpPr/>
                <p:nvPr/>
              </p:nvSpPr>
              <p:spPr>
                <a:xfrm>
                  <a:off x="6011367" y="282408"/>
                  <a:ext cx="733394" cy="538020"/>
                </a:xfrm>
                <a:custGeom>
                  <a:avLst/>
                  <a:gdLst>
                    <a:gd name="connsiteX0" fmla="*/ 733659 w 734426"/>
                    <a:gd name="connsiteY0" fmla="*/ 511015 h 538609"/>
                    <a:gd name="connsiteX1" fmla="*/ 674282 w 734426"/>
                    <a:gd name="connsiteY1" fmla="*/ 332886 h 538609"/>
                    <a:gd name="connsiteX2" fmla="*/ 585217 w 734426"/>
                    <a:gd name="connsiteY2" fmla="*/ 184444 h 538609"/>
                    <a:gd name="connsiteX3" fmla="*/ 490215 w 734426"/>
                    <a:gd name="connsiteY3" fmla="*/ 53815 h 538609"/>
                    <a:gd name="connsiteX4" fmla="*/ 383337 w 734426"/>
                    <a:gd name="connsiteY4" fmla="*/ 6314 h 538609"/>
                    <a:gd name="connsiteX5" fmla="*/ 234895 w 734426"/>
                    <a:gd name="connsiteY5" fmla="*/ 6314 h 538609"/>
                    <a:gd name="connsiteX6" fmla="*/ 110204 w 734426"/>
                    <a:gd name="connsiteY6" fmla="*/ 59753 h 538609"/>
                    <a:gd name="connsiteX7" fmla="*/ 9264 w 734426"/>
                    <a:gd name="connsiteY7" fmla="*/ 131005 h 538609"/>
                    <a:gd name="connsiteX8" fmla="*/ 9264 w 734426"/>
                    <a:gd name="connsiteY8" fmla="*/ 142880 h 538609"/>
                    <a:gd name="connsiteX9" fmla="*/ 50828 w 734426"/>
                    <a:gd name="connsiteY9" fmla="*/ 184444 h 538609"/>
                    <a:gd name="connsiteX10" fmla="*/ 92391 w 734426"/>
                    <a:gd name="connsiteY10" fmla="*/ 220070 h 538609"/>
                    <a:gd name="connsiteX11" fmla="*/ 122080 w 734426"/>
                    <a:gd name="connsiteY11" fmla="*/ 243821 h 538609"/>
                    <a:gd name="connsiteX12" fmla="*/ 128017 w 734426"/>
                    <a:gd name="connsiteY12" fmla="*/ 249758 h 538609"/>
                    <a:gd name="connsiteX13" fmla="*/ 187394 w 734426"/>
                    <a:gd name="connsiteY13" fmla="*/ 208195 h 538609"/>
                    <a:gd name="connsiteX14" fmla="*/ 282397 w 734426"/>
                    <a:gd name="connsiteY14" fmla="*/ 160693 h 538609"/>
                    <a:gd name="connsiteX15" fmla="*/ 359586 w 734426"/>
                    <a:gd name="connsiteY15" fmla="*/ 136943 h 538609"/>
                    <a:gd name="connsiteX16" fmla="*/ 401150 w 734426"/>
                    <a:gd name="connsiteY16" fmla="*/ 142880 h 538609"/>
                    <a:gd name="connsiteX17" fmla="*/ 442713 w 734426"/>
                    <a:gd name="connsiteY17" fmla="*/ 220070 h 538609"/>
                    <a:gd name="connsiteX18" fmla="*/ 490215 w 734426"/>
                    <a:gd name="connsiteY18" fmla="*/ 291322 h 538609"/>
                    <a:gd name="connsiteX19" fmla="*/ 525841 w 734426"/>
                    <a:gd name="connsiteY19" fmla="*/ 380387 h 538609"/>
                    <a:gd name="connsiteX20" fmla="*/ 543654 w 734426"/>
                    <a:gd name="connsiteY20" fmla="*/ 469452 h 538609"/>
                    <a:gd name="connsiteX21" fmla="*/ 555529 w 734426"/>
                    <a:gd name="connsiteY21" fmla="*/ 534766 h 538609"/>
                    <a:gd name="connsiteX22" fmla="*/ 632719 w 734426"/>
                    <a:gd name="connsiteY22" fmla="*/ 528828 h 538609"/>
                    <a:gd name="connsiteX23" fmla="*/ 733659 w 734426"/>
                    <a:gd name="connsiteY23" fmla="*/ 511015 h 538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34426" h="538609">
                      <a:moveTo>
                        <a:pt x="733659" y="511015"/>
                      </a:moveTo>
                      <a:cubicBezTo>
                        <a:pt x="740586" y="478358"/>
                        <a:pt x="699022" y="387314"/>
                        <a:pt x="674282" y="332886"/>
                      </a:cubicBezTo>
                      <a:cubicBezTo>
                        <a:pt x="649542" y="278458"/>
                        <a:pt x="615895" y="230956"/>
                        <a:pt x="585217" y="184444"/>
                      </a:cubicBezTo>
                      <a:cubicBezTo>
                        <a:pt x="554539" y="137932"/>
                        <a:pt x="523862" y="83503"/>
                        <a:pt x="490215" y="53815"/>
                      </a:cubicBezTo>
                      <a:cubicBezTo>
                        <a:pt x="456568" y="24127"/>
                        <a:pt x="425890" y="14231"/>
                        <a:pt x="383337" y="6314"/>
                      </a:cubicBezTo>
                      <a:cubicBezTo>
                        <a:pt x="340784" y="-1603"/>
                        <a:pt x="280417" y="-2592"/>
                        <a:pt x="234895" y="6314"/>
                      </a:cubicBezTo>
                      <a:cubicBezTo>
                        <a:pt x="189373" y="15220"/>
                        <a:pt x="147809" y="38971"/>
                        <a:pt x="110204" y="59753"/>
                      </a:cubicBezTo>
                      <a:cubicBezTo>
                        <a:pt x="72599" y="80535"/>
                        <a:pt x="26087" y="117151"/>
                        <a:pt x="9264" y="131005"/>
                      </a:cubicBezTo>
                      <a:cubicBezTo>
                        <a:pt x="-7559" y="144859"/>
                        <a:pt x="2337" y="133974"/>
                        <a:pt x="9264" y="142880"/>
                      </a:cubicBezTo>
                      <a:cubicBezTo>
                        <a:pt x="16191" y="151786"/>
                        <a:pt x="36973" y="171579"/>
                        <a:pt x="50828" y="184444"/>
                      </a:cubicBezTo>
                      <a:cubicBezTo>
                        <a:pt x="64682" y="197309"/>
                        <a:pt x="80516" y="210174"/>
                        <a:pt x="92391" y="220070"/>
                      </a:cubicBezTo>
                      <a:cubicBezTo>
                        <a:pt x="104266" y="229966"/>
                        <a:pt x="116142" y="238873"/>
                        <a:pt x="122080" y="243821"/>
                      </a:cubicBezTo>
                      <a:cubicBezTo>
                        <a:pt x="128018" y="248769"/>
                        <a:pt x="117131" y="255696"/>
                        <a:pt x="128017" y="249758"/>
                      </a:cubicBezTo>
                      <a:cubicBezTo>
                        <a:pt x="138903" y="243820"/>
                        <a:pt x="161664" y="223039"/>
                        <a:pt x="187394" y="208195"/>
                      </a:cubicBezTo>
                      <a:cubicBezTo>
                        <a:pt x="213124" y="193351"/>
                        <a:pt x="253698" y="172568"/>
                        <a:pt x="282397" y="160693"/>
                      </a:cubicBezTo>
                      <a:cubicBezTo>
                        <a:pt x="311096" y="148818"/>
                        <a:pt x="339794" y="139912"/>
                        <a:pt x="359586" y="136943"/>
                      </a:cubicBezTo>
                      <a:cubicBezTo>
                        <a:pt x="379378" y="133974"/>
                        <a:pt x="387296" y="129026"/>
                        <a:pt x="401150" y="142880"/>
                      </a:cubicBezTo>
                      <a:cubicBezTo>
                        <a:pt x="415004" y="156734"/>
                        <a:pt x="427869" y="195330"/>
                        <a:pt x="442713" y="220070"/>
                      </a:cubicBezTo>
                      <a:cubicBezTo>
                        <a:pt x="457557" y="244810"/>
                        <a:pt x="476360" y="264602"/>
                        <a:pt x="490215" y="291322"/>
                      </a:cubicBezTo>
                      <a:cubicBezTo>
                        <a:pt x="504070" y="318041"/>
                        <a:pt x="516935" y="350699"/>
                        <a:pt x="525841" y="380387"/>
                      </a:cubicBezTo>
                      <a:cubicBezTo>
                        <a:pt x="534747" y="410075"/>
                        <a:pt x="538706" y="443722"/>
                        <a:pt x="543654" y="469452"/>
                      </a:cubicBezTo>
                      <a:cubicBezTo>
                        <a:pt x="548602" y="495182"/>
                        <a:pt x="540685" y="524870"/>
                        <a:pt x="555529" y="534766"/>
                      </a:cubicBezTo>
                      <a:cubicBezTo>
                        <a:pt x="570373" y="544662"/>
                        <a:pt x="606989" y="532786"/>
                        <a:pt x="632719" y="528828"/>
                      </a:cubicBezTo>
                      <a:cubicBezTo>
                        <a:pt x="658449" y="524870"/>
                        <a:pt x="726732" y="543672"/>
                        <a:pt x="733659" y="511015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75" name="Freeform 92"/>
                <p:cNvSpPr/>
                <p:nvPr/>
              </p:nvSpPr>
              <p:spPr>
                <a:xfrm>
                  <a:off x="6003431" y="702984"/>
                  <a:ext cx="411144" cy="215843"/>
                </a:xfrm>
                <a:custGeom>
                  <a:avLst/>
                  <a:gdLst>
                    <a:gd name="connsiteX0" fmla="*/ 91160 w 411008"/>
                    <a:gd name="connsiteY0" fmla="*/ 1809 h 215716"/>
                    <a:gd name="connsiteX1" fmla="*/ 153829 w 411008"/>
                    <a:gd name="connsiteY1" fmla="*/ 50235 h 215716"/>
                    <a:gd name="connsiteX2" fmla="*/ 242136 w 411008"/>
                    <a:gd name="connsiteY2" fmla="*/ 87267 h 215716"/>
                    <a:gd name="connsiteX3" fmla="*/ 341837 w 411008"/>
                    <a:gd name="connsiteY3" fmla="*/ 92964 h 215716"/>
                    <a:gd name="connsiteX4" fmla="*/ 410203 w 411008"/>
                    <a:gd name="connsiteY4" fmla="*/ 78721 h 215716"/>
                    <a:gd name="connsiteX5" fmla="*/ 296259 w 411008"/>
                    <a:gd name="connsiteY5" fmla="*/ 164179 h 215716"/>
                    <a:gd name="connsiteX6" fmla="*/ 205104 w 411008"/>
                    <a:gd name="connsiteY6" fmla="*/ 215454 h 215716"/>
                    <a:gd name="connsiteX7" fmla="*/ 65523 w 411008"/>
                    <a:gd name="connsiteY7" fmla="*/ 181271 h 215716"/>
                    <a:gd name="connsiteX8" fmla="*/ 5 w 411008"/>
                    <a:gd name="connsiteY8" fmla="*/ 118602 h 215716"/>
                    <a:gd name="connsiteX9" fmla="*/ 91160 w 411008"/>
                    <a:gd name="connsiteY9" fmla="*/ 1809 h 215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1008" h="215716">
                      <a:moveTo>
                        <a:pt x="91160" y="1809"/>
                      </a:moveTo>
                      <a:cubicBezTo>
                        <a:pt x="116797" y="-9585"/>
                        <a:pt x="128666" y="35992"/>
                        <a:pt x="153829" y="50235"/>
                      </a:cubicBezTo>
                      <a:cubicBezTo>
                        <a:pt x="178992" y="64478"/>
                        <a:pt x="210801" y="80146"/>
                        <a:pt x="242136" y="87267"/>
                      </a:cubicBezTo>
                      <a:cubicBezTo>
                        <a:pt x="273471" y="94388"/>
                        <a:pt x="313826" y="94388"/>
                        <a:pt x="341837" y="92964"/>
                      </a:cubicBezTo>
                      <a:cubicBezTo>
                        <a:pt x="369848" y="91540"/>
                        <a:pt x="417799" y="66852"/>
                        <a:pt x="410203" y="78721"/>
                      </a:cubicBezTo>
                      <a:cubicBezTo>
                        <a:pt x="402607" y="90590"/>
                        <a:pt x="330442" y="141390"/>
                        <a:pt x="296259" y="164179"/>
                      </a:cubicBezTo>
                      <a:cubicBezTo>
                        <a:pt x="262076" y="186968"/>
                        <a:pt x="243560" y="212605"/>
                        <a:pt x="205104" y="215454"/>
                      </a:cubicBezTo>
                      <a:cubicBezTo>
                        <a:pt x="166648" y="218303"/>
                        <a:pt x="99706" y="197413"/>
                        <a:pt x="65523" y="181271"/>
                      </a:cubicBezTo>
                      <a:cubicBezTo>
                        <a:pt x="31340" y="165129"/>
                        <a:pt x="-470" y="144239"/>
                        <a:pt x="5" y="118602"/>
                      </a:cubicBezTo>
                      <a:cubicBezTo>
                        <a:pt x="480" y="92965"/>
                        <a:pt x="65523" y="13203"/>
                        <a:pt x="91160" y="1809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76" name="Freeform 95"/>
                <p:cNvSpPr/>
                <p:nvPr/>
              </p:nvSpPr>
              <p:spPr>
                <a:xfrm>
                  <a:off x="6236783" y="293517"/>
                  <a:ext cx="176205" cy="131728"/>
                </a:xfrm>
                <a:custGeom>
                  <a:avLst/>
                  <a:gdLst>
                    <a:gd name="connsiteX0" fmla="*/ 176424 w 176424"/>
                    <a:gd name="connsiteY0" fmla="*/ 131760 h 131760"/>
                    <a:gd name="connsiteX1" fmla="*/ 102605 w 176424"/>
                    <a:gd name="connsiteY1" fmla="*/ 55560 h 131760"/>
                    <a:gd name="connsiteX2" fmla="*/ 12117 w 176424"/>
                    <a:gd name="connsiteY2" fmla="*/ 3173 h 131760"/>
                    <a:gd name="connsiteX3" fmla="*/ 211 w 176424"/>
                    <a:gd name="connsiteY3" fmla="*/ 5554 h 131760"/>
                    <a:gd name="connsiteX4" fmla="*/ 4974 w 176424"/>
                    <a:gd name="connsiteY4" fmla="*/ 3173 h 131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6424" h="131760">
                      <a:moveTo>
                        <a:pt x="176424" y="131760"/>
                      </a:moveTo>
                      <a:cubicBezTo>
                        <a:pt x="153206" y="104375"/>
                        <a:pt x="129989" y="76991"/>
                        <a:pt x="102605" y="55560"/>
                      </a:cubicBezTo>
                      <a:cubicBezTo>
                        <a:pt x="75220" y="34129"/>
                        <a:pt x="29183" y="11507"/>
                        <a:pt x="12117" y="3173"/>
                      </a:cubicBezTo>
                      <a:cubicBezTo>
                        <a:pt x="-4949" y="-5161"/>
                        <a:pt x="1401" y="5554"/>
                        <a:pt x="211" y="5554"/>
                      </a:cubicBezTo>
                      <a:cubicBezTo>
                        <a:pt x="-979" y="5554"/>
                        <a:pt x="4180" y="3570"/>
                        <a:pt x="4974" y="3173"/>
                      </a:cubicBezTo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1905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77" name="Freeform 99"/>
                <p:cNvSpPr/>
                <p:nvPr/>
              </p:nvSpPr>
              <p:spPr>
                <a:xfrm>
                  <a:off x="6009781" y="293517"/>
                  <a:ext cx="400033" cy="234888"/>
                </a:xfrm>
                <a:custGeom>
                  <a:avLst/>
                  <a:gdLst>
                    <a:gd name="connsiteX0" fmla="*/ 400374 w 400402"/>
                    <a:gd name="connsiteY0" fmla="*/ 126442 h 235290"/>
                    <a:gd name="connsiteX1" fmla="*/ 342074 w 400402"/>
                    <a:gd name="connsiteY1" fmla="*/ 58936 h 235290"/>
                    <a:gd name="connsiteX2" fmla="*/ 268431 w 400402"/>
                    <a:gd name="connsiteY2" fmla="*/ 19046 h 235290"/>
                    <a:gd name="connsiteX3" fmla="*/ 225472 w 400402"/>
                    <a:gd name="connsiteY3" fmla="*/ 635 h 235290"/>
                    <a:gd name="connsiteX4" fmla="*/ 121145 w 400402"/>
                    <a:gd name="connsiteY4" fmla="*/ 40525 h 235290"/>
                    <a:gd name="connsiteX5" fmla="*/ 44434 w 400402"/>
                    <a:gd name="connsiteY5" fmla="*/ 98826 h 235290"/>
                    <a:gd name="connsiteX6" fmla="*/ 1475 w 400402"/>
                    <a:gd name="connsiteY6" fmla="*/ 132579 h 235290"/>
                    <a:gd name="connsiteX7" fmla="*/ 96597 w 400402"/>
                    <a:gd name="connsiteY7" fmla="*/ 206222 h 235290"/>
                    <a:gd name="connsiteX8" fmla="*/ 142624 w 400402"/>
                    <a:gd name="connsiteY8" fmla="*/ 233838 h 235290"/>
                    <a:gd name="connsiteX9" fmla="*/ 243883 w 400402"/>
                    <a:gd name="connsiteY9" fmla="*/ 166332 h 235290"/>
                    <a:gd name="connsiteX10" fmla="*/ 348211 w 400402"/>
                    <a:gd name="connsiteY10" fmla="*/ 135647 h 235290"/>
                    <a:gd name="connsiteX11" fmla="*/ 400374 w 400402"/>
                    <a:gd name="connsiteY11" fmla="*/ 126442 h 23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0402" h="235290">
                      <a:moveTo>
                        <a:pt x="400374" y="126442"/>
                      </a:moveTo>
                      <a:cubicBezTo>
                        <a:pt x="399351" y="113657"/>
                        <a:pt x="364065" y="76835"/>
                        <a:pt x="342074" y="58936"/>
                      </a:cubicBezTo>
                      <a:cubicBezTo>
                        <a:pt x="320083" y="41037"/>
                        <a:pt x="287865" y="28763"/>
                        <a:pt x="268431" y="19046"/>
                      </a:cubicBezTo>
                      <a:cubicBezTo>
                        <a:pt x="248997" y="9329"/>
                        <a:pt x="250020" y="-2945"/>
                        <a:pt x="225472" y="635"/>
                      </a:cubicBezTo>
                      <a:cubicBezTo>
                        <a:pt x="200924" y="4215"/>
                        <a:pt x="151318" y="24160"/>
                        <a:pt x="121145" y="40525"/>
                      </a:cubicBezTo>
                      <a:cubicBezTo>
                        <a:pt x="90972" y="56890"/>
                        <a:pt x="64379" y="83484"/>
                        <a:pt x="44434" y="98826"/>
                      </a:cubicBezTo>
                      <a:cubicBezTo>
                        <a:pt x="24489" y="114168"/>
                        <a:pt x="-7219" y="114680"/>
                        <a:pt x="1475" y="132579"/>
                      </a:cubicBezTo>
                      <a:cubicBezTo>
                        <a:pt x="10169" y="150478"/>
                        <a:pt x="73072" y="189346"/>
                        <a:pt x="96597" y="206222"/>
                      </a:cubicBezTo>
                      <a:cubicBezTo>
                        <a:pt x="120122" y="223099"/>
                        <a:pt x="118076" y="240486"/>
                        <a:pt x="142624" y="233838"/>
                      </a:cubicBezTo>
                      <a:cubicBezTo>
                        <a:pt x="167172" y="227190"/>
                        <a:pt x="209618" y="182697"/>
                        <a:pt x="243883" y="166332"/>
                      </a:cubicBezTo>
                      <a:cubicBezTo>
                        <a:pt x="278147" y="149967"/>
                        <a:pt x="321618" y="143318"/>
                        <a:pt x="348211" y="135647"/>
                      </a:cubicBezTo>
                      <a:cubicBezTo>
                        <a:pt x="374804" y="127976"/>
                        <a:pt x="401397" y="139227"/>
                        <a:pt x="400374" y="12644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4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ln w="1905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</p:grpSp>
          <p:sp>
            <p:nvSpPr>
              <p:cNvPr id="63" name="Oval 28"/>
              <p:cNvSpPr/>
              <p:nvPr/>
            </p:nvSpPr>
            <p:spPr bwMode="auto">
              <a:xfrm>
                <a:off x="2608455" y="1508125"/>
                <a:ext cx="95258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4" name="Oval 29"/>
              <p:cNvSpPr/>
              <p:nvPr/>
            </p:nvSpPr>
            <p:spPr bwMode="auto">
              <a:xfrm>
                <a:off x="2427464" y="1220788"/>
                <a:ext cx="95258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5" name="Oval 30"/>
              <p:cNvSpPr/>
              <p:nvPr/>
            </p:nvSpPr>
            <p:spPr bwMode="auto">
              <a:xfrm>
                <a:off x="2376660" y="1366838"/>
                <a:ext cx="95258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6" name="Oval 31"/>
              <p:cNvSpPr/>
              <p:nvPr/>
            </p:nvSpPr>
            <p:spPr bwMode="auto">
              <a:xfrm>
                <a:off x="2614806" y="1841500"/>
                <a:ext cx="96845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7" name="Oval 32"/>
              <p:cNvSpPr/>
              <p:nvPr/>
            </p:nvSpPr>
            <p:spPr bwMode="auto">
              <a:xfrm>
                <a:off x="1487584" y="1195388"/>
                <a:ext cx="95258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8" name="Oval 33"/>
              <p:cNvSpPr/>
              <p:nvPr/>
            </p:nvSpPr>
            <p:spPr bwMode="auto">
              <a:xfrm>
                <a:off x="968426" y="1406525"/>
                <a:ext cx="95258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9" name="Oval 34"/>
              <p:cNvSpPr/>
              <p:nvPr/>
            </p:nvSpPr>
            <p:spPr bwMode="auto">
              <a:xfrm>
                <a:off x="1217685" y="1482725"/>
                <a:ext cx="95258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0" name="Oval 35"/>
              <p:cNvSpPr/>
              <p:nvPr/>
            </p:nvSpPr>
            <p:spPr bwMode="auto">
              <a:xfrm>
                <a:off x="1171643" y="1954213"/>
                <a:ext cx="95258" cy="8255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1" name="Freeform 73"/>
              <p:cNvSpPr/>
              <p:nvPr/>
            </p:nvSpPr>
            <p:spPr bwMode="auto">
              <a:xfrm>
                <a:off x="1397088" y="1246188"/>
                <a:ext cx="366745" cy="312737"/>
              </a:xfrm>
              <a:custGeom>
                <a:avLst/>
                <a:gdLst>
                  <a:gd name="connsiteX0" fmla="*/ 366798 w 366798"/>
                  <a:gd name="connsiteY0" fmla="*/ 42756 h 313153"/>
                  <a:gd name="connsiteX1" fmla="*/ 310262 w 366798"/>
                  <a:gd name="connsiteY1" fmla="*/ 15717 h 313153"/>
                  <a:gd name="connsiteX2" fmla="*/ 226688 w 366798"/>
                  <a:gd name="connsiteY2" fmla="*/ 968 h 313153"/>
                  <a:gd name="connsiteX3" fmla="*/ 145572 w 366798"/>
                  <a:gd name="connsiteY3" fmla="*/ 42756 h 313153"/>
                  <a:gd name="connsiteX4" fmla="*/ 42333 w 366798"/>
                  <a:gd name="connsiteY4" fmla="*/ 114039 h 313153"/>
                  <a:gd name="connsiteX5" fmla="*/ 3004 w 366798"/>
                  <a:gd name="connsiteY5" fmla="*/ 160743 h 313153"/>
                  <a:gd name="connsiteX6" fmla="*/ 116075 w 366798"/>
                  <a:gd name="connsiteY6" fmla="*/ 313143 h 313153"/>
                  <a:gd name="connsiteX7" fmla="*/ 224230 w 366798"/>
                  <a:gd name="connsiteY7" fmla="*/ 168117 h 313153"/>
                  <a:gd name="connsiteX8" fmla="*/ 310262 w 366798"/>
                  <a:gd name="connsiteY8" fmla="*/ 82085 h 313153"/>
                  <a:gd name="connsiteX9" fmla="*/ 366798 w 366798"/>
                  <a:gd name="connsiteY9" fmla="*/ 42756 h 31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6798" h="313153">
                    <a:moveTo>
                      <a:pt x="366798" y="42756"/>
                    </a:moveTo>
                    <a:cubicBezTo>
                      <a:pt x="366798" y="31695"/>
                      <a:pt x="333614" y="22682"/>
                      <a:pt x="310262" y="15717"/>
                    </a:cubicBezTo>
                    <a:cubicBezTo>
                      <a:pt x="286910" y="8752"/>
                      <a:pt x="254136" y="-3538"/>
                      <a:pt x="226688" y="968"/>
                    </a:cubicBezTo>
                    <a:cubicBezTo>
                      <a:pt x="199240" y="5474"/>
                      <a:pt x="176298" y="23911"/>
                      <a:pt x="145572" y="42756"/>
                    </a:cubicBezTo>
                    <a:cubicBezTo>
                      <a:pt x="114846" y="61601"/>
                      <a:pt x="66094" y="94375"/>
                      <a:pt x="42333" y="114039"/>
                    </a:cubicBezTo>
                    <a:cubicBezTo>
                      <a:pt x="18572" y="133704"/>
                      <a:pt x="-9286" y="127559"/>
                      <a:pt x="3004" y="160743"/>
                    </a:cubicBezTo>
                    <a:cubicBezTo>
                      <a:pt x="15294" y="193927"/>
                      <a:pt x="79204" y="311914"/>
                      <a:pt x="116075" y="313143"/>
                    </a:cubicBezTo>
                    <a:cubicBezTo>
                      <a:pt x="152946" y="314372"/>
                      <a:pt x="191865" y="206627"/>
                      <a:pt x="224230" y="168117"/>
                    </a:cubicBezTo>
                    <a:cubicBezTo>
                      <a:pt x="256594" y="129607"/>
                      <a:pt x="286501" y="102978"/>
                      <a:pt x="310262" y="82085"/>
                    </a:cubicBezTo>
                    <a:cubicBezTo>
                      <a:pt x="334023" y="61192"/>
                      <a:pt x="366798" y="53817"/>
                      <a:pt x="366798" y="4275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72" name="Freeform 74"/>
              <p:cNvSpPr/>
              <p:nvPr/>
            </p:nvSpPr>
            <p:spPr bwMode="auto">
              <a:xfrm>
                <a:off x="1281191" y="1262063"/>
                <a:ext cx="770003" cy="752475"/>
              </a:xfrm>
              <a:custGeom>
                <a:avLst/>
                <a:gdLst>
                  <a:gd name="connsiteX0" fmla="*/ 721264 w 769690"/>
                  <a:gd name="connsiteY0" fmla="*/ 678704 h 751979"/>
                  <a:gd name="connsiteX1" fmla="*/ 610169 w 769690"/>
                  <a:gd name="connsiteY1" fmla="*/ 658764 h 751979"/>
                  <a:gd name="connsiteX2" fmla="*/ 493376 w 769690"/>
                  <a:gd name="connsiteY2" fmla="*/ 573306 h 751979"/>
                  <a:gd name="connsiteX3" fmla="*/ 433556 w 769690"/>
                  <a:gd name="connsiteY3" fmla="*/ 496394 h 751979"/>
                  <a:gd name="connsiteX4" fmla="*/ 370886 w 769690"/>
                  <a:gd name="connsiteY4" fmla="*/ 336872 h 751979"/>
                  <a:gd name="connsiteX5" fmla="*/ 313914 w 769690"/>
                  <a:gd name="connsiteY5" fmla="*/ 197291 h 751979"/>
                  <a:gd name="connsiteX6" fmla="*/ 217062 w 769690"/>
                  <a:gd name="connsiteY6" fmla="*/ 54861 h 751979"/>
                  <a:gd name="connsiteX7" fmla="*/ 145847 w 769690"/>
                  <a:gd name="connsiteY7" fmla="*/ 3586 h 751979"/>
                  <a:gd name="connsiteX8" fmla="*/ 131604 w 769690"/>
                  <a:gd name="connsiteY8" fmla="*/ 9284 h 751979"/>
                  <a:gd name="connsiteX9" fmla="*/ 48995 w 769690"/>
                  <a:gd name="connsiteY9" fmla="*/ 49164 h 751979"/>
                  <a:gd name="connsiteX10" fmla="*/ 569 w 769690"/>
                  <a:gd name="connsiteY10" fmla="*/ 86196 h 751979"/>
                  <a:gd name="connsiteX11" fmla="*/ 80329 w 769690"/>
                  <a:gd name="connsiteY11" fmla="*/ 165956 h 751979"/>
                  <a:gd name="connsiteX12" fmla="*/ 148696 w 769690"/>
                  <a:gd name="connsiteY12" fmla="*/ 282749 h 751979"/>
                  <a:gd name="connsiteX13" fmla="*/ 259791 w 769690"/>
                  <a:gd name="connsiteY13" fmla="*/ 564760 h 751979"/>
                  <a:gd name="connsiteX14" fmla="*/ 350946 w 769690"/>
                  <a:gd name="connsiteY14" fmla="*/ 681553 h 751979"/>
                  <a:gd name="connsiteX15" fmla="*/ 499073 w 769690"/>
                  <a:gd name="connsiteY15" fmla="*/ 749919 h 751979"/>
                  <a:gd name="connsiteX16" fmla="*/ 621563 w 769690"/>
                  <a:gd name="connsiteY16" fmla="*/ 727130 h 751979"/>
                  <a:gd name="connsiteX17" fmla="*/ 769690 w 769690"/>
                  <a:gd name="connsiteY17" fmla="*/ 655915 h 751979"/>
                  <a:gd name="connsiteX18" fmla="*/ 621563 w 769690"/>
                  <a:gd name="connsiteY18" fmla="*/ 650218 h 751979"/>
                  <a:gd name="connsiteX19" fmla="*/ 501922 w 769690"/>
                  <a:gd name="connsiteY19" fmla="*/ 581852 h 75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69690" h="751979">
                    <a:moveTo>
                      <a:pt x="721264" y="678704"/>
                    </a:moveTo>
                    <a:cubicBezTo>
                      <a:pt x="684707" y="677517"/>
                      <a:pt x="648150" y="676330"/>
                      <a:pt x="610169" y="658764"/>
                    </a:cubicBezTo>
                    <a:cubicBezTo>
                      <a:pt x="572188" y="641198"/>
                      <a:pt x="522811" y="600368"/>
                      <a:pt x="493376" y="573306"/>
                    </a:cubicBezTo>
                    <a:cubicBezTo>
                      <a:pt x="463940" y="546244"/>
                      <a:pt x="453971" y="535800"/>
                      <a:pt x="433556" y="496394"/>
                    </a:cubicBezTo>
                    <a:cubicBezTo>
                      <a:pt x="413141" y="456988"/>
                      <a:pt x="390826" y="386722"/>
                      <a:pt x="370886" y="336872"/>
                    </a:cubicBezTo>
                    <a:cubicBezTo>
                      <a:pt x="350946" y="287021"/>
                      <a:pt x="339551" y="244293"/>
                      <a:pt x="313914" y="197291"/>
                    </a:cubicBezTo>
                    <a:cubicBezTo>
                      <a:pt x="288277" y="150289"/>
                      <a:pt x="245073" y="87145"/>
                      <a:pt x="217062" y="54861"/>
                    </a:cubicBezTo>
                    <a:cubicBezTo>
                      <a:pt x="189051" y="22577"/>
                      <a:pt x="160090" y="11182"/>
                      <a:pt x="145847" y="3586"/>
                    </a:cubicBezTo>
                    <a:cubicBezTo>
                      <a:pt x="131604" y="-4010"/>
                      <a:pt x="147746" y="1688"/>
                      <a:pt x="131604" y="9284"/>
                    </a:cubicBezTo>
                    <a:cubicBezTo>
                      <a:pt x="115462" y="16880"/>
                      <a:pt x="70834" y="36345"/>
                      <a:pt x="48995" y="49164"/>
                    </a:cubicBezTo>
                    <a:cubicBezTo>
                      <a:pt x="27156" y="61983"/>
                      <a:pt x="-4653" y="66731"/>
                      <a:pt x="569" y="86196"/>
                    </a:cubicBezTo>
                    <a:cubicBezTo>
                      <a:pt x="5791" y="105661"/>
                      <a:pt x="55641" y="133197"/>
                      <a:pt x="80329" y="165956"/>
                    </a:cubicBezTo>
                    <a:cubicBezTo>
                      <a:pt x="105017" y="198715"/>
                      <a:pt x="118786" y="216282"/>
                      <a:pt x="148696" y="282749"/>
                    </a:cubicBezTo>
                    <a:cubicBezTo>
                      <a:pt x="178606" y="349216"/>
                      <a:pt x="226083" y="498293"/>
                      <a:pt x="259791" y="564760"/>
                    </a:cubicBezTo>
                    <a:cubicBezTo>
                      <a:pt x="293499" y="631227"/>
                      <a:pt x="311066" y="650693"/>
                      <a:pt x="350946" y="681553"/>
                    </a:cubicBezTo>
                    <a:cubicBezTo>
                      <a:pt x="390826" y="712413"/>
                      <a:pt x="453970" y="742323"/>
                      <a:pt x="499073" y="749919"/>
                    </a:cubicBezTo>
                    <a:cubicBezTo>
                      <a:pt x="544176" y="757515"/>
                      <a:pt x="576460" y="742797"/>
                      <a:pt x="621563" y="727130"/>
                    </a:cubicBezTo>
                    <a:cubicBezTo>
                      <a:pt x="666666" y="711463"/>
                      <a:pt x="769690" y="668734"/>
                      <a:pt x="769690" y="655915"/>
                    </a:cubicBezTo>
                    <a:cubicBezTo>
                      <a:pt x="769690" y="643096"/>
                      <a:pt x="666191" y="662562"/>
                      <a:pt x="621563" y="650218"/>
                    </a:cubicBezTo>
                    <a:cubicBezTo>
                      <a:pt x="576935" y="637874"/>
                      <a:pt x="521862" y="592772"/>
                      <a:pt x="501922" y="581852"/>
                    </a:cubicBezTo>
                  </a:path>
                </a:pathLst>
              </a:custGeom>
              <a:solidFill>
                <a:srgbClr val="FFC000"/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grpSp>
        <p:nvGrpSpPr>
          <p:cNvPr id="12" name="Group 60"/>
          <p:cNvGrpSpPr>
            <a:grpSpLocks/>
          </p:cNvGrpSpPr>
          <p:nvPr/>
        </p:nvGrpSpPr>
        <p:grpSpPr bwMode="auto">
          <a:xfrm>
            <a:off x="5475223" y="5314349"/>
            <a:ext cx="1384011" cy="915987"/>
            <a:chOff x="1228725" y="1216025"/>
            <a:chExt cx="1173163" cy="798513"/>
          </a:xfrm>
        </p:grpSpPr>
        <p:sp>
          <p:nvSpPr>
            <p:cNvPr id="81" name="Freeform 61"/>
            <p:cNvSpPr/>
            <p:nvPr/>
          </p:nvSpPr>
          <p:spPr bwMode="auto">
            <a:xfrm>
              <a:off x="1751012" y="1431925"/>
              <a:ext cx="650876" cy="504826"/>
            </a:xfrm>
            <a:custGeom>
              <a:avLst/>
              <a:gdLst>
                <a:gd name="connsiteX0" fmla="*/ 521346 w 650481"/>
                <a:gd name="connsiteY0" fmla="*/ 0 h 504567"/>
                <a:gd name="connsiteX1" fmla="*/ 581166 w 650481"/>
                <a:gd name="connsiteY1" fmla="*/ 54123 h 504567"/>
                <a:gd name="connsiteX2" fmla="*/ 643836 w 650481"/>
                <a:gd name="connsiteY2" fmla="*/ 113944 h 504567"/>
                <a:gd name="connsiteX3" fmla="*/ 643836 w 650481"/>
                <a:gd name="connsiteY3" fmla="*/ 122490 h 504567"/>
                <a:gd name="connsiteX4" fmla="*/ 601107 w 650481"/>
                <a:gd name="connsiteY4" fmla="*/ 182310 h 504567"/>
                <a:gd name="connsiteX5" fmla="*/ 549832 w 650481"/>
                <a:gd name="connsiteY5" fmla="*/ 244980 h 504567"/>
                <a:gd name="connsiteX6" fmla="*/ 487163 w 650481"/>
                <a:gd name="connsiteY6" fmla="*/ 324740 h 504567"/>
                <a:gd name="connsiteX7" fmla="*/ 435888 w 650481"/>
                <a:gd name="connsiteY7" fmla="*/ 393107 h 504567"/>
                <a:gd name="connsiteX8" fmla="*/ 339036 w 650481"/>
                <a:gd name="connsiteY8" fmla="*/ 470019 h 504567"/>
                <a:gd name="connsiteX9" fmla="*/ 230789 w 650481"/>
                <a:gd name="connsiteY9" fmla="*/ 504202 h 504567"/>
                <a:gd name="connsiteX10" fmla="*/ 131088 w 650481"/>
                <a:gd name="connsiteY10" fmla="*/ 484262 h 504567"/>
                <a:gd name="connsiteX11" fmla="*/ 48479 w 650481"/>
                <a:gd name="connsiteY11" fmla="*/ 427290 h 504567"/>
                <a:gd name="connsiteX12" fmla="*/ 52 w 650481"/>
                <a:gd name="connsiteY12" fmla="*/ 381712 h 504567"/>
                <a:gd name="connsiteX13" fmla="*/ 57024 w 650481"/>
                <a:gd name="connsiteY13" fmla="*/ 393107 h 504567"/>
                <a:gd name="connsiteX14" fmla="*/ 119693 w 650481"/>
                <a:gd name="connsiteY14" fmla="*/ 387409 h 504567"/>
                <a:gd name="connsiteX15" fmla="*/ 213697 w 650481"/>
                <a:gd name="connsiteY15" fmla="*/ 338983 h 504567"/>
                <a:gd name="connsiteX16" fmla="*/ 324793 w 650481"/>
                <a:gd name="connsiteY16" fmla="*/ 256374 h 504567"/>
                <a:gd name="connsiteX17" fmla="*/ 387462 w 650481"/>
                <a:gd name="connsiteY17" fmla="*/ 156673 h 504567"/>
                <a:gd name="connsiteX18" fmla="*/ 455828 w 650481"/>
                <a:gd name="connsiteY18" fmla="*/ 54123 h 504567"/>
                <a:gd name="connsiteX19" fmla="*/ 521346 w 650481"/>
                <a:gd name="connsiteY19" fmla="*/ 0 h 504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50481" h="504567">
                  <a:moveTo>
                    <a:pt x="521346" y="0"/>
                  </a:moveTo>
                  <a:cubicBezTo>
                    <a:pt x="542236" y="0"/>
                    <a:pt x="560751" y="35132"/>
                    <a:pt x="581166" y="54123"/>
                  </a:cubicBezTo>
                  <a:cubicBezTo>
                    <a:pt x="601581" y="73114"/>
                    <a:pt x="633391" y="102550"/>
                    <a:pt x="643836" y="113944"/>
                  </a:cubicBezTo>
                  <a:cubicBezTo>
                    <a:pt x="654281" y="125338"/>
                    <a:pt x="650957" y="111096"/>
                    <a:pt x="643836" y="122490"/>
                  </a:cubicBezTo>
                  <a:cubicBezTo>
                    <a:pt x="636715" y="133884"/>
                    <a:pt x="616774" y="161895"/>
                    <a:pt x="601107" y="182310"/>
                  </a:cubicBezTo>
                  <a:cubicBezTo>
                    <a:pt x="585440" y="202725"/>
                    <a:pt x="568823" y="221242"/>
                    <a:pt x="549832" y="244980"/>
                  </a:cubicBezTo>
                  <a:cubicBezTo>
                    <a:pt x="530841" y="268718"/>
                    <a:pt x="506154" y="300052"/>
                    <a:pt x="487163" y="324740"/>
                  </a:cubicBezTo>
                  <a:cubicBezTo>
                    <a:pt x="468172" y="349428"/>
                    <a:pt x="460576" y="368894"/>
                    <a:pt x="435888" y="393107"/>
                  </a:cubicBezTo>
                  <a:cubicBezTo>
                    <a:pt x="411200" y="417320"/>
                    <a:pt x="373219" y="451503"/>
                    <a:pt x="339036" y="470019"/>
                  </a:cubicBezTo>
                  <a:cubicBezTo>
                    <a:pt x="304853" y="488535"/>
                    <a:pt x="265447" y="501828"/>
                    <a:pt x="230789" y="504202"/>
                  </a:cubicBezTo>
                  <a:cubicBezTo>
                    <a:pt x="196131" y="506576"/>
                    <a:pt x="161473" y="497081"/>
                    <a:pt x="131088" y="484262"/>
                  </a:cubicBezTo>
                  <a:cubicBezTo>
                    <a:pt x="100703" y="471443"/>
                    <a:pt x="70318" y="444382"/>
                    <a:pt x="48479" y="427290"/>
                  </a:cubicBezTo>
                  <a:cubicBezTo>
                    <a:pt x="26640" y="410198"/>
                    <a:pt x="-1372" y="387409"/>
                    <a:pt x="52" y="381712"/>
                  </a:cubicBezTo>
                  <a:cubicBezTo>
                    <a:pt x="1476" y="376015"/>
                    <a:pt x="37084" y="392158"/>
                    <a:pt x="57024" y="393107"/>
                  </a:cubicBezTo>
                  <a:cubicBezTo>
                    <a:pt x="76964" y="394056"/>
                    <a:pt x="93581" y="396430"/>
                    <a:pt x="119693" y="387409"/>
                  </a:cubicBezTo>
                  <a:cubicBezTo>
                    <a:pt x="145805" y="378388"/>
                    <a:pt x="179514" y="360822"/>
                    <a:pt x="213697" y="338983"/>
                  </a:cubicBezTo>
                  <a:cubicBezTo>
                    <a:pt x="247880" y="317144"/>
                    <a:pt x="295832" y="286759"/>
                    <a:pt x="324793" y="256374"/>
                  </a:cubicBezTo>
                  <a:cubicBezTo>
                    <a:pt x="353754" y="225989"/>
                    <a:pt x="365623" y="190381"/>
                    <a:pt x="387462" y="156673"/>
                  </a:cubicBezTo>
                  <a:cubicBezTo>
                    <a:pt x="409301" y="122965"/>
                    <a:pt x="433514" y="79286"/>
                    <a:pt x="455828" y="54123"/>
                  </a:cubicBezTo>
                  <a:cubicBezTo>
                    <a:pt x="478142" y="28960"/>
                    <a:pt x="500456" y="0"/>
                    <a:pt x="52134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2" name="Freeform 62"/>
            <p:cNvSpPr/>
            <p:nvPr/>
          </p:nvSpPr>
          <p:spPr bwMode="auto">
            <a:xfrm>
              <a:off x="1228725" y="1216025"/>
              <a:ext cx="1127126" cy="603251"/>
            </a:xfrm>
            <a:custGeom>
              <a:avLst/>
              <a:gdLst>
                <a:gd name="connsiteX0" fmla="*/ 1020767 w 1126364"/>
                <a:gd name="connsiteY0" fmla="*/ 602778 h 602796"/>
                <a:gd name="connsiteX1" fmla="*/ 1063496 w 1126364"/>
                <a:gd name="connsiteY1" fmla="*/ 562898 h 602796"/>
                <a:gd name="connsiteX2" fmla="*/ 1123317 w 1126364"/>
                <a:gd name="connsiteY2" fmla="*/ 485986 h 602796"/>
                <a:gd name="connsiteX3" fmla="*/ 1106225 w 1126364"/>
                <a:gd name="connsiteY3" fmla="*/ 477440 h 602796"/>
                <a:gd name="connsiteX4" fmla="*/ 1009373 w 1126364"/>
                <a:gd name="connsiteY4" fmla="*/ 337859 h 602796"/>
                <a:gd name="connsiteX5" fmla="*/ 938158 w 1126364"/>
                <a:gd name="connsiteY5" fmla="*/ 241006 h 602796"/>
                <a:gd name="connsiteX6" fmla="*/ 832760 w 1126364"/>
                <a:gd name="connsiteY6" fmla="*/ 118517 h 602796"/>
                <a:gd name="connsiteX7" fmla="*/ 633358 w 1126364"/>
                <a:gd name="connsiteY7" fmla="*/ 10270 h 602796"/>
                <a:gd name="connsiteX8" fmla="*/ 468139 w 1126364"/>
                <a:gd name="connsiteY8" fmla="*/ 10270 h 602796"/>
                <a:gd name="connsiteX9" fmla="*/ 337103 w 1126364"/>
                <a:gd name="connsiteY9" fmla="*/ 61545 h 602796"/>
                <a:gd name="connsiteX10" fmla="*/ 183279 w 1126364"/>
                <a:gd name="connsiteY10" fmla="*/ 181186 h 602796"/>
                <a:gd name="connsiteX11" fmla="*/ 69335 w 1126364"/>
                <a:gd name="connsiteY11" fmla="*/ 326464 h 602796"/>
                <a:gd name="connsiteX12" fmla="*/ 6666 w 1126364"/>
                <a:gd name="connsiteY12" fmla="*/ 426165 h 602796"/>
                <a:gd name="connsiteX13" fmla="*/ 9515 w 1126364"/>
                <a:gd name="connsiteY13" fmla="*/ 434711 h 602796"/>
                <a:gd name="connsiteX14" fmla="*/ 75032 w 1126364"/>
                <a:gd name="connsiteY14" fmla="*/ 503078 h 602796"/>
                <a:gd name="connsiteX15" fmla="*/ 103518 w 1126364"/>
                <a:gd name="connsiteY15" fmla="*/ 540109 h 602796"/>
                <a:gd name="connsiteX16" fmla="*/ 129156 w 1126364"/>
                <a:gd name="connsiteY16" fmla="*/ 511623 h 602796"/>
                <a:gd name="connsiteX17" fmla="*/ 240251 w 1126364"/>
                <a:gd name="connsiteY17" fmla="*/ 414771 h 602796"/>
                <a:gd name="connsiteX18" fmla="*/ 371287 w 1126364"/>
                <a:gd name="connsiteY18" fmla="*/ 235309 h 602796"/>
                <a:gd name="connsiteX19" fmla="*/ 470988 w 1126364"/>
                <a:gd name="connsiteY19" fmla="*/ 127063 h 602796"/>
                <a:gd name="connsiteX20" fmla="*/ 556446 w 1126364"/>
                <a:gd name="connsiteY20" fmla="*/ 81485 h 602796"/>
                <a:gd name="connsiteX21" fmla="*/ 673238 w 1126364"/>
                <a:gd name="connsiteY21" fmla="*/ 169792 h 602796"/>
                <a:gd name="connsiteX22" fmla="*/ 804274 w 1126364"/>
                <a:gd name="connsiteY22" fmla="*/ 340707 h 602796"/>
                <a:gd name="connsiteX23" fmla="*/ 872640 w 1126364"/>
                <a:gd name="connsiteY23" fmla="*/ 440408 h 602796"/>
                <a:gd name="connsiteX24" fmla="*/ 963795 w 1126364"/>
                <a:gd name="connsiteY24" fmla="*/ 565747 h 602796"/>
                <a:gd name="connsiteX25" fmla="*/ 1020767 w 1126364"/>
                <a:gd name="connsiteY25" fmla="*/ 602778 h 602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26364" h="602796">
                  <a:moveTo>
                    <a:pt x="1020767" y="602778"/>
                  </a:moveTo>
                  <a:cubicBezTo>
                    <a:pt x="1037384" y="602303"/>
                    <a:pt x="1046404" y="582363"/>
                    <a:pt x="1063496" y="562898"/>
                  </a:cubicBezTo>
                  <a:cubicBezTo>
                    <a:pt x="1080588" y="543433"/>
                    <a:pt x="1116196" y="500229"/>
                    <a:pt x="1123317" y="485986"/>
                  </a:cubicBezTo>
                  <a:cubicBezTo>
                    <a:pt x="1130438" y="471743"/>
                    <a:pt x="1125216" y="502128"/>
                    <a:pt x="1106225" y="477440"/>
                  </a:cubicBezTo>
                  <a:cubicBezTo>
                    <a:pt x="1087234" y="452752"/>
                    <a:pt x="1037384" y="377265"/>
                    <a:pt x="1009373" y="337859"/>
                  </a:cubicBezTo>
                  <a:cubicBezTo>
                    <a:pt x="981362" y="298453"/>
                    <a:pt x="967593" y="277563"/>
                    <a:pt x="938158" y="241006"/>
                  </a:cubicBezTo>
                  <a:cubicBezTo>
                    <a:pt x="908723" y="204449"/>
                    <a:pt x="883560" y="156973"/>
                    <a:pt x="832760" y="118517"/>
                  </a:cubicBezTo>
                  <a:cubicBezTo>
                    <a:pt x="781960" y="80061"/>
                    <a:pt x="694128" y="28311"/>
                    <a:pt x="633358" y="10270"/>
                  </a:cubicBezTo>
                  <a:cubicBezTo>
                    <a:pt x="572588" y="-7771"/>
                    <a:pt x="517515" y="1724"/>
                    <a:pt x="468139" y="10270"/>
                  </a:cubicBezTo>
                  <a:cubicBezTo>
                    <a:pt x="418763" y="18816"/>
                    <a:pt x="384580" y="33059"/>
                    <a:pt x="337103" y="61545"/>
                  </a:cubicBezTo>
                  <a:cubicBezTo>
                    <a:pt x="289626" y="90031"/>
                    <a:pt x="227907" y="137033"/>
                    <a:pt x="183279" y="181186"/>
                  </a:cubicBezTo>
                  <a:cubicBezTo>
                    <a:pt x="138651" y="225339"/>
                    <a:pt x="98770" y="285634"/>
                    <a:pt x="69335" y="326464"/>
                  </a:cubicBezTo>
                  <a:cubicBezTo>
                    <a:pt x="39900" y="367294"/>
                    <a:pt x="16636" y="408124"/>
                    <a:pt x="6666" y="426165"/>
                  </a:cubicBezTo>
                  <a:cubicBezTo>
                    <a:pt x="-3304" y="444206"/>
                    <a:pt x="-1879" y="421892"/>
                    <a:pt x="9515" y="434711"/>
                  </a:cubicBezTo>
                  <a:cubicBezTo>
                    <a:pt x="20909" y="447530"/>
                    <a:pt x="59365" y="485512"/>
                    <a:pt x="75032" y="503078"/>
                  </a:cubicBezTo>
                  <a:cubicBezTo>
                    <a:pt x="90699" y="520644"/>
                    <a:pt x="94497" y="538685"/>
                    <a:pt x="103518" y="540109"/>
                  </a:cubicBezTo>
                  <a:cubicBezTo>
                    <a:pt x="112539" y="541533"/>
                    <a:pt x="106367" y="532513"/>
                    <a:pt x="129156" y="511623"/>
                  </a:cubicBezTo>
                  <a:cubicBezTo>
                    <a:pt x="151945" y="490733"/>
                    <a:pt x="199896" y="460823"/>
                    <a:pt x="240251" y="414771"/>
                  </a:cubicBezTo>
                  <a:cubicBezTo>
                    <a:pt x="280606" y="368719"/>
                    <a:pt x="332831" y="283260"/>
                    <a:pt x="371287" y="235309"/>
                  </a:cubicBezTo>
                  <a:cubicBezTo>
                    <a:pt x="409743" y="187358"/>
                    <a:pt x="440128" y="152700"/>
                    <a:pt x="470988" y="127063"/>
                  </a:cubicBezTo>
                  <a:cubicBezTo>
                    <a:pt x="501848" y="101426"/>
                    <a:pt x="522738" y="74363"/>
                    <a:pt x="556446" y="81485"/>
                  </a:cubicBezTo>
                  <a:cubicBezTo>
                    <a:pt x="590154" y="88606"/>
                    <a:pt x="631933" y="126588"/>
                    <a:pt x="673238" y="169792"/>
                  </a:cubicBezTo>
                  <a:cubicBezTo>
                    <a:pt x="714543" y="212996"/>
                    <a:pt x="771040" y="295604"/>
                    <a:pt x="804274" y="340707"/>
                  </a:cubicBezTo>
                  <a:cubicBezTo>
                    <a:pt x="837508" y="385810"/>
                    <a:pt x="846053" y="402901"/>
                    <a:pt x="872640" y="440408"/>
                  </a:cubicBezTo>
                  <a:cubicBezTo>
                    <a:pt x="899227" y="477915"/>
                    <a:pt x="938158" y="536786"/>
                    <a:pt x="963795" y="565747"/>
                  </a:cubicBezTo>
                  <a:cubicBezTo>
                    <a:pt x="989432" y="594708"/>
                    <a:pt x="1004150" y="603253"/>
                    <a:pt x="1020767" y="602778"/>
                  </a:cubicBezTo>
                  <a:close/>
                </a:path>
              </a:pathLst>
            </a:custGeom>
            <a:solidFill>
              <a:srgbClr val="FFC000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3" name="Freeform 63"/>
            <p:cNvSpPr/>
            <p:nvPr/>
          </p:nvSpPr>
          <p:spPr bwMode="auto">
            <a:xfrm>
              <a:off x="1635125" y="1249362"/>
              <a:ext cx="179387" cy="60325"/>
            </a:xfrm>
            <a:custGeom>
              <a:avLst/>
              <a:gdLst>
                <a:gd name="connsiteX0" fmla="*/ 179462 w 179462"/>
                <a:gd name="connsiteY0" fmla="*/ 59820 h 59820"/>
                <a:gd name="connsiteX1" fmla="*/ 125338 w 179462"/>
                <a:gd name="connsiteY1" fmla="*/ 25637 h 59820"/>
                <a:gd name="connsiteX2" fmla="*/ 54123 w 179462"/>
                <a:gd name="connsiteY2" fmla="*/ 8546 h 59820"/>
                <a:gd name="connsiteX3" fmla="*/ 0 w 179462"/>
                <a:gd name="connsiteY3" fmla="*/ 0 h 5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462" h="59820">
                  <a:moveTo>
                    <a:pt x="179462" y="59820"/>
                  </a:moveTo>
                  <a:cubicBezTo>
                    <a:pt x="162845" y="47001"/>
                    <a:pt x="146228" y="34183"/>
                    <a:pt x="125338" y="25637"/>
                  </a:cubicBezTo>
                  <a:cubicBezTo>
                    <a:pt x="104448" y="17091"/>
                    <a:pt x="75013" y="12819"/>
                    <a:pt x="54123" y="8546"/>
                  </a:cubicBezTo>
                  <a:cubicBezTo>
                    <a:pt x="33233" y="4273"/>
                    <a:pt x="9020" y="1899"/>
                    <a:pt x="0" y="0"/>
                  </a:cubicBezTo>
                </a:path>
              </a:pathLst>
            </a:cu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4" name="Freeform 78"/>
            <p:cNvSpPr/>
            <p:nvPr/>
          </p:nvSpPr>
          <p:spPr bwMode="auto">
            <a:xfrm>
              <a:off x="1397000" y="1246187"/>
              <a:ext cx="366712" cy="312738"/>
            </a:xfrm>
            <a:custGeom>
              <a:avLst/>
              <a:gdLst>
                <a:gd name="connsiteX0" fmla="*/ 366798 w 366798"/>
                <a:gd name="connsiteY0" fmla="*/ 42756 h 313153"/>
                <a:gd name="connsiteX1" fmla="*/ 310262 w 366798"/>
                <a:gd name="connsiteY1" fmla="*/ 15717 h 313153"/>
                <a:gd name="connsiteX2" fmla="*/ 226688 w 366798"/>
                <a:gd name="connsiteY2" fmla="*/ 968 h 313153"/>
                <a:gd name="connsiteX3" fmla="*/ 145572 w 366798"/>
                <a:gd name="connsiteY3" fmla="*/ 42756 h 313153"/>
                <a:gd name="connsiteX4" fmla="*/ 42333 w 366798"/>
                <a:gd name="connsiteY4" fmla="*/ 114039 h 313153"/>
                <a:gd name="connsiteX5" fmla="*/ 3004 w 366798"/>
                <a:gd name="connsiteY5" fmla="*/ 160743 h 313153"/>
                <a:gd name="connsiteX6" fmla="*/ 116075 w 366798"/>
                <a:gd name="connsiteY6" fmla="*/ 313143 h 313153"/>
                <a:gd name="connsiteX7" fmla="*/ 224230 w 366798"/>
                <a:gd name="connsiteY7" fmla="*/ 168117 h 313153"/>
                <a:gd name="connsiteX8" fmla="*/ 310262 w 366798"/>
                <a:gd name="connsiteY8" fmla="*/ 82085 h 313153"/>
                <a:gd name="connsiteX9" fmla="*/ 366798 w 366798"/>
                <a:gd name="connsiteY9" fmla="*/ 42756 h 31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6798" h="313153">
                  <a:moveTo>
                    <a:pt x="366798" y="42756"/>
                  </a:moveTo>
                  <a:cubicBezTo>
                    <a:pt x="366798" y="31695"/>
                    <a:pt x="333614" y="22682"/>
                    <a:pt x="310262" y="15717"/>
                  </a:cubicBezTo>
                  <a:cubicBezTo>
                    <a:pt x="286910" y="8752"/>
                    <a:pt x="254136" y="-3538"/>
                    <a:pt x="226688" y="968"/>
                  </a:cubicBezTo>
                  <a:cubicBezTo>
                    <a:pt x="199240" y="5474"/>
                    <a:pt x="176298" y="23911"/>
                    <a:pt x="145572" y="42756"/>
                  </a:cubicBezTo>
                  <a:cubicBezTo>
                    <a:pt x="114846" y="61601"/>
                    <a:pt x="66094" y="94375"/>
                    <a:pt x="42333" y="114039"/>
                  </a:cubicBezTo>
                  <a:cubicBezTo>
                    <a:pt x="18572" y="133704"/>
                    <a:pt x="-9286" y="127559"/>
                    <a:pt x="3004" y="160743"/>
                  </a:cubicBezTo>
                  <a:cubicBezTo>
                    <a:pt x="15294" y="193927"/>
                    <a:pt x="79204" y="311914"/>
                    <a:pt x="116075" y="313143"/>
                  </a:cubicBezTo>
                  <a:cubicBezTo>
                    <a:pt x="152946" y="314372"/>
                    <a:pt x="191865" y="206627"/>
                    <a:pt x="224230" y="168117"/>
                  </a:cubicBezTo>
                  <a:cubicBezTo>
                    <a:pt x="256594" y="129607"/>
                    <a:pt x="286501" y="102978"/>
                    <a:pt x="310262" y="82085"/>
                  </a:cubicBezTo>
                  <a:cubicBezTo>
                    <a:pt x="334023" y="61192"/>
                    <a:pt x="366798" y="53817"/>
                    <a:pt x="366798" y="4275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5" name="Freeform 79"/>
            <p:cNvSpPr/>
            <p:nvPr/>
          </p:nvSpPr>
          <p:spPr bwMode="auto">
            <a:xfrm>
              <a:off x="1281112" y="1262062"/>
              <a:ext cx="769939" cy="752476"/>
            </a:xfrm>
            <a:custGeom>
              <a:avLst/>
              <a:gdLst>
                <a:gd name="connsiteX0" fmla="*/ 721264 w 769690"/>
                <a:gd name="connsiteY0" fmla="*/ 678704 h 751979"/>
                <a:gd name="connsiteX1" fmla="*/ 610169 w 769690"/>
                <a:gd name="connsiteY1" fmla="*/ 658764 h 751979"/>
                <a:gd name="connsiteX2" fmla="*/ 493376 w 769690"/>
                <a:gd name="connsiteY2" fmla="*/ 573306 h 751979"/>
                <a:gd name="connsiteX3" fmla="*/ 433556 w 769690"/>
                <a:gd name="connsiteY3" fmla="*/ 496394 h 751979"/>
                <a:gd name="connsiteX4" fmla="*/ 370886 w 769690"/>
                <a:gd name="connsiteY4" fmla="*/ 336872 h 751979"/>
                <a:gd name="connsiteX5" fmla="*/ 313914 w 769690"/>
                <a:gd name="connsiteY5" fmla="*/ 197291 h 751979"/>
                <a:gd name="connsiteX6" fmla="*/ 217062 w 769690"/>
                <a:gd name="connsiteY6" fmla="*/ 54861 h 751979"/>
                <a:gd name="connsiteX7" fmla="*/ 145847 w 769690"/>
                <a:gd name="connsiteY7" fmla="*/ 3586 h 751979"/>
                <a:gd name="connsiteX8" fmla="*/ 131604 w 769690"/>
                <a:gd name="connsiteY8" fmla="*/ 9284 h 751979"/>
                <a:gd name="connsiteX9" fmla="*/ 48995 w 769690"/>
                <a:gd name="connsiteY9" fmla="*/ 49164 h 751979"/>
                <a:gd name="connsiteX10" fmla="*/ 569 w 769690"/>
                <a:gd name="connsiteY10" fmla="*/ 86196 h 751979"/>
                <a:gd name="connsiteX11" fmla="*/ 80329 w 769690"/>
                <a:gd name="connsiteY11" fmla="*/ 165956 h 751979"/>
                <a:gd name="connsiteX12" fmla="*/ 148696 w 769690"/>
                <a:gd name="connsiteY12" fmla="*/ 282749 h 751979"/>
                <a:gd name="connsiteX13" fmla="*/ 259791 w 769690"/>
                <a:gd name="connsiteY13" fmla="*/ 564760 h 751979"/>
                <a:gd name="connsiteX14" fmla="*/ 350946 w 769690"/>
                <a:gd name="connsiteY14" fmla="*/ 681553 h 751979"/>
                <a:gd name="connsiteX15" fmla="*/ 499073 w 769690"/>
                <a:gd name="connsiteY15" fmla="*/ 749919 h 751979"/>
                <a:gd name="connsiteX16" fmla="*/ 621563 w 769690"/>
                <a:gd name="connsiteY16" fmla="*/ 727130 h 751979"/>
                <a:gd name="connsiteX17" fmla="*/ 769690 w 769690"/>
                <a:gd name="connsiteY17" fmla="*/ 655915 h 751979"/>
                <a:gd name="connsiteX18" fmla="*/ 621563 w 769690"/>
                <a:gd name="connsiteY18" fmla="*/ 650218 h 751979"/>
                <a:gd name="connsiteX19" fmla="*/ 501922 w 769690"/>
                <a:gd name="connsiteY19" fmla="*/ 581852 h 75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69690" h="751979">
                  <a:moveTo>
                    <a:pt x="721264" y="678704"/>
                  </a:moveTo>
                  <a:cubicBezTo>
                    <a:pt x="684707" y="677517"/>
                    <a:pt x="648150" y="676330"/>
                    <a:pt x="610169" y="658764"/>
                  </a:cubicBezTo>
                  <a:cubicBezTo>
                    <a:pt x="572188" y="641198"/>
                    <a:pt x="522811" y="600368"/>
                    <a:pt x="493376" y="573306"/>
                  </a:cubicBezTo>
                  <a:cubicBezTo>
                    <a:pt x="463940" y="546244"/>
                    <a:pt x="453971" y="535800"/>
                    <a:pt x="433556" y="496394"/>
                  </a:cubicBezTo>
                  <a:cubicBezTo>
                    <a:pt x="413141" y="456988"/>
                    <a:pt x="390826" y="386722"/>
                    <a:pt x="370886" y="336872"/>
                  </a:cubicBezTo>
                  <a:cubicBezTo>
                    <a:pt x="350946" y="287021"/>
                    <a:pt x="339551" y="244293"/>
                    <a:pt x="313914" y="197291"/>
                  </a:cubicBezTo>
                  <a:cubicBezTo>
                    <a:pt x="288277" y="150289"/>
                    <a:pt x="245073" y="87145"/>
                    <a:pt x="217062" y="54861"/>
                  </a:cubicBezTo>
                  <a:cubicBezTo>
                    <a:pt x="189051" y="22577"/>
                    <a:pt x="160090" y="11182"/>
                    <a:pt x="145847" y="3586"/>
                  </a:cubicBezTo>
                  <a:cubicBezTo>
                    <a:pt x="131604" y="-4010"/>
                    <a:pt x="147746" y="1688"/>
                    <a:pt x="131604" y="9284"/>
                  </a:cubicBezTo>
                  <a:cubicBezTo>
                    <a:pt x="115462" y="16880"/>
                    <a:pt x="70834" y="36345"/>
                    <a:pt x="48995" y="49164"/>
                  </a:cubicBezTo>
                  <a:cubicBezTo>
                    <a:pt x="27156" y="61983"/>
                    <a:pt x="-4653" y="66731"/>
                    <a:pt x="569" y="86196"/>
                  </a:cubicBezTo>
                  <a:cubicBezTo>
                    <a:pt x="5791" y="105661"/>
                    <a:pt x="55641" y="133197"/>
                    <a:pt x="80329" y="165956"/>
                  </a:cubicBezTo>
                  <a:cubicBezTo>
                    <a:pt x="105017" y="198715"/>
                    <a:pt x="118786" y="216282"/>
                    <a:pt x="148696" y="282749"/>
                  </a:cubicBezTo>
                  <a:cubicBezTo>
                    <a:pt x="178606" y="349216"/>
                    <a:pt x="226083" y="498293"/>
                    <a:pt x="259791" y="564760"/>
                  </a:cubicBezTo>
                  <a:cubicBezTo>
                    <a:pt x="293499" y="631227"/>
                    <a:pt x="311066" y="650693"/>
                    <a:pt x="350946" y="681553"/>
                  </a:cubicBezTo>
                  <a:cubicBezTo>
                    <a:pt x="390826" y="712413"/>
                    <a:pt x="453970" y="742323"/>
                    <a:pt x="499073" y="749919"/>
                  </a:cubicBezTo>
                  <a:cubicBezTo>
                    <a:pt x="544176" y="757515"/>
                    <a:pt x="576460" y="742797"/>
                    <a:pt x="621563" y="727130"/>
                  </a:cubicBezTo>
                  <a:cubicBezTo>
                    <a:pt x="666666" y="711463"/>
                    <a:pt x="769690" y="668734"/>
                    <a:pt x="769690" y="655915"/>
                  </a:cubicBezTo>
                  <a:cubicBezTo>
                    <a:pt x="769690" y="643096"/>
                    <a:pt x="666191" y="662562"/>
                    <a:pt x="621563" y="650218"/>
                  </a:cubicBezTo>
                  <a:cubicBezTo>
                    <a:pt x="576935" y="637874"/>
                    <a:pt x="521862" y="592772"/>
                    <a:pt x="501922" y="581852"/>
                  </a:cubicBezTo>
                </a:path>
              </a:pathLst>
            </a:custGeom>
            <a:solidFill>
              <a:srgbClr val="FFC000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2775" name="TextBox 4"/>
          <p:cNvSpPr txBox="1">
            <a:spLocks noChangeArrowheads="1"/>
          </p:cNvSpPr>
          <p:nvPr/>
        </p:nvSpPr>
        <p:spPr bwMode="auto">
          <a:xfrm>
            <a:off x="585310" y="1716944"/>
            <a:ext cx="33113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 err="1">
                <a:latin typeface="Arial Narrow" panose="020B0606020202030204" pitchFamily="34" charset="0"/>
              </a:rPr>
              <a:t>Organismo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lang="en-GB" sz="2400" dirty="0" err="1">
                <a:latin typeface="Arial Narrow" panose="020B0606020202030204" pitchFamily="34" charset="0"/>
              </a:rPr>
              <a:t>doador</a:t>
            </a:r>
            <a:endParaRPr lang="en-GB" sz="2400" dirty="0">
              <a:latin typeface="Arial Narrow" panose="020B0606020202030204" pitchFamily="34" charset="0"/>
            </a:endParaRPr>
          </a:p>
        </p:txBody>
      </p:sp>
      <p:sp>
        <p:nvSpPr>
          <p:cNvPr id="87" name="Pentagon 13"/>
          <p:cNvSpPr/>
          <p:nvPr/>
        </p:nvSpPr>
        <p:spPr bwMode="auto">
          <a:xfrm>
            <a:off x="919079" y="3038140"/>
            <a:ext cx="3241252" cy="627572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2777" name="TextBox 12"/>
          <p:cNvSpPr txBox="1">
            <a:spLocks noChangeArrowheads="1"/>
          </p:cNvSpPr>
          <p:nvPr/>
        </p:nvSpPr>
        <p:spPr bwMode="auto">
          <a:xfrm>
            <a:off x="1360751" y="3103364"/>
            <a:ext cx="26667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latin typeface="Arial Narrow" panose="020B0606020202030204" pitchFamily="34" charset="0"/>
              </a:rPr>
              <a:t>Gene de </a:t>
            </a:r>
            <a:r>
              <a:rPr lang="en-GB" sz="2400" dirty="0" err="1">
                <a:latin typeface="Arial Narrow" panose="020B0606020202030204" pitchFamily="34" charset="0"/>
              </a:rPr>
              <a:t>interesse</a:t>
            </a:r>
            <a:endParaRPr lang="en-GB" sz="2400" dirty="0">
              <a:latin typeface="Arial Narrow" panose="020B0606020202030204" pitchFamily="34" charset="0"/>
            </a:endParaRPr>
          </a:p>
        </p:txBody>
      </p:sp>
      <p:sp>
        <p:nvSpPr>
          <p:cNvPr id="89" name="Curved Down Arrow 14"/>
          <p:cNvSpPr/>
          <p:nvPr/>
        </p:nvSpPr>
        <p:spPr bwMode="auto">
          <a:xfrm rot="6149472">
            <a:off x="4485161" y="3680018"/>
            <a:ext cx="1217613" cy="731838"/>
          </a:xfrm>
          <a:prstGeom prst="curved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2779" name="TextBox 15"/>
          <p:cNvSpPr txBox="1">
            <a:spLocks noChangeArrowheads="1"/>
          </p:cNvSpPr>
          <p:nvPr/>
        </p:nvSpPr>
        <p:spPr bwMode="auto">
          <a:xfrm>
            <a:off x="1877568" y="4118963"/>
            <a:ext cx="27706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dirty="0" err="1">
                <a:latin typeface="Arial Narrow" panose="020B0606020202030204" pitchFamily="34" charset="0"/>
              </a:rPr>
              <a:t>Isolamento</a:t>
            </a:r>
            <a:r>
              <a:rPr lang="en-GB" sz="2400" dirty="0">
                <a:latin typeface="Arial Narrow" panose="020B0606020202030204" pitchFamily="34" charset="0"/>
              </a:rPr>
              <a:t> do gene </a:t>
            </a:r>
            <a:r>
              <a:rPr lang="en-GB" sz="2400" dirty="0" err="1">
                <a:latin typeface="Arial Narrow" panose="020B0606020202030204" pitchFamily="34" charset="0"/>
              </a:rPr>
              <a:t>através</a:t>
            </a:r>
            <a:r>
              <a:rPr lang="en-GB" sz="2400" dirty="0">
                <a:latin typeface="Arial Narrow" panose="020B0606020202030204" pitchFamily="34" charset="0"/>
              </a:rPr>
              <a:t> de </a:t>
            </a:r>
            <a:r>
              <a:rPr lang="en-GB" sz="2400" dirty="0" err="1">
                <a:latin typeface="Arial Narrow" panose="020B0606020202030204" pitchFamily="34" charset="0"/>
              </a:rPr>
              <a:t>técnicas</a:t>
            </a:r>
            <a:r>
              <a:rPr lang="en-GB" sz="2400" dirty="0">
                <a:latin typeface="Arial Narrow" panose="020B0606020202030204" pitchFamily="34" charset="0"/>
              </a:rPr>
              <a:t> de </a:t>
            </a:r>
            <a:r>
              <a:rPr lang="en-GB" sz="2400" dirty="0" err="1">
                <a:latin typeface="Arial Narrow" panose="020B0606020202030204" pitchFamily="34" charset="0"/>
              </a:rPr>
              <a:t>biologia</a:t>
            </a:r>
            <a:r>
              <a:rPr lang="en-GB" sz="2400" dirty="0">
                <a:latin typeface="Arial Narrow" panose="020B0606020202030204" pitchFamily="34" charset="0"/>
              </a:rPr>
              <a:t> molecular</a:t>
            </a:r>
          </a:p>
        </p:txBody>
      </p:sp>
      <p:sp>
        <p:nvSpPr>
          <p:cNvPr id="91" name="Right Arrow 16"/>
          <p:cNvSpPr/>
          <p:nvPr/>
        </p:nvSpPr>
        <p:spPr bwMode="auto">
          <a:xfrm>
            <a:off x="4984750" y="5503263"/>
            <a:ext cx="381000" cy="48577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2" name="Right Arrow 104"/>
          <p:cNvSpPr/>
          <p:nvPr/>
        </p:nvSpPr>
        <p:spPr bwMode="auto">
          <a:xfrm>
            <a:off x="7165976" y="5478497"/>
            <a:ext cx="381000" cy="484188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2782" name="TextBox 105"/>
          <p:cNvSpPr txBox="1">
            <a:spLocks noChangeArrowheads="1"/>
          </p:cNvSpPr>
          <p:nvPr/>
        </p:nvSpPr>
        <p:spPr bwMode="auto">
          <a:xfrm>
            <a:off x="6623050" y="4063649"/>
            <a:ext cx="2247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 err="1">
                <a:latin typeface="Arial Narrow" panose="020B0606020202030204" pitchFamily="34" charset="0"/>
              </a:rPr>
              <a:t>Recombinação</a:t>
            </a:r>
            <a:r>
              <a:rPr lang="en-GB" sz="2400" dirty="0">
                <a:latin typeface="Arial Narrow" panose="020B0606020202030204" pitchFamily="34" charset="0"/>
              </a:rPr>
              <a:t> do gene </a:t>
            </a:r>
            <a:r>
              <a:rPr lang="en-GB" sz="2400" dirty="0" err="1">
                <a:latin typeface="Arial Narrow" panose="020B0606020202030204" pitchFamily="34" charset="0"/>
              </a:rPr>
              <a:t>ao</a:t>
            </a:r>
            <a:r>
              <a:rPr lang="en-GB" sz="2400" dirty="0">
                <a:latin typeface="Arial Narrow" panose="020B0606020202030204" pitchFamily="34" charset="0"/>
              </a:rPr>
              <a:t> DNA da </a:t>
            </a:r>
            <a:r>
              <a:rPr lang="en-GB" sz="2400" dirty="0" err="1">
                <a:latin typeface="Arial Narrow" panose="020B0606020202030204" pitchFamily="34" charset="0"/>
              </a:rPr>
              <a:t>célula</a:t>
            </a:r>
            <a:r>
              <a:rPr lang="en-GB" sz="2400" dirty="0">
                <a:latin typeface="Arial Narrow" panose="020B0606020202030204" pitchFamily="34" charset="0"/>
              </a:rPr>
              <a:t>  </a:t>
            </a:r>
            <a:r>
              <a:rPr lang="en-GB" sz="2400" dirty="0" err="1">
                <a:latin typeface="Arial Narrow" panose="020B0606020202030204" pitchFamily="34" charset="0"/>
              </a:rPr>
              <a:t>receptora</a:t>
            </a:r>
            <a:endParaRPr lang="en-GB" sz="2400" dirty="0">
              <a:latin typeface="Arial Narrow" panose="020B0606020202030204" pitchFamily="34" charset="0"/>
            </a:endParaRPr>
          </a:p>
        </p:txBody>
      </p:sp>
      <p:grpSp>
        <p:nvGrpSpPr>
          <p:cNvPr id="13" name="Group 107"/>
          <p:cNvGrpSpPr>
            <a:grpSpLocks/>
          </p:cNvGrpSpPr>
          <p:nvPr/>
        </p:nvGrpSpPr>
        <p:grpSpPr bwMode="auto">
          <a:xfrm>
            <a:off x="6194425" y="1230507"/>
            <a:ext cx="5448935" cy="2840757"/>
            <a:chOff x="1955487" y="1371600"/>
            <a:chExt cx="2845113" cy="1524000"/>
          </a:xfrm>
        </p:grpSpPr>
        <p:sp>
          <p:nvSpPr>
            <p:cNvPr id="95" name="Rounded Rectangle 108"/>
            <p:cNvSpPr/>
            <p:nvPr/>
          </p:nvSpPr>
          <p:spPr>
            <a:xfrm>
              <a:off x="1955487" y="1371600"/>
              <a:ext cx="2845113" cy="15240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sp>
          <p:nvSpPr>
            <p:cNvPr id="96" name="Oval 109"/>
            <p:cNvSpPr/>
            <p:nvPr/>
          </p:nvSpPr>
          <p:spPr>
            <a:xfrm>
              <a:off x="3456672" y="1676888"/>
              <a:ext cx="1258043" cy="106606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14" name="Group 110"/>
            <p:cNvGrpSpPr>
              <a:grpSpLocks/>
            </p:cNvGrpSpPr>
            <p:nvPr/>
          </p:nvGrpSpPr>
          <p:grpSpPr bwMode="auto">
            <a:xfrm>
              <a:off x="3846208" y="2133600"/>
              <a:ext cx="235960" cy="440204"/>
              <a:chOff x="3846208" y="2133600"/>
              <a:chExt cx="235960" cy="440204"/>
            </a:xfrm>
          </p:grpSpPr>
          <p:sp>
            <p:nvSpPr>
              <p:cNvPr id="105" name="Freeform 118"/>
              <p:cNvSpPr/>
              <p:nvPr/>
            </p:nvSpPr>
            <p:spPr>
              <a:xfrm>
                <a:off x="3846181" y="2133600"/>
                <a:ext cx="119756" cy="434731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6" name="Freeform 119"/>
              <p:cNvSpPr/>
              <p:nvPr/>
            </p:nvSpPr>
            <p:spPr>
              <a:xfrm flipH="1">
                <a:off x="3962309" y="2133600"/>
                <a:ext cx="119756" cy="434731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15" name="Group 111"/>
            <p:cNvGrpSpPr>
              <a:grpSpLocks/>
            </p:cNvGrpSpPr>
            <p:nvPr/>
          </p:nvGrpSpPr>
          <p:grpSpPr bwMode="auto">
            <a:xfrm>
              <a:off x="4157389" y="1837298"/>
              <a:ext cx="176076" cy="372502"/>
              <a:chOff x="3846208" y="2133600"/>
              <a:chExt cx="235960" cy="440204"/>
            </a:xfrm>
          </p:grpSpPr>
          <p:sp>
            <p:nvSpPr>
              <p:cNvPr id="103" name="Freeform 116"/>
              <p:cNvSpPr/>
              <p:nvPr/>
            </p:nvSpPr>
            <p:spPr>
              <a:xfrm>
                <a:off x="3845771" y="2133082"/>
                <a:ext cx="119959" cy="440145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4" name="Freeform 117"/>
              <p:cNvSpPr/>
              <p:nvPr/>
            </p:nvSpPr>
            <p:spPr>
              <a:xfrm flipH="1">
                <a:off x="3962488" y="2133082"/>
                <a:ext cx="119959" cy="440145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grpSp>
          <p:nvGrpSpPr>
            <p:cNvPr id="16" name="Group 112"/>
            <p:cNvGrpSpPr>
              <a:grpSpLocks/>
            </p:cNvGrpSpPr>
            <p:nvPr/>
          </p:nvGrpSpPr>
          <p:grpSpPr bwMode="auto">
            <a:xfrm>
              <a:off x="4378720" y="2039377"/>
              <a:ext cx="176076" cy="372502"/>
              <a:chOff x="3846208" y="2133600"/>
              <a:chExt cx="235960" cy="440204"/>
            </a:xfrm>
          </p:grpSpPr>
          <p:sp>
            <p:nvSpPr>
              <p:cNvPr id="101" name="Freeform 114"/>
              <p:cNvSpPr/>
              <p:nvPr/>
            </p:nvSpPr>
            <p:spPr>
              <a:xfrm>
                <a:off x="3845820" y="2133829"/>
                <a:ext cx="119959" cy="440145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2" name="Freeform 115"/>
              <p:cNvSpPr/>
              <p:nvPr/>
            </p:nvSpPr>
            <p:spPr>
              <a:xfrm flipH="1">
                <a:off x="3962537" y="2133829"/>
                <a:ext cx="119959" cy="440145"/>
              </a:xfrm>
              <a:custGeom>
                <a:avLst/>
                <a:gdLst>
                  <a:gd name="connsiteX0" fmla="*/ 220487 w 239537"/>
                  <a:gd name="connsiteY0" fmla="*/ 735903 h 1289544"/>
                  <a:gd name="connsiteX1" fmla="*/ 210962 w 239537"/>
                  <a:gd name="connsiteY1" fmla="*/ 297753 h 1289544"/>
                  <a:gd name="connsiteX2" fmla="*/ 87137 w 239537"/>
                  <a:gd name="connsiteY2" fmla="*/ 2478 h 1289544"/>
                  <a:gd name="connsiteX3" fmla="*/ 58562 w 239537"/>
                  <a:gd name="connsiteY3" fmla="*/ 183453 h 1289544"/>
                  <a:gd name="connsiteX4" fmla="*/ 182387 w 239537"/>
                  <a:gd name="connsiteY4" fmla="*/ 640653 h 1289544"/>
                  <a:gd name="connsiteX5" fmla="*/ 144287 w 239537"/>
                  <a:gd name="connsiteY5" fmla="*/ 821628 h 1289544"/>
                  <a:gd name="connsiteX6" fmla="*/ 1412 w 239537"/>
                  <a:gd name="connsiteY6" fmla="*/ 1231203 h 1289544"/>
                  <a:gd name="connsiteX7" fmla="*/ 77612 w 239537"/>
                  <a:gd name="connsiteY7" fmla="*/ 1259778 h 1289544"/>
                  <a:gd name="connsiteX8" fmla="*/ 182387 w 239537"/>
                  <a:gd name="connsiteY8" fmla="*/ 974028 h 1289544"/>
                  <a:gd name="connsiteX9" fmla="*/ 239537 w 239537"/>
                  <a:gd name="connsiteY9" fmla="*/ 688278 h 128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9537" h="1289544">
                    <a:moveTo>
                      <a:pt x="220487" y="735903"/>
                    </a:moveTo>
                    <a:cubicBezTo>
                      <a:pt x="226837" y="577946"/>
                      <a:pt x="233187" y="419990"/>
                      <a:pt x="210962" y="297753"/>
                    </a:cubicBezTo>
                    <a:cubicBezTo>
                      <a:pt x="188737" y="175516"/>
                      <a:pt x="112537" y="21528"/>
                      <a:pt x="87137" y="2478"/>
                    </a:cubicBezTo>
                    <a:cubicBezTo>
                      <a:pt x="61737" y="-16572"/>
                      <a:pt x="42687" y="77090"/>
                      <a:pt x="58562" y="183453"/>
                    </a:cubicBezTo>
                    <a:cubicBezTo>
                      <a:pt x="74437" y="289815"/>
                      <a:pt x="168100" y="534291"/>
                      <a:pt x="182387" y="640653"/>
                    </a:cubicBezTo>
                    <a:cubicBezTo>
                      <a:pt x="196674" y="747015"/>
                      <a:pt x="174450" y="723203"/>
                      <a:pt x="144287" y="821628"/>
                    </a:cubicBezTo>
                    <a:cubicBezTo>
                      <a:pt x="114124" y="920053"/>
                      <a:pt x="12524" y="1158178"/>
                      <a:pt x="1412" y="1231203"/>
                    </a:cubicBezTo>
                    <a:cubicBezTo>
                      <a:pt x="-9700" y="1304228"/>
                      <a:pt x="47450" y="1302640"/>
                      <a:pt x="77612" y="1259778"/>
                    </a:cubicBezTo>
                    <a:cubicBezTo>
                      <a:pt x="107774" y="1216916"/>
                      <a:pt x="155399" y="1069278"/>
                      <a:pt x="182387" y="974028"/>
                    </a:cubicBezTo>
                    <a:cubicBezTo>
                      <a:pt x="209374" y="878778"/>
                      <a:pt x="239537" y="688278"/>
                      <a:pt x="239537" y="688278"/>
                    </a:cubicBezTo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100" name="Rounded Rectangle 113"/>
            <p:cNvSpPr/>
            <p:nvPr/>
          </p:nvSpPr>
          <p:spPr>
            <a:xfrm rot="20122705">
              <a:off x="4007065" y="2465754"/>
              <a:ext cx="45967" cy="53731"/>
            </a:xfrm>
            <a:prstGeom prst="roundRect">
              <a:avLst/>
            </a:prstGeom>
            <a:solidFill>
              <a:srgbClr val="FFC000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2784" name="TextBox 5"/>
          <p:cNvSpPr txBox="1">
            <a:spLocks noChangeArrowheads="1"/>
          </p:cNvSpPr>
          <p:nvPr/>
        </p:nvSpPr>
        <p:spPr bwMode="auto">
          <a:xfrm>
            <a:off x="6669088" y="1793276"/>
            <a:ext cx="22018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latin typeface="Arial Narrow" panose="020B0606020202030204" pitchFamily="34" charset="0"/>
              </a:rPr>
              <a:t>Gene </a:t>
            </a:r>
            <a:r>
              <a:rPr lang="en-GB" sz="2400" dirty="0" err="1">
                <a:latin typeface="Arial Narrow" panose="020B0606020202030204" pitchFamily="34" charset="0"/>
              </a:rPr>
              <a:t>introduzido</a:t>
            </a:r>
            <a:r>
              <a:rPr lang="en-GB" sz="2400" dirty="0">
                <a:latin typeface="Arial Narrow" panose="020B0606020202030204" pitchFamily="34" charset="0"/>
              </a:rPr>
              <a:t> é </a:t>
            </a:r>
            <a:r>
              <a:rPr lang="en-GB" sz="2400" dirty="0" err="1">
                <a:latin typeface="Arial Narrow" panose="020B0606020202030204" pitchFamily="34" charset="0"/>
              </a:rPr>
              <a:t>expresso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lang="en-GB" sz="2400" dirty="0" err="1">
                <a:latin typeface="Arial Narrow" panose="020B0606020202030204" pitchFamily="34" charset="0"/>
              </a:rPr>
              <a:t>como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lang="en-GB" sz="2400" dirty="0" err="1">
                <a:latin typeface="Arial Narrow" panose="020B0606020202030204" pitchFamily="34" charset="0"/>
              </a:rPr>
              <a:t>os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lang="en-GB" sz="2400" dirty="0" err="1">
                <a:latin typeface="Arial Narrow" panose="020B0606020202030204" pitchFamily="34" charset="0"/>
              </a:rPr>
              <a:t>demais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08" name="Circular Arrow 17"/>
          <p:cNvSpPr/>
          <p:nvPr/>
        </p:nvSpPr>
        <p:spPr bwMode="auto">
          <a:xfrm rot="8910376" flipH="1">
            <a:off x="8420710" y="3461523"/>
            <a:ext cx="1354138" cy="153035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041663"/>
              <a:gd name="adj5" fmla="val 1250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Title 1"/>
          <p:cNvSpPr txBox="1">
            <a:spLocks/>
          </p:cNvSpPr>
          <p:nvPr/>
        </p:nvSpPr>
        <p:spPr>
          <a:xfrm>
            <a:off x="0" y="231823"/>
            <a:ext cx="12192000" cy="556262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Tecnologia do DNA recombinante </a:t>
            </a:r>
            <a:r>
              <a:rPr lang="pt-BR" sz="3600" b="1" smtClean="0">
                <a:latin typeface="Arial Narrow"/>
                <a:ea typeface="ＭＳ Ｐゴシック" pitchFamily="34" charset="-128"/>
              </a:rPr>
              <a:t>(</a:t>
            </a:r>
            <a:r>
              <a:rPr lang="pt-BR" sz="3600" b="1" smtClean="0">
                <a:latin typeface="Arial Narrow"/>
                <a:ea typeface="ＭＳ Ｐゴシック" pitchFamily="34" charset="-128"/>
              </a:rPr>
              <a:t>1973)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282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747" y="1118008"/>
            <a:ext cx="11536505" cy="548885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31823"/>
            <a:ext cx="12192000" cy="556262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Produtividade: melhoramento convencional e biotecnologia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94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81825" y="1061991"/>
            <a:ext cx="101614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>
                <a:latin typeface="Arial Narrow" panose="020B0606020202030204" pitchFamily="34" charset="0"/>
              </a:rPr>
              <a:t>Estabelece normas de segurança e mecanismos de fiscalização para atividades com OGM e seus derivados </a:t>
            </a:r>
          </a:p>
          <a:p>
            <a:pPr marL="0" indent="0">
              <a:buNone/>
            </a:pPr>
            <a:endParaRPr lang="pt-BR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pt-BR" dirty="0" smtClean="0">
                <a:latin typeface="Arial Narrow" panose="020B0606020202030204" pitchFamily="34" charset="0"/>
              </a:rPr>
              <a:t>Principais diretrizes: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1823"/>
            <a:ext cx="12192000" cy="556262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Lei de Biossegurança – Lei 11.105/05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3902839972"/>
              </p:ext>
            </p:extLst>
          </p:nvPr>
        </p:nvGraphicFramePr>
        <p:xfrm>
          <a:off x="2315334" y="3052290"/>
          <a:ext cx="8128000" cy="3670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5886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rco 15"/>
          <p:cNvSpPr/>
          <p:nvPr/>
        </p:nvSpPr>
        <p:spPr>
          <a:xfrm rot="16200000">
            <a:off x="3416578" y="1258229"/>
            <a:ext cx="5184576" cy="5201192"/>
          </a:xfrm>
          <a:prstGeom prst="arc">
            <a:avLst>
              <a:gd name="adj1" fmla="val 21595190"/>
              <a:gd name="adj2" fmla="val 536505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sp>
        <p:nvSpPr>
          <p:cNvPr id="17" name="Arco 16"/>
          <p:cNvSpPr/>
          <p:nvPr/>
        </p:nvSpPr>
        <p:spPr>
          <a:xfrm rot="10800000">
            <a:off x="3208864" y="1262621"/>
            <a:ext cx="5184576" cy="5201192"/>
          </a:xfrm>
          <a:prstGeom prst="arc">
            <a:avLst>
              <a:gd name="adj1" fmla="val 21595190"/>
              <a:gd name="adj2" fmla="val 536505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>
              <a:latin typeface="Arial Narrow" pitchFamily="34" charset="0"/>
            </a:endParaRPr>
          </a:p>
        </p:txBody>
      </p:sp>
      <p:sp>
        <p:nvSpPr>
          <p:cNvPr id="18" name="Arco 17"/>
          <p:cNvSpPr/>
          <p:nvPr/>
        </p:nvSpPr>
        <p:spPr>
          <a:xfrm rot="5400000">
            <a:off x="3217172" y="1440745"/>
            <a:ext cx="5184576" cy="5201192"/>
          </a:xfrm>
          <a:prstGeom prst="arc">
            <a:avLst>
              <a:gd name="adj1" fmla="val 21595190"/>
              <a:gd name="adj2" fmla="val 536505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sp>
        <p:nvSpPr>
          <p:cNvPr id="19" name="Arco 18"/>
          <p:cNvSpPr/>
          <p:nvPr/>
        </p:nvSpPr>
        <p:spPr>
          <a:xfrm>
            <a:off x="3424887" y="1440545"/>
            <a:ext cx="5184576" cy="5201192"/>
          </a:xfrm>
          <a:prstGeom prst="arc">
            <a:avLst>
              <a:gd name="adj1" fmla="val 21595190"/>
              <a:gd name="adj2" fmla="val 5365059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atin typeface="Arial Narrow" pitchFamily="34" charset="0"/>
            </a:endParaRPr>
          </a:p>
        </p:txBody>
      </p:sp>
      <p:sp>
        <p:nvSpPr>
          <p:cNvPr id="20" name="TextBox 4"/>
          <p:cNvSpPr txBox="1"/>
          <p:nvPr/>
        </p:nvSpPr>
        <p:spPr>
          <a:xfrm>
            <a:off x="3436794" y="1924045"/>
            <a:ext cx="240949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>
                <a:solidFill>
                  <a:schemeClr val="bg1"/>
                </a:solidFill>
                <a:latin typeface="Arial Narrow" pitchFamily="34" charset="0"/>
              </a:rPr>
              <a:t>CIBio</a:t>
            </a:r>
            <a:endParaRPr lang="pt-BR" sz="3200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Comissão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Interna de Biossegurança</a:t>
            </a:r>
          </a:p>
        </p:txBody>
      </p:sp>
      <p:sp>
        <p:nvSpPr>
          <p:cNvPr id="21" name="TextBox 5"/>
          <p:cNvSpPr txBox="1"/>
          <p:nvPr/>
        </p:nvSpPr>
        <p:spPr>
          <a:xfrm>
            <a:off x="6043698" y="1778899"/>
            <a:ext cx="20977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>
                <a:solidFill>
                  <a:schemeClr val="bg1"/>
                </a:solidFill>
                <a:latin typeface="Arial Narrow" pitchFamily="34" charset="0"/>
              </a:rPr>
              <a:t>CTNBio</a:t>
            </a:r>
            <a:endParaRPr lang="pt-BR" sz="3200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Comissão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Técnica Nacional de Biossegurança</a:t>
            </a:r>
            <a:endParaRPr lang="pt-BR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2" name="TextBox 6"/>
          <p:cNvSpPr txBox="1"/>
          <p:nvPr/>
        </p:nvSpPr>
        <p:spPr>
          <a:xfrm>
            <a:off x="5974874" y="4163407"/>
            <a:ext cx="209741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CNBS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Comitê 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Nacional de Biossegurança</a:t>
            </a:r>
            <a:endParaRPr lang="pt-BR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3" name="TextBox 7"/>
          <p:cNvSpPr txBox="1"/>
          <p:nvPr/>
        </p:nvSpPr>
        <p:spPr>
          <a:xfrm>
            <a:off x="4205923" y="4163407"/>
            <a:ext cx="1447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Arial Narrow" pitchFamily="34" charset="0"/>
              </a:rPr>
              <a:t>OERF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MAPA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IBAMA 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MPA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itchFamily="34" charset="0"/>
              </a:rPr>
              <a:t>ANVISA</a:t>
            </a:r>
            <a:endParaRPr lang="pt-BR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4" name="TextBox 9"/>
          <p:cNvSpPr txBox="1"/>
          <p:nvPr/>
        </p:nvSpPr>
        <p:spPr>
          <a:xfrm>
            <a:off x="8825485" y="1924045"/>
            <a:ext cx="2822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Arial Narrow" pitchFamily="34" charset="0"/>
              </a:rPr>
              <a:t>Avaliação de risco</a:t>
            </a:r>
            <a:endParaRPr lang="pt-BR" sz="2800" dirty="0">
              <a:latin typeface="Arial Narrow" pitchFamily="34" charset="0"/>
            </a:endParaRPr>
          </a:p>
        </p:txBody>
      </p:sp>
      <p:sp>
        <p:nvSpPr>
          <p:cNvPr id="25" name="TextBox 10"/>
          <p:cNvSpPr txBox="1"/>
          <p:nvPr/>
        </p:nvSpPr>
        <p:spPr>
          <a:xfrm>
            <a:off x="837143" y="1493158"/>
            <a:ext cx="281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Arial Narrow" pitchFamily="34" charset="0"/>
              </a:rPr>
              <a:t>Manutenção da biossegurança</a:t>
            </a:r>
            <a:endParaRPr lang="pt-BR" sz="2800" dirty="0">
              <a:latin typeface="Arial Narrow" pitchFamily="34" charset="0"/>
            </a:endParaRPr>
          </a:p>
        </p:txBody>
      </p:sp>
      <p:sp>
        <p:nvSpPr>
          <p:cNvPr id="26" name="TextBox 11"/>
          <p:cNvSpPr txBox="1"/>
          <p:nvPr/>
        </p:nvSpPr>
        <p:spPr>
          <a:xfrm>
            <a:off x="608915" y="5658798"/>
            <a:ext cx="3275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Arial Narrow" pitchFamily="34" charset="0"/>
              </a:rPr>
              <a:t>Registro e inspeção</a:t>
            </a:r>
            <a:endParaRPr lang="pt-BR" sz="2800" dirty="0">
              <a:latin typeface="Arial Narrow" pitchFamily="34" charset="0"/>
            </a:endParaRPr>
          </a:p>
        </p:txBody>
      </p:sp>
      <p:sp>
        <p:nvSpPr>
          <p:cNvPr id="27" name="TextBox 12"/>
          <p:cNvSpPr txBox="1"/>
          <p:nvPr/>
        </p:nvSpPr>
        <p:spPr>
          <a:xfrm>
            <a:off x="8808867" y="5227911"/>
            <a:ext cx="3740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Arial Narrow" pitchFamily="34" charset="0"/>
              </a:rPr>
              <a:t>Interesse nacional e fatores socioeconômicos</a:t>
            </a:r>
            <a:endParaRPr lang="pt-BR" sz="2800" dirty="0">
              <a:latin typeface="Arial Narrow" pitchFamily="34" charset="0"/>
            </a:endParaRPr>
          </a:p>
        </p:txBody>
      </p:sp>
      <p:sp>
        <p:nvSpPr>
          <p:cNvPr id="28" name="CaixaDeTexto 27"/>
          <p:cNvSpPr txBox="1">
            <a:spLocks noChangeArrowheads="1"/>
          </p:cNvSpPr>
          <p:nvPr/>
        </p:nvSpPr>
        <p:spPr bwMode="auto">
          <a:xfrm>
            <a:off x="2648428" y="274917"/>
            <a:ext cx="70610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latin typeface="Arial Narrow" panose="020B0606020202030204" pitchFamily="34" charset="0"/>
              </a:rPr>
              <a:t>Lei de Biossegurança - Lei </a:t>
            </a:r>
            <a:r>
              <a:rPr lang="pt-BR" sz="3600" b="1" dirty="0" smtClean="0">
                <a:latin typeface="Arial Narrow" panose="020B0606020202030204" pitchFamily="34" charset="0"/>
              </a:rPr>
              <a:t>11.105/05</a:t>
            </a:r>
            <a:endParaRPr lang="pt-BR" sz="3600" b="1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40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0" y="268288"/>
            <a:ext cx="262466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CTNBio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2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Avaliação de risco</a:t>
            </a:r>
            <a:endParaRPr lang="pt-BR" altLang="pt-BR" sz="28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743088" y="968879"/>
            <a:ext cx="4151499" cy="314621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1743087" y="993544"/>
            <a:ext cx="415149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Classificação taxonômica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Genes inseridos, suas origens e funções 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Método da modificação genética; 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Caracterização molecular do gene inserido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Caracterização da expressão do gene e dos métodos para sua detecção 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Padrões de parentesco genético;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Possíveis efeitos </a:t>
            </a:r>
            <a:r>
              <a:rPr lang="pt-BR" sz="1500" kern="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pleiotrópicos</a:t>
            </a: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e efeitos epistáticos 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Grau de estabilidade genotípica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Possibilidade de mudanças genéticas afetarem a reprodução, sobrevivência, disseminação ou transferência do gene inserido para outros organismos</a:t>
            </a:r>
            <a:endParaRPr lang="pt-BR" sz="15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Box 6"/>
          <p:cNvSpPr txBox="1">
            <a:spLocks noChangeArrowheads="1"/>
          </p:cNvSpPr>
          <p:nvPr/>
        </p:nvSpPr>
        <p:spPr bwMode="auto">
          <a:xfrm>
            <a:off x="1743089" y="633007"/>
            <a:ext cx="4151498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latin typeface="Arial Narrow" panose="020B0606020202030204" pitchFamily="34" charset="0"/>
              </a:rPr>
              <a:t>Informações sobre o OGM</a:t>
            </a:r>
            <a:endParaRPr lang="pt-BR" altLang="pt-BR" sz="1600" b="1" dirty="0">
              <a:latin typeface="Arial Narrow" panose="020B0606020202030204" pitchFamily="34" charset="0"/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6092053" y="968879"/>
            <a:ext cx="4151499" cy="314621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 Narrow" panose="020B0606020202030204" pitchFamily="34" charset="0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6104931" y="1008286"/>
            <a:ext cx="41514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Histórico de uso como alimento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Possíveis efeitos para a cadeia produtiva de alimentos e rações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Análise da composição química e nutricional dos  alimentos GM e convencionais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Estabilidade da proteína na digestão e no processo industrial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Histórico de análises imunológicas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Potencialidade de produção de toxinas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Análises toxicológicas e farmacológicas</a:t>
            </a:r>
          </a:p>
          <a:p>
            <a:pPr marL="285750" indent="-28575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Similaridade da expressão do OGM com proteínas alergênicas</a:t>
            </a:r>
            <a:endParaRPr lang="pt-BR" sz="15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TextBox 6"/>
          <p:cNvSpPr txBox="1">
            <a:spLocks noChangeArrowheads="1"/>
          </p:cNvSpPr>
          <p:nvPr/>
        </p:nvSpPr>
        <p:spPr bwMode="auto">
          <a:xfrm>
            <a:off x="6104930" y="633200"/>
            <a:ext cx="4151499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latin typeface="Arial Narrow" panose="020B0606020202030204" pitchFamily="34" charset="0"/>
              </a:rPr>
              <a:t>Saúde </a:t>
            </a:r>
            <a:r>
              <a:rPr lang="pt-BR" altLang="pt-BR" sz="1600" b="1" dirty="0">
                <a:latin typeface="Arial Narrow" panose="020B0606020202030204" pitchFamily="34" charset="0"/>
              </a:rPr>
              <a:t>h</a:t>
            </a:r>
            <a:r>
              <a:rPr lang="pt-BR" altLang="pt-BR" sz="1600" b="1" dirty="0" smtClean="0">
                <a:latin typeface="Arial Narrow" panose="020B0606020202030204" pitchFamily="34" charset="0"/>
              </a:rPr>
              <a:t>umana e animal</a:t>
            </a:r>
            <a:endParaRPr lang="pt-BR" altLang="pt-BR" sz="1600" b="1" dirty="0">
              <a:latin typeface="Arial Narrow" panose="020B0606020202030204" pitchFamily="34" charset="0"/>
            </a:endParaRPr>
          </a:p>
        </p:txBody>
      </p:sp>
      <p:sp>
        <p:nvSpPr>
          <p:cNvPr id="57" name="TextBox 6"/>
          <p:cNvSpPr txBox="1">
            <a:spLocks noChangeArrowheads="1"/>
          </p:cNvSpPr>
          <p:nvPr/>
        </p:nvSpPr>
        <p:spPr bwMode="auto">
          <a:xfrm>
            <a:off x="3913913" y="4130200"/>
            <a:ext cx="4151499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latin typeface="Arial Narrow" panose="020B0606020202030204" pitchFamily="34" charset="0"/>
              </a:rPr>
              <a:t>Meio Ambiente</a:t>
            </a:r>
            <a:endParaRPr lang="pt-BR" altLang="pt-BR" sz="1600" b="1" dirty="0">
              <a:latin typeface="Arial Narrow" panose="020B0606020202030204" pitchFamily="34" charset="0"/>
            </a:endParaRPr>
          </a:p>
        </p:txBody>
      </p:sp>
      <p:sp>
        <p:nvSpPr>
          <p:cNvPr id="63" name="Retângulo 62"/>
          <p:cNvSpPr/>
          <p:nvPr/>
        </p:nvSpPr>
        <p:spPr>
          <a:xfrm>
            <a:off x="1743088" y="4400485"/>
            <a:ext cx="8493150" cy="236369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CaixaDeTexto 65"/>
          <p:cNvSpPr txBox="1"/>
          <p:nvPr/>
        </p:nvSpPr>
        <p:spPr>
          <a:xfrm>
            <a:off x="1743087" y="4455700"/>
            <a:ext cx="415149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 Área de ocorrência natural do organismo parental do OGM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 Histórico de cultivo e uso do organismo parental para segurança do meio ambiente, saúde humana e animal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Possíveis efeitos em organismos indicadores 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Capacidade de dispersão, propagação e reprodução das estruturas do OGM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Potencial de alterações no ciclo reprodutivo a longo prazo</a:t>
            </a:r>
          </a:p>
        </p:txBody>
      </p:sp>
      <p:sp>
        <p:nvSpPr>
          <p:cNvPr id="67" name="CaixaDeTexto 66"/>
          <p:cNvSpPr txBox="1"/>
          <p:nvPr/>
        </p:nvSpPr>
        <p:spPr>
          <a:xfrm>
            <a:off x="6176116" y="4460695"/>
            <a:ext cx="406012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Frequência de cruzamento do organismo parental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Mudanças na habilidade da planta de adicionar ou remover substâncias do solo</a:t>
            </a:r>
            <a:endParaRPr lang="pt-BR" sz="15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Possíveis mudanças da biodegradabilidade do OGM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Possível resistência a agentes químicos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15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 Mudanças na habilidade do OGM de sobreviver em ambientes diferentes daqueles ocupados pelo organismo parental</a:t>
            </a:r>
          </a:p>
          <a:p>
            <a:pPr marL="72000" indent="-72000" defTabSz="400071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1500" kern="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45266" y="45054"/>
            <a:ext cx="3128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latin typeface="Arial Narrow" charset="0"/>
              </a:rPr>
              <a:t>Avaliação</a:t>
            </a:r>
            <a:r>
              <a:rPr lang="en-US" sz="3200" b="1" dirty="0" smtClean="0">
                <a:latin typeface="Arial Narrow" charset="0"/>
              </a:rPr>
              <a:t> de </a:t>
            </a:r>
            <a:r>
              <a:rPr lang="en-US" sz="3200" b="1" dirty="0" err="1" smtClean="0">
                <a:latin typeface="Arial Narrow" charset="0"/>
              </a:rPr>
              <a:t>risco</a:t>
            </a:r>
            <a:endParaRPr lang="en-US" sz="3200" b="1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6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667001" y="-2667001"/>
            <a:ext cx="6858000" cy="12192002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045746" y="213472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t-BR" sz="3600" b="1" dirty="0">
                <a:latin typeface="Arial Narrow" charset="0"/>
                <a:ea typeface="Arial" charset="0"/>
                <a:cs typeface="Arial" charset="0"/>
              </a:rPr>
              <a:t>Primeira geração de plantas transgênicas</a:t>
            </a:r>
          </a:p>
        </p:txBody>
      </p:sp>
      <p:sp>
        <p:nvSpPr>
          <p:cNvPr id="4" name="Rectangle 36"/>
          <p:cNvSpPr>
            <a:spLocks noChangeArrowheads="1"/>
          </p:cNvSpPr>
          <p:nvPr/>
        </p:nvSpPr>
        <p:spPr bwMode="auto">
          <a:xfrm>
            <a:off x="129092" y="1740258"/>
            <a:ext cx="4220584" cy="501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defRPr/>
            </a:pPr>
            <a:r>
              <a:rPr lang="pt-BR" sz="2000" dirty="0">
                <a:latin typeface="Arial Narrow" pitchFamily="34" charset="0"/>
                <a:cs typeface="Arial" pitchFamily="34" charset="0"/>
              </a:rPr>
              <a:t>C</a:t>
            </a:r>
            <a:r>
              <a:rPr lang="pt-BR" sz="2000" dirty="0" smtClean="0">
                <a:latin typeface="Arial Narrow" pitchFamily="34" charset="0"/>
                <a:cs typeface="Arial" pitchFamily="34" charset="0"/>
              </a:rPr>
              <a:t>aracterísticas </a:t>
            </a:r>
            <a:r>
              <a:rPr lang="pt-BR" sz="2000" dirty="0">
                <a:latin typeface="Arial Narrow" pitchFamily="34" charset="0"/>
                <a:cs typeface="Arial" pitchFamily="34" charset="0"/>
              </a:rPr>
              <a:t>agronômicas alteradas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latin typeface="Arial Narrow" pitchFamily="34" charset="0"/>
                <a:cs typeface="Arial" pitchFamily="34" charset="0"/>
              </a:rPr>
              <a:t>Resistência a insetos, vírus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latin typeface="Arial Narrow" pitchFamily="34" charset="0"/>
                <a:cs typeface="Arial" pitchFamily="34" charset="0"/>
              </a:rPr>
              <a:t>Tolerância a herbicidas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 smtClean="0">
              <a:latin typeface="Arial Narrow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Arial Narrow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 smtClean="0">
              <a:latin typeface="Arial Narrow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Arial Narrow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 smtClean="0">
              <a:latin typeface="Arial Narrow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Arial Narrow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 smtClean="0">
              <a:latin typeface="Arial Narrow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Arial Narrow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sz="2000" dirty="0" smtClean="0">
                <a:latin typeface="Arial Narrow" pitchFamily="34" charset="0"/>
                <a:cs typeface="Arial" pitchFamily="34" charset="0"/>
              </a:rPr>
              <a:t>Impactos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latin typeface="Arial Narrow" pitchFamily="34" charset="0"/>
                <a:cs typeface="Arial" pitchFamily="34" charset="0"/>
              </a:rPr>
              <a:t>Manejo facilitado, otimização de insumos, proteção </a:t>
            </a:r>
            <a:r>
              <a:rPr lang="pt-BR" sz="2000" dirty="0">
                <a:latin typeface="Arial Narrow" pitchFamily="34" charset="0"/>
                <a:cs typeface="Arial" pitchFamily="34" charset="0"/>
              </a:rPr>
              <a:t>do solo, redução da contaminação da água, redução das </a:t>
            </a:r>
            <a:r>
              <a:rPr lang="pt-BR" sz="2000" dirty="0" err="1">
                <a:latin typeface="Arial Narrow" pitchFamily="34" charset="0"/>
                <a:cs typeface="Arial" pitchFamily="34" charset="0"/>
              </a:rPr>
              <a:t>micotoxinas</a:t>
            </a:r>
            <a:endParaRPr lang="pt-BR" sz="2000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1901651682"/>
              </p:ext>
            </p:extLst>
          </p:nvPr>
        </p:nvGraphicFramePr>
        <p:xfrm>
          <a:off x="1055513" y="0"/>
          <a:ext cx="1011047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45746" y="213472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t-BR" sz="3600" b="1" dirty="0" smtClean="0">
                <a:latin typeface="Arial Narrow" charset="0"/>
                <a:ea typeface="Arial" charset="0"/>
                <a:cs typeface="Arial" charset="0"/>
              </a:rPr>
              <a:t>Produção de grãos no Brasil</a:t>
            </a:r>
            <a:endParaRPr lang="pt-BR" sz="3600" b="1" dirty="0">
              <a:latin typeface="Arial Narrow" charset="0"/>
              <a:ea typeface="Arial" charset="0"/>
              <a:cs typeface="Arial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82869" y="0"/>
            <a:ext cx="867103" cy="441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 rot="16200000">
            <a:off x="-67093" y="3528810"/>
            <a:ext cx="1530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 Narrow" panose="020B0606020202030204" pitchFamily="34" charset="0"/>
              </a:rPr>
              <a:t>1000 </a:t>
            </a:r>
            <a:r>
              <a:rPr lang="pt-BR" dirty="0" err="1" smtClean="0">
                <a:latin typeface="Arial Narrow" panose="020B0606020202030204" pitchFamily="34" charset="0"/>
              </a:rPr>
              <a:t>Ton</a:t>
            </a:r>
            <a:endParaRPr lang="pt-BR" dirty="0">
              <a:latin typeface="Arial Narrow" panose="020B0606020202030204" pitchFamily="34" charset="0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1749971" y="1487507"/>
            <a:ext cx="8965250" cy="64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1670549" y="2708851"/>
            <a:ext cx="8965250" cy="64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1655522" y="4020349"/>
            <a:ext cx="8965250" cy="64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1640495" y="5267451"/>
            <a:ext cx="8965250" cy="64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882869" y="1404594"/>
            <a:ext cx="682436" cy="170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200.000</a:t>
            </a:r>
            <a:endParaRPr lang="pt-B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882869" y="2630016"/>
            <a:ext cx="682436" cy="170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150.000</a:t>
            </a:r>
            <a:endParaRPr lang="pt-B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902178" y="3935075"/>
            <a:ext cx="682436" cy="170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100.000</a:t>
            </a:r>
            <a:endParaRPr lang="pt-B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903089" y="5182177"/>
            <a:ext cx="682436" cy="170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5</a:t>
            </a:r>
            <a:r>
              <a:rPr 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0.000</a:t>
            </a:r>
            <a:endParaRPr lang="pt-B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846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31823"/>
            <a:ext cx="12192000" cy="556262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Biossegurança: estudos recentes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186"/>
          <a:stretch/>
        </p:blipFill>
        <p:spPr>
          <a:xfrm>
            <a:off x="3106178" y="957742"/>
            <a:ext cx="1774915" cy="1859492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2431386" y="3089923"/>
            <a:ext cx="3776231" cy="3665045"/>
          </a:xfrm>
          <a:noFill/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sz="2000" i="1" dirty="0" smtClean="0">
                <a:latin typeface="Arial Narrow"/>
              </a:rPr>
              <a:t>A </a:t>
            </a:r>
            <a:r>
              <a:rPr lang="pt-BR" sz="2000" i="1" dirty="0" err="1" smtClean="0">
                <a:latin typeface="Arial Narrow"/>
              </a:rPr>
              <a:t>Decade</a:t>
            </a:r>
            <a:r>
              <a:rPr lang="pt-BR" sz="2000" i="1" dirty="0" smtClean="0">
                <a:latin typeface="Arial Narrow"/>
              </a:rPr>
              <a:t> </a:t>
            </a:r>
            <a:r>
              <a:rPr lang="pt-BR" sz="2000" i="1" dirty="0" err="1" smtClean="0">
                <a:latin typeface="Arial Narrow"/>
              </a:rPr>
              <a:t>of</a:t>
            </a:r>
            <a:r>
              <a:rPr lang="pt-BR" sz="2000" i="1" dirty="0" smtClean="0">
                <a:latin typeface="Arial Narrow"/>
              </a:rPr>
              <a:t> EU-</a:t>
            </a:r>
            <a:r>
              <a:rPr lang="pt-BR" sz="2000" i="1" dirty="0" err="1" smtClean="0">
                <a:latin typeface="Arial Narrow"/>
              </a:rPr>
              <a:t>funded</a:t>
            </a:r>
            <a:r>
              <a:rPr lang="pt-BR" sz="2000" i="1" dirty="0" smtClean="0">
                <a:latin typeface="Arial Narrow"/>
              </a:rPr>
              <a:t> GMO </a:t>
            </a:r>
            <a:r>
              <a:rPr lang="pt-BR" sz="2000" i="1" dirty="0" err="1" smtClean="0">
                <a:latin typeface="Arial Narrow"/>
              </a:rPr>
              <a:t>research</a:t>
            </a:r>
            <a:r>
              <a:rPr lang="pt-BR" sz="2000" i="1" dirty="0">
                <a:latin typeface="Arial Narrow"/>
              </a:rPr>
              <a:t> </a:t>
            </a:r>
            <a:r>
              <a:rPr lang="pt-BR" sz="2000" i="1" dirty="0" smtClean="0">
                <a:latin typeface="Arial Narrow"/>
              </a:rPr>
              <a:t>2001-2010</a:t>
            </a:r>
          </a:p>
          <a:p>
            <a:pPr eaLnBrk="1" hangingPunct="1">
              <a:defRPr/>
            </a:pPr>
            <a:r>
              <a:rPr lang="pt-BR" sz="2000" dirty="0" smtClean="0">
                <a:latin typeface="Arial Narrow"/>
              </a:rPr>
              <a:t>50 </a:t>
            </a:r>
            <a:r>
              <a:rPr lang="pt-BR" sz="2000" dirty="0">
                <a:latin typeface="Arial Narrow"/>
              </a:rPr>
              <a:t>projetos de </a:t>
            </a:r>
            <a:r>
              <a:rPr lang="pt-BR" sz="2000" dirty="0" smtClean="0">
                <a:latin typeface="Arial Narrow"/>
              </a:rPr>
              <a:t>pesquisa e 400 grupos de investigação </a:t>
            </a:r>
          </a:p>
          <a:p>
            <a:pPr marL="0" indent="0" eaLnBrk="1" hangingPunct="1">
              <a:buNone/>
              <a:defRPr/>
            </a:pPr>
            <a:r>
              <a:rPr lang="pt-BR" sz="2000" b="1" dirty="0" smtClean="0">
                <a:latin typeface="Arial Narrow"/>
              </a:rPr>
              <a:t>Conclusão: </a:t>
            </a:r>
            <a:r>
              <a:rPr lang="pt-BR" sz="2000" dirty="0" smtClean="0">
                <a:latin typeface="Arial Narrow"/>
              </a:rPr>
              <a:t>Não </a:t>
            </a:r>
            <a:r>
              <a:rPr lang="pt-BR" sz="2000" dirty="0">
                <a:latin typeface="Arial Narrow"/>
              </a:rPr>
              <a:t>há nenhuma evidência científica associando os </a:t>
            </a:r>
            <a:r>
              <a:rPr lang="pt-BR" sz="2000" dirty="0" err="1">
                <a:latin typeface="Arial Narrow"/>
              </a:rPr>
              <a:t>OGMs</a:t>
            </a:r>
            <a:r>
              <a:rPr lang="pt-BR" sz="2000" dirty="0">
                <a:latin typeface="Arial Narrow"/>
              </a:rPr>
              <a:t> a maiores riscos para o meio ambiente ou para a alimentação se comparados aos apresentados por plantas </a:t>
            </a:r>
            <a:r>
              <a:rPr lang="pt-BR" sz="2000" dirty="0" smtClean="0">
                <a:latin typeface="Arial Narrow"/>
              </a:rPr>
              <a:t>convencionais</a:t>
            </a:r>
          </a:p>
          <a:p>
            <a:pPr marL="0" indent="0">
              <a:buNone/>
              <a:defRPr/>
            </a:pPr>
            <a:r>
              <a:rPr lang="pt-BR" sz="1600" i="1" dirty="0">
                <a:latin typeface="Arial Narrow"/>
              </a:rPr>
              <a:t>A </a:t>
            </a:r>
            <a:r>
              <a:rPr lang="pt-BR" sz="1600" i="1" dirty="0" err="1">
                <a:latin typeface="Arial Narrow"/>
              </a:rPr>
              <a:t>Decade</a:t>
            </a:r>
            <a:r>
              <a:rPr lang="pt-BR" sz="1600" i="1" dirty="0">
                <a:latin typeface="Arial Narrow"/>
              </a:rPr>
              <a:t> </a:t>
            </a:r>
            <a:r>
              <a:rPr lang="pt-BR" sz="1600" i="1" dirty="0" err="1">
                <a:latin typeface="Arial Narrow"/>
              </a:rPr>
              <a:t>of</a:t>
            </a:r>
            <a:r>
              <a:rPr lang="pt-BR" sz="1600" i="1" dirty="0">
                <a:latin typeface="Arial Narrow"/>
              </a:rPr>
              <a:t> EU-</a:t>
            </a:r>
            <a:r>
              <a:rPr lang="pt-BR" sz="1600" i="1" dirty="0" err="1">
                <a:latin typeface="Arial Narrow"/>
              </a:rPr>
              <a:t>funded</a:t>
            </a:r>
            <a:r>
              <a:rPr lang="pt-BR" sz="1600" i="1" dirty="0">
                <a:latin typeface="Arial Narrow"/>
              </a:rPr>
              <a:t> GMO </a:t>
            </a:r>
            <a:r>
              <a:rPr lang="pt-BR" sz="1600" i="1" dirty="0" err="1">
                <a:latin typeface="Arial Narrow"/>
              </a:rPr>
              <a:t>research</a:t>
            </a:r>
            <a:r>
              <a:rPr lang="pt-BR" sz="1600" i="1" dirty="0">
                <a:latin typeface="Arial Narrow"/>
              </a:rPr>
              <a:t> </a:t>
            </a:r>
            <a:r>
              <a:rPr lang="pt-BR" sz="1600" i="1" dirty="0" smtClean="0">
                <a:latin typeface="Arial Narrow"/>
              </a:rPr>
              <a:t>2001-2010, 2011</a:t>
            </a:r>
            <a:endParaRPr lang="pt-BR" sz="1600" i="1" dirty="0">
              <a:latin typeface="Arial Narrow"/>
            </a:endParaRPr>
          </a:p>
          <a:p>
            <a:pPr marL="0" indent="0" eaLnBrk="1" hangingPunct="1">
              <a:buNone/>
              <a:defRPr/>
            </a:pPr>
            <a:endParaRPr lang="pt-BR" sz="2000" dirty="0">
              <a:latin typeface="Arial Narrow"/>
            </a:endParaRP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6200601" y="3089923"/>
            <a:ext cx="3776231" cy="366504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2000" i="1" dirty="0">
                <a:latin typeface="Arial Narrow" panose="020B0606020202030204" pitchFamily="34" charset="0"/>
              </a:rPr>
              <a:t>Prevalence and impacts of genetically engineered feedstuffs on livestock populations</a:t>
            </a:r>
          </a:p>
          <a:p>
            <a:pPr>
              <a:defRPr/>
            </a:pPr>
            <a:r>
              <a:rPr lang="pt-BR" sz="2000" dirty="0" smtClean="0">
                <a:latin typeface="Arial Narrow" panose="020B0606020202030204" pitchFamily="34" charset="0"/>
              </a:rPr>
              <a:t>29 anos de produção agropecuária/ </a:t>
            </a:r>
            <a:r>
              <a:rPr lang="pt-BR" sz="2000" dirty="0">
                <a:latin typeface="Arial Narrow" panose="020B0606020202030204" pitchFamily="34" charset="0"/>
              </a:rPr>
              <a:t>d</a:t>
            </a:r>
            <a:r>
              <a:rPr lang="pt-BR" sz="2000" dirty="0" smtClean="0">
                <a:latin typeface="Arial Narrow" panose="020B0606020202030204" pitchFamily="34" charset="0"/>
              </a:rPr>
              <a:t>ados de 100 bilhões de animais </a:t>
            </a:r>
          </a:p>
          <a:p>
            <a:pPr marL="0" indent="0">
              <a:buNone/>
              <a:defRPr/>
            </a:pPr>
            <a:r>
              <a:rPr lang="pt-BR" sz="2000" b="1" dirty="0" smtClean="0">
                <a:latin typeface="Arial Narrow" panose="020B0606020202030204" pitchFamily="34" charset="0"/>
              </a:rPr>
              <a:t>Conclusão: </a:t>
            </a:r>
            <a:r>
              <a:rPr lang="pt-BR" sz="2000" dirty="0" smtClean="0">
                <a:latin typeface="Arial Narrow" panose="020B0606020202030204" pitchFamily="34" charset="0"/>
              </a:rPr>
              <a:t>A </a:t>
            </a:r>
            <a:r>
              <a:rPr lang="pt-BR" sz="2000" dirty="0">
                <a:latin typeface="Arial Narrow" panose="020B0606020202030204" pitchFamily="34" charset="0"/>
              </a:rPr>
              <a:t>alimentação transgênica é equivalente à não transgênica e não há evidências de reações adversas associadas aos produtos geneticamente </a:t>
            </a:r>
            <a:r>
              <a:rPr lang="pt-BR" sz="2000" dirty="0" smtClean="0">
                <a:latin typeface="Arial Narrow" panose="020B0606020202030204" pitchFamily="34" charset="0"/>
              </a:rPr>
              <a:t>modificados</a:t>
            </a:r>
          </a:p>
          <a:p>
            <a:pPr marL="0" indent="0">
              <a:buNone/>
              <a:defRPr/>
            </a:pPr>
            <a:r>
              <a:rPr lang="pt-BR" sz="1600" i="1" dirty="0" err="1" smtClean="0">
                <a:latin typeface="Arial Narrow" panose="020B0606020202030204" pitchFamily="34" charset="0"/>
              </a:rPr>
              <a:t>Journal</a:t>
            </a:r>
            <a:r>
              <a:rPr lang="pt-BR" sz="1600" i="1" dirty="0" smtClean="0">
                <a:latin typeface="Arial Narrow" panose="020B0606020202030204" pitchFamily="34" charset="0"/>
              </a:rPr>
              <a:t> </a:t>
            </a:r>
            <a:r>
              <a:rPr lang="pt-BR" sz="1600" i="1" dirty="0" err="1">
                <a:latin typeface="Arial Narrow" panose="020B0606020202030204" pitchFamily="34" charset="0"/>
              </a:rPr>
              <a:t>of</a:t>
            </a:r>
            <a:r>
              <a:rPr lang="pt-BR" sz="1600" i="1" dirty="0">
                <a:latin typeface="Arial Narrow" panose="020B0606020202030204" pitchFamily="34" charset="0"/>
              </a:rPr>
              <a:t> Animal Science 92, </a:t>
            </a:r>
            <a:r>
              <a:rPr lang="pt-BR" sz="1600" dirty="0" smtClean="0">
                <a:latin typeface="Arial Narrow" panose="020B0606020202030204" pitchFamily="34" charset="0"/>
              </a:rPr>
              <a:t>4255-4278 , 2014</a:t>
            </a:r>
            <a:endParaRPr lang="pt-BR" sz="1600" dirty="0">
              <a:latin typeface="Arial Narrow" panose="020B0606020202030204" pitchFamily="34" charset="0"/>
            </a:endParaRPr>
          </a:p>
          <a:p>
            <a:pPr marL="0" indent="0">
              <a:buNone/>
              <a:defRPr/>
            </a:pPr>
            <a:endParaRPr lang="pt-BR" sz="2000" dirty="0">
              <a:latin typeface="Arial Narrow" panose="020B0606020202030204" pitchFamily="34" charset="0"/>
            </a:endParaRPr>
          </a:p>
          <a:p>
            <a:pPr marL="0" indent="0">
              <a:buNone/>
              <a:defRPr/>
            </a:pPr>
            <a:endParaRPr lang="pt-BR" sz="2000" dirty="0">
              <a:latin typeface="Arial Narrow" panose="020B060602020203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5384" y="1093585"/>
            <a:ext cx="1674924" cy="172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48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0229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CIB: quem somos?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42869" y="1146644"/>
            <a:ext cx="51558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dirty="0" smtClean="0">
                <a:latin typeface="Arial Narrow" panose="020B0606020202030204" pitchFamily="34" charset="0"/>
              </a:rPr>
              <a:t>Organização </a:t>
            </a:r>
            <a:r>
              <a:rPr lang="pt-BR" sz="2200" dirty="0">
                <a:latin typeface="Arial Narrow" panose="020B0606020202030204" pitchFamily="34" charset="0"/>
              </a:rPr>
              <a:t>não-governamental </a:t>
            </a:r>
            <a:r>
              <a:rPr lang="pt-BR" sz="2200" dirty="0" smtClean="0">
                <a:latin typeface="Arial Narrow" panose="020B0606020202030204" pitchFamily="34" charset="0"/>
              </a:rPr>
              <a:t>cujo objetivo é </a:t>
            </a:r>
            <a:r>
              <a:rPr lang="pt-BR" sz="2200" dirty="0">
                <a:latin typeface="Arial Narrow" panose="020B0606020202030204" pitchFamily="34" charset="0"/>
              </a:rPr>
              <a:t>divulgar informações técnico-científicas sobre a </a:t>
            </a:r>
            <a:r>
              <a:rPr lang="pt-BR" sz="2200" dirty="0" smtClean="0">
                <a:latin typeface="Arial Narrow" panose="020B0606020202030204" pitchFamily="34" charset="0"/>
              </a:rPr>
              <a:t>Biotecnologia</a:t>
            </a:r>
            <a:endParaRPr lang="pt-BR" sz="2200" dirty="0">
              <a:latin typeface="Arial Narrow" panose="020B0606020202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441582" y="1146644"/>
            <a:ext cx="51558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>
                <a:latin typeface="Arial Narrow" panose="020B0606020202030204" pitchFamily="34" charset="0"/>
              </a:rPr>
              <a:t>Atuamos por meio de parcerias com instituições </a:t>
            </a:r>
            <a:r>
              <a:rPr lang="pt-BR" sz="2200" dirty="0">
                <a:latin typeface="Arial Narrow" panose="020B0606020202030204" pitchFamily="34" charset="0"/>
              </a:rPr>
              <a:t>e organizações públicas e </a:t>
            </a:r>
            <a:r>
              <a:rPr lang="pt-BR" sz="2200" dirty="0" smtClean="0">
                <a:latin typeface="Arial Narrow" panose="020B0606020202030204" pitchFamily="34" charset="0"/>
              </a:rPr>
              <a:t>privadas de pesquisa e desenvolvimento</a:t>
            </a:r>
            <a:endParaRPr lang="pt-BR" sz="2200" dirty="0">
              <a:latin typeface="Arial Narrow" panose="020B0606020202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407421"/>
            <a:ext cx="12192000" cy="5418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400" b="1" dirty="0" smtClean="0">
                <a:latin typeface="Arial Narrow"/>
                <a:ea typeface="ＭＳ Ｐゴシック" pitchFamily="34" charset="-128"/>
              </a:rPr>
              <a:t>Parceiros e associados</a:t>
            </a:r>
            <a:endParaRPr lang="pt-BR" sz="2400" b="1" dirty="0">
              <a:latin typeface="Arial Narrow"/>
              <a:ea typeface="ＭＳ Ｐゴシック" pitchFamily="34" charset="-128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54" t="4240" r="4615" b="5405"/>
          <a:stretch/>
        </p:blipFill>
        <p:spPr>
          <a:xfrm>
            <a:off x="6952592" y="4198209"/>
            <a:ext cx="1171152" cy="115814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8182" y="2969369"/>
            <a:ext cx="1905000" cy="103822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51146" y="5793575"/>
            <a:ext cx="1021932" cy="71687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066" b="10154"/>
          <a:stretch/>
        </p:blipFill>
        <p:spPr>
          <a:xfrm>
            <a:off x="1248182" y="4557199"/>
            <a:ext cx="1364443" cy="50575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42" r="10154" b="17343"/>
          <a:stretch/>
        </p:blipFill>
        <p:spPr>
          <a:xfrm>
            <a:off x="1248182" y="5976034"/>
            <a:ext cx="1551322" cy="38385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78" b="12317"/>
          <a:stretch/>
        </p:blipFill>
        <p:spPr>
          <a:xfrm>
            <a:off x="4231763" y="5789851"/>
            <a:ext cx="1175193" cy="65994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0" b="29405"/>
          <a:stretch/>
        </p:blipFill>
        <p:spPr>
          <a:xfrm>
            <a:off x="6811080" y="5944186"/>
            <a:ext cx="1407735" cy="566267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989" y="4387549"/>
            <a:ext cx="1054089" cy="77946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912"/>
          <a:stretch/>
        </p:blipFill>
        <p:spPr>
          <a:xfrm>
            <a:off x="6897195" y="3128453"/>
            <a:ext cx="1321620" cy="713739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7358" y="3043321"/>
            <a:ext cx="884004" cy="88400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64" t="28540" r="16728"/>
          <a:stretch/>
        </p:blipFill>
        <p:spPr>
          <a:xfrm>
            <a:off x="9521786" y="3182775"/>
            <a:ext cx="1442434" cy="61939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51" t="27336" r="6502" b="43429"/>
          <a:stretch/>
        </p:blipFill>
        <p:spPr>
          <a:xfrm>
            <a:off x="3988659" y="4551345"/>
            <a:ext cx="1587899" cy="5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926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454186" y="3367737"/>
            <a:ext cx="9060295" cy="326199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defRPr/>
            </a:pPr>
            <a:r>
              <a:rPr lang="pt-BR" sz="4500" b="1" dirty="0" smtClean="0">
                <a:latin typeface="Arial Narrow" charset="0"/>
              </a:rPr>
              <a:t> </a:t>
            </a:r>
            <a:r>
              <a:rPr lang="pt-BR" sz="3600" b="1" dirty="0" smtClean="0">
                <a:latin typeface="Arial Narrow" pitchFamily="34" charset="0"/>
              </a:rPr>
              <a:t>Obrigada</a:t>
            </a:r>
          </a:p>
          <a:p>
            <a:pPr algn="ctr"/>
            <a:endParaRPr lang="pt-BR" sz="3600" b="1" dirty="0" smtClean="0">
              <a:latin typeface="Arial Narrow" charset="0"/>
            </a:endParaRPr>
          </a:p>
          <a:p>
            <a:pPr algn="ctr"/>
            <a:r>
              <a:rPr lang="pt-BR" sz="2400" dirty="0" smtClean="0">
                <a:latin typeface="Arial Narrow" charset="0"/>
              </a:rPr>
              <a:t>Adriana Brondani, PhD em Ciências Biológicas</a:t>
            </a:r>
          </a:p>
          <a:p>
            <a:pPr algn="ctr"/>
            <a:endParaRPr lang="pt-BR" sz="2400" dirty="0" smtClean="0">
              <a:latin typeface="Arial Narrow" charset="0"/>
            </a:endParaRPr>
          </a:p>
          <a:p>
            <a:pPr algn="ctr"/>
            <a:r>
              <a:rPr lang="pt-BR" sz="2400" dirty="0" smtClean="0">
                <a:latin typeface="Arial Narrow" pitchFamily="34" charset="0"/>
              </a:rPr>
              <a:t>Brasília, 11 de agosto </a:t>
            </a:r>
            <a:r>
              <a:rPr lang="pt-BR" sz="2400" smtClean="0">
                <a:latin typeface="Arial Narrow" pitchFamily="34" charset="0"/>
              </a:rPr>
              <a:t>de 2015</a:t>
            </a:r>
            <a:endParaRPr lang="pt-BR" sz="2400" dirty="0" smtClean="0">
              <a:latin typeface="Arial Narrow" charset="0"/>
            </a:endParaRPr>
          </a:p>
        </p:txBody>
      </p:sp>
      <p:pic>
        <p:nvPicPr>
          <p:cNvPr id="5" name="52c77bfd-697c-4440-903c-f244cee78a20" descr="F1259BC3-8C26-470D-9D25-3EF7AB2F0FB2@aja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1991" y="-5410"/>
            <a:ext cx="4704686" cy="352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2795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1" y="0"/>
            <a:ext cx="12192001" cy="11730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6371" y="1017357"/>
            <a:ext cx="9440744" cy="584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10667114" y="1173003"/>
            <a:ext cx="1524886" cy="568499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173003"/>
            <a:ext cx="1226371" cy="568499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 flipV="1">
            <a:off x="1344704" y="6429866"/>
            <a:ext cx="9757188" cy="4281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333076" y="6429866"/>
            <a:ext cx="2486811" cy="314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b="1" dirty="0" err="1" smtClean="0">
                <a:solidFill>
                  <a:schemeClr val="bg1"/>
                </a:solidFill>
                <a:latin typeface="Arial Narrow" charset="0"/>
              </a:rPr>
              <a:t>Teosinto</a:t>
            </a:r>
            <a:endParaRPr lang="pt-BR" sz="2000" b="1" dirty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003687" y="6429866"/>
            <a:ext cx="2486811" cy="314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rial Narrow" charset="0"/>
              </a:rPr>
              <a:t>Milho moderno</a:t>
            </a:r>
            <a:endParaRPr lang="pt-BR" sz="2000" b="1" dirty="0">
              <a:solidFill>
                <a:schemeClr val="bg1"/>
              </a:solidFill>
              <a:latin typeface="Arial Narrow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0229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Arial Narrow"/>
                <a:ea typeface="ＭＳ Ｐゴシック" pitchFamily="34" charset="-128"/>
              </a:rPr>
              <a:t>O mito do alimento natural</a:t>
            </a:r>
            <a:endParaRPr lang="pt-BR" sz="3600" b="1" dirty="0">
              <a:solidFill>
                <a:schemeClr val="bg1"/>
              </a:solidFill>
              <a:latin typeface="Arial Narrow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4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667000" y="-2667001"/>
            <a:ext cx="6858001" cy="12192002"/>
          </a:xfrm>
          <a:prstGeom prst="rect">
            <a:avLst/>
          </a:prstGeom>
        </p:spPr>
      </p:pic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" y="0"/>
            <a:ext cx="2409711" cy="6858000"/>
          </a:xfrm>
        </p:spPr>
        <p:txBody>
          <a:bodyPr rtlCol="0">
            <a:no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ＭＳ Ｐゴシック" pitchFamily="34" charset="-128"/>
              </a:rPr>
              <a:t>Alteramos o genoma de plantas por milhares de anos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64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759172" y="1"/>
            <a:ext cx="8428319" cy="16889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6866" name="Picture 2" descr="TeosinteCorn.jpg                                               00000036Milda's Blue Box               B3184A49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9172" y="1558673"/>
            <a:ext cx="8351520" cy="490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5407427" y="1786129"/>
            <a:ext cx="104451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/>
              </a:rPr>
              <a:t>Teosinto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/>
            </a:endParaRPr>
          </a:p>
        </p:txBody>
      </p:sp>
      <p:sp>
        <p:nvSpPr>
          <p:cNvPr id="36869" name="CaixaDeTexto 2"/>
          <p:cNvSpPr txBox="1">
            <a:spLocks noChangeArrowheads="1"/>
          </p:cNvSpPr>
          <p:nvPr/>
        </p:nvSpPr>
        <p:spPr bwMode="auto">
          <a:xfrm>
            <a:off x="5625708" y="5801869"/>
            <a:ext cx="731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Arial Narrow" charset="0"/>
              </a:rPr>
              <a:t>Milho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110692" y="1"/>
            <a:ext cx="2081308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"/>
            <a:ext cx="2081308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524000" y="188641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Arial Narrow"/>
              </a:rPr>
              <a:t>Alterações genéticas resultaram na domesticação do milho durante 10.000 anos</a:t>
            </a:r>
            <a:endParaRPr lang="pt-BR" sz="3600" b="1" dirty="0">
              <a:solidFill>
                <a:schemeClr val="bg1"/>
              </a:solidFill>
              <a:latin typeface="Arial Narrow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081308" y="6325744"/>
            <a:ext cx="8428319" cy="532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04595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"/>
          <p:cNvSpPr txBox="1">
            <a:spLocks noChangeArrowheads="1"/>
          </p:cNvSpPr>
          <p:nvPr/>
        </p:nvSpPr>
        <p:spPr bwMode="auto">
          <a:xfrm>
            <a:off x="0" y="6457890"/>
            <a:ext cx="12192000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 smtClean="0">
                <a:latin typeface="Arial Narrow" charset="0"/>
              </a:rPr>
              <a:t>Aproximadamente 300 são cultivadas atualmente </a:t>
            </a:r>
            <a:endParaRPr lang="pt-BR" sz="2000" b="1" dirty="0">
              <a:latin typeface="Arial Narrow" charset="0"/>
            </a:endParaRPr>
          </a:p>
        </p:txBody>
      </p:sp>
      <p:sp>
        <p:nvSpPr>
          <p:cNvPr id="20" name="CaixaDeTexto 2"/>
          <p:cNvSpPr txBox="1">
            <a:spLocks noChangeArrowheads="1"/>
          </p:cNvSpPr>
          <p:nvPr/>
        </p:nvSpPr>
        <p:spPr bwMode="auto">
          <a:xfrm>
            <a:off x="0" y="4384652"/>
            <a:ext cx="12192000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 smtClean="0">
                <a:latin typeface="Arial Narrow" charset="0"/>
              </a:rPr>
              <a:t>3000 espécies têm sido utilizadas pelo homem</a:t>
            </a:r>
            <a:endParaRPr lang="pt-BR" sz="2000" b="1" dirty="0">
              <a:latin typeface="Arial Narrow" charset="0"/>
            </a:endParaRPr>
          </a:p>
        </p:txBody>
      </p:sp>
      <p:sp>
        <p:nvSpPr>
          <p:cNvPr id="19" name="CaixaDeTexto 2"/>
          <p:cNvSpPr txBox="1">
            <a:spLocks noChangeArrowheads="1"/>
          </p:cNvSpPr>
          <p:nvPr/>
        </p:nvSpPr>
        <p:spPr bwMode="auto">
          <a:xfrm>
            <a:off x="0" y="2651957"/>
            <a:ext cx="12192000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 smtClean="0">
                <a:latin typeface="Arial Narrow" charset="0"/>
              </a:rPr>
              <a:t>350.000 espécies vegetais conhecidas</a:t>
            </a:r>
            <a:endParaRPr lang="pt-BR" sz="2000" b="1" dirty="0">
              <a:latin typeface="Arial Narrow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67058"/>
            <a:ext cx="12192000" cy="96229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  <a:cs typeface="+mj-cs"/>
              </a:rPr>
              <a:t>As seleções natural e artificial transformaram </a:t>
            </a:r>
          </a:p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  <a:cs typeface="+mj-cs"/>
              </a:rPr>
              <a:t>espécies selvagens em domesticadas e cultivadas</a:t>
            </a:r>
            <a:endParaRPr lang="pt-BR" sz="3600" b="1" dirty="0">
              <a:latin typeface="Arial Narrow"/>
              <a:ea typeface="ＭＳ Ｐゴシック" pitchFamily="34" charset="-128"/>
              <a:cs typeface="+mj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0686" y="1199828"/>
            <a:ext cx="832901" cy="1561689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037159" y="2398960"/>
            <a:ext cx="2009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rial Narrow" panose="020B0606020202030204" pitchFamily="34" charset="0"/>
              </a:rPr>
              <a:t>Repolho Selvagem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8749" y="4947805"/>
            <a:ext cx="602831" cy="1420131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3358461" y="5760996"/>
            <a:ext cx="1023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rial Narrow" panose="020B0606020202030204" pitchFamily="34" charset="0"/>
              </a:rPr>
              <a:t>Couve </a:t>
            </a:r>
          </a:p>
          <a:p>
            <a:r>
              <a:rPr lang="pt-BR" sz="1400" dirty="0" smtClean="0">
                <a:latin typeface="Arial Narrow" panose="020B0606020202030204" pitchFamily="34" charset="0"/>
              </a:rPr>
              <a:t>de Bruxelas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3709" y="5082600"/>
            <a:ext cx="1866900" cy="1381125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6392945" y="6139988"/>
            <a:ext cx="886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rial Narrow" panose="020B0606020202030204" pitchFamily="34" charset="0"/>
              </a:rPr>
              <a:t>Couve-flor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2407679" y="3138984"/>
            <a:ext cx="1478281" cy="1200150"/>
            <a:chOff x="643944" y="3062821"/>
            <a:chExt cx="1478281" cy="1200150"/>
          </a:xfrm>
        </p:grpSpPr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64925" y="3062821"/>
              <a:ext cx="1257300" cy="1200150"/>
            </a:xfrm>
            <a:prstGeom prst="rect">
              <a:avLst/>
            </a:prstGeom>
          </p:spPr>
        </p:pic>
        <p:sp>
          <p:nvSpPr>
            <p:cNvPr id="28" name="CaixaDeTexto 27"/>
            <p:cNvSpPr txBox="1"/>
            <p:nvPr/>
          </p:nvSpPr>
          <p:spPr>
            <a:xfrm>
              <a:off x="643944" y="3863662"/>
              <a:ext cx="490313" cy="2805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sz="14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7" name="CaixaDeTexto 26"/>
          <p:cNvSpPr txBox="1"/>
          <p:nvPr/>
        </p:nvSpPr>
        <p:spPr>
          <a:xfrm>
            <a:off x="3400594" y="4017878"/>
            <a:ext cx="1023283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rial Narrow" panose="020B0606020202030204" pitchFamily="34" charset="0"/>
              </a:rPr>
              <a:t>Repolho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6203" y="3010676"/>
            <a:ext cx="861176" cy="1388275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6086970" y="4032546"/>
            <a:ext cx="2009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rial Narrow" panose="020B0606020202030204" pitchFamily="34" charset="0"/>
              </a:rPr>
              <a:t>Couve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1184" y="2966107"/>
            <a:ext cx="1115176" cy="1472032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8676262" y="4196419"/>
            <a:ext cx="2009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rial Narrow" panose="020B0606020202030204" pitchFamily="34" charset="0"/>
              </a:rPr>
              <a:t>Brócolis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pic>
        <p:nvPicPr>
          <p:cNvPr id="34" name="Imagem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9952" y="4784683"/>
            <a:ext cx="1290110" cy="1786977"/>
          </a:xfrm>
          <a:prstGeom prst="rect">
            <a:avLst/>
          </a:prstGeom>
        </p:spPr>
      </p:pic>
      <p:sp>
        <p:nvSpPr>
          <p:cNvPr id="35" name="CaixaDeTexto 34"/>
          <p:cNvSpPr txBox="1"/>
          <p:nvPr/>
        </p:nvSpPr>
        <p:spPr>
          <a:xfrm>
            <a:off x="8707680" y="6215459"/>
            <a:ext cx="1662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rial Narrow" panose="020B0606020202030204" pitchFamily="34" charset="0"/>
              </a:rPr>
              <a:t>Couve-rábano</a:t>
            </a:r>
            <a:endParaRPr lang="pt-BR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32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undo"/>
          <p:cNvGrpSpPr/>
          <p:nvPr/>
        </p:nvGrpSpPr>
        <p:grpSpPr>
          <a:xfrm>
            <a:off x="150607" y="1011219"/>
            <a:ext cx="11822375" cy="5767115"/>
            <a:chOff x="142875" y="1547813"/>
            <a:chExt cx="8858250" cy="432117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" name="Greenland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986088" y="1547813"/>
              <a:ext cx="1127125" cy="614363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grpFill/>
            <a:ln w="3175">
              <a:solidFill>
                <a:schemeClr val="accent4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de-DE" sz="1800">
                <a:solidFill>
                  <a:schemeClr val="tx1"/>
                </a:solidFill>
                <a:latin typeface="Calibri" pitchFamily="34" charset="0"/>
              </a:endParaRPr>
            </a:p>
          </p:txBody>
        </p:sp>
        <p:grpSp>
          <p:nvGrpSpPr>
            <p:cNvPr id="6" name="Sub-saharan Africa"/>
            <p:cNvGrpSpPr/>
            <p:nvPr/>
          </p:nvGrpSpPr>
          <p:grpSpPr>
            <a:xfrm>
              <a:off x="3740150" y="3181351"/>
              <a:ext cx="1938338" cy="2027238"/>
              <a:chOff x="3740150" y="3181351"/>
              <a:chExt cx="1938338" cy="2027238"/>
            </a:xfrm>
            <a:grpFill/>
          </p:grpSpPr>
          <p:sp>
            <p:nvSpPr>
              <p:cNvPr id="149" name="Zimbabw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932363" y="4584701"/>
                <a:ext cx="222250" cy="222250"/>
              </a:xfrm>
              <a:custGeom>
                <a:avLst/>
                <a:gdLst>
                  <a:gd name="T0" fmla="*/ 2147483647 w 552"/>
                  <a:gd name="T1" fmla="*/ 2147483647 h 552"/>
                  <a:gd name="T2" fmla="*/ 2147483647 w 552"/>
                  <a:gd name="T3" fmla="*/ 2147483647 h 552"/>
                  <a:gd name="T4" fmla="*/ 2147483647 w 552"/>
                  <a:gd name="T5" fmla="*/ 2147483647 h 552"/>
                  <a:gd name="T6" fmla="*/ 2147483647 w 552"/>
                  <a:gd name="T7" fmla="*/ 2147483647 h 552"/>
                  <a:gd name="T8" fmla="*/ 2147483647 w 552"/>
                  <a:gd name="T9" fmla="*/ 2147483647 h 552"/>
                  <a:gd name="T10" fmla="*/ 2147483647 w 552"/>
                  <a:gd name="T11" fmla="*/ 2147483647 h 552"/>
                  <a:gd name="T12" fmla="*/ 2147483647 w 552"/>
                  <a:gd name="T13" fmla="*/ 2147483647 h 552"/>
                  <a:gd name="T14" fmla="*/ 2147483647 w 552"/>
                  <a:gd name="T15" fmla="*/ 2147483647 h 552"/>
                  <a:gd name="T16" fmla="*/ 2147483647 w 552"/>
                  <a:gd name="T17" fmla="*/ 2147483647 h 552"/>
                  <a:gd name="T18" fmla="*/ 2147483647 w 552"/>
                  <a:gd name="T19" fmla="*/ 2147483647 h 552"/>
                  <a:gd name="T20" fmla="*/ 2147483647 w 552"/>
                  <a:gd name="T21" fmla="*/ 2147483647 h 552"/>
                  <a:gd name="T22" fmla="*/ 2147483647 w 552"/>
                  <a:gd name="T23" fmla="*/ 2147483647 h 552"/>
                  <a:gd name="T24" fmla="*/ 2147483647 w 552"/>
                  <a:gd name="T25" fmla="*/ 2147483647 h 552"/>
                  <a:gd name="T26" fmla="*/ 2147483647 w 552"/>
                  <a:gd name="T27" fmla="*/ 2147483647 h 552"/>
                  <a:gd name="T28" fmla="*/ 2147483647 w 552"/>
                  <a:gd name="T29" fmla="*/ 2147483647 h 552"/>
                  <a:gd name="T30" fmla="*/ 2147483647 w 552"/>
                  <a:gd name="T31" fmla="*/ 2147483647 h 552"/>
                  <a:gd name="T32" fmla="*/ 2147483647 w 552"/>
                  <a:gd name="T33" fmla="*/ 2147483647 h 552"/>
                  <a:gd name="T34" fmla="*/ 2147483647 w 552"/>
                  <a:gd name="T35" fmla="*/ 2147483647 h 552"/>
                  <a:gd name="T36" fmla="*/ 2147483647 w 552"/>
                  <a:gd name="T37" fmla="*/ 2147483647 h 552"/>
                  <a:gd name="T38" fmla="*/ 2147483647 w 552"/>
                  <a:gd name="T39" fmla="*/ 2147483647 h 552"/>
                  <a:gd name="T40" fmla="*/ 2147483647 w 552"/>
                  <a:gd name="T41" fmla="*/ 2147483647 h 552"/>
                  <a:gd name="T42" fmla="*/ 2147483647 w 552"/>
                  <a:gd name="T43" fmla="*/ 2147483647 h 552"/>
                  <a:gd name="T44" fmla="*/ 2147483647 w 552"/>
                  <a:gd name="T45" fmla="*/ 2147483647 h 552"/>
                  <a:gd name="T46" fmla="*/ 2147483647 w 552"/>
                  <a:gd name="T47" fmla="*/ 2147483647 h 552"/>
                  <a:gd name="T48" fmla="*/ 2147483647 w 552"/>
                  <a:gd name="T49" fmla="*/ 2147483647 h 552"/>
                  <a:gd name="T50" fmla="*/ 2147483647 w 552"/>
                  <a:gd name="T51" fmla="*/ 2147483647 h 552"/>
                  <a:gd name="T52" fmla="*/ 2147483647 w 552"/>
                  <a:gd name="T53" fmla="*/ 2147483647 h 552"/>
                  <a:gd name="T54" fmla="*/ 2147483647 w 552"/>
                  <a:gd name="T55" fmla="*/ 2147483647 h 552"/>
                  <a:gd name="T56" fmla="*/ 2147483647 w 552"/>
                  <a:gd name="T57" fmla="*/ 2147483647 h 552"/>
                  <a:gd name="T58" fmla="*/ 2147483647 w 552"/>
                  <a:gd name="T59" fmla="*/ 2147483647 h 552"/>
                  <a:gd name="T60" fmla="*/ 2147483647 w 552"/>
                  <a:gd name="T61" fmla="*/ 2147483647 h 552"/>
                  <a:gd name="T62" fmla="*/ 2147483647 w 552"/>
                  <a:gd name="T63" fmla="*/ 2147483647 h 552"/>
                  <a:gd name="T64" fmla="*/ 2147483647 w 552"/>
                  <a:gd name="T65" fmla="*/ 2147483647 h 552"/>
                  <a:gd name="T66" fmla="*/ 2147483647 w 552"/>
                  <a:gd name="T67" fmla="*/ 2147483647 h 552"/>
                  <a:gd name="T68" fmla="*/ 2147483647 w 552"/>
                  <a:gd name="T69" fmla="*/ 2147483647 h 552"/>
                  <a:gd name="T70" fmla="*/ 2147483647 w 552"/>
                  <a:gd name="T71" fmla="*/ 2147483647 h 552"/>
                  <a:gd name="T72" fmla="*/ 2147483647 w 552"/>
                  <a:gd name="T73" fmla="*/ 2147483647 h 552"/>
                  <a:gd name="T74" fmla="*/ 2147483647 w 552"/>
                  <a:gd name="T75" fmla="*/ 0 h 552"/>
                  <a:gd name="T76" fmla="*/ 2147483647 w 552"/>
                  <a:gd name="T77" fmla="*/ 2147483647 h 552"/>
                  <a:gd name="T78" fmla="*/ 2147483647 w 552"/>
                  <a:gd name="T79" fmla="*/ 2147483647 h 552"/>
                  <a:gd name="T80" fmla="*/ 2147483647 w 552"/>
                  <a:gd name="T81" fmla="*/ 2147483647 h 552"/>
                  <a:gd name="T82" fmla="*/ 2147483647 w 552"/>
                  <a:gd name="T83" fmla="*/ 2147483647 h 552"/>
                  <a:gd name="T84" fmla="*/ 2147483647 w 552"/>
                  <a:gd name="T85" fmla="*/ 2147483647 h 552"/>
                  <a:gd name="T86" fmla="*/ 2147483647 w 552"/>
                  <a:gd name="T87" fmla="*/ 2147483647 h 552"/>
                  <a:gd name="T88" fmla="*/ 2147483647 w 552"/>
                  <a:gd name="T89" fmla="*/ 2147483647 h 552"/>
                  <a:gd name="T90" fmla="*/ 2147483647 w 552"/>
                  <a:gd name="T91" fmla="*/ 2147483647 h 552"/>
                  <a:gd name="T92" fmla="*/ 2147483647 w 552"/>
                  <a:gd name="T93" fmla="*/ 2147483647 h 552"/>
                  <a:gd name="T94" fmla="*/ 2147483647 w 552"/>
                  <a:gd name="T95" fmla="*/ 2147483647 h 552"/>
                  <a:gd name="T96" fmla="*/ 2147483647 w 552"/>
                  <a:gd name="T97" fmla="*/ 2147483647 h 552"/>
                  <a:gd name="T98" fmla="*/ 2147483647 w 552"/>
                  <a:gd name="T99" fmla="*/ 2147483647 h 552"/>
                  <a:gd name="T100" fmla="*/ 2147483647 w 552"/>
                  <a:gd name="T101" fmla="*/ 2147483647 h 552"/>
                  <a:gd name="T102" fmla="*/ 2147483647 w 552"/>
                  <a:gd name="T103" fmla="*/ 2147483647 h 55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52"/>
                  <a:gd name="T157" fmla="*/ 0 h 552"/>
                  <a:gd name="T158" fmla="*/ 552 w 552"/>
                  <a:gd name="T159" fmla="*/ 552 h 55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52" h="552">
                    <a:moveTo>
                      <a:pt x="18" y="204"/>
                    </a:moveTo>
                    <a:lnTo>
                      <a:pt x="18" y="234"/>
                    </a:lnTo>
                    <a:lnTo>
                      <a:pt x="30" y="234"/>
                    </a:lnTo>
                    <a:lnTo>
                      <a:pt x="36" y="240"/>
                    </a:lnTo>
                    <a:lnTo>
                      <a:pt x="48" y="264"/>
                    </a:lnTo>
                    <a:lnTo>
                      <a:pt x="54" y="270"/>
                    </a:lnTo>
                    <a:lnTo>
                      <a:pt x="54" y="294"/>
                    </a:lnTo>
                    <a:lnTo>
                      <a:pt x="72" y="330"/>
                    </a:lnTo>
                    <a:lnTo>
                      <a:pt x="84" y="336"/>
                    </a:lnTo>
                    <a:lnTo>
                      <a:pt x="102" y="354"/>
                    </a:lnTo>
                    <a:lnTo>
                      <a:pt x="132" y="354"/>
                    </a:lnTo>
                    <a:lnTo>
                      <a:pt x="138" y="360"/>
                    </a:lnTo>
                    <a:lnTo>
                      <a:pt x="138" y="390"/>
                    </a:lnTo>
                    <a:lnTo>
                      <a:pt x="168" y="390"/>
                    </a:lnTo>
                    <a:lnTo>
                      <a:pt x="174" y="414"/>
                    </a:lnTo>
                    <a:lnTo>
                      <a:pt x="168" y="420"/>
                    </a:lnTo>
                    <a:lnTo>
                      <a:pt x="168" y="450"/>
                    </a:lnTo>
                    <a:lnTo>
                      <a:pt x="186" y="450"/>
                    </a:lnTo>
                    <a:lnTo>
                      <a:pt x="186" y="480"/>
                    </a:lnTo>
                    <a:lnTo>
                      <a:pt x="198" y="480"/>
                    </a:lnTo>
                    <a:lnTo>
                      <a:pt x="216" y="486"/>
                    </a:lnTo>
                    <a:lnTo>
                      <a:pt x="228" y="486"/>
                    </a:lnTo>
                    <a:lnTo>
                      <a:pt x="246" y="492"/>
                    </a:lnTo>
                    <a:lnTo>
                      <a:pt x="264" y="510"/>
                    </a:lnTo>
                    <a:lnTo>
                      <a:pt x="270" y="522"/>
                    </a:lnTo>
                    <a:lnTo>
                      <a:pt x="270" y="528"/>
                    </a:lnTo>
                    <a:lnTo>
                      <a:pt x="252" y="528"/>
                    </a:lnTo>
                    <a:lnTo>
                      <a:pt x="312" y="528"/>
                    </a:lnTo>
                    <a:lnTo>
                      <a:pt x="324" y="534"/>
                    </a:lnTo>
                    <a:lnTo>
                      <a:pt x="330" y="534"/>
                    </a:lnTo>
                    <a:lnTo>
                      <a:pt x="342" y="540"/>
                    </a:lnTo>
                    <a:lnTo>
                      <a:pt x="402" y="540"/>
                    </a:lnTo>
                    <a:lnTo>
                      <a:pt x="420" y="552"/>
                    </a:lnTo>
                    <a:lnTo>
                      <a:pt x="486" y="468"/>
                    </a:lnTo>
                    <a:lnTo>
                      <a:pt x="504" y="462"/>
                    </a:lnTo>
                    <a:lnTo>
                      <a:pt x="492" y="444"/>
                    </a:lnTo>
                    <a:lnTo>
                      <a:pt x="504" y="432"/>
                    </a:lnTo>
                    <a:lnTo>
                      <a:pt x="504" y="402"/>
                    </a:lnTo>
                    <a:lnTo>
                      <a:pt x="516" y="396"/>
                    </a:lnTo>
                    <a:lnTo>
                      <a:pt x="528" y="384"/>
                    </a:lnTo>
                    <a:lnTo>
                      <a:pt x="528" y="372"/>
                    </a:lnTo>
                    <a:lnTo>
                      <a:pt x="540" y="360"/>
                    </a:lnTo>
                    <a:lnTo>
                      <a:pt x="546" y="348"/>
                    </a:lnTo>
                    <a:lnTo>
                      <a:pt x="546" y="342"/>
                    </a:lnTo>
                    <a:lnTo>
                      <a:pt x="522" y="318"/>
                    </a:lnTo>
                    <a:lnTo>
                      <a:pt x="522" y="306"/>
                    </a:lnTo>
                    <a:lnTo>
                      <a:pt x="540" y="288"/>
                    </a:lnTo>
                    <a:lnTo>
                      <a:pt x="522" y="264"/>
                    </a:lnTo>
                    <a:lnTo>
                      <a:pt x="540" y="252"/>
                    </a:lnTo>
                    <a:lnTo>
                      <a:pt x="540" y="240"/>
                    </a:lnTo>
                    <a:lnTo>
                      <a:pt x="546" y="240"/>
                    </a:lnTo>
                    <a:lnTo>
                      <a:pt x="546" y="234"/>
                    </a:lnTo>
                    <a:lnTo>
                      <a:pt x="552" y="228"/>
                    </a:lnTo>
                    <a:lnTo>
                      <a:pt x="552" y="216"/>
                    </a:lnTo>
                    <a:lnTo>
                      <a:pt x="540" y="192"/>
                    </a:lnTo>
                    <a:lnTo>
                      <a:pt x="540" y="180"/>
                    </a:lnTo>
                    <a:lnTo>
                      <a:pt x="546" y="174"/>
                    </a:lnTo>
                    <a:lnTo>
                      <a:pt x="546" y="168"/>
                    </a:lnTo>
                    <a:lnTo>
                      <a:pt x="552" y="162"/>
                    </a:lnTo>
                    <a:lnTo>
                      <a:pt x="540" y="150"/>
                    </a:lnTo>
                    <a:lnTo>
                      <a:pt x="552" y="138"/>
                    </a:lnTo>
                    <a:lnTo>
                      <a:pt x="540" y="120"/>
                    </a:lnTo>
                    <a:lnTo>
                      <a:pt x="546" y="114"/>
                    </a:lnTo>
                    <a:lnTo>
                      <a:pt x="552" y="102"/>
                    </a:lnTo>
                    <a:lnTo>
                      <a:pt x="552" y="96"/>
                    </a:lnTo>
                    <a:lnTo>
                      <a:pt x="540" y="84"/>
                    </a:lnTo>
                    <a:lnTo>
                      <a:pt x="528" y="84"/>
                    </a:lnTo>
                    <a:lnTo>
                      <a:pt x="510" y="66"/>
                    </a:lnTo>
                    <a:lnTo>
                      <a:pt x="498" y="66"/>
                    </a:lnTo>
                    <a:lnTo>
                      <a:pt x="486" y="72"/>
                    </a:lnTo>
                    <a:lnTo>
                      <a:pt x="480" y="72"/>
                    </a:lnTo>
                    <a:lnTo>
                      <a:pt x="462" y="48"/>
                    </a:lnTo>
                    <a:lnTo>
                      <a:pt x="444" y="48"/>
                    </a:lnTo>
                    <a:lnTo>
                      <a:pt x="432" y="30"/>
                    </a:lnTo>
                    <a:lnTo>
                      <a:pt x="372" y="30"/>
                    </a:lnTo>
                    <a:lnTo>
                      <a:pt x="366" y="0"/>
                    </a:lnTo>
                    <a:lnTo>
                      <a:pt x="330" y="0"/>
                    </a:lnTo>
                    <a:lnTo>
                      <a:pt x="294" y="12"/>
                    </a:lnTo>
                    <a:lnTo>
                      <a:pt x="282" y="24"/>
                    </a:lnTo>
                    <a:lnTo>
                      <a:pt x="258" y="36"/>
                    </a:lnTo>
                    <a:lnTo>
                      <a:pt x="258" y="72"/>
                    </a:lnTo>
                    <a:lnTo>
                      <a:pt x="252" y="78"/>
                    </a:lnTo>
                    <a:lnTo>
                      <a:pt x="240" y="78"/>
                    </a:lnTo>
                    <a:lnTo>
                      <a:pt x="228" y="84"/>
                    </a:lnTo>
                    <a:lnTo>
                      <a:pt x="210" y="90"/>
                    </a:lnTo>
                    <a:lnTo>
                      <a:pt x="198" y="96"/>
                    </a:lnTo>
                    <a:lnTo>
                      <a:pt x="192" y="102"/>
                    </a:lnTo>
                    <a:lnTo>
                      <a:pt x="180" y="126"/>
                    </a:lnTo>
                    <a:lnTo>
                      <a:pt x="174" y="132"/>
                    </a:lnTo>
                    <a:lnTo>
                      <a:pt x="174" y="138"/>
                    </a:lnTo>
                    <a:lnTo>
                      <a:pt x="168" y="144"/>
                    </a:lnTo>
                    <a:lnTo>
                      <a:pt x="162" y="156"/>
                    </a:lnTo>
                    <a:lnTo>
                      <a:pt x="132" y="186"/>
                    </a:lnTo>
                    <a:lnTo>
                      <a:pt x="108" y="198"/>
                    </a:lnTo>
                    <a:lnTo>
                      <a:pt x="90" y="198"/>
                    </a:lnTo>
                    <a:lnTo>
                      <a:pt x="90" y="192"/>
                    </a:lnTo>
                    <a:lnTo>
                      <a:pt x="78" y="180"/>
                    </a:lnTo>
                    <a:lnTo>
                      <a:pt x="66" y="180"/>
                    </a:lnTo>
                    <a:lnTo>
                      <a:pt x="66" y="192"/>
                    </a:lnTo>
                    <a:lnTo>
                      <a:pt x="54" y="192"/>
                    </a:lnTo>
                    <a:lnTo>
                      <a:pt x="42" y="180"/>
                    </a:lnTo>
                    <a:lnTo>
                      <a:pt x="42" y="174"/>
                    </a:lnTo>
                    <a:lnTo>
                      <a:pt x="0" y="174"/>
                    </a:lnTo>
                    <a:lnTo>
                      <a:pt x="6" y="192"/>
                    </a:lnTo>
                    <a:lnTo>
                      <a:pt x="18" y="20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/>
              </a:p>
            </p:txBody>
          </p:sp>
          <p:sp>
            <p:nvSpPr>
              <p:cNvPr id="150" name="Zamb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843463" y="4341813"/>
                <a:ext cx="334963" cy="322263"/>
              </a:xfrm>
              <a:custGeom>
                <a:avLst/>
                <a:gdLst>
                  <a:gd name="T0" fmla="*/ 2147483647 w 834"/>
                  <a:gd name="T1" fmla="*/ 2147483647 h 798"/>
                  <a:gd name="T2" fmla="*/ 2147483647 w 834"/>
                  <a:gd name="T3" fmla="*/ 2147483647 h 798"/>
                  <a:gd name="T4" fmla="*/ 2147483647 w 834"/>
                  <a:gd name="T5" fmla="*/ 2147483647 h 798"/>
                  <a:gd name="T6" fmla="*/ 2147483647 w 834"/>
                  <a:gd name="T7" fmla="*/ 2147483647 h 798"/>
                  <a:gd name="T8" fmla="*/ 2147483647 w 834"/>
                  <a:gd name="T9" fmla="*/ 2147483647 h 798"/>
                  <a:gd name="T10" fmla="*/ 2147483647 w 834"/>
                  <a:gd name="T11" fmla="*/ 2147483647 h 798"/>
                  <a:gd name="T12" fmla="*/ 2147483647 w 834"/>
                  <a:gd name="T13" fmla="*/ 2147483647 h 798"/>
                  <a:gd name="T14" fmla="*/ 2147483647 w 834"/>
                  <a:gd name="T15" fmla="*/ 2147483647 h 798"/>
                  <a:gd name="T16" fmla="*/ 2147483647 w 834"/>
                  <a:gd name="T17" fmla="*/ 2147483647 h 798"/>
                  <a:gd name="T18" fmla="*/ 2147483647 w 834"/>
                  <a:gd name="T19" fmla="*/ 2147483647 h 798"/>
                  <a:gd name="T20" fmla="*/ 2147483647 w 834"/>
                  <a:gd name="T21" fmla="*/ 2147483647 h 798"/>
                  <a:gd name="T22" fmla="*/ 2147483647 w 834"/>
                  <a:gd name="T23" fmla="*/ 2147483647 h 798"/>
                  <a:gd name="T24" fmla="*/ 2147483647 w 834"/>
                  <a:gd name="T25" fmla="*/ 2147483647 h 798"/>
                  <a:gd name="T26" fmla="*/ 2147483647 w 834"/>
                  <a:gd name="T27" fmla="*/ 2147483647 h 798"/>
                  <a:gd name="T28" fmla="*/ 2147483647 w 834"/>
                  <a:gd name="T29" fmla="*/ 2147483647 h 798"/>
                  <a:gd name="T30" fmla="*/ 2147483647 w 834"/>
                  <a:gd name="T31" fmla="*/ 2147483647 h 798"/>
                  <a:gd name="T32" fmla="*/ 2147483647 w 834"/>
                  <a:gd name="T33" fmla="*/ 2147483647 h 798"/>
                  <a:gd name="T34" fmla="*/ 2147483647 w 834"/>
                  <a:gd name="T35" fmla="*/ 2147483647 h 798"/>
                  <a:gd name="T36" fmla="*/ 2147483647 w 834"/>
                  <a:gd name="T37" fmla="*/ 2147483647 h 798"/>
                  <a:gd name="T38" fmla="*/ 2147483647 w 834"/>
                  <a:gd name="T39" fmla="*/ 2147483647 h 798"/>
                  <a:gd name="T40" fmla="*/ 2147483647 w 834"/>
                  <a:gd name="T41" fmla="*/ 2147483647 h 798"/>
                  <a:gd name="T42" fmla="*/ 2147483647 w 834"/>
                  <a:gd name="T43" fmla="*/ 2147483647 h 798"/>
                  <a:gd name="T44" fmla="*/ 2147483647 w 834"/>
                  <a:gd name="T45" fmla="*/ 2147483647 h 798"/>
                  <a:gd name="T46" fmla="*/ 2147483647 w 834"/>
                  <a:gd name="T47" fmla="*/ 2147483647 h 798"/>
                  <a:gd name="T48" fmla="*/ 2147483647 w 834"/>
                  <a:gd name="T49" fmla="*/ 2147483647 h 798"/>
                  <a:gd name="T50" fmla="*/ 2147483647 w 834"/>
                  <a:gd name="T51" fmla="*/ 2147483647 h 798"/>
                  <a:gd name="T52" fmla="*/ 2147483647 w 834"/>
                  <a:gd name="T53" fmla="*/ 2147483647 h 798"/>
                  <a:gd name="T54" fmla="*/ 2147483647 w 834"/>
                  <a:gd name="T55" fmla="*/ 2147483647 h 798"/>
                  <a:gd name="T56" fmla="*/ 2147483647 w 834"/>
                  <a:gd name="T57" fmla="*/ 2147483647 h 798"/>
                  <a:gd name="T58" fmla="*/ 2147483647 w 834"/>
                  <a:gd name="T59" fmla="*/ 2147483647 h 798"/>
                  <a:gd name="T60" fmla="*/ 2147483647 w 834"/>
                  <a:gd name="T61" fmla="*/ 2147483647 h 798"/>
                  <a:gd name="T62" fmla="*/ 2147483647 w 834"/>
                  <a:gd name="T63" fmla="*/ 2147483647 h 798"/>
                  <a:gd name="T64" fmla="*/ 2147483647 w 834"/>
                  <a:gd name="T65" fmla="*/ 2147483647 h 798"/>
                  <a:gd name="T66" fmla="*/ 2147483647 w 834"/>
                  <a:gd name="T67" fmla="*/ 2147483647 h 798"/>
                  <a:gd name="T68" fmla="*/ 2147483647 w 834"/>
                  <a:gd name="T69" fmla="*/ 2147483647 h 798"/>
                  <a:gd name="T70" fmla="*/ 2147483647 w 834"/>
                  <a:gd name="T71" fmla="*/ 2147483647 h 798"/>
                  <a:gd name="T72" fmla="*/ 2147483647 w 834"/>
                  <a:gd name="T73" fmla="*/ 2147483647 h 798"/>
                  <a:gd name="T74" fmla="*/ 2147483647 w 834"/>
                  <a:gd name="T75" fmla="*/ 2147483647 h 798"/>
                  <a:gd name="T76" fmla="*/ 2147483647 w 834"/>
                  <a:gd name="T77" fmla="*/ 2147483647 h 798"/>
                  <a:gd name="T78" fmla="*/ 2147483647 w 834"/>
                  <a:gd name="T79" fmla="*/ 2147483647 h 798"/>
                  <a:gd name="T80" fmla="*/ 2147483647 w 834"/>
                  <a:gd name="T81" fmla="*/ 2147483647 h 798"/>
                  <a:gd name="T82" fmla="*/ 2147483647 w 834"/>
                  <a:gd name="T83" fmla="*/ 2147483647 h 798"/>
                  <a:gd name="T84" fmla="*/ 2147483647 w 834"/>
                  <a:gd name="T85" fmla="*/ 2147483647 h 798"/>
                  <a:gd name="T86" fmla="*/ 2147483647 w 834"/>
                  <a:gd name="T87" fmla="*/ 2147483647 h 798"/>
                  <a:gd name="T88" fmla="*/ 2147483647 w 834"/>
                  <a:gd name="T89" fmla="*/ 2147483647 h 798"/>
                  <a:gd name="T90" fmla="*/ 2147483647 w 834"/>
                  <a:gd name="T91" fmla="*/ 2147483647 h 798"/>
                  <a:gd name="T92" fmla="*/ 2147483647 w 834"/>
                  <a:gd name="T93" fmla="*/ 2147483647 h 798"/>
                  <a:gd name="T94" fmla="*/ 2147483647 w 834"/>
                  <a:gd name="T95" fmla="*/ 2147483647 h 798"/>
                  <a:gd name="T96" fmla="*/ 2147483647 w 834"/>
                  <a:gd name="T97" fmla="*/ 2147483647 h 798"/>
                  <a:gd name="T98" fmla="*/ 2147483647 w 834"/>
                  <a:gd name="T99" fmla="*/ 2147483647 h 798"/>
                  <a:gd name="T100" fmla="*/ 2147483647 w 834"/>
                  <a:gd name="T101" fmla="*/ 2147483647 h 798"/>
                  <a:gd name="T102" fmla="*/ 2147483647 w 834"/>
                  <a:gd name="T103" fmla="*/ 2147483647 h 79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834"/>
                  <a:gd name="T157" fmla="*/ 0 h 798"/>
                  <a:gd name="T158" fmla="*/ 834 w 834"/>
                  <a:gd name="T159" fmla="*/ 798 h 79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834" h="798">
                    <a:moveTo>
                      <a:pt x="822" y="186"/>
                    </a:moveTo>
                    <a:lnTo>
                      <a:pt x="822" y="162"/>
                    </a:lnTo>
                    <a:lnTo>
                      <a:pt x="816" y="168"/>
                    </a:lnTo>
                    <a:lnTo>
                      <a:pt x="810" y="168"/>
                    </a:lnTo>
                    <a:lnTo>
                      <a:pt x="810" y="126"/>
                    </a:lnTo>
                    <a:lnTo>
                      <a:pt x="798" y="114"/>
                    </a:lnTo>
                    <a:lnTo>
                      <a:pt x="786" y="114"/>
                    </a:lnTo>
                    <a:lnTo>
                      <a:pt x="786" y="102"/>
                    </a:lnTo>
                    <a:lnTo>
                      <a:pt x="768" y="90"/>
                    </a:lnTo>
                    <a:lnTo>
                      <a:pt x="750" y="90"/>
                    </a:lnTo>
                    <a:lnTo>
                      <a:pt x="750" y="72"/>
                    </a:lnTo>
                    <a:lnTo>
                      <a:pt x="738" y="78"/>
                    </a:lnTo>
                    <a:lnTo>
                      <a:pt x="726" y="78"/>
                    </a:lnTo>
                    <a:lnTo>
                      <a:pt x="708" y="60"/>
                    </a:lnTo>
                    <a:lnTo>
                      <a:pt x="690" y="60"/>
                    </a:lnTo>
                    <a:lnTo>
                      <a:pt x="684" y="54"/>
                    </a:lnTo>
                    <a:lnTo>
                      <a:pt x="684" y="36"/>
                    </a:lnTo>
                    <a:lnTo>
                      <a:pt x="672" y="42"/>
                    </a:lnTo>
                    <a:lnTo>
                      <a:pt x="654" y="42"/>
                    </a:lnTo>
                    <a:lnTo>
                      <a:pt x="648" y="54"/>
                    </a:lnTo>
                    <a:lnTo>
                      <a:pt x="642" y="60"/>
                    </a:lnTo>
                    <a:lnTo>
                      <a:pt x="636" y="60"/>
                    </a:lnTo>
                    <a:lnTo>
                      <a:pt x="624" y="48"/>
                    </a:lnTo>
                    <a:lnTo>
                      <a:pt x="624" y="36"/>
                    </a:lnTo>
                    <a:lnTo>
                      <a:pt x="618" y="30"/>
                    </a:lnTo>
                    <a:lnTo>
                      <a:pt x="606" y="30"/>
                    </a:lnTo>
                    <a:lnTo>
                      <a:pt x="600" y="24"/>
                    </a:lnTo>
                    <a:lnTo>
                      <a:pt x="594" y="24"/>
                    </a:lnTo>
                    <a:lnTo>
                      <a:pt x="594" y="6"/>
                    </a:lnTo>
                    <a:lnTo>
                      <a:pt x="600" y="0"/>
                    </a:lnTo>
                    <a:lnTo>
                      <a:pt x="576" y="12"/>
                    </a:lnTo>
                    <a:lnTo>
                      <a:pt x="558" y="12"/>
                    </a:lnTo>
                    <a:lnTo>
                      <a:pt x="546" y="18"/>
                    </a:lnTo>
                    <a:lnTo>
                      <a:pt x="528" y="18"/>
                    </a:lnTo>
                    <a:lnTo>
                      <a:pt x="510" y="24"/>
                    </a:lnTo>
                    <a:lnTo>
                      <a:pt x="498" y="24"/>
                    </a:lnTo>
                    <a:lnTo>
                      <a:pt x="498" y="54"/>
                    </a:lnTo>
                    <a:lnTo>
                      <a:pt x="480" y="72"/>
                    </a:lnTo>
                    <a:lnTo>
                      <a:pt x="468" y="78"/>
                    </a:lnTo>
                    <a:lnTo>
                      <a:pt x="462" y="84"/>
                    </a:lnTo>
                    <a:lnTo>
                      <a:pt x="456" y="84"/>
                    </a:lnTo>
                    <a:lnTo>
                      <a:pt x="468" y="96"/>
                    </a:lnTo>
                    <a:lnTo>
                      <a:pt x="468" y="102"/>
                    </a:lnTo>
                    <a:lnTo>
                      <a:pt x="474" y="108"/>
                    </a:lnTo>
                    <a:lnTo>
                      <a:pt x="474" y="114"/>
                    </a:lnTo>
                    <a:lnTo>
                      <a:pt x="480" y="120"/>
                    </a:lnTo>
                    <a:lnTo>
                      <a:pt x="480" y="144"/>
                    </a:lnTo>
                    <a:lnTo>
                      <a:pt x="486" y="162"/>
                    </a:lnTo>
                    <a:lnTo>
                      <a:pt x="486" y="216"/>
                    </a:lnTo>
                    <a:lnTo>
                      <a:pt x="474" y="228"/>
                    </a:lnTo>
                    <a:lnTo>
                      <a:pt x="468" y="240"/>
                    </a:lnTo>
                    <a:lnTo>
                      <a:pt x="462" y="258"/>
                    </a:lnTo>
                    <a:lnTo>
                      <a:pt x="456" y="270"/>
                    </a:lnTo>
                    <a:lnTo>
                      <a:pt x="456" y="294"/>
                    </a:lnTo>
                    <a:lnTo>
                      <a:pt x="468" y="306"/>
                    </a:lnTo>
                    <a:lnTo>
                      <a:pt x="474" y="306"/>
                    </a:lnTo>
                    <a:lnTo>
                      <a:pt x="474" y="312"/>
                    </a:lnTo>
                    <a:lnTo>
                      <a:pt x="480" y="312"/>
                    </a:lnTo>
                    <a:lnTo>
                      <a:pt x="510" y="342"/>
                    </a:lnTo>
                    <a:lnTo>
                      <a:pt x="522" y="348"/>
                    </a:lnTo>
                    <a:lnTo>
                      <a:pt x="528" y="348"/>
                    </a:lnTo>
                    <a:lnTo>
                      <a:pt x="534" y="342"/>
                    </a:lnTo>
                    <a:lnTo>
                      <a:pt x="534" y="324"/>
                    </a:lnTo>
                    <a:lnTo>
                      <a:pt x="558" y="324"/>
                    </a:lnTo>
                    <a:lnTo>
                      <a:pt x="558" y="372"/>
                    </a:lnTo>
                    <a:lnTo>
                      <a:pt x="552" y="408"/>
                    </a:lnTo>
                    <a:lnTo>
                      <a:pt x="546" y="426"/>
                    </a:lnTo>
                    <a:lnTo>
                      <a:pt x="540" y="426"/>
                    </a:lnTo>
                    <a:lnTo>
                      <a:pt x="540" y="420"/>
                    </a:lnTo>
                    <a:lnTo>
                      <a:pt x="534" y="408"/>
                    </a:lnTo>
                    <a:lnTo>
                      <a:pt x="516" y="420"/>
                    </a:lnTo>
                    <a:lnTo>
                      <a:pt x="498" y="420"/>
                    </a:lnTo>
                    <a:lnTo>
                      <a:pt x="498" y="408"/>
                    </a:lnTo>
                    <a:lnTo>
                      <a:pt x="492" y="396"/>
                    </a:lnTo>
                    <a:lnTo>
                      <a:pt x="492" y="384"/>
                    </a:lnTo>
                    <a:lnTo>
                      <a:pt x="480" y="372"/>
                    </a:lnTo>
                    <a:lnTo>
                      <a:pt x="468" y="372"/>
                    </a:lnTo>
                    <a:lnTo>
                      <a:pt x="462" y="360"/>
                    </a:lnTo>
                    <a:lnTo>
                      <a:pt x="462" y="354"/>
                    </a:lnTo>
                    <a:lnTo>
                      <a:pt x="456" y="342"/>
                    </a:lnTo>
                    <a:lnTo>
                      <a:pt x="450" y="336"/>
                    </a:lnTo>
                    <a:lnTo>
                      <a:pt x="444" y="336"/>
                    </a:lnTo>
                    <a:lnTo>
                      <a:pt x="438" y="342"/>
                    </a:lnTo>
                    <a:lnTo>
                      <a:pt x="426" y="342"/>
                    </a:lnTo>
                    <a:lnTo>
                      <a:pt x="426" y="330"/>
                    </a:lnTo>
                    <a:lnTo>
                      <a:pt x="420" y="324"/>
                    </a:lnTo>
                    <a:lnTo>
                      <a:pt x="390" y="324"/>
                    </a:lnTo>
                    <a:lnTo>
                      <a:pt x="390" y="312"/>
                    </a:lnTo>
                    <a:lnTo>
                      <a:pt x="396" y="312"/>
                    </a:lnTo>
                    <a:lnTo>
                      <a:pt x="396" y="300"/>
                    </a:lnTo>
                    <a:lnTo>
                      <a:pt x="384" y="300"/>
                    </a:lnTo>
                    <a:lnTo>
                      <a:pt x="378" y="294"/>
                    </a:lnTo>
                    <a:lnTo>
                      <a:pt x="378" y="282"/>
                    </a:lnTo>
                    <a:lnTo>
                      <a:pt x="366" y="270"/>
                    </a:lnTo>
                    <a:lnTo>
                      <a:pt x="360" y="270"/>
                    </a:lnTo>
                    <a:lnTo>
                      <a:pt x="354" y="276"/>
                    </a:lnTo>
                    <a:lnTo>
                      <a:pt x="354" y="294"/>
                    </a:lnTo>
                    <a:lnTo>
                      <a:pt x="348" y="300"/>
                    </a:lnTo>
                    <a:lnTo>
                      <a:pt x="348" y="306"/>
                    </a:lnTo>
                    <a:lnTo>
                      <a:pt x="330" y="306"/>
                    </a:lnTo>
                    <a:lnTo>
                      <a:pt x="300" y="300"/>
                    </a:lnTo>
                    <a:lnTo>
                      <a:pt x="264" y="294"/>
                    </a:lnTo>
                    <a:lnTo>
                      <a:pt x="246" y="282"/>
                    </a:lnTo>
                    <a:lnTo>
                      <a:pt x="240" y="276"/>
                    </a:lnTo>
                    <a:lnTo>
                      <a:pt x="234" y="264"/>
                    </a:lnTo>
                    <a:lnTo>
                      <a:pt x="234" y="246"/>
                    </a:lnTo>
                    <a:lnTo>
                      <a:pt x="192" y="252"/>
                    </a:lnTo>
                    <a:lnTo>
                      <a:pt x="198" y="258"/>
                    </a:lnTo>
                    <a:lnTo>
                      <a:pt x="198" y="264"/>
                    </a:lnTo>
                    <a:lnTo>
                      <a:pt x="180" y="264"/>
                    </a:lnTo>
                    <a:lnTo>
                      <a:pt x="174" y="258"/>
                    </a:lnTo>
                    <a:lnTo>
                      <a:pt x="174" y="228"/>
                    </a:lnTo>
                    <a:lnTo>
                      <a:pt x="156" y="228"/>
                    </a:lnTo>
                    <a:lnTo>
                      <a:pt x="150" y="216"/>
                    </a:lnTo>
                    <a:lnTo>
                      <a:pt x="144" y="234"/>
                    </a:lnTo>
                    <a:lnTo>
                      <a:pt x="144" y="240"/>
                    </a:lnTo>
                    <a:lnTo>
                      <a:pt x="156" y="252"/>
                    </a:lnTo>
                    <a:lnTo>
                      <a:pt x="156" y="270"/>
                    </a:lnTo>
                    <a:lnTo>
                      <a:pt x="150" y="276"/>
                    </a:lnTo>
                    <a:lnTo>
                      <a:pt x="144" y="276"/>
                    </a:lnTo>
                    <a:lnTo>
                      <a:pt x="144" y="330"/>
                    </a:lnTo>
                    <a:lnTo>
                      <a:pt x="156" y="342"/>
                    </a:lnTo>
                    <a:lnTo>
                      <a:pt x="138" y="348"/>
                    </a:lnTo>
                    <a:lnTo>
                      <a:pt x="138" y="354"/>
                    </a:lnTo>
                    <a:lnTo>
                      <a:pt x="144" y="360"/>
                    </a:lnTo>
                    <a:lnTo>
                      <a:pt x="144" y="384"/>
                    </a:lnTo>
                    <a:lnTo>
                      <a:pt x="132" y="396"/>
                    </a:lnTo>
                    <a:lnTo>
                      <a:pt x="126" y="396"/>
                    </a:lnTo>
                    <a:lnTo>
                      <a:pt x="0" y="390"/>
                    </a:lnTo>
                    <a:lnTo>
                      <a:pt x="0" y="642"/>
                    </a:lnTo>
                    <a:lnTo>
                      <a:pt x="6" y="654"/>
                    </a:lnTo>
                    <a:lnTo>
                      <a:pt x="6" y="672"/>
                    </a:lnTo>
                    <a:lnTo>
                      <a:pt x="96" y="762"/>
                    </a:lnTo>
                    <a:lnTo>
                      <a:pt x="114" y="768"/>
                    </a:lnTo>
                    <a:lnTo>
                      <a:pt x="138" y="756"/>
                    </a:lnTo>
                    <a:lnTo>
                      <a:pt x="144" y="756"/>
                    </a:lnTo>
                    <a:lnTo>
                      <a:pt x="150" y="750"/>
                    </a:lnTo>
                    <a:lnTo>
                      <a:pt x="168" y="750"/>
                    </a:lnTo>
                    <a:lnTo>
                      <a:pt x="174" y="756"/>
                    </a:lnTo>
                    <a:lnTo>
                      <a:pt x="174" y="762"/>
                    </a:lnTo>
                    <a:lnTo>
                      <a:pt x="204" y="756"/>
                    </a:lnTo>
                    <a:lnTo>
                      <a:pt x="222" y="774"/>
                    </a:lnTo>
                    <a:lnTo>
                      <a:pt x="264" y="774"/>
                    </a:lnTo>
                    <a:lnTo>
                      <a:pt x="264" y="780"/>
                    </a:lnTo>
                    <a:lnTo>
                      <a:pt x="276" y="792"/>
                    </a:lnTo>
                    <a:lnTo>
                      <a:pt x="288" y="792"/>
                    </a:lnTo>
                    <a:lnTo>
                      <a:pt x="288" y="780"/>
                    </a:lnTo>
                    <a:lnTo>
                      <a:pt x="300" y="780"/>
                    </a:lnTo>
                    <a:lnTo>
                      <a:pt x="312" y="792"/>
                    </a:lnTo>
                    <a:lnTo>
                      <a:pt x="312" y="798"/>
                    </a:lnTo>
                    <a:lnTo>
                      <a:pt x="330" y="798"/>
                    </a:lnTo>
                    <a:lnTo>
                      <a:pt x="354" y="786"/>
                    </a:lnTo>
                    <a:lnTo>
                      <a:pt x="384" y="756"/>
                    </a:lnTo>
                    <a:lnTo>
                      <a:pt x="390" y="744"/>
                    </a:lnTo>
                    <a:lnTo>
                      <a:pt x="396" y="738"/>
                    </a:lnTo>
                    <a:lnTo>
                      <a:pt x="396" y="732"/>
                    </a:lnTo>
                    <a:lnTo>
                      <a:pt x="402" y="726"/>
                    </a:lnTo>
                    <a:lnTo>
                      <a:pt x="414" y="702"/>
                    </a:lnTo>
                    <a:lnTo>
                      <a:pt x="420" y="696"/>
                    </a:lnTo>
                    <a:lnTo>
                      <a:pt x="432" y="690"/>
                    </a:lnTo>
                    <a:lnTo>
                      <a:pt x="450" y="684"/>
                    </a:lnTo>
                    <a:lnTo>
                      <a:pt x="462" y="678"/>
                    </a:lnTo>
                    <a:lnTo>
                      <a:pt x="474" y="678"/>
                    </a:lnTo>
                    <a:lnTo>
                      <a:pt x="480" y="672"/>
                    </a:lnTo>
                    <a:lnTo>
                      <a:pt x="480" y="636"/>
                    </a:lnTo>
                    <a:lnTo>
                      <a:pt x="504" y="624"/>
                    </a:lnTo>
                    <a:lnTo>
                      <a:pt x="516" y="612"/>
                    </a:lnTo>
                    <a:lnTo>
                      <a:pt x="552" y="600"/>
                    </a:lnTo>
                    <a:lnTo>
                      <a:pt x="588" y="600"/>
                    </a:lnTo>
                    <a:lnTo>
                      <a:pt x="588" y="576"/>
                    </a:lnTo>
                    <a:lnTo>
                      <a:pt x="570" y="558"/>
                    </a:lnTo>
                    <a:lnTo>
                      <a:pt x="582" y="546"/>
                    </a:lnTo>
                    <a:lnTo>
                      <a:pt x="612" y="546"/>
                    </a:lnTo>
                    <a:lnTo>
                      <a:pt x="630" y="528"/>
                    </a:lnTo>
                    <a:lnTo>
                      <a:pt x="642" y="528"/>
                    </a:lnTo>
                    <a:lnTo>
                      <a:pt x="654" y="522"/>
                    </a:lnTo>
                    <a:lnTo>
                      <a:pt x="672" y="522"/>
                    </a:lnTo>
                    <a:lnTo>
                      <a:pt x="690" y="516"/>
                    </a:lnTo>
                    <a:lnTo>
                      <a:pt x="702" y="510"/>
                    </a:lnTo>
                    <a:lnTo>
                      <a:pt x="708" y="510"/>
                    </a:lnTo>
                    <a:lnTo>
                      <a:pt x="732" y="498"/>
                    </a:lnTo>
                    <a:lnTo>
                      <a:pt x="750" y="486"/>
                    </a:lnTo>
                    <a:lnTo>
                      <a:pt x="762" y="480"/>
                    </a:lnTo>
                    <a:lnTo>
                      <a:pt x="780" y="474"/>
                    </a:lnTo>
                    <a:lnTo>
                      <a:pt x="786" y="468"/>
                    </a:lnTo>
                    <a:lnTo>
                      <a:pt x="792" y="468"/>
                    </a:lnTo>
                    <a:lnTo>
                      <a:pt x="780" y="462"/>
                    </a:lnTo>
                    <a:lnTo>
                      <a:pt x="768" y="450"/>
                    </a:lnTo>
                    <a:lnTo>
                      <a:pt x="756" y="444"/>
                    </a:lnTo>
                    <a:lnTo>
                      <a:pt x="756" y="438"/>
                    </a:lnTo>
                    <a:lnTo>
                      <a:pt x="762" y="432"/>
                    </a:lnTo>
                    <a:lnTo>
                      <a:pt x="768" y="420"/>
                    </a:lnTo>
                    <a:lnTo>
                      <a:pt x="774" y="414"/>
                    </a:lnTo>
                    <a:lnTo>
                      <a:pt x="780" y="402"/>
                    </a:lnTo>
                    <a:lnTo>
                      <a:pt x="774" y="366"/>
                    </a:lnTo>
                    <a:lnTo>
                      <a:pt x="780" y="366"/>
                    </a:lnTo>
                    <a:lnTo>
                      <a:pt x="786" y="360"/>
                    </a:lnTo>
                    <a:lnTo>
                      <a:pt x="798" y="354"/>
                    </a:lnTo>
                    <a:lnTo>
                      <a:pt x="816" y="336"/>
                    </a:lnTo>
                    <a:lnTo>
                      <a:pt x="816" y="330"/>
                    </a:lnTo>
                    <a:lnTo>
                      <a:pt x="804" y="330"/>
                    </a:lnTo>
                    <a:lnTo>
                      <a:pt x="804" y="258"/>
                    </a:lnTo>
                    <a:lnTo>
                      <a:pt x="810" y="240"/>
                    </a:lnTo>
                    <a:lnTo>
                      <a:pt x="798" y="234"/>
                    </a:lnTo>
                    <a:lnTo>
                      <a:pt x="798" y="216"/>
                    </a:lnTo>
                    <a:lnTo>
                      <a:pt x="804" y="216"/>
                    </a:lnTo>
                    <a:lnTo>
                      <a:pt x="810" y="210"/>
                    </a:lnTo>
                    <a:lnTo>
                      <a:pt x="834" y="198"/>
                    </a:lnTo>
                    <a:lnTo>
                      <a:pt x="834" y="186"/>
                    </a:lnTo>
                    <a:lnTo>
                      <a:pt x="822" y="18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1" name="Western Sahar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743325" y="3181351"/>
                <a:ext cx="241300" cy="206375"/>
              </a:xfrm>
              <a:custGeom>
                <a:avLst/>
                <a:gdLst>
                  <a:gd name="T0" fmla="*/ 2147483647 w 600"/>
                  <a:gd name="T1" fmla="*/ 0 h 510"/>
                  <a:gd name="T2" fmla="*/ 2147483647 w 600"/>
                  <a:gd name="T3" fmla="*/ 0 h 510"/>
                  <a:gd name="T4" fmla="*/ 2147483647 w 600"/>
                  <a:gd name="T5" fmla="*/ 2147483647 h 510"/>
                  <a:gd name="T6" fmla="*/ 2147483647 w 600"/>
                  <a:gd name="T7" fmla="*/ 2147483647 h 510"/>
                  <a:gd name="T8" fmla="*/ 2147483647 w 600"/>
                  <a:gd name="T9" fmla="*/ 2147483647 h 510"/>
                  <a:gd name="T10" fmla="*/ 2147483647 w 600"/>
                  <a:gd name="T11" fmla="*/ 2147483647 h 510"/>
                  <a:gd name="T12" fmla="*/ 2147483647 w 600"/>
                  <a:gd name="T13" fmla="*/ 2147483647 h 510"/>
                  <a:gd name="T14" fmla="*/ 2147483647 w 600"/>
                  <a:gd name="T15" fmla="*/ 2147483647 h 510"/>
                  <a:gd name="T16" fmla="*/ 2147483647 w 600"/>
                  <a:gd name="T17" fmla="*/ 2147483647 h 510"/>
                  <a:gd name="T18" fmla="*/ 2147483647 w 600"/>
                  <a:gd name="T19" fmla="*/ 2147483647 h 510"/>
                  <a:gd name="T20" fmla="*/ 2147483647 w 600"/>
                  <a:gd name="T21" fmla="*/ 2147483647 h 510"/>
                  <a:gd name="T22" fmla="*/ 2147483647 w 600"/>
                  <a:gd name="T23" fmla="*/ 2147483647 h 510"/>
                  <a:gd name="T24" fmla="*/ 2147483647 w 600"/>
                  <a:gd name="T25" fmla="*/ 2147483647 h 510"/>
                  <a:gd name="T26" fmla="*/ 2147483647 w 600"/>
                  <a:gd name="T27" fmla="*/ 2147483647 h 510"/>
                  <a:gd name="T28" fmla="*/ 2147483647 w 600"/>
                  <a:gd name="T29" fmla="*/ 2147483647 h 510"/>
                  <a:gd name="T30" fmla="*/ 2147483647 w 600"/>
                  <a:gd name="T31" fmla="*/ 2147483647 h 510"/>
                  <a:gd name="T32" fmla="*/ 2147483647 w 600"/>
                  <a:gd name="T33" fmla="*/ 2147483647 h 510"/>
                  <a:gd name="T34" fmla="*/ 2147483647 w 600"/>
                  <a:gd name="T35" fmla="*/ 2147483647 h 510"/>
                  <a:gd name="T36" fmla="*/ 2147483647 w 600"/>
                  <a:gd name="T37" fmla="*/ 2147483647 h 510"/>
                  <a:gd name="T38" fmla="*/ 2147483647 w 600"/>
                  <a:gd name="T39" fmla="*/ 2147483647 h 510"/>
                  <a:gd name="T40" fmla="*/ 2147483647 w 600"/>
                  <a:gd name="T41" fmla="*/ 2147483647 h 510"/>
                  <a:gd name="T42" fmla="*/ 2147483647 w 600"/>
                  <a:gd name="T43" fmla="*/ 2147483647 h 510"/>
                  <a:gd name="T44" fmla="*/ 2147483647 w 600"/>
                  <a:gd name="T45" fmla="*/ 2147483647 h 510"/>
                  <a:gd name="T46" fmla="*/ 2147483647 w 600"/>
                  <a:gd name="T47" fmla="*/ 2147483647 h 510"/>
                  <a:gd name="T48" fmla="*/ 2147483647 w 600"/>
                  <a:gd name="T49" fmla="*/ 2147483647 h 510"/>
                  <a:gd name="T50" fmla="*/ 2147483647 w 600"/>
                  <a:gd name="T51" fmla="*/ 2147483647 h 510"/>
                  <a:gd name="T52" fmla="*/ 2147483647 w 600"/>
                  <a:gd name="T53" fmla="*/ 2147483647 h 510"/>
                  <a:gd name="T54" fmla="*/ 2147483647 w 600"/>
                  <a:gd name="T55" fmla="*/ 2147483647 h 510"/>
                  <a:gd name="T56" fmla="*/ 2147483647 w 600"/>
                  <a:gd name="T57" fmla="*/ 2147483647 h 510"/>
                  <a:gd name="T58" fmla="*/ 2147483647 w 600"/>
                  <a:gd name="T59" fmla="*/ 2147483647 h 510"/>
                  <a:gd name="T60" fmla="*/ 2147483647 w 600"/>
                  <a:gd name="T61" fmla="*/ 2147483647 h 510"/>
                  <a:gd name="T62" fmla="*/ 2147483647 w 600"/>
                  <a:gd name="T63" fmla="*/ 2147483647 h 510"/>
                  <a:gd name="T64" fmla="*/ 2147483647 w 600"/>
                  <a:gd name="T65" fmla="*/ 2147483647 h 510"/>
                  <a:gd name="T66" fmla="*/ 2147483647 w 600"/>
                  <a:gd name="T67" fmla="*/ 2147483647 h 510"/>
                  <a:gd name="T68" fmla="*/ 2147483647 w 600"/>
                  <a:gd name="T69" fmla="*/ 2147483647 h 510"/>
                  <a:gd name="T70" fmla="*/ 2147483647 w 600"/>
                  <a:gd name="T71" fmla="*/ 2147483647 h 510"/>
                  <a:gd name="T72" fmla="*/ 2147483647 w 600"/>
                  <a:gd name="T73" fmla="*/ 2147483647 h 510"/>
                  <a:gd name="T74" fmla="*/ 2147483647 w 600"/>
                  <a:gd name="T75" fmla="*/ 2147483647 h 510"/>
                  <a:gd name="T76" fmla="*/ 2147483647 w 600"/>
                  <a:gd name="T77" fmla="*/ 2147483647 h 510"/>
                  <a:gd name="T78" fmla="*/ 0 w 600"/>
                  <a:gd name="T79" fmla="*/ 2147483647 h 510"/>
                  <a:gd name="T80" fmla="*/ 0 w 600"/>
                  <a:gd name="T81" fmla="*/ 2147483647 h 510"/>
                  <a:gd name="T82" fmla="*/ 2147483647 w 600"/>
                  <a:gd name="T83" fmla="*/ 2147483647 h 510"/>
                  <a:gd name="T84" fmla="*/ 2147483647 w 600"/>
                  <a:gd name="T85" fmla="*/ 2147483647 h 510"/>
                  <a:gd name="T86" fmla="*/ 2147483647 w 600"/>
                  <a:gd name="T87" fmla="*/ 2147483647 h 510"/>
                  <a:gd name="T88" fmla="*/ 2147483647 w 600"/>
                  <a:gd name="T89" fmla="*/ 2147483647 h 510"/>
                  <a:gd name="T90" fmla="*/ 2147483647 w 600"/>
                  <a:gd name="T91" fmla="*/ 2147483647 h 510"/>
                  <a:gd name="T92" fmla="*/ 2147483647 w 600"/>
                  <a:gd name="T93" fmla="*/ 2147483647 h 510"/>
                  <a:gd name="T94" fmla="*/ 2147483647 w 600"/>
                  <a:gd name="T95" fmla="*/ 2147483647 h 510"/>
                  <a:gd name="T96" fmla="*/ 2147483647 w 600"/>
                  <a:gd name="T97" fmla="*/ 2147483647 h 510"/>
                  <a:gd name="T98" fmla="*/ 2147483647 w 600"/>
                  <a:gd name="T99" fmla="*/ 2147483647 h 510"/>
                  <a:gd name="T100" fmla="*/ 2147483647 w 600"/>
                  <a:gd name="T101" fmla="*/ 2147483647 h 510"/>
                  <a:gd name="T102" fmla="*/ 2147483647 w 600"/>
                  <a:gd name="T103" fmla="*/ 2147483647 h 510"/>
                  <a:gd name="T104" fmla="*/ 2147483647 w 600"/>
                  <a:gd name="T105" fmla="*/ 2147483647 h 510"/>
                  <a:gd name="T106" fmla="*/ 2147483647 w 600"/>
                  <a:gd name="T107" fmla="*/ 2147483647 h 510"/>
                  <a:gd name="T108" fmla="*/ 2147483647 w 600"/>
                  <a:gd name="T109" fmla="*/ 2147483647 h 510"/>
                  <a:gd name="T110" fmla="*/ 2147483647 w 600"/>
                  <a:gd name="T111" fmla="*/ 2147483647 h 510"/>
                  <a:gd name="T112" fmla="*/ 2147483647 w 600"/>
                  <a:gd name="T113" fmla="*/ 0 h 510"/>
                  <a:gd name="T114" fmla="*/ 2147483647 w 600"/>
                  <a:gd name="T115" fmla="*/ 0 h 51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00"/>
                  <a:gd name="T175" fmla="*/ 0 h 510"/>
                  <a:gd name="T176" fmla="*/ 600 w 600"/>
                  <a:gd name="T177" fmla="*/ 510 h 51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00" h="510">
                    <a:moveTo>
                      <a:pt x="546" y="0"/>
                    </a:moveTo>
                    <a:lnTo>
                      <a:pt x="288" y="0"/>
                    </a:lnTo>
                    <a:lnTo>
                      <a:pt x="282" y="6"/>
                    </a:lnTo>
                    <a:lnTo>
                      <a:pt x="270" y="30"/>
                    </a:lnTo>
                    <a:lnTo>
                      <a:pt x="270" y="42"/>
                    </a:lnTo>
                    <a:lnTo>
                      <a:pt x="264" y="54"/>
                    </a:lnTo>
                    <a:lnTo>
                      <a:pt x="264" y="66"/>
                    </a:lnTo>
                    <a:lnTo>
                      <a:pt x="234" y="96"/>
                    </a:lnTo>
                    <a:lnTo>
                      <a:pt x="198" y="96"/>
                    </a:lnTo>
                    <a:lnTo>
                      <a:pt x="186" y="108"/>
                    </a:lnTo>
                    <a:lnTo>
                      <a:pt x="186" y="144"/>
                    </a:lnTo>
                    <a:lnTo>
                      <a:pt x="156" y="174"/>
                    </a:lnTo>
                    <a:lnTo>
                      <a:pt x="156" y="186"/>
                    </a:lnTo>
                    <a:lnTo>
                      <a:pt x="168" y="210"/>
                    </a:lnTo>
                    <a:lnTo>
                      <a:pt x="168" y="222"/>
                    </a:lnTo>
                    <a:lnTo>
                      <a:pt x="156" y="246"/>
                    </a:lnTo>
                    <a:lnTo>
                      <a:pt x="144" y="252"/>
                    </a:lnTo>
                    <a:lnTo>
                      <a:pt x="138" y="252"/>
                    </a:lnTo>
                    <a:lnTo>
                      <a:pt x="132" y="258"/>
                    </a:lnTo>
                    <a:lnTo>
                      <a:pt x="126" y="270"/>
                    </a:lnTo>
                    <a:lnTo>
                      <a:pt x="114" y="282"/>
                    </a:lnTo>
                    <a:lnTo>
                      <a:pt x="102" y="288"/>
                    </a:lnTo>
                    <a:lnTo>
                      <a:pt x="96" y="294"/>
                    </a:lnTo>
                    <a:lnTo>
                      <a:pt x="84" y="300"/>
                    </a:lnTo>
                    <a:lnTo>
                      <a:pt x="78" y="306"/>
                    </a:lnTo>
                    <a:lnTo>
                      <a:pt x="78" y="318"/>
                    </a:lnTo>
                    <a:lnTo>
                      <a:pt x="90" y="324"/>
                    </a:lnTo>
                    <a:lnTo>
                      <a:pt x="78" y="330"/>
                    </a:lnTo>
                    <a:lnTo>
                      <a:pt x="60" y="366"/>
                    </a:lnTo>
                    <a:lnTo>
                      <a:pt x="60" y="384"/>
                    </a:lnTo>
                    <a:lnTo>
                      <a:pt x="48" y="384"/>
                    </a:lnTo>
                    <a:lnTo>
                      <a:pt x="48" y="390"/>
                    </a:lnTo>
                    <a:lnTo>
                      <a:pt x="54" y="396"/>
                    </a:lnTo>
                    <a:lnTo>
                      <a:pt x="54" y="408"/>
                    </a:lnTo>
                    <a:lnTo>
                      <a:pt x="48" y="420"/>
                    </a:lnTo>
                    <a:lnTo>
                      <a:pt x="36" y="426"/>
                    </a:lnTo>
                    <a:lnTo>
                      <a:pt x="24" y="426"/>
                    </a:lnTo>
                    <a:lnTo>
                      <a:pt x="18" y="432"/>
                    </a:lnTo>
                    <a:lnTo>
                      <a:pt x="6" y="456"/>
                    </a:lnTo>
                    <a:lnTo>
                      <a:pt x="0" y="462"/>
                    </a:lnTo>
                    <a:lnTo>
                      <a:pt x="0" y="510"/>
                    </a:lnTo>
                    <a:lnTo>
                      <a:pt x="276" y="510"/>
                    </a:lnTo>
                    <a:lnTo>
                      <a:pt x="282" y="408"/>
                    </a:lnTo>
                    <a:lnTo>
                      <a:pt x="276" y="396"/>
                    </a:lnTo>
                    <a:lnTo>
                      <a:pt x="276" y="378"/>
                    </a:lnTo>
                    <a:lnTo>
                      <a:pt x="282" y="366"/>
                    </a:lnTo>
                    <a:lnTo>
                      <a:pt x="306" y="354"/>
                    </a:lnTo>
                    <a:lnTo>
                      <a:pt x="336" y="354"/>
                    </a:lnTo>
                    <a:lnTo>
                      <a:pt x="348" y="348"/>
                    </a:lnTo>
                    <a:lnTo>
                      <a:pt x="354" y="342"/>
                    </a:lnTo>
                    <a:lnTo>
                      <a:pt x="354" y="150"/>
                    </a:lnTo>
                    <a:lnTo>
                      <a:pt x="366" y="144"/>
                    </a:lnTo>
                    <a:lnTo>
                      <a:pt x="366" y="132"/>
                    </a:lnTo>
                    <a:lnTo>
                      <a:pt x="588" y="126"/>
                    </a:lnTo>
                    <a:lnTo>
                      <a:pt x="588" y="90"/>
                    </a:lnTo>
                    <a:lnTo>
                      <a:pt x="594" y="84"/>
                    </a:lnTo>
                    <a:lnTo>
                      <a:pt x="600" y="0"/>
                    </a:lnTo>
                    <a:lnTo>
                      <a:pt x="546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2" name="Ugand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5064125" y="3943351"/>
                <a:ext cx="157163" cy="185738"/>
              </a:xfrm>
              <a:custGeom>
                <a:avLst/>
                <a:gdLst>
                  <a:gd name="T0" fmla="*/ 2147483647 w 390"/>
                  <a:gd name="T1" fmla="*/ 2147483647 h 462"/>
                  <a:gd name="T2" fmla="*/ 2147483647 w 390"/>
                  <a:gd name="T3" fmla="*/ 2147483647 h 462"/>
                  <a:gd name="T4" fmla="*/ 2147483647 w 390"/>
                  <a:gd name="T5" fmla="*/ 2147483647 h 462"/>
                  <a:gd name="T6" fmla="*/ 2147483647 w 390"/>
                  <a:gd name="T7" fmla="*/ 2147483647 h 462"/>
                  <a:gd name="T8" fmla="*/ 2147483647 w 390"/>
                  <a:gd name="T9" fmla="*/ 2147483647 h 462"/>
                  <a:gd name="T10" fmla="*/ 2147483647 w 390"/>
                  <a:gd name="T11" fmla="*/ 2147483647 h 462"/>
                  <a:gd name="T12" fmla="*/ 2147483647 w 390"/>
                  <a:gd name="T13" fmla="*/ 2147483647 h 462"/>
                  <a:gd name="T14" fmla="*/ 2147483647 w 390"/>
                  <a:gd name="T15" fmla="*/ 2147483647 h 462"/>
                  <a:gd name="T16" fmla="*/ 2147483647 w 390"/>
                  <a:gd name="T17" fmla="*/ 2147483647 h 462"/>
                  <a:gd name="T18" fmla="*/ 2147483647 w 390"/>
                  <a:gd name="T19" fmla="*/ 2147483647 h 462"/>
                  <a:gd name="T20" fmla="*/ 2147483647 w 390"/>
                  <a:gd name="T21" fmla="*/ 2147483647 h 462"/>
                  <a:gd name="T22" fmla="*/ 2147483647 w 390"/>
                  <a:gd name="T23" fmla="*/ 2147483647 h 462"/>
                  <a:gd name="T24" fmla="*/ 2147483647 w 390"/>
                  <a:gd name="T25" fmla="*/ 0 h 462"/>
                  <a:gd name="T26" fmla="*/ 2147483647 w 390"/>
                  <a:gd name="T27" fmla="*/ 2147483647 h 462"/>
                  <a:gd name="T28" fmla="*/ 2147483647 w 390"/>
                  <a:gd name="T29" fmla="*/ 2147483647 h 462"/>
                  <a:gd name="T30" fmla="*/ 2147483647 w 390"/>
                  <a:gd name="T31" fmla="*/ 2147483647 h 462"/>
                  <a:gd name="T32" fmla="*/ 2147483647 w 390"/>
                  <a:gd name="T33" fmla="*/ 2147483647 h 462"/>
                  <a:gd name="T34" fmla="*/ 2147483647 w 390"/>
                  <a:gd name="T35" fmla="*/ 2147483647 h 462"/>
                  <a:gd name="T36" fmla="*/ 2147483647 w 390"/>
                  <a:gd name="T37" fmla="*/ 2147483647 h 462"/>
                  <a:gd name="T38" fmla="*/ 2147483647 w 390"/>
                  <a:gd name="T39" fmla="*/ 2147483647 h 462"/>
                  <a:gd name="T40" fmla="*/ 2147483647 w 390"/>
                  <a:gd name="T41" fmla="*/ 2147483647 h 462"/>
                  <a:gd name="T42" fmla="*/ 2147483647 w 390"/>
                  <a:gd name="T43" fmla="*/ 2147483647 h 462"/>
                  <a:gd name="T44" fmla="*/ 2147483647 w 390"/>
                  <a:gd name="T45" fmla="*/ 2147483647 h 462"/>
                  <a:gd name="T46" fmla="*/ 2147483647 w 390"/>
                  <a:gd name="T47" fmla="*/ 2147483647 h 462"/>
                  <a:gd name="T48" fmla="*/ 2147483647 w 390"/>
                  <a:gd name="T49" fmla="*/ 2147483647 h 462"/>
                  <a:gd name="T50" fmla="*/ 2147483647 w 390"/>
                  <a:gd name="T51" fmla="*/ 2147483647 h 462"/>
                  <a:gd name="T52" fmla="*/ 2147483647 w 390"/>
                  <a:gd name="T53" fmla="*/ 2147483647 h 462"/>
                  <a:gd name="T54" fmla="*/ 2147483647 w 390"/>
                  <a:gd name="T55" fmla="*/ 2147483647 h 462"/>
                  <a:gd name="T56" fmla="*/ 2147483647 w 390"/>
                  <a:gd name="T57" fmla="*/ 2147483647 h 462"/>
                  <a:gd name="T58" fmla="*/ 2147483647 w 390"/>
                  <a:gd name="T59" fmla="*/ 2147483647 h 462"/>
                  <a:gd name="T60" fmla="*/ 2147483647 w 390"/>
                  <a:gd name="T61" fmla="*/ 2147483647 h 462"/>
                  <a:gd name="T62" fmla="*/ 2147483647 w 390"/>
                  <a:gd name="T63" fmla="*/ 2147483647 h 462"/>
                  <a:gd name="T64" fmla="*/ 2147483647 w 390"/>
                  <a:gd name="T65" fmla="*/ 2147483647 h 462"/>
                  <a:gd name="T66" fmla="*/ 2147483647 w 390"/>
                  <a:gd name="T67" fmla="*/ 2147483647 h 462"/>
                  <a:gd name="T68" fmla="*/ 2147483647 w 390"/>
                  <a:gd name="T69" fmla="*/ 2147483647 h 462"/>
                  <a:gd name="T70" fmla="*/ 2147483647 w 390"/>
                  <a:gd name="T71" fmla="*/ 2147483647 h 462"/>
                  <a:gd name="T72" fmla="*/ 2147483647 w 390"/>
                  <a:gd name="T73" fmla="*/ 2147483647 h 462"/>
                  <a:gd name="T74" fmla="*/ 2147483647 w 390"/>
                  <a:gd name="T75" fmla="*/ 2147483647 h 462"/>
                  <a:gd name="T76" fmla="*/ 2147483647 w 390"/>
                  <a:gd name="T77" fmla="*/ 2147483647 h 462"/>
                  <a:gd name="T78" fmla="*/ 2147483647 w 390"/>
                  <a:gd name="T79" fmla="*/ 2147483647 h 462"/>
                  <a:gd name="T80" fmla="*/ 2147483647 w 390"/>
                  <a:gd name="T81" fmla="*/ 2147483647 h 462"/>
                  <a:gd name="T82" fmla="*/ 2147483647 w 390"/>
                  <a:gd name="T83" fmla="*/ 2147483647 h 462"/>
                  <a:gd name="T84" fmla="*/ 2147483647 w 390"/>
                  <a:gd name="T85" fmla="*/ 2147483647 h 462"/>
                  <a:gd name="T86" fmla="*/ 2147483647 w 390"/>
                  <a:gd name="T87" fmla="*/ 2147483647 h 462"/>
                  <a:gd name="T88" fmla="*/ 2147483647 w 390"/>
                  <a:gd name="T89" fmla="*/ 2147483647 h 462"/>
                  <a:gd name="T90" fmla="*/ 2147483647 w 390"/>
                  <a:gd name="T91" fmla="*/ 2147483647 h 462"/>
                  <a:gd name="T92" fmla="*/ 2147483647 w 390"/>
                  <a:gd name="T93" fmla="*/ 2147483647 h 462"/>
                  <a:gd name="T94" fmla="*/ 2147483647 w 390"/>
                  <a:gd name="T95" fmla="*/ 2147483647 h 462"/>
                  <a:gd name="T96" fmla="*/ 2147483647 w 390"/>
                  <a:gd name="T97" fmla="*/ 2147483647 h 462"/>
                  <a:gd name="T98" fmla="*/ 2147483647 w 390"/>
                  <a:gd name="T99" fmla="*/ 2147483647 h 462"/>
                  <a:gd name="T100" fmla="*/ 2147483647 w 390"/>
                  <a:gd name="T101" fmla="*/ 2147483647 h 462"/>
                  <a:gd name="T102" fmla="*/ 2147483647 w 390"/>
                  <a:gd name="T103" fmla="*/ 2147483647 h 462"/>
                  <a:gd name="T104" fmla="*/ 2147483647 w 390"/>
                  <a:gd name="T105" fmla="*/ 2147483647 h 462"/>
                  <a:gd name="T106" fmla="*/ 2147483647 w 390"/>
                  <a:gd name="T107" fmla="*/ 2147483647 h 4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90"/>
                  <a:gd name="T163" fmla="*/ 0 h 462"/>
                  <a:gd name="T164" fmla="*/ 390 w 390"/>
                  <a:gd name="T165" fmla="*/ 462 h 4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90" h="462">
                    <a:moveTo>
                      <a:pt x="306" y="426"/>
                    </a:moveTo>
                    <a:lnTo>
                      <a:pt x="318" y="426"/>
                    </a:lnTo>
                    <a:lnTo>
                      <a:pt x="318" y="420"/>
                    </a:lnTo>
                    <a:lnTo>
                      <a:pt x="306" y="420"/>
                    </a:lnTo>
                    <a:lnTo>
                      <a:pt x="306" y="426"/>
                    </a:lnTo>
                    <a:close/>
                    <a:moveTo>
                      <a:pt x="390" y="192"/>
                    </a:moveTo>
                    <a:lnTo>
                      <a:pt x="384" y="180"/>
                    </a:lnTo>
                    <a:lnTo>
                      <a:pt x="378" y="174"/>
                    </a:lnTo>
                    <a:lnTo>
                      <a:pt x="366" y="150"/>
                    </a:lnTo>
                    <a:lnTo>
                      <a:pt x="366" y="144"/>
                    </a:lnTo>
                    <a:lnTo>
                      <a:pt x="372" y="138"/>
                    </a:lnTo>
                    <a:lnTo>
                      <a:pt x="378" y="138"/>
                    </a:lnTo>
                    <a:lnTo>
                      <a:pt x="384" y="132"/>
                    </a:lnTo>
                    <a:lnTo>
                      <a:pt x="348" y="90"/>
                    </a:lnTo>
                    <a:lnTo>
                      <a:pt x="354" y="84"/>
                    </a:lnTo>
                    <a:lnTo>
                      <a:pt x="336" y="66"/>
                    </a:lnTo>
                    <a:lnTo>
                      <a:pt x="336" y="60"/>
                    </a:lnTo>
                    <a:lnTo>
                      <a:pt x="342" y="54"/>
                    </a:lnTo>
                    <a:lnTo>
                      <a:pt x="342" y="42"/>
                    </a:lnTo>
                    <a:lnTo>
                      <a:pt x="336" y="42"/>
                    </a:lnTo>
                    <a:lnTo>
                      <a:pt x="336" y="48"/>
                    </a:lnTo>
                    <a:lnTo>
                      <a:pt x="330" y="42"/>
                    </a:lnTo>
                    <a:lnTo>
                      <a:pt x="324" y="42"/>
                    </a:lnTo>
                    <a:lnTo>
                      <a:pt x="324" y="18"/>
                    </a:lnTo>
                    <a:lnTo>
                      <a:pt x="318" y="6"/>
                    </a:lnTo>
                    <a:lnTo>
                      <a:pt x="312" y="0"/>
                    </a:lnTo>
                    <a:lnTo>
                      <a:pt x="300" y="0"/>
                    </a:lnTo>
                    <a:lnTo>
                      <a:pt x="300" y="6"/>
                    </a:lnTo>
                    <a:lnTo>
                      <a:pt x="294" y="12"/>
                    </a:lnTo>
                    <a:lnTo>
                      <a:pt x="294" y="18"/>
                    </a:lnTo>
                    <a:lnTo>
                      <a:pt x="276" y="36"/>
                    </a:lnTo>
                    <a:lnTo>
                      <a:pt x="252" y="36"/>
                    </a:lnTo>
                    <a:lnTo>
                      <a:pt x="246" y="30"/>
                    </a:lnTo>
                    <a:lnTo>
                      <a:pt x="246" y="24"/>
                    </a:lnTo>
                    <a:lnTo>
                      <a:pt x="234" y="24"/>
                    </a:lnTo>
                    <a:lnTo>
                      <a:pt x="222" y="36"/>
                    </a:lnTo>
                    <a:lnTo>
                      <a:pt x="198" y="36"/>
                    </a:lnTo>
                    <a:lnTo>
                      <a:pt x="180" y="60"/>
                    </a:lnTo>
                    <a:lnTo>
                      <a:pt x="156" y="30"/>
                    </a:lnTo>
                    <a:lnTo>
                      <a:pt x="150" y="30"/>
                    </a:lnTo>
                    <a:lnTo>
                      <a:pt x="144" y="36"/>
                    </a:lnTo>
                    <a:lnTo>
                      <a:pt x="144" y="42"/>
                    </a:lnTo>
                    <a:lnTo>
                      <a:pt x="132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102" y="30"/>
                    </a:lnTo>
                    <a:lnTo>
                      <a:pt x="84" y="48"/>
                    </a:lnTo>
                    <a:lnTo>
                      <a:pt x="90" y="72"/>
                    </a:lnTo>
                    <a:lnTo>
                      <a:pt x="72" y="90"/>
                    </a:lnTo>
                    <a:lnTo>
                      <a:pt x="84" y="96"/>
                    </a:lnTo>
                    <a:lnTo>
                      <a:pt x="90" y="102"/>
                    </a:lnTo>
                    <a:lnTo>
                      <a:pt x="90" y="108"/>
                    </a:lnTo>
                    <a:lnTo>
                      <a:pt x="84" y="114"/>
                    </a:lnTo>
                    <a:lnTo>
                      <a:pt x="78" y="126"/>
                    </a:lnTo>
                    <a:lnTo>
                      <a:pt x="78" y="138"/>
                    </a:lnTo>
                    <a:lnTo>
                      <a:pt x="84" y="144"/>
                    </a:lnTo>
                    <a:lnTo>
                      <a:pt x="96" y="144"/>
                    </a:lnTo>
                    <a:lnTo>
                      <a:pt x="108" y="150"/>
                    </a:lnTo>
                    <a:lnTo>
                      <a:pt x="114" y="156"/>
                    </a:lnTo>
                    <a:lnTo>
                      <a:pt x="114" y="168"/>
                    </a:lnTo>
                    <a:lnTo>
                      <a:pt x="108" y="180"/>
                    </a:lnTo>
                    <a:lnTo>
                      <a:pt x="96" y="192"/>
                    </a:lnTo>
                    <a:lnTo>
                      <a:pt x="84" y="216"/>
                    </a:lnTo>
                    <a:lnTo>
                      <a:pt x="72" y="222"/>
                    </a:lnTo>
                    <a:lnTo>
                      <a:pt x="66" y="234"/>
                    </a:lnTo>
                    <a:lnTo>
                      <a:pt x="42" y="246"/>
                    </a:lnTo>
                    <a:lnTo>
                      <a:pt x="42" y="258"/>
                    </a:lnTo>
                    <a:lnTo>
                      <a:pt x="24" y="270"/>
                    </a:lnTo>
                    <a:lnTo>
                      <a:pt x="6" y="342"/>
                    </a:lnTo>
                    <a:lnTo>
                      <a:pt x="6" y="372"/>
                    </a:lnTo>
                    <a:lnTo>
                      <a:pt x="0" y="450"/>
                    </a:lnTo>
                    <a:lnTo>
                      <a:pt x="12" y="450"/>
                    </a:lnTo>
                    <a:lnTo>
                      <a:pt x="24" y="462"/>
                    </a:lnTo>
                    <a:lnTo>
                      <a:pt x="30" y="462"/>
                    </a:lnTo>
                    <a:lnTo>
                      <a:pt x="42" y="438"/>
                    </a:lnTo>
                    <a:lnTo>
                      <a:pt x="48" y="432"/>
                    </a:lnTo>
                    <a:lnTo>
                      <a:pt x="48" y="426"/>
                    </a:lnTo>
                    <a:lnTo>
                      <a:pt x="72" y="420"/>
                    </a:lnTo>
                    <a:lnTo>
                      <a:pt x="162" y="426"/>
                    </a:lnTo>
                    <a:lnTo>
                      <a:pt x="162" y="414"/>
                    </a:lnTo>
                    <a:lnTo>
                      <a:pt x="156" y="408"/>
                    </a:lnTo>
                    <a:lnTo>
                      <a:pt x="150" y="396"/>
                    </a:lnTo>
                    <a:lnTo>
                      <a:pt x="162" y="372"/>
                    </a:lnTo>
                    <a:lnTo>
                      <a:pt x="168" y="366"/>
                    </a:lnTo>
                    <a:lnTo>
                      <a:pt x="168" y="342"/>
                    </a:lnTo>
                    <a:lnTo>
                      <a:pt x="174" y="336"/>
                    </a:lnTo>
                    <a:lnTo>
                      <a:pt x="186" y="330"/>
                    </a:lnTo>
                    <a:lnTo>
                      <a:pt x="204" y="324"/>
                    </a:lnTo>
                    <a:lnTo>
                      <a:pt x="240" y="324"/>
                    </a:lnTo>
                    <a:lnTo>
                      <a:pt x="252" y="312"/>
                    </a:lnTo>
                    <a:lnTo>
                      <a:pt x="258" y="300"/>
                    </a:lnTo>
                    <a:lnTo>
                      <a:pt x="264" y="300"/>
                    </a:lnTo>
                    <a:lnTo>
                      <a:pt x="264" y="306"/>
                    </a:lnTo>
                    <a:lnTo>
                      <a:pt x="270" y="312"/>
                    </a:lnTo>
                    <a:lnTo>
                      <a:pt x="270" y="330"/>
                    </a:lnTo>
                    <a:lnTo>
                      <a:pt x="276" y="324"/>
                    </a:lnTo>
                    <a:lnTo>
                      <a:pt x="312" y="324"/>
                    </a:lnTo>
                    <a:lnTo>
                      <a:pt x="312" y="330"/>
                    </a:lnTo>
                    <a:lnTo>
                      <a:pt x="312" y="318"/>
                    </a:lnTo>
                    <a:lnTo>
                      <a:pt x="318" y="306"/>
                    </a:lnTo>
                    <a:lnTo>
                      <a:pt x="324" y="300"/>
                    </a:lnTo>
                    <a:lnTo>
                      <a:pt x="330" y="282"/>
                    </a:lnTo>
                    <a:lnTo>
                      <a:pt x="348" y="270"/>
                    </a:lnTo>
                    <a:lnTo>
                      <a:pt x="348" y="246"/>
                    </a:lnTo>
                    <a:lnTo>
                      <a:pt x="354" y="240"/>
                    </a:lnTo>
                    <a:lnTo>
                      <a:pt x="372" y="240"/>
                    </a:lnTo>
                    <a:lnTo>
                      <a:pt x="378" y="216"/>
                    </a:lnTo>
                    <a:lnTo>
                      <a:pt x="390" y="204"/>
                    </a:lnTo>
                    <a:lnTo>
                      <a:pt x="390" y="19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3" name="Tog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211638" y="3719513"/>
                <a:ext cx="57150" cy="161925"/>
              </a:xfrm>
              <a:custGeom>
                <a:avLst/>
                <a:gdLst>
                  <a:gd name="T0" fmla="*/ 2147483647 w 138"/>
                  <a:gd name="T1" fmla="*/ 2147483647 h 402"/>
                  <a:gd name="T2" fmla="*/ 2147483647 w 138"/>
                  <a:gd name="T3" fmla="*/ 2147483647 h 402"/>
                  <a:gd name="T4" fmla="*/ 2147483647 w 138"/>
                  <a:gd name="T5" fmla="*/ 2147483647 h 402"/>
                  <a:gd name="T6" fmla="*/ 2147483647 w 138"/>
                  <a:gd name="T7" fmla="*/ 2147483647 h 402"/>
                  <a:gd name="T8" fmla="*/ 2147483647 w 138"/>
                  <a:gd name="T9" fmla="*/ 2147483647 h 402"/>
                  <a:gd name="T10" fmla="*/ 2147483647 w 138"/>
                  <a:gd name="T11" fmla="*/ 2147483647 h 402"/>
                  <a:gd name="T12" fmla="*/ 2147483647 w 138"/>
                  <a:gd name="T13" fmla="*/ 2147483647 h 402"/>
                  <a:gd name="T14" fmla="*/ 2147483647 w 138"/>
                  <a:gd name="T15" fmla="*/ 2147483647 h 402"/>
                  <a:gd name="T16" fmla="*/ 2147483647 w 138"/>
                  <a:gd name="T17" fmla="*/ 2147483647 h 402"/>
                  <a:gd name="T18" fmla="*/ 2147483647 w 138"/>
                  <a:gd name="T19" fmla="*/ 2147483647 h 402"/>
                  <a:gd name="T20" fmla="*/ 2147483647 w 138"/>
                  <a:gd name="T21" fmla="*/ 2147483647 h 402"/>
                  <a:gd name="T22" fmla="*/ 2147483647 w 138"/>
                  <a:gd name="T23" fmla="*/ 2147483647 h 402"/>
                  <a:gd name="T24" fmla="*/ 2147483647 w 138"/>
                  <a:gd name="T25" fmla="*/ 2147483647 h 402"/>
                  <a:gd name="T26" fmla="*/ 2147483647 w 138"/>
                  <a:gd name="T27" fmla="*/ 2147483647 h 402"/>
                  <a:gd name="T28" fmla="*/ 2147483647 w 138"/>
                  <a:gd name="T29" fmla="*/ 2147483647 h 402"/>
                  <a:gd name="T30" fmla="*/ 2147483647 w 138"/>
                  <a:gd name="T31" fmla="*/ 2147483647 h 402"/>
                  <a:gd name="T32" fmla="*/ 2147483647 w 138"/>
                  <a:gd name="T33" fmla="*/ 0 h 402"/>
                  <a:gd name="T34" fmla="*/ 2147483647 w 138"/>
                  <a:gd name="T35" fmla="*/ 0 h 402"/>
                  <a:gd name="T36" fmla="*/ 2147483647 w 138"/>
                  <a:gd name="T37" fmla="*/ 2147483647 h 402"/>
                  <a:gd name="T38" fmla="*/ 0 w 138"/>
                  <a:gd name="T39" fmla="*/ 2147483647 h 402"/>
                  <a:gd name="T40" fmla="*/ 2147483647 w 138"/>
                  <a:gd name="T41" fmla="*/ 2147483647 h 402"/>
                  <a:gd name="T42" fmla="*/ 2147483647 w 138"/>
                  <a:gd name="T43" fmla="*/ 2147483647 h 402"/>
                  <a:gd name="T44" fmla="*/ 2147483647 w 138"/>
                  <a:gd name="T45" fmla="*/ 2147483647 h 402"/>
                  <a:gd name="T46" fmla="*/ 2147483647 w 138"/>
                  <a:gd name="T47" fmla="*/ 2147483647 h 402"/>
                  <a:gd name="T48" fmla="*/ 2147483647 w 138"/>
                  <a:gd name="T49" fmla="*/ 2147483647 h 402"/>
                  <a:gd name="T50" fmla="*/ 2147483647 w 138"/>
                  <a:gd name="T51" fmla="*/ 2147483647 h 402"/>
                  <a:gd name="T52" fmla="*/ 2147483647 w 138"/>
                  <a:gd name="T53" fmla="*/ 2147483647 h 402"/>
                  <a:gd name="T54" fmla="*/ 2147483647 w 138"/>
                  <a:gd name="T55" fmla="*/ 2147483647 h 402"/>
                  <a:gd name="T56" fmla="*/ 2147483647 w 138"/>
                  <a:gd name="T57" fmla="*/ 2147483647 h 402"/>
                  <a:gd name="T58" fmla="*/ 2147483647 w 138"/>
                  <a:gd name="T59" fmla="*/ 2147483647 h 402"/>
                  <a:gd name="T60" fmla="*/ 2147483647 w 138"/>
                  <a:gd name="T61" fmla="*/ 2147483647 h 402"/>
                  <a:gd name="T62" fmla="*/ 2147483647 w 138"/>
                  <a:gd name="T63" fmla="*/ 2147483647 h 402"/>
                  <a:gd name="T64" fmla="*/ 2147483647 w 138"/>
                  <a:gd name="T65" fmla="*/ 2147483647 h 402"/>
                  <a:gd name="T66" fmla="*/ 2147483647 w 138"/>
                  <a:gd name="T67" fmla="*/ 2147483647 h 402"/>
                  <a:gd name="T68" fmla="*/ 2147483647 w 138"/>
                  <a:gd name="T69" fmla="*/ 2147483647 h 402"/>
                  <a:gd name="T70" fmla="*/ 2147483647 w 138"/>
                  <a:gd name="T71" fmla="*/ 2147483647 h 402"/>
                  <a:gd name="T72" fmla="*/ 2147483647 w 138"/>
                  <a:gd name="T73" fmla="*/ 2147483647 h 402"/>
                  <a:gd name="T74" fmla="*/ 2147483647 w 138"/>
                  <a:gd name="T75" fmla="*/ 2147483647 h 402"/>
                  <a:gd name="T76" fmla="*/ 2147483647 w 138"/>
                  <a:gd name="T77" fmla="*/ 2147483647 h 402"/>
                  <a:gd name="T78" fmla="*/ 2147483647 w 138"/>
                  <a:gd name="T79" fmla="*/ 2147483647 h 402"/>
                  <a:gd name="T80" fmla="*/ 2147483647 w 138"/>
                  <a:gd name="T81" fmla="*/ 2147483647 h 402"/>
                  <a:gd name="T82" fmla="*/ 2147483647 w 138"/>
                  <a:gd name="T83" fmla="*/ 2147483647 h 402"/>
                  <a:gd name="T84" fmla="*/ 2147483647 w 138"/>
                  <a:gd name="T85" fmla="*/ 2147483647 h 402"/>
                  <a:gd name="T86" fmla="*/ 2147483647 w 138"/>
                  <a:gd name="T87" fmla="*/ 2147483647 h 402"/>
                  <a:gd name="T88" fmla="*/ 2147483647 w 138"/>
                  <a:gd name="T89" fmla="*/ 2147483647 h 402"/>
                  <a:gd name="T90" fmla="*/ 2147483647 w 138"/>
                  <a:gd name="T91" fmla="*/ 2147483647 h 402"/>
                  <a:gd name="T92" fmla="*/ 2147483647 w 138"/>
                  <a:gd name="T93" fmla="*/ 2147483647 h 402"/>
                  <a:gd name="T94" fmla="*/ 2147483647 w 138"/>
                  <a:gd name="T95" fmla="*/ 2147483647 h 402"/>
                  <a:gd name="T96" fmla="*/ 2147483647 w 138"/>
                  <a:gd name="T97" fmla="*/ 2147483647 h 402"/>
                  <a:gd name="T98" fmla="*/ 2147483647 w 138"/>
                  <a:gd name="T99" fmla="*/ 2147483647 h 402"/>
                  <a:gd name="T100" fmla="*/ 2147483647 w 138"/>
                  <a:gd name="T101" fmla="*/ 2147483647 h 402"/>
                  <a:gd name="T102" fmla="*/ 2147483647 w 138"/>
                  <a:gd name="T103" fmla="*/ 2147483647 h 40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38"/>
                  <a:gd name="T157" fmla="*/ 0 h 402"/>
                  <a:gd name="T158" fmla="*/ 138 w 138"/>
                  <a:gd name="T159" fmla="*/ 402 h 40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38" h="402">
                    <a:moveTo>
                      <a:pt x="126" y="354"/>
                    </a:moveTo>
                    <a:lnTo>
                      <a:pt x="120" y="288"/>
                    </a:lnTo>
                    <a:lnTo>
                      <a:pt x="132" y="282"/>
                    </a:lnTo>
                    <a:lnTo>
                      <a:pt x="120" y="270"/>
                    </a:lnTo>
                    <a:lnTo>
                      <a:pt x="120" y="210"/>
                    </a:lnTo>
                    <a:lnTo>
                      <a:pt x="132" y="198"/>
                    </a:lnTo>
                    <a:lnTo>
                      <a:pt x="126" y="186"/>
                    </a:lnTo>
                    <a:lnTo>
                      <a:pt x="126" y="156"/>
                    </a:lnTo>
                    <a:lnTo>
                      <a:pt x="120" y="144"/>
                    </a:lnTo>
                    <a:lnTo>
                      <a:pt x="108" y="132"/>
                    </a:lnTo>
                    <a:lnTo>
                      <a:pt x="108" y="90"/>
                    </a:lnTo>
                    <a:lnTo>
                      <a:pt x="78" y="60"/>
                    </a:lnTo>
                    <a:lnTo>
                      <a:pt x="66" y="54"/>
                    </a:lnTo>
                    <a:lnTo>
                      <a:pt x="66" y="24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0" y="30"/>
                    </a:lnTo>
                    <a:lnTo>
                      <a:pt x="36" y="54"/>
                    </a:lnTo>
                    <a:lnTo>
                      <a:pt x="24" y="132"/>
                    </a:lnTo>
                    <a:lnTo>
                      <a:pt x="36" y="120"/>
                    </a:lnTo>
                    <a:lnTo>
                      <a:pt x="42" y="120"/>
                    </a:lnTo>
                    <a:lnTo>
                      <a:pt x="48" y="126"/>
                    </a:lnTo>
                    <a:lnTo>
                      <a:pt x="48" y="150"/>
                    </a:lnTo>
                    <a:lnTo>
                      <a:pt x="42" y="162"/>
                    </a:lnTo>
                    <a:lnTo>
                      <a:pt x="54" y="174"/>
                    </a:lnTo>
                    <a:lnTo>
                      <a:pt x="54" y="180"/>
                    </a:lnTo>
                    <a:lnTo>
                      <a:pt x="48" y="180"/>
                    </a:lnTo>
                    <a:lnTo>
                      <a:pt x="36" y="192"/>
                    </a:lnTo>
                    <a:lnTo>
                      <a:pt x="42" y="198"/>
                    </a:lnTo>
                    <a:lnTo>
                      <a:pt x="54" y="204"/>
                    </a:lnTo>
                    <a:lnTo>
                      <a:pt x="60" y="210"/>
                    </a:lnTo>
                    <a:lnTo>
                      <a:pt x="60" y="222"/>
                    </a:lnTo>
                    <a:lnTo>
                      <a:pt x="54" y="228"/>
                    </a:lnTo>
                    <a:lnTo>
                      <a:pt x="54" y="270"/>
                    </a:lnTo>
                    <a:lnTo>
                      <a:pt x="48" y="276"/>
                    </a:lnTo>
                    <a:lnTo>
                      <a:pt x="48" y="294"/>
                    </a:lnTo>
                    <a:lnTo>
                      <a:pt x="54" y="294"/>
                    </a:lnTo>
                    <a:lnTo>
                      <a:pt x="60" y="300"/>
                    </a:lnTo>
                    <a:lnTo>
                      <a:pt x="60" y="312"/>
                    </a:lnTo>
                    <a:lnTo>
                      <a:pt x="54" y="324"/>
                    </a:lnTo>
                    <a:lnTo>
                      <a:pt x="54" y="336"/>
                    </a:lnTo>
                    <a:lnTo>
                      <a:pt x="66" y="378"/>
                    </a:lnTo>
                    <a:lnTo>
                      <a:pt x="96" y="402"/>
                    </a:lnTo>
                    <a:lnTo>
                      <a:pt x="108" y="396"/>
                    </a:lnTo>
                    <a:lnTo>
                      <a:pt x="120" y="384"/>
                    </a:lnTo>
                    <a:lnTo>
                      <a:pt x="138" y="384"/>
                    </a:lnTo>
                    <a:lnTo>
                      <a:pt x="138" y="372"/>
                    </a:lnTo>
                    <a:lnTo>
                      <a:pt x="126" y="360"/>
                    </a:lnTo>
                    <a:lnTo>
                      <a:pt x="126" y="35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4" name="Tanzani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5062538" y="4111626"/>
                <a:ext cx="309563" cy="349250"/>
              </a:xfrm>
              <a:custGeom>
                <a:avLst/>
                <a:gdLst>
                  <a:gd name="T0" fmla="*/ 2147483647 w 768"/>
                  <a:gd name="T1" fmla="*/ 2147483647 h 870"/>
                  <a:gd name="T2" fmla="*/ 2147483647 w 768"/>
                  <a:gd name="T3" fmla="*/ 2147483647 h 870"/>
                  <a:gd name="T4" fmla="*/ 2147483647 w 768"/>
                  <a:gd name="T5" fmla="*/ 2147483647 h 870"/>
                  <a:gd name="T6" fmla="*/ 2147483647 w 768"/>
                  <a:gd name="T7" fmla="*/ 2147483647 h 870"/>
                  <a:gd name="T8" fmla="*/ 2147483647 w 768"/>
                  <a:gd name="T9" fmla="*/ 2147483647 h 870"/>
                  <a:gd name="T10" fmla="*/ 2147483647 w 768"/>
                  <a:gd name="T11" fmla="*/ 2147483647 h 870"/>
                  <a:gd name="T12" fmla="*/ 2147483647 w 768"/>
                  <a:gd name="T13" fmla="*/ 2147483647 h 870"/>
                  <a:gd name="T14" fmla="*/ 2147483647 w 768"/>
                  <a:gd name="T15" fmla="*/ 2147483647 h 870"/>
                  <a:gd name="T16" fmla="*/ 2147483647 w 768"/>
                  <a:gd name="T17" fmla="*/ 2147483647 h 870"/>
                  <a:gd name="T18" fmla="*/ 2147483647 w 768"/>
                  <a:gd name="T19" fmla="*/ 2147483647 h 870"/>
                  <a:gd name="T20" fmla="*/ 2147483647 w 768"/>
                  <a:gd name="T21" fmla="*/ 2147483647 h 870"/>
                  <a:gd name="T22" fmla="*/ 2147483647 w 768"/>
                  <a:gd name="T23" fmla="*/ 2147483647 h 870"/>
                  <a:gd name="T24" fmla="*/ 2147483647 w 768"/>
                  <a:gd name="T25" fmla="*/ 2147483647 h 870"/>
                  <a:gd name="T26" fmla="*/ 2147483647 w 768"/>
                  <a:gd name="T27" fmla="*/ 2147483647 h 870"/>
                  <a:gd name="T28" fmla="*/ 2147483647 w 768"/>
                  <a:gd name="T29" fmla="*/ 2147483647 h 870"/>
                  <a:gd name="T30" fmla="*/ 2147483647 w 768"/>
                  <a:gd name="T31" fmla="*/ 2147483647 h 870"/>
                  <a:gd name="T32" fmla="*/ 2147483647 w 768"/>
                  <a:gd name="T33" fmla="*/ 2147483647 h 870"/>
                  <a:gd name="T34" fmla="*/ 2147483647 w 768"/>
                  <a:gd name="T35" fmla="*/ 2147483647 h 870"/>
                  <a:gd name="T36" fmla="*/ 2147483647 w 768"/>
                  <a:gd name="T37" fmla="*/ 2147483647 h 870"/>
                  <a:gd name="T38" fmla="*/ 2147483647 w 768"/>
                  <a:gd name="T39" fmla="*/ 2147483647 h 870"/>
                  <a:gd name="T40" fmla="*/ 2147483647 w 768"/>
                  <a:gd name="T41" fmla="*/ 2147483647 h 870"/>
                  <a:gd name="T42" fmla="*/ 2147483647 w 768"/>
                  <a:gd name="T43" fmla="*/ 2147483647 h 870"/>
                  <a:gd name="T44" fmla="*/ 2147483647 w 768"/>
                  <a:gd name="T45" fmla="*/ 2147483647 h 870"/>
                  <a:gd name="T46" fmla="*/ 2147483647 w 768"/>
                  <a:gd name="T47" fmla="*/ 2147483647 h 870"/>
                  <a:gd name="T48" fmla="*/ 2147483647 w 768"/>
                  <a:gd name="T49" fmla="*/ 2147483647 h 870"/>
                  <a:gd name="T50" fmla="*/ 2147483647 w 768"/>
                  <a:gd name="T51" fmla="*/ 2147483647 h 870"/>
                  <a:gd name="T52" fmla="*/ 2147483647 w 768"/>
                  <a:gd name="T53" fmla="*/ 2147483647 h 870"/>
                  <a:gd name="T54" fmla="*/ 2147483647 w 768"/>
                  <a:gd name="T55" fmla="*/ 2147483647 h 870"/>
                  <a:gd name="T56" fmla="*/ 2147483647 w 768"/>
                  <a:gd name="T57" fmla="*/ 2147483647 h 870"/>
                  <a:gd name="T58" fmla="*/ 2147483647 w 768"/>
                  <a:gd name="T59" fmla="*/ 2147483647 h 870"/>
                  <a:gd name="T60" fmla="*/ 2147483647 w 768"/>
                  <a:gd name="T61" fmla="*/ 2147483647 h 870"/>
                  <a:gd name="T62" fmla="*/ 2147483647 w 768"/>
                  <a:gd name="T63" fmla="*/ 2147483647 h 870"/>
                  <a:gd name="T64" fmla="*/ 2147483647 w 768"/>
                  <a:gd name="T65" fmla="*/ 2147483647 h 870"/>
                  <a:gd name="T66" fmla="*/ 2147483647 w 768"/>
                  <a:gd name="T67" fmla="*/ 2147483647 h 870"/>
                  <a:gd name="T68" fmla="*/ 2147483647 w 768"/>
                  <a:gd name="T69" fmla="*/ 2147483647 h 870"/>
                  <a:gd name="T70" fmla="*/ 2147483647 w 768"/>
                  <a:gd name="T71" fmla="*/ 2147483647 h 870"/>
                  <a:gd name="T72" fmla="*/ 2147483647 w 768"/>
                  <a:gd name="T73" fmla="*/ 2147483647 h 870"/>
                  <a:gd name="T74" fmla="*/ 2147483647 w 768"/>
                  <a:gd name="T75" fmla="*/ 2147483647 h 870"/>
                  <a:gd name="T76" fmla="*/ 2147483647 w 768"/>
                  <a:gd name="T77" fmla="*/ 2147483647 h 870"/>
                  <a:gd name="T78" fmla="*/ 2147483647 w 768"/>
                  <a:gd name="T79" fmla="*/ 2147483647 h 870"/>
                  <a:gd name="T80" fmla="*/ 2147483647 w 768"/>
                  <a:gd name="T81" fmla="*/ 2147483647 h 870"/>
                  <a:gd name="T82" fmla="*/ 2147483647 w 768"/>
                  <a:gd name="T83" fmla="*/ 2147483647 h 870"/>
                  <a:gd name="T84" fmla="*/ 2147483647 w 768"/>
                  <a:gd name="T85" fmla="*/ 2147483647 h 870"/>
                  <a:gd name="T86" fmla="*/ 2147483647 w 768"/>
                  <a:gd name="T87" fmla="*/ 2147483647 h 870"/>
                  <a:gd name="T88" fmla="*/ 2147483647 w 768"/>
                  <a:gd name="T89" fmla="*/ 2147483647 h 870"/>
                  <a:gd name="T90" fmla="*/ 2147483647 w 768"/>
                  <a:gd name="T91" fmla="*/ 2147483647 h 870"/>
                  <a:gd name="T92" fmla="*/ 2147483647 w 768"/>
                  <a:gd name="T93" fmla="*/ 2147483647 h 870"/>
                  <a:gd name="T94" fmla="*/ 2147483647 w 768"/>
                  <a:gd name="T95" fmla="*/ 2147483647 h 870"/>
                  <a:gd name="T96" fmla="*/ 2147483647 w 768"/>
                  <a:gd name="T97" fmla="*/ 2147483647 h 870"/>
                  <a:gd name="T98" fmla="*/ 2147483647 w 768"/>
                  <a:gd name="T99" fmla="*/ 2147483647 h 870"/>
                  <a:gd name="T100" fmla="*/ 2147483647 w 768"/>
                  <a:gd name="T101" fmla="*/ 2147483647 h 870"/>
                  <a:gd name="T102" fmla="*/ 2147483647 w 768"/>
                  <a:gd name="T103" fmla="*/ 2147483647 h 87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68"/>
                  <a:gd name="T157" fmla="*/ 0 h 870"/>
                  <a:gd name="T158" fmla="*/ 768 w 768"/>
                  <a:gd name="T159" fmla="*/ 870 h 87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68" h="870">
                    <a:moveTo>
                      <a:pt x="762" y="744"/>
                    </a:moveTo>
                    <a:lnTo>
                      <a:pt x="750" y="744"/>
                    </a:lnTo>
                    <a:lnTo>
                      <a:pt x="744" y="738"/>
                    </a:lnTo>
                    <a:lnTo>
                      <a:pt x="732" y="732"/>
                    </a:lnTo>
                    <a:lnTo>
                      <a:pt x="720" y="720"/>
                    </a:lnTo>
                    <a:lnTo>
                      <a:pt x="720" y="708"/>
                    </a:lnTo>
                    <a:lnTo>
                      <a:pt x="714" y="690"/>
                    </a:lnTo>
                    <a:lnTo>
                      <a:pt x="714" y="654"/>
                    </a:lnTo>
                    <a:lnTo>
                      <a:pt x="690" y="612"/>
                    </a:lnTo>
                    <a:lnTo>
                      <a:pt x="702" y="564"/>
                    </a:lnTo>
                    <a:lnTo>
                      <a:pt x="684" y="540"/>
                    </a:lnTo>
                    <a:lnTo>
                      <a:pt x="690" y="528"/>
                    </a:lnTo>
                    <a:lnTo>
                      <a:pt x="696" y="522"/>
                    </a:lnTo>
                    <a:lnTo>
                      <a:pt x="708" y="498"/>
                    </a:lnTo>
                    <a:lnTo>
                      <a:pt x="708" y="480"/>
                    </a:lnTo>
                    <a:lnTo>
                      <a:pt x="702" y="474"/>
                    </a:lnTo>
                    <a:lnTo>
                      <a:pt x="690" y="468"/>
                    </a:lnTo>
                    <a:lnTo>
                      <a:pt x="672" y="456"/>
                    </a:lnTo>
                    <a:lnTo>
                      <a:pt x="660" y="450"/>
                    </a:lnTo>
                    <a:lnTo>
                      <a:pt x="654" y="438"/>
                    </a:lnTo>
                    <a:lnTo>
                      <a:pt x="654" y="426"/>
                    </a:lnTo>
                    <a:lnTo>
                      <a:pt x="660" y="414"/>
                    </a:lnTo>
                    <a:lnTo>
                      <a:pt x="666" y="396"/>
                    </a:lnTo>
                    <a:lnTo>
                      <a:pt x="666" y="384"/>
                    </a:lnTo>
                    <a:lnTo>
                      <a:pt x="672" y="366"/>
                    </a:lnTo>
                    <a:lnTo>
                      <a:pt x="678" y="354"/>
                    </a:lnTo>
                    <a:lnTo>
                      <a:pt x="678" y="330"/>
                    </a:lnTo>
                    <a:lnTo>
                      <a:pt x="684" y="318"/>
                    </a:lnTo>
                    <a:lnTo>
                      <a:pt x="684" y="300"/>
                    </a:lnTo>
                    <a:lnTo>
                      <a:pt x="570" y="192"/>
                    </a:lnTo>
                    <a:lnTo>
                      <a:pt x="576" y="186"/>
                    </a:lnTo>
                    <a:lnTo>
                      <a:pt x="582" y="186"/>
                    </a:lnTo>
                    <a:lnTo>
                      <a:pt x="588" y="180"/>
                    </a:lnTo>
                    <a:lnTo>
                      <a:pt x="588" y="174"/>
                    </a:lnTo>
                    <a:lnTo>
                      <a:pt x="576" y="162"/>
                    </a:lnTo>
                    <a:lnTo>
                      <a:pt x="324" y="6"/>
                    </a:lnTo>
                    <a:lnTo>
                      <a:pt x="312" y="6"/>
                    </a:lnTo>
                    <a:lnTo>
                      <a:pt x="312" y="18"/>
                    </a:lnTo>
                    <a:lnTo>
                      <a:pt x="318" y="24"/>
                    </a:lnTo>
                    <a:lnTo>
                      <a:pt x="318" y="36"/>
                    </a:lnTo>
                    <a:lnTo>
                      <a:pt x="294" y="48"/>
                    </a:lnTo>
                    <a:lnTo>
                      <a:pt x="276" y="66"/>
                    </a:lnTo>
                    <a:lnTo>
                      <a:pt x="264" y="84"/>
                    </a:lnTo>
                    <a:lnTo>
                      <a:pt x="264" y="90"/>
                    </a:lnTo>
                    <a:lnTo>
                      <a:pt x="270" y="96"/>
                    </a:lnTo>
                    <a:lnTo>
                      <a:pt x="294" y="96"/>
                    </a:lnTo>
                    <a:lnTo>
                      <a:pt x="306" y="90"/>
                    </a:lnTo>
                    <a:lnTo>
                      <a:pt x="312" y="90"/>
                    </a:lnTo>
                    <a:lnTo>
                      <a:pt x="306" y="96"/>
                    </a:lnTo>
                    <a:lnTo>
                      <a:pt x="294" y="102"/>
                    </a:lnTo>
                    <a:lnTo>
                      <a:pt x="276" y="120"/>
                    </a:lnTo>
                    <a:lnTo>
                      <a:pt x="270" y="120"/>
                    </a:lnTo>
                    <a:lnTo>
                      <a:pt x="264" y="114"/>
                    </a:lnTo>
                    <a:lnTo>
                      <a:pt x="252" y="108"/>
                    </a:lnTo>
                    <a:lnTo>
                      <a:pt x="246" y="108"/>
                    </a:lnTo>
                    <a:lnTo>
                      <a:pt x="234" y="120"/>
                    </a:lnTo>
                    <a:lnTo>
                      <a:pt x="234" y="138"/>
                    </a:lnTo>
                    <a:lnTo>
                      <a:pt x="246" y="150"/>
                    </a:lnTo>
                    <a:lnTo>
                      <a:pt x="216" y="150"/>
                    </a:lnTo>
                    <a:lnTo>
                      <a:pt x="216" y="138"/>
                    </a:lnTo>
                    <a:lnTo>
                      <a:pt x="222" y="132"/>
                    </a:lnTo>
                    <a:lnTo>
                      <a:pt x="222" y="126"/>
                    </a:lnTo>
                    <a:lnTo>
                      <a:pt x="228" y="114"/>
                    </a:lnTo>
                    <a:lnTo>
                      <a:pt x="210" y="120"/>
                    </a:lnTo>
                    <a:lnTo>
                      <a:pt x="192" y="102"/>
                    </a:lnTo>
                    <a:lnTo>
                      <a:pt x="186" y="102"/>
                    </a:lnTo>
                    <a:lnTo>
                      <a:pt x="174" y="114"/>
                    </a:lnTo>
                    <a:lnTo>
                      <a:pt x="174" y="132"/>
                    </a:lnTo>
                    <a:lnTo>
                      <a:pt x="168" y="138"/>
                    </a:lnTo>
                    <a:lnTo>
                      <a:pt x="162" y="138"/>
                    </a:lnTo>
                    <a:lnTo>
                      <a:pt x="156" y="132"/>
                    </a:lnTo>
                    <a:lnTo>
                      <a:pt x="156" y="48"/>
                    </a:lnTo>
                    <a:lnTo>
                      <a:pt x="162" y="36"/>
                    </a:lnTo>
                    <a:lnTo>
                      <a:pt x="162" y="24"/>
                    </a:lnTo>
                    <a:lnTo>
                      <a:pt x="168" y="12"/>
                    </a:lnTo>
                    <a:lnTo>
                      <a:pt x="168" y="6"/>
                    </a:lnTo>
                    <a:lnTo>
                      <a:pt x="78" y="0"/>
                    </a:lnTo>
                    <a:lnTo>
                      <a:pt x="72" y="24"/>
                    </a:lnTo>
                    <a:lnTo>
                      <a:pt x="78" y="30"/>
                    </a:lnTo>
                    <a:lnTo>
                      <a:pt x="84" y="42"/>
                    </a:lnTo>
                    <a:lnTo>
                      <a:pt x="90" y="48"/>
                    </a:lnTo>
                    <a:lnTo>
                      <a:pt x="90" y="66"/>
                    </a:lnTo>
                    <a:lnTo>
                      <a:pt x="96" y="72"/>
                    </a:lnTo>
                    <a:lnTo>
                      <a:pt x="96" y="96"/>
                    </a:lnTo>
                    <a:lnTo>
                      <a:pt x="78" y="114"/>
                    </a:lnTo>
                    <a:lnTo>
                      <a:pt x="66" y="114"/>
                    </a:lnTo>
                    <a:lnTo>
                      <a:pt x="66" y="126"/>
                    </a:lnTo>
                    <a:lnTo>
                      <a:pt x="60" y="138"/>
                    </a:lnTo>
                    <a:lnTo>
                      <a:pt x="60" y="156"/>
                    </a:lnTo>
                    <a:lnTo>
                      <a:pt x="66" y="156"/>
                    </a:lnTo>
                    <a:lnTo>
                      <a:pt x="72" y="162"/>
                    </a:lnTo>
                    <a:lnTo>
                      <a:pt x="90" y="162"/>
                    </a:lnTo>
                    <a:lnTo>
                      <a:pt x="90" y="180"/>
                    </a:lnTo>
                    <a:lnTo>
                      <a:pt x="78" y="186"/>
                    </a:lnTo>
                    <a:lnTo>
                      <a:pt x="84" y="198"/>
                    </a:lnTo>
                    <a:lnTo>
                      <a:pt x="72" y="198"/>
                    </a:lnTo>
                    <a:lnTo>
                      <a:pt x="54" y="216"/>
                    </a:lnTo>
                    <a:lnTo>
                      <a:pt x="48" y="228"/>
                    </a:lnTo>
                    <a:lnTo>
                      <a:pt x="48" y="246"/>
                    </a:lnTo>
                    <a:lnTo>
                      <a:pt x="42" y="258"/>
                    </a:lnTo>
                    <a:lnTo>
                      <a:pt x="30" y="270"/>
                    </a:lnTo>
                    <a:lnTo>
                      <a:pt x="6" y="282"/>
                    </a:lnTo>
                    <a:lnTo>
                      <a:pt x="0" y="294"/>
                    </a:lnTo>
                    <a:lnTo>
                      <a:pt x="6" y="306"/>
                    </a:lnTo>
                    <a:lnTo>
                      <a:pt x="18" y="318"/>
                    </a:lnTo>
                    <a:lnTo>
                      <a:pt x="18" y="330"/>
                    </a:lnTo>
                    <a:lnTo>
                      <a:pt x="12" y="342"/>
                    </a:lnTo>
                    <a:lnTo>
                      <a:pt x="12" y="348"/>
                    </a:lnTo>
                    <a:lnTo>
                      <a:pt x="18" y="354"/>
                    </a:lnTo>
                    <a:lnTo>
                      <a:pt x="18" y="366"/>
                    </a:lnTo>
                    <a:lnTo>
                      <a:pt x="24" y="378"/>
                    </a:lnTo>
                    <a:lnTo>
                      <a:pt x="24" y="396"/>
                    </a:lnTo>
                    <a:lnTo>
                      <a:pt x="18" y="402"/>
                    </a:lnTo>
                    <a:lnTo>
                      <a:pt x="18" y="432"/>
                    </a:lnTo>
                    <a:lnTo>
                      <a:pt x="30" y="444"/>
                    </a:lnTo>
                    <a:lnTo>
                      <a:pt x="36" y="444"/>
                    </a:lnTo>
                    <a:lnTo>
                      <a:pt x="48" y="450"/>
                    </a:lnTo>
                    <a:lnTo>
                      <a:pt x="72" y="474"/>
                    </a:lnTo>
                    <a:lnTo>
                      <a:pt x="78" y="486"/>
                    </a:lnTo>
                    <a:lnTo>
                      <a:pt x="78" y="546"/>
                    </a:lnTo>
                    <a:lnTo>
                      <a:pt x="84" y="558"/>
                    </a:lnTo>
                    <a:lnTo>
                      <a:pt x="114" y="594"/>
                    </a:lnTo>
                    <a:lnTo>
                      <a:pt x="114" y="600"/>
                    </a:lnTo>
                    <a:lnTo>
                      <a:pt x="108" y="612"/>
                    </a:lnTo>
                    <a:lnTo>
                      <a:pt x="108" y="618"/>
                    </a:lnTo>
                    <a:lnTo>
                      <a:pt x="126" y="618"/>
                    </a:lnTo>
                    <a:lnTo>
                      <a:pt x="138" y="612"/>
                    </a:lnTo>
                    <a:lnTo>
                      <a:pt x="138" y="630"/>
                    </a:lnTo>
                    <a:lnTo>
                      <a:pt x="144" y="636"/>
                    </a:lnTo>
                    <a:lnTo>
                      <a:pt x="162" y="636"/>
                    </a:lnTo>
                    <a:lnTo>
                      <a:pt x="180" y="654"/>
                    </a:lnTo>
                    <a:lnTo>
                      <a:pt x="192" y="654"/>
                    </a:lnTo>
                    <a:lnTo>
                      <a:pt x="204" y="648"/>
                    </a:lnTo>
                    <a:lnTo>
                      <a:pt x="204" y="666"/>
                    </a:lnTo>
                    <a:lnTo>
                      <a:pt x="222" y="666"/>
                    </a:lnTo>
                    <a:lnTo>
                      <a:pt x="240" y="678"/>
                    </a:lnTo>
                    <a:lnTo>
                      <a:pt x="264" y="678"/>
                    </a:lnTo>
                    <a:lnTo>
                      <a:pt x="270" y="696"/>
                    </a:lnTo>
                    <a:lnTo>
                      <a:pt x="300" y="696"/>
                    </a:lnTo>
                    <a:lnTo>
                      <a:pt x="300" y="690"/>
                    </a:lnTo>
                    <a:lnTo>
                      <a:pt x="312" y="678"/>
                    </a:lnTo>
                    <a:lnTo>
                      <a:pt x="318" y="684"/>
                    </a:lnTo>
                    <a:lnTo>
                      <a:pt x="330" y="690"/>
                    </a:lnTo>
                    <a:lnTo>
                      <a:pt x="336" y="702"/>
                    </a:lnTo>
                    <a:lnTo>
                      <a:pt x="348" y="714"/>
                    </a:lnTo>
                    <a:lnTo>
                      <a:pt x="348" y="774"/>
                    </a:lnTo>
                    <a:lnTo>
                      <a:pt x="354" y="774"/>
                    </a:lnTo>
                    <a:lnTo>
                      <a:pt x="360" y="780"/>
                    </a:lnTo>
                    <a:lnTo>
                      <a:pt x="360" y="792"/>
                    </a:lnTo>
                    <a:lnTo>
                      <a:pt x="354" y="798"/>
                    </a:lnTo>
                    <a:lnTo>
                      <a:pt x="354" y="804"/>
                    </a:lnTo>
                    <a:lnTo>
                      <a:pt x="348" y="810"/>
                    </a:lnTo>
                    <a:lnTo>
                      <a:pt x="348" y="816"/>
                    </a:lnTo>
                    <a:lnTo>
                      <a:pt x="366" y="834"/>
                    </a:lnTo>
                    <a:lnTo>
                      <a:pt x="378" y="840"/>
                    </a:lnTo>
                    <a:lnTo>
                      <a:pt x="372" y="858"/>
                    </a:lnTo>
                    <a:lnTo>
                      <a:pt x="408" y="858"/>
                    </a:lnTo>
                    <a:lnTo>
                      <a:pt x="414" y="852"/>
                    </a:lnTo>
                    <a:lnTo>
                      <a:pt x="420" y="852"/>
                    </a:lnTo>
                    <a:lnTo>
                      <a:pt x="432" y="840"/>
                    </a:lnTo>
                    <a:lnTo>
                      <a:pt x="444" y="840"/>
                    </a:lnTo>
                    <a:lnTo>
                      <a:pt x="456" y="846"/>
                    </a:lnTo>
                    <a:lnTo>
                      <a:pt x="462" y="858"/>
                    </a:lnTo>
                    <a:lnTo>
                      <a:pt x="474" y="864"/>
                    </a:lnTo>
                    <a:lnTo>
                      <a:pt x="480" y="870"/>
                    </a:lnTo>
                    <a:lnTo>
                      <a:pt x="492" y="870"/>
                    </a:lnTo>
                    <a:lnTo>
                      <a:pt x="510" y="852"/>
                    </a:lnTo>
                    <a:lnTo>
                      <a:pt x="516" y="852"/>
                    </a:lnTo>
                    <a:lnTo>
                      <a:pt x="522" y="858"/>
                    </a:lnTo>
                    <a:lnTo>
                      <a:pt x="534" y="864"/>
                    </a:lnTo>
                    <a:lnTo>
                      <a:pt x="552" y="864"/>
                    </a:lnTo>
                    <a:lnTo>
                      <a:pt x="564" y="852"/>
                    </a:lnTo>
                    <a:lnTo>
                      <a:pt x="576" y="846"/>
                    </a:lnTo>
                    <a:lnTo>
                      <a:pt x="582" y="834"/>
                    </a:lnTo>
                    <a:lnTo>
                      <a:pt x="588" y="828"/>
                    </a:lnTo>
                    <a:lnTo>
                      <a:pt x="612" y="828"/>
                    </a:lnTo>
                    <a:lnTo>
                      <a:pt x="618" y="834"/>
                    </a:lnTo>
                    <a:lnTo>
                      <a:pt x="618" y="840"/>
                    </a:lnTo>
                    <a:lnTo>
                      <a:pt x="630" y="840"/>
                    </a:lnTo>
                    <a:lnTo>
                      <a:pt x="642" y="834"/>
                    </a:lnTo>
                    <a:lnTo>
                      <a:pt x="654" y="822"/>
                    </a:lnTo>
                    <a:lnTo>
                      <a:pt x="660" y="822"/>
                    </a:lnTo>
                    <a:lnTo>
                      <a:pt x="690" y="816"/>
                    </a:lnTo>
                    <a:lnTo>
                      <a:pt x="768" y="762"/>
                    </a:lnTo>
                    <a:lnTo>
                      <a:pt x="762" y="744"/>
                    </a:lnTo>
                    <a:close/>
                    <a:moveTo>
                      <a:pt x="726" y="360"/>
                    </a:moveTo>
                    <a:lnTo>
                      <a:pt x="732" y="354"/>
                    </a:lnTo>
                    <a:lnTo>
                      <a:pt x="732" y="324"/>
                    </a:lnTo>
                    <a:lnTo>
                      <a:pt x="720" y="312"/>
                    </a:lnTo>
                    <a:lnTo>
                      <a:pt x="714" y="312"/>
                    </a:lnTo>
                    <a:lnTo>
                      <a:pt x="708" y="318"/>
                    </a:lnTo>
                    <a:lnTo>
                      <a:pt x="708" y="348"/>
                    </a:lnTo>
                    <a:lnTo>
                      <a:pt x="714" y="354"/>
                    </a:lnTo>
                    <a:lnTo>
                      <a:pt x="726" y="360"/>
                    </a:lnTo>
                    <a:close/>
                    <a:moveTo>
                      <a:pt x="678" y="420"/>
                    </a:moveTo>
                    <a:lnTo>
                      <a:pt x="690" y="426"/>
                    </a:lnTo>
                    <a:lnTo>
                      <a:pt x="696" y="438"/>
                    </a:lnTo>
                    <a:lnTo>
                      <a:pt x="708" y="444"/>
                    </a:lnTo>
                    <a:lnTo>
                      <a:pt x="720" y="444"/>
                    </a:lnTo>
                    <a:lnTo>
                      <a:pt x="726" y="438"/>
                    </a:lnTo>
                    <a:lnTo>
                      <a:pt x="720" y="432"/>
                    </a:lnTo>
                    <a:lnTo>
                      <a:pt x="720" y="426"/>
                    </a:lnTo>
                    <a:lnTo>
                      <a:pt x="708" y="414"/>
                    </a:lnTo>
                    <a:lnTo>
                      <a:pt x="708" y="390"/>
                    </a:lnTo>
                    <a:lnTo>
                      <a:pt x="702" y="378"/>
                    </a:lnTo>
                    <a:lnTo>
                      <a:pt x="684" y="378"/>
                    </a:lnTo>
                    <a:lnTo>
                      <a:pt x="678" y="384"/>
                    </a:lnTo>
                    <a:lnTo>
                      <a:pt x="678" y="4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5" name="Swazi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081588" y="4911726"/>
                <a:ext cx="41275" cy="53975"/>
              </a:xfrm>
              <a:custGeom>
                <a:avLst/>
                <a:gdLst>
                  <a:gd name="T0" fmla="*/ 2147483647 w 102"/>
                  <a:gd name="T1" fmla="*/ 2147483647 h 132"/>
                  <a:gd name="T2" fmla="*/ 2147483647 w 102"/>
                  <a:gd name="T3" fmla="*/ 2147483647 h 132"/>
                  <a:gd name="T4" fmla="*/ 2147483647 w 102"/>
                  <a:gd name="T5" fmla="*/ 2147483647 h 132"/>
                  <a:gd name="T6" fmla="*/ 2147483647 w 102"/>
                  <a:gd name="T7" fmla="*/ 2147483647 h 132"/>
                  <a:gd name="T8" fmla="*/ 2147483647 w 102"/>
                  <a:gd name="T9" fmla="*/ 2147483647 h 132"/>
                  <a:gd name="T10" fmla="*/ 2147483647 w 102"/>
                  <a:gd name="T11" fmla="*/ 0 h 132"/>
                  <a:gd name="T12" fmla="*/ 2147483647 w 102"/>
                  <a:gd name="T13" fmla="*/ 0 h 132"/>
                  <a:gd name="T14" fmla="*/ 2147483647 w 102"/>
                  <a:gd name="T15" fmla="*/ 2147483647 h 132"/>
                  <a:gd name="T16" fmla="*/ 2147483647 w 102"/>
                  <a:gd name="T17" fmla="*/ 2147483647 h 132"/>
                  <a:gd name="T18" fmla="*/ 2147483647 w 102"/>
                  <a:gd name="T19" fmla="*/ 2147483647 h 132"/>
                  <a:gd name="T20" fmla="*/ 2147483647 w 102"/>
                  <a:gd name="T21" fmla="*/ 2147483647 h 132"/>
                  <a:gd name="T22" fmla="*/ 0 w 102"/>
                  <a:gd name="T23" fmla="*/ 2147483647 h 132"/>
                  <a:gd name="T24" fmla="*/ 0 w 102"/>
                  <a:gd name="T25" fmla="*/ 2147483647 h 132"/>
                  <a:gd name="T26" fmla="*/ 2147483647 w 102"/>
                  <a:gd name="T27" fmla="*/ 2147483647 h 132"/>
                  <a:gd name="T28" fmla="*/ 2147483647 w 102"/>
                  <a:gd name="T29" fmla="*/ 2147483647 h 132"/>
                  <a:gd name="T30" fmla="*/ 2147483647 w 102"/>
                  <a:gd name="T31" fmla="*/ 2147483647 h 132"/>
                  <a:gd name="T32" fmla="*/ 2147483647 w 102"/>
                  <a:gd name="T33" fmla="*/ 2147483647 h 132"/>
                  <a:gd name="T34" fmla="*/ 2147483647 w 102"/>
                  <a:gd name="T35" fmla="*/ 2147483647 h 132"/>
                  <a:gd name="T36" fmla="*/ 2147483647 w 102"/>
                  <a:gd name="T37" fmla="*/ 2147483647 h 132"/>
                  <a:gd name="T38" fmla="*/ 2147483647 w 102"/>
                  <a:gd name="T39" fmla="*/ 2147483647 h 132"/>
                  <a:gd name="T40" fmla="*/ 2147483647 w 102"/>
                  <a:gd name="T41" fmla="*/ 2147483647 h 132"/>
                  <a:gd name="T42" fmla="*/ 2147483647 w 102"/>
                  <a:gd name="T43" fmla="*/ 2147483647 h 132"/>
                  <a:gd name="T44" fmla="*/ 2147483647 w 102"/>
                  <a:gd name="T45" fmla="*/ 2147483647 h 132"/>
                  <a:gd name="T46" fmla="*/ 2147483647 w 102"/>
                  <a:gd name="T47" fmla="*/ 2147483647 h 132"/>
                  <a:gd name="T48" fmla="*/ 2147483647 w 102"/>
                  <a:gd name="T49" fmla="*/ 2147483647 h 1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132"/>
                  <a:gd name="T77" fmla="*/ 102 w 102"/>
                  <a:gd name="T78" fmla="*/ 132 h 13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132">
                    <a:moveTo>
                      <a:pt x="84" y="54"/>
                    </a:moveTo>
                    <a:lnTo>
                      <a:pt x="84" y="30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0" y="84"/>
                    </a:lnTo>
                    <a:lnTo>
                      <a:pt x="12" y="108"/>
                    </a:lnTo>
                    <a:lnTo>
                      <a:pt x="24" y="114"/>
                    </a:lnTo>
                    <a:lnTo>
                      <a:pt x="36" y="126"/>
                    </a:lnTo>
                    <a:lnTo>
                      <a:pt x="54" y="126"/>
                    </a:lnTo>
                    <a:lnTo>
                      <a:pt x="66" y="132"/>
                    </a:lnTo>
                    <a:lnTo>
                      <a:pt x="78" y="132"/>
                    </a:lnTo>
                    <a:lnTo>
                      <a:pt x="90" y="90"/>
                    </a:lnTo>
                    <a:lnTo>
                      <a:pt x="96" y="90"/>
                    </a:lnTo>
                    <a:lnTo>
                      <a:pt x="102" y="84"/>
                    </a:lnTo>
                    <a:lnTo>
                      <a:pt x="96" y="60"/>
                    </a:lnTo>
                    <a:lnTo>
                      <a:pt x="90" y="6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6" name="Sud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840288" y="3328988"/>
                <a:ext cx="468313" cy="638175"/>
              </a:xfrm>
              <a:custGeom>
                <a:avLst/>
                <a:gdLst>
                  <a:gd name="T0" fmla="*/ 2147483647 w 1164"/>
                  <a:gd name="T1" fmla="*/ 2147483647 h 1584"/>
                  <a:gd name="T2" fmla="*/ 2147483647 w 1164"/>
                  <a:gd name="T3" fmla="*/ 2147483647 h 1584"/>
                  <a:gd name="T4" fmla="*/ 2147483647 w 1164"/>
                  <a:gd name="T5" fmla="*/ 2147483647 h 1584"/>
                  <a:gd name="T6" fmla="*/ 2147483647 w 1164"/>
                  <a:gd name="T7" fmla="*/ 2147483647 h 1584"/>
                  <a:gd name="T8" fmla="*/ 2147483647 w 1164"/>
                  <a:gd name="T9" fmla="*/ 2147483647 h 1584"/>
                  <a:gd name="T10" fmla="*/ 2147483647 w 1164"/>
                  <a:gd name="T11" fmla="*/ 2147483647 h 1584"/>
                  <a:gd name="T12" fmla="*/ 2147483647 w 1164"/>
                  <a:gd name="T13" fmla="*/ 2147483647 h 1584"/>
                  <a:gd name="T14" fmla="*/ 2147483647 w 1164"/>
                  <a:gd name="T15" fmla="*/ 2147483647 h 1584"/>
                  <a:gd name="T16" fmla="*/ 0 w 1164"/>
                  <a:gd name="T17" fmla="*/ 2147483647 h 1584"/>
                  <a:gd name="T18" fmla="*/ 2147483647 w 1164"/>
                  <a:gd name="T19" fmla="*/ 2147483647 h 1584"/>
                  <a:gd name="T20" fmla="*/ 2147483647 w 1164"/>
                  <a:gd name="T21" fmla="*/ 2147483647 h 1584"/>
                  <a:gd name="T22" fmla="*/ 2147483647 w 1164"/>
                  <a:gd name="T23" fmla="*/ 2147483647 h 1584"/>
                  <a:gd name="T24" fmla="*/ 2147483647 w 1164"/>
                  <a:gd name="T25" fmla="*/ 2147483647 h 1584"/>
                  <a:gd name="T26" fmla="*/ 2147483647 w 1164"/>
                  <a:gd name="T27" fmla="*/ 2147483647 h 1584"/>
                  <a:gd name="T28" fmla="*/ 2147483647 w 1164"/>
                  <a:gd name="T29" fmla="*/ 2147483647 h 1584"/>
                  <a:gd name="T30" fmla="*/ 2147483647 w 1164"/>
                  <a:gd name="T31" fmla="*/ 2147483647 h 1584"/>
                  <a:gd name="T32" fmla="*/ 2147483647 w 1164"/>
                  <a:gd name="T33" fmla="*/ 2147483647 h 1584"/>
                  <a:gd name="T34" fmla="*/ 2147483647 w 1164"/>
                  <a:gd name="T35" fmla="*/ 2147483647 h 1584"/>
                  <a:gd name="T36" fmla="*/ 2147483647 w 1164"/>
                  <a:gd name="T37" fmla="*/ 2147483647 h 1584"/>
                  <a:gd name="T38" fmla="*/ 2147483647 w 1164"/>
                  <a:gd name="T39" fmla="*/ 2147483647 h 1584"/>
                  <a:gd name="T40" fmla="*/ 2147483647 w 1164"/>
                  <a:gd name="T41" fmla="*/ 2147483647 h 1584"/>
                  <a:gd name="T42" fmla="*/ 2147483647 w 1164"/>
                  <a:gd name="T43" fmla="*/ 2147483647 h 1584"/>
                  <a:gd name="T44" fmla="*/ 2147483647 w 1164"/>
                  <a:gd name="T45" fmla="*/ 2147483647 h 1584"/>
                  <a:gd name="T46" fmla="*/ 2147483647 w 1164"/>
                  <a:gd name="T47" fmla="*/ 2147483647 h 1584"/>
                  <a:gd name="T48" fmla="*/ 2147483647 w 1164"/>
                  <a:gd name="T49" fmla="*/ 2147483647 h 1584"/>
                  <a:gd name="T50" fmla="*/ 2147483647 w 1164"/>
                  <a:gd name="T51" fmla="*/ 2147483647 h 1584"/>
                  <a:gd name="T52" fmla="*/ 2147483647 w 1164"/>
                  <a:gd name="T53" fmla="*/ 2147483647 h 1584"/>
                  <a:gd name="T54" fmla="*/ 2147483647 w 1164"/>
                  <a:gd name="T55" fmla="*/ 2147483647 h 1584"/>
                  <a:gd name="T56" fmla="*/ 2147483647 w 1164"/>
                  <a:gd name="T57" fmla="*/ 2147483647 h 1584"/>
                  <a:gd name="T58" fmla="*/ 2147483647 w 1164"/>
                  <a:gd name="T59" fmla="*/ 2147483647 h 1584"/>
                  <a:gd name="T60" fmla="*/ 2147483647 w 1164"/>
                  <a:gd name="T61" fmla="*/ 2147483647 h 1584"/>
                  <a:gd name="T62" fmla="*/ 2147483647 w 1164"/>
                  <a:gd name="T63" fmla="*/ 2147483647 h 1584"/>
                  <a:gd name="T64" fmla="*/ 2147483647 w 1164"/>
                  <a:gd name="T65" fmla="*/ 2147483647 h 1584"/>
                  <a:gd name="T66" fmla="*/ 2147483647 w 1164"/>
                  <a:gd name="T67" fmla="*/ 2147483647 h 1584"/>
                  <a:gd name="T68" fmla="*/ 2147483647 w 1164"/>
                  <a:gd name="T69" fmla="*/ 2147483647 h 1584"/>
                  <a:gd name="T70" fmla="*/ 2147483647 w 1164"/>
                  <a:gd name="T71" fmla="*/ 2147483647 h 1584"/>
                  <a:gd name="T72" fmla="*/ 2147483647 w 1164"/>
                  <a:gd name="T73" fmla="*/ 2147483647 h 1584"/>
                  <a:gd name="T74" fmla="*/ 2147483647 w 1164"/>
                  <a:gd name="T75" fmla="*/ 2147483647 h 1584"/>
                  <a:gd name="T76" fmla="*/ 2147483647 w 1164"/>
                  <a:gd name="T77" fmla="*/ 2147483647 h 1584"/>
                  <a:gd name="T78" fmla="*/ 2147483647 w 1164"/>
                  <a:gd name="T79" fmla="*/ 2147483647 h 1584"/>
                  <a:gd name="T80" fmla="*/ 2147483647 w 1164"/>
                  <a:gd name="T81" fmla="*/ 2147483647 h 1584"/>
                  <a:gd name="T82" fmla="*/ 2147483647 w 1164"/>
                  <a:gd name="T83" fmla="*/ 2147483647 h 1584"/>
                  <a:gd name="T84" fmla="*/ 2147483647 w 1164"/>
                  <a:gd name="T85" fmla="*/ 2147483647 h 1584"/>
                  <a:gd name="T86" fmla="*/ 2147483647 w 1164"/>
                  <a:gd name="T87" fmla="*/ 2147483647 h 1584"/>
                  <a:gd name="T88" fmla="*/ 2147483647 w 1164"/>
                  <a:gd name="T89" fmla="*/ 2147483647 h 1584"/>
                  <a:gd name="T90" fmla="*/ 2147483647 w 1164"/>
                  <a:gd name="T91" fmla="*/ 2147483647 h 1584"/>
                  <a:gd name="T92" fmla="*/ 2147483647 w 1164"/>
                  <a:gd name="T93" fmla="*/ 2147483647 h 1584"/>
                  <a:gd name="T94" fmla="*/ 2147483647 w 1164"/>
                  <a:gd name="T95" fmla="*/ 2147483647 h 1584"/>
                  <a:gd name="T96" fmla="*/ 2147483647 w 1164"/>
                  <a:gd name="T97" fmla="*/ 2147483647 h 1584"/>
                  <a:gd name="T98" fmla="*/ 2147483647 w 1164"/>
                  <a:gd name="T99" fmla="*/ 2147483647 h 1584"/>
                  <a:gd name="T100" fmla="*/ 2147483647 w 1164"/>
                  <a:gd name="T101" fmla="*/ 2147483647 h 1584"/>
                  <a:gd name="T102" fmla="*/ 2147483647 w 1164"/>
                  <a:gd name="T103" fmla="*/ 2147483647 h 1584"/>
                  <a:gd name="T104" fmla="*/ 2147483647 w 1164"/>
                  <a:gd name="T105" fmla="*/ 2147483647 h 1584"/>
                  <a:gd name="T106" fmla="*/ 2147483647 w 1164"/>
                  <a:gd name="T107" fmla="*/ 2147483647 h 1584"/>
                  <a:gd name="T108" fmla="*/ 2147483647 w 1164"/>
                  <a:gd name="T109" fmla="*/ 2147483647 h 1584"/>
                  <a:gd name="T110" fmla="*/ 2147483647 w 1164"/>
                  <a:gd name="T111" fmla="*/ 2147483647 h 15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64"/>
                  <a:gd name="T169" fmla="*/ 0 h 1584"/>
                  <a:gd name="T170" fmla="*/ 1164 w 1164"/>
                  <a:gd name="T171" fmla="*/ 1584 h 15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64" h="1584">
                    <a:moveTo>
                      <a:pt x="894" y="24"/>
                    </a:moveTo>
                    <a:lnTo>
                      <a:pt x="894" y="48"/>
                    </a:lnTo>
                    <a:lnTo>
                      <a:pt x="888" y="60"/>
                    </a:lnTo>
                    <a:lnTo>
                      <a:pt x="882" y="66"/>
                    </a:lnTo>
                    <a:lnTo>
                      <a:pt x="864" y="66"/>
                    </a:lnTo>
                    <a:lnTo>
                      <a:pt x="858" y="72"/>
                    </a:lnTo>
                    <a:lnTo>
                      <a:pt x="846" y="72"/>
                    </a:lnTo>
                    <a:lnTo>
                      <a:pt x="834" y="84"/>
                    </a:lnTo>
                    <a:lnTo>
                      <a:pt x="822" y="108"/>
                    </a:lnTo>
                    <a:lnTo>
                      <a:pt x="816" y="114"/>
                    </a:lnTo>
                    <a:lnTo>
                      <a:pt x="798" y="114"/>
                    </a:lnTo>
                    <a:lnTo>
                      <a:pt x="792" y="108"/>
                    </a:lnTo>
                    <a:lnTo>
                      <a:pt x="786" y="96"/>
                    </a:lnTo>
                    <a:lnTo>
                      <a:pt x="780" y="90"/>
                    </a:lnTo>
                    <a:lnTo>
                      <a:pt x="660" y="84"/>
                    </a:lnTo>
                    <a:lnTo>
                      <a:pt x="660" y="72"/>
                    </a:lnTo>
                    <a:lnTo>
                      <a:pt x="654" y="72"/>
                    </a:lnTo>
                    <a:lnTo>
                      <a:pt x="636" y="90"/>
                    </a:lnTo>
                    <a:lnTo>
                      <a:pt x="210" y="84"/>
                    </a:lnTo>
                    <a:lnTo>
                      <a:pt x="210" y="246"/>
                    </a:lnTo>
                    <a:lnTo>
                      <a:pt x="138" y="246"/>
                    </a:lnTo>
                    <a:lnTo>
                      <a:pt x="144" y="600"/>
                    </a:lnTo>
                    <a:lnTo>
                      <a:pt x="132" y="600"/>
                    </a:lnTo>
                    <a:lnTo>
                      <a:pt x="120" y="594"/>
                    </a:lnTo>
                    <a:lnTo>
                      <a:pt x="78" y="594"/>
                    </a:lnTo>
                    <a:lnTo>
                      <a:pt x="66" y="606"/>
                    </a:lnTo>
                    <a:lnTo>
                      <a:pt x="72" y="612"/>
                    </a:lnTo>
                    <a:lnTo>
                      <a:pt x="72" y="624"/>
                    </a:lnTo>
                    <a:lnTo>
                      <a:pt x="78" y="630"/>
                    </a:lnTo>
                    <a:lnTo>
                      <a:pt x="78" y="636"/>
                    </a:lnTo>
                    <a:lnTo>
                      <a:pt x="72" y="642"/>
                    </a:lnTo>
                    <a:lnTo>
                      <a:pt x="60" y="648"/>
                    </a:lnTo>
                    <a:lnTo>
                      <a:pt x="48" y="660"/>
                    </a:lnTo>
                    <a:lnTo>
                      <a:pt x="48" y="678"/>
                    </a:lnTo>
                    <a:lnTo>
                      <a:pt x="36" y="678"/>
                    </a:lnTo>
                    <a:lnTo>
                      <a:pt x="42" y="702"/>
                    </a:lnTo>
                    <a:lnTo>
                      <a:pt x="48" y="720"/>
                    </a:lnTo>
                    <a:lnTo>
                      <a:pt x="30" y="732"/>
                    </a:lnTo>
                    <a:lnTo>
                      <a:pt x="12" y="750"/>
                    </a:lnTo>
                    <a:lnTo>
                      <a:pt x="18" y="756"/>
                    </a:lnTo>
                    <a:lnTo>
                      <a:pt x="30" y="780"/>
                    </a:lnTo>
                    <a:lnTo>
                      <a:pt x="30" y="792"/>
                    </a:lnTo>
                    <a:lnTo>
                      <a:pt x="18" y="804"/>
                    </a:lnTo>
                    <a:lnTo>
                      <a:pt x="6" y="810"/>
                    </a:lnTo>
                    <a:lnTo>
                      <a:pt x="0" y="822"/>
                    </a:lnTo>
                    <a:lnTo>
                      <a:pt x="0" y="840"/>
                    </a:lnTo>
                    <a:lnTo>
                      <a:pt x="6" y="846"/>
                    </a:lnTo>
                    <a:lnTo>
                      <a:pt x="18" y="846"/>
                    </a:lnTo>
                    <a:lnTo>
                      <a:pt x="24" y="840"/>
                    </a:lnTo>
                    <a:lnTo>
                      <a:pt x="36" y="840"/>
                    </a:lnTo>
                    <a:lnTo>
                      <a:pt x="42" y="846"/>
                    </a:lnTo>
                    <a:lnTo>
                      <a:pt x="42" y="888"/>
                    </a:lnTo>
                    <a:lnTo>
                      <a:pt x="60" y="900"/>
                    </a:lnTo>
                    <a:lnTo>
                      <a:pt x="42" y="906"/>
                    </a:lnTo>
                    <a:lnTo>
                      <a:pt x="48" y="930"/>
                    </a:lnTo>
                    <a:lnTo>
                      <a:pt x="54" y="930"/>
                    </a:lnTo>
                    <a:lnTo>
                      <a:pt x="66" y="936"/>
                    </a:lnTo>
                    <a:lnTo>
                      <a:pt x="78" y="954"/>
                    </a:lnTo>
                    <a:lnTo>
                      <a:pt x="84" y="960"/>
                    </a:lnTo>
                    <a:lnTo>
                      <a:pt x="84" y="966"/>
                    </a:lnTo>
                    <a:lnTo>
                      <a:pt x="72" y="966"/>
                    </a:lnTo>
                    <a:lnTo>
                      <a:pt x="72" y="990"/>
                    </a:lnTo>
                    <a:lnTo>
                      <a:pt x="102" y="1020"/>
                    </a:lnTo>
                    <a:lnTo>
                      <a:pt x="108" y="1032"/>
                    </a:lnTo>
                    <a:lnTo>
                      <a:pt x="120" y="1044"/>
                    </a:lnTo>
                    <a:lnTo>
                      <a:pt x="126" y="1062"/>
                    </a:lnTo>
                    <a:lnTo>
                      <a:pt x="132" y="1074"/>
                    </a:lnTo>
                    <a:lnTo>
                      <a:pt x="132" y="1104"/>
                    </a:lnTo>
                    <a:lnTo>
                      <a:pt x="126" y="1110"/>
                    </a:lnTo>
                    <a:lnTo>
                      <a:pt x="120" y="1122"/>
                    </a:lnTo>
                    <a:lnTo>
                      <a:pt x="114" y="1128"/>
                    </a:lnTo>
                    <a:lnTo>
                      <a:pt x="114" y="1134"/>
                    </a:lnTo>
                    <a:lnTo>
                      <a:pt x="120" y="1140"/>
                    </a:lnTo>
                    <a:lnTo>
                      <a:pt x="126" y="1140"/>
                    </a:lnTo>
                    <a:lnTo>
                      <a:pt x="120" y="1158"/>
                    </a:lnTo>
                    <a:lnTo>
                      <a:pt x="168" y="1164"/>
                    </a:lnTo>
                    <a:lnTo>
                      <a:pt x="168" y="1194"/>
                    </a:lnTo>
                    <a:lnTo>
                      <a:pt x="192" y="1206"/>
                    </a:lnTo>
                    <a:lnTo>
                      <a:pt x="222" y="1206"/>
                    </a:lnTo>
                    <a:lnTo>
                      <a:pt x="222" y="1224"/>
                    </a:lnTo>
                    <a:lnTo>
                      <a:pt x="228" y="1224"/>
                    </a:lnTo>
                    <a:lnTo>
                      <a:pt x="240" y="1230"/>
                    </a:lnTo>
                    <a:lnTo>
                      <a:pt x="252" y="1242"/>
                    </a:lnTo>
                    <a:lnTo>
                      <a:pt x="252" y="1248"/>
                    </a:lnTo>
                    <a:lnTo>
                      <a:pt x="246" y="1248"/>
                    </a:lnTo>
                    <a:lnTo>
                      <a:pt x="246" y="1254"/>
                    </a:lnTo>
                    <a:lnTo>
                      <a:pt x="240" y="1254"/>
                    </a:lnTo>
                    <a:lnTo>
                      <a:pt x="240" y="1260"/>
                    </a:lnTo>
                    <a:lnTo>
                      <a:pt x="252" y="1272"/>
                    </a:lnTo>
                    <a:lnTo>
                      <a:pt x="264" y="1278"/>
                    </a:lnTo>
                    <a:lnTo>
                      <a:pt x="270" y="1278"/>
                    </a:lnTo>
                    <a:lnTo>
                      <a:pt x="282" y="1284"/>
                    </a:lnTo>
                    <a:lnTo>
                      <a:pt x="294" y="1296"/>
                    </a:lnTo>
                    <a:lnTo>
                      <a:pt x="300" y="1308"/>
                    </a:lnTo>
                    <a:lnTo>
                      <a:pt x="306" y="1314"/>
                    </a:lnTo>
                    <a:lnTo>
                      <a:pt x="306" y="1320"/>
                    </a:lnTo>
                    <a:lnTo>
                      <a:pt x="324" y="1320"/>
                    </a:lnTo>
                    <a:lnTo>
                      <a:pt x="330" y="1326"/>
                    </a:lnTo>
                    <a:lnTo>
                      <a:pt x="330" y="1338"/>
                    </a:lnTo>
                    <a:lnTo>
                      <a:pt x="318" y="1338"/>
                    </a:lnTo>
                    <a:lnTo>
                      <a:pt x="318" y="1344"/>
                    </a:lnTo>
                    <a:lnTo>
                      <a:pt x="330" y="1356"/>
                    </a:lnTo>
                    <a:lnTo>
                      <a:pt x="330" y="1374"/>
                    </a:lnTo>
                    <a:lnTo>
                      <a:pt x="354" y="1380"/>
                    </a:lnTo>
                    <a:lnTo>
                      <a:pt x="360" y="1386"/>
                    </a:lnTo>
                    <a:lnTo>
                      <a:pt x="372" y="1392"/>
                    </a:lnTo>
                    <a:lnTo>
                      <a:pt x="378" y="1398"/>
                    </a:lnTo>
                    <a:lnTo>
                      <a:pt x="384" y="1410"/>
                    </a:lnTo>
                    <a:lnTo>
                      <a:pt x="384" y="1434"/>
                    </a:lnTo>
                    <a:lnTo>
                      <a:pt x="390" y="1446"/>
                    </a:lnTo>
                    <a:lnTo>
                      <a:pt x="420" y="1470"/>
                    </a:lnTo>
                    <a:lnTo>
                      <a:pt x="420" y="1494"/>
                    </a:lnTo>
                    <a:lnTo>
                      <a:pt x="468" y="1518"/>
                    </a:lnTo>
                    <a:lnTo>
                      <a:pt x="474" y="1512"/>
                    </a:lnTo>
                    <a:lnTo>
                      <a:pt x="480" y="1500"/>
                    </a:lnTo>
                    <a:lnTo>
                      <a:pt x="486" y="1494"/>
                    </a:lnTo>
                    <a:lnTo>
                      <a:pt x="498" y="1494"/>
                    </a:lnTo>
                    <a:lnTo>
                      <a:pt x="510" y="1500"/>
                    </a:lnTo>
                    <a:lnTo>
                      <a:pt x="510" y="1506"/>
                    </a:lnTo>
                    <a:lnTo>
                      <a:pt x="522" y="1512"/>
                    </a:lnTo>
                    <a:lnTo>
                      <a:pt x="528" y="1512"/>
                    </a:lnTo>
                    <a:lnTo>
                      <a:pt x="540" y="1500"/>
                    </a:lnTo>
                    <a:lnTo>
                      <a:pt x="540" y="1494"/>
                    </a:lnTo>
                    <a:lnTo>
                      <a:pt x="552" y="1482"/>
                    </a:lnTo>
                    <a:lnTo>
                      <a:pt x="558" y="1488"/>
                    </a:lnTo>
                    <a:lnTo>
                      <a:pt x="570" y="1494"/>
                    </a:lnTo>
                    <a:lnTo>
                      <a:pt x="576" y="1512"/>
                    </a:lnTo>
                    <a:lnTo>
                      <a:pt x="582" y="1524"/>
                    </a:lnTo>
                    <a:lnTo>
                      <a:pt x="594" y="1536"/>
                    </a:lnTo>
                    <a:lnTo>
                      <a:pt x="606" y="1542"/>
                    </a:lnTo>
                    <a:lnTo>
                      <a:pt x="612" y="1548"/>
                    </a:lnTo>
                    <a:lnTo>
                      <a:pt x="618" y="1548"/>
                    </a:lnTo>
                    <a:lnTo>
                      <a:pt x="624" y="1572"/>
                    </a:lnTo>
                    <a:lnTo>
                      <a:pt x="642" y="1572"/>
                    </a:lnTo>
                    <a:lnTo>
                      <a:pt x="660" y="1554"/>
                    </a:lnTo>
                    <a:lnTo>
                      <a:pt x="672" y="1554"/>
                    </a:lnTo>
                    <a:lnTo>
                      <a:pt x="678" y="1560"/>
                    </a:lnTo>
                    <a:lnTo>
                      <a:pt x="690" y="1566"/>
                    </a:lnTo>
                    <a:lnTo>
                      <a:pt x="702" y="1566"/>
                    </a:lnTo>
                    <a:lnTo>
                      <a:pt x="702" y="1560"/>
                    </a:lnTo>
                    <a:lnTo>
                      <a:pt x="708" y="1554"/>
                    </a:lnTo>
                    <a:lnTo>
                      <a:pt x="714" y="1554"/>
                    </a:lnTo>
                    <a:lnTo>
                      <a:pt x="738" y="1584"/>
                    </a:lnTo>
                    <a:lnTo>
                      <a:pt x="756" y="1560"/>
                    </a:lnTo>
                    <a:lnTo>
                      <a:pt x="780" y="1560"/>
                    </a:lnTo>
                    <a:lnTo>
                      <a:pt x="792" y="1548"/>
                    </a:lnTo>
                    <a:lnTo>
                      <a:pt x="804" y="1548"/>
                    </a:lnTo>
                    <a:lnTo>
                      <a:pt x="804" y="1554"/>
                    </a:lnTo>
                    <a:lnTo>
                      <a:pt x="810" y="1560"/>
                    </a:lnTo>
                    <a:lnTo>
                      <a:pt x="834" y="1560"/>
                    </a:lnTo>
                    <a:lnTo>
                      <a:pt x="852" y="1542"/>
                    </a:lnTo>
                    <a:lnTo>
                      <a:pt x="852" y="1536"/>
                    </a:lnTo>
                    <a:lnTo>
                      <a:pt x="858" y="1530"/>
                    </a:lnTo>
                    <a:lnTo>
                      <a:pt x="858" y="1524"/>
                    </a:lnTo>
                    <a:lnTo>
                      <a:pt x="870" y="1524"/>
                    </a:lnTo>
                    <a:lnTo>
                      <a:pt x="888" y="1494"/>
                    </a:lnTo>
                    <a:lnTo>
                      <a:pt x="978" y="1494"/>
                    </a:lnTo>
                    <a:lnTo>
                      <a:pt x="1002" y="1482"/>
                    </a:lnTo>
                    <a:lnTo>
                      <a:pt x="996" y="1464"/>
                    </a:lnTo>
                    <a:lnTo>
                      <a:pt x="996" y="1446"/>
                    </a:lnTo>
                    <a:lnTo>
                      <a:pt x="990" y="1434"/>
                    </a:lnTo>
                    <a:lnTo>
                      <a:pt x="984" y="1428"/>
                    </a:lnTo>
                    <a:lnTo>
                      <a:pt x="966" y="1428"/>
                    </a:lnTo>
                    <a:lnTo>
                      <a:pt x="954" y="1422"/>
                    </a:lnTo>
                    <a:lnTo>
                      <a:pt x="936" y="1386"/>
                    </a:lnTo>
                    <a:lnTo>
                      <a:pt x="936" y="1368"/>
                    </a:lnTo>
                    <a:lnTo>
                      <a:pt x="924" y="1362"/>
                    </a:lnTo>
                    <a:lnTo>
                      <a:pt x="924" y="1326"/>
                    </a:lnTo>
                    <a:lnTo>
                      <a:pt x="912" y="1326"/>
                    </a:lnTo>
                    <a:lnTo>
                      <a:pt x="906" y="1302"/>
                    </a:lnTo>
                    <a:lnTo>
                      <a:pt x="882" y="1302"/>
                    </a:lnTo>
                    <a:lnTo>
                      <a:pt x="876" y="1290"/>
                    </a:lnTo>
                    <a:lnTo>
                      <a:pt x="876" y="1272"/>
                    </a:lnTo>
                    <a:lnTo>
                      <a:pt x="864" y="1266"/>
                    </a:lnTo>
                    <a:lnTo>
                      <a:pt x="858" y="1254"/>
                    </a:lnTo>
                    <a:lnTo>
                      <a:pt x="846" y="1248"/>
                    </a:lnTo>
                    <a:lnTo>
                      <a:pt x="840" y="1242"/>
                    </a:lnTo>
                    <a:lnTo>
                      <a:pt x="816" y="1242"/>
                    </a:lnTo>
                    <a:lnTo>
                      <a:pt x="804" y="1236"/>
                    </a:lnTo>
                    <a:lnTo>
                      <a:pt x="798" y="1236"/>
                    </a:lnTo>
                    <a:lnTo>
                      <a:pt x="798" y="1224"/>
                    </a:lnTo>
                    <a:lnTo>
                      <a:pt x="804" y="1212"/>
                    </a:lnTo>
                    <a:lnTo>
                      <a:pt x="810" y="1206"/>
                    </a:lnTo>
                    <a:lnTo>
                      <a:pt x="804" y="1182"/>
                    </a:lnTo>
                    <a:lnTo>
                      <a:pt x="840" y="1182"/>
                    </a:lnTo>
                    <a:lnTo>
                      <a:pt x="846" y="1188"/>
                    </a:lnTo>
                    <a:lnTo>
                      <a:pt x="852" y="1182"/>
                    </a:lnTo>
                    <a:lnTo>
                      <a:pt x="864" y="1182"/>
                    </a:lnTo>
                    <a:lnTo>
                      <a:pt x="870" y="1176"/>
                    </a:lnTo>
                    <a:lnTo>
                      <a:pt x="870" y="1164"/>
                    </a:lnTo>
                    <a:lnTo>
                      <a:pt x="876" y="1152"/>
                    </a:lnTo>
                    <a:lnTo>
                      <a:pt x="876" y="1116"/>
                    </a:lnTo>
                    <a:lnTo>
                      <a:pt x="870" y="1110"/>
                    </a:lnTo>
                    <a:lnTo>
                      <a:pt x="870" y="1098"/>
                    </a:lnTo>
                    <a:lnTo>
                      <a:pt x="864" y="1086"/>
                    </a:lnTo>
                    <a:lnTo>
                      <a:pt x="864" y="1074"/>
                    </a:lnTo>
                    <a:lnTo>
                      <a:pt x="870" y="1062"/>
                    </a:lnTo>
                    <a:lnTo>
                      <a:pt x="882" y="1056"/>
                    </a:lnTo>
                    <a:lnTo>
                      <a:pt x="888" y="1050"/>
                    </a:lnTo>
                    <a:lnTo>
                      <a:pt x="888" y="1032"/>
                    </a:lnTo>
                    <a:lnTo>
                      <a:pt x="882" y="1020"/>
                    </a:lnTo>
                    <a:lnTo>
                      <a:pt x="882" y="1002"/>
                    </a:lnTo>
                    <a:lnTo>
                      <a:pt x="900" y="984"/>
                    </a:lnTo>
                    <a:lnTo>
                      <a:pt x="906" y="984"/>
                    </a:lnTo>
                    <a:lnTo>
                      <a:pt x="906" y="996"/>
                    </a:lnTo>
                    <a:lnTo>
                      <a:pt x="912" y="1002"/>
                    </a:lnTo>
                    <a:lnTo>
                      <a:pt x="924" y="1002"/>
                    </a:lnTo>
                    <a:lnTo>
                      <a:pt x="930" y="996"/>
                    </a:lnTo>
                    <a:lnTo>
                      <a:pt x="930" y="960"/>
                    </a:lnTo>
                    <a:lnTo>
                      <a:pt x="924" y="954"/>
                    </a:lnTo>
                    <a:lnTo>
                      <a:pt x="924" y="948"/>
                    </a:lnTo>
                    <a:lnTo>
                      <a:pt x="936" y="930"/>
                    </a:lnTo>
                    <a:lnTo>
                      <a:pt x="936" y="906"/>
                    </a:lnTo>
                    <a:lnTo>
                      <a:pt x="942" y="900"/>
                    </a:lnTo>
                    <a:lnTo>
                      <a:pt x="954" y="900"/>
                    </a:lnTo>
                    <a:lnTo>
                      <a:pt x="960" y="894"/>
                    </a:lnTo>
                    <a:lnTo>
                      <a:pt x="960" y="858"/>
                    </a:lnTo>
                    <a:lnTo>
                      <a:pt x="966" y="852"/>
                    </a:lnTo>
                    <a:lnTo>
                      <a:pt x="972" y="840"/>
                    </a:lnTo>
                    <a:lnTo>
                      <a:pt x="978" y="834"/>
                    </a:lnTo>
                    <a:lnTo>
                      <a:pt x="1008" y="834"/>
                    </a:lnTo>
                    <a:lnTo>
                      <a:pt x="1008" y="786"/>
                    </a:lnTo>
                    <a:lnTo>
                      <a:pt x="1014" y="774"/>
                    </a:lnTo>
                    <a:lnTo>
                      <a:pt x="1020" y="768"/>
                    </a:lnTo>
                    <a:lnTo>
                      <a:pt x="1026" y="756"/>
                    </a:lnTo>
                    <a:lnTo>
                      <a:pt x="1032" y="750"/>
                    </a:lnTo>
                    <a:lnTo>
                      <a:pt x="1032" y="708"/>
                    </a:lnTo>
                    <a:lnTo>
                      <a:pt x="1026" y="660"/>
                    </a:lnTo>
                    <a:lnTo>
                      <a:pt x="1020" y="654"/>
                    </a:lnTo>
                    <a:lnTo>
                      <a:pt x="1020" y="636"/>
                    </a:lnTo>
                    <a:lnTo>
                      <a:pt x="1032" y="630"/>
                    </a:lnTo>
                    <a:lnTo>
                      <a:pt x="1038" y="630"/>
                    </a:lnTo>
                    <a:lnTo>
                      <a:pt x="1038" y="594"/>
                    </a:lnTo>
                    <a:lnTo>
                      <a:pt x="1044" y="594"/>
                    </a:lnTo>
                    <a:lnTo>
                      <a:pt x="1050" y="588"/>
                    </a:lnTo>
                    <a:lnTo>
                      <a:pt x="1056" y="576"/>
                    </a:lnTo>
                    <a:lnTo>
                      <a:pt x="1056" y="534"/>
                    </a:lnTo>
                    <a:lnTo>
                      <a:pt x="1050" y="528"/>
                    </a:lnTo>
                    <a:lnTo>
                      <a:pt x="1050" y="516"/>
                    </a:lnTo>
                    <a:lnTo>
                      <a:pt x="1062" y="516"/>
                    </a:lnTo>
                    <a:lnTo>
                      <a:pt x="1068" y="510"/>
                    </a:lnTo>
                    <a:lnTo>
                      <a:pt x="1068" y="492"/>
                    </a:lnTo>
                    <a:lnTo>
                      <a:pt x="1086" y="492"/>
                    </a:lnTo>
                    <a:lnTo>
                      <a:pt x="1092" y="486"/>
                    </a:lnTo>
                    <a:lnTo>
                      <a:pt x="1092" y="480"/>
                    </a:lnTo>
                    <a:lnTo>
                      <a:pt x="1098" y="474"/>
                    </a:lnTo>
                    <a:lnTo>
                      <a:pt x="1098" y="462"/>
                    </a:lnTo>
                    <a:lnTo>
                      <a:pt x="1110" y="462"/>
                    </a:lnTo>
                    <a:lnTo>
                      <a:pt x="1128" y="456"/>
                    </a:lnTo>
                    <a:lnTo>
                      <a:pt x="1152" y="444"/>
                    </a:lnTo>
                    <a:lnTo>
                      <a:pt x="1164" y="420"/>
                    </a:lnTo>
                    <a:lnTo>
                      <a:pt x="1164" y="408"/>
                    </a:lnTo>
                    <a:lnTo>
                      <a:pt x="1128" y="384"/>
                    </a:lnTo>
                    <a:lnTo>
                      <a:pt x="1128" y="378"/>
                    </a:lnTo>
                    <a:lnTo>
                      <a:pt x="1122" y="372"/>
                    </a:lnTo>
                    <a:lnTo>
                      <a:pt x="1122" y="360"/>
                    </a:lnTo>
                    <a:lnTo>
                      <a:pt x="1116" y="354"/>
                    </a:lnTo>
                    <a:lnTo>
                      <a:pt x="1092" y="354"/>
                    </a:lnTo>
                    <a:lnTo>
                      <a:pt x="1080" y="342"/>
                    </a:lnTo>
                    <a:lnTo>
                      <a:pt x="1080" y="330"/>
                    </a:lnTo>
                    <a:lnTo>
                      <a:pt x="1074" y="312"/>
                    </a:lnTo>
                    <a:lnTo>
                      <a:pt x="1074" y="294"/>
                    </a:lnTo>
                    <a:lnTo>
                      <a:pt x="1068" y="282"/>
                    </a:lnTo>
                    <a:lnTo>
                      <a:pt x="1068" y="264"/>
                    </a:lnTo>
                    <a:lnTo>
                      <a:pt x="1062" y="264"/>
                    </a:lnTo>
                    <a:lnTo>
                      <a:pt x="1062" y="240"/>
                    </a:lnTo>
                    <a:lnTo>
                      <a:pt x="1056" y="222"/>
                    </a:lnTo>
                    <a:lnTo>
                      <a:pt x="1056" y="180"/>
                    </a:lnTo>
                    <a:lnTo>
                      <a:pt x="1050" y="168"/>
                    </a:lnTo>
                    <a:lnTo>
                      <a:pt x="1068" y="162"/>
                    </a:lnTo>
                    <a:lnTo>
                      <a:pt x="1038" y="132"/>
                    </a:lnTo>
                    <a:lnTo>
                      <a:pt x="1038" y="90"/>
                    </a:lnTo>
                    <a:lnTo>
                      <a:pt x="1032" y="78"/>
                    </a:lnTo>
                    <a:lnTo>
                      <a:pt x="1026" y="72"/>
                    </a:lnTo>
                    <a:lnTo>
                      <a:pt x="1014" y="66"/>
                    </a:lnTo>
                    <a:lnTo>
                      <a:pt x="984" y="36"/>
                    </a:lnTo>
                    <a:lnTo>
                      <a:pt x="972" y="36"/>
                    </a:lnTo>
                    <a:lnTo>
                      <a:pt x="954" y="18"/>
                    </a:lnTo>
                    <a:lnTo>
                      <a:pt x="948" y="0"/>
                    </a:lnTo>
                    <a:lnTo>
                      <a:pt x="924" y="24"/>
                    </a:lnTo>
                    <a:lnTo>
                      <a:pt x="894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7" name="South Afric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679950" y="4797426"/>
                <a:ext cx="457200" cy="411163"/>
              </a:xfrm>
              <a:custGeom>
                <a:avLst/>
                <a:gdLst>
                  <a:gd name="T0" fmla="*/ 2147483647 w 1134"/>
                  <a:gd name="T1" fmla="*/ 2147483647 h 1020"/>
                  <a:gd name="T2" fmla="*/ 2147483647 w 1134"/>
                  <a:gd name="T3" fmla="*/ 2147483647 h 1020"/>
                  <a:gd name="T4" fmla="*/ 2147483647 w 1134"/>
                  <a:gd name="T5" fmla="*/ 2147483647 h 1020"/>
                  <a:gd name="T6" fmla="*/ 2147483647 w 1134"/>
                  <a:gd name="T7" fmla="*/ 2147483647 h 1020"/>
                  <a:gd name="T8" fmla="*/ 2147483647 w 1134"/>
                  <a:gd name="T9" fmla="*/ 2147483647 h 1020"/>
                  <a:gd name="T10" fmla="*/ 2147483647 w 1134"/>
                  <a:gd name="T11" fmla="*/ 2147483647 h 1020"/>
                  <a:gd name="T12" fmla="*/ 2147483647 w 1134"/>
                  <a:gd name="T13" fmla="*/ 2147483647 h 1020"/>
                  <a:gd name="T14" fmla="*/ 2147483647 w 1134"/>
                  <a:gd name="T15" fmla="*/ 2147483647 h 1020"/>
                  <a:gd name="T16" fmla="*/ 2147483647 w 1134"/>
                  <a:gd name="T17" fmla="*/ 2147483647 h 1020"/>
                  <a:gd name="T18" fmla="*/ 2147483647 w 1134"/>
                  <a:gd name="T19" fmla="*/ 2147483647 h 1020"/>
                  <a:gd name="T20" fmla="*/ 2147483647 w 1134"/>
                  <a:gd name="T21" fmla="*/ 2147483647 h 1020"/>
                  <a:gd name="T22" fmla="*/ 2147483647 w 1134"/>
                  <a:gd name="T23" fmla="*/ 2147483647 h 1020"/>
                  <a:gd name="T24" fmla="*/ 2147483647 w 1134"/>
                  <a:gd name="T25" fmla="*/ 2147483647 h 1020"/>
                  <a:gd name="T26" fmla="*/ 2147483647 w 1134"/>
                  <a:gd name="T27" fmla="*/ 2147483647 h 1020"/>
                  <a:gd name="T28" fmla="*/ 2147483647 w 1134"/>
                  <a:gd name="T29" fmla="*/ 2147483647 h 1020"/>
                  <a:gd name="T30" fmla="*/ 2147483647 w 1134"/>
                  <a:gd name="T31" fmla="*/ 2147483647 h 1020"/>
                  <a:gd name="T32" fmla="*/ 2147483647 w 1134"/>
                  <a:gd name="T33" fmla="*/ 2147483647 h 1020"/>
                  <a:gd name="T34" fmla="*/ 2147483647 w 1134"/>
                  <a:gd name="T35" fmla="*/ 2147483647 h 1020"/>
                  <a:gd name="T36" fmla="*/ 2147483647 w 1134"/>
                  <a:gd name="T37" fmla="*/ 2147483647 h 1020"/>
                  <a:gd name="T38" fmla="*/ 2147483647 w 1134"/>
                  <a:gd name="T39" fmla="*/ 2147483647 h 1020"/>
                  <a:gd name="T40" fmla="*/ 2147483647 w 1134"/>
                  <a:gd name="T41" fmla="*/ 2147483647 h 1020"/>
                  <a:gd name="T42" fmla="*/ 2147483647 w 1134"/>
                  <a:gd name="T43" fmla="*/ 2147483647 h 1020"/>
                  <a:gd name="T44" fmla="*/ 2147483647 w 1134"/>
                  <a:gd name="T45" fmla="*/ 2147483647 h 1020"/>
                  <a:gd name="T46" fmla="*/ 2147483647 w 1134"/>
                  <a:gd name="T47" fmla="*/ 2147483647 h 1020"/>
                  <a:gd name="T48" fmla="*/ 2147483647 w 1134"/>
                  <a:gd name="T49" fmla="*/ 2147483647 h 1020"/>
                  <a:gd name="T50" fmla="*/ 2147483647 w 1134"/>
                  <a:gd name="T51" fmla="*/ 2147483647 h 1020"/>
                  <a:gd name="T52" fmla="*/ 2147483647 w 1134"/>
                  <a:gd name="T53" fmla="*/ 2147483647 h 1020"/>
                  <a:gd name="T54" fmla="*/ 2147483647 w 1134"/>
                  <a:gd name="T55" fmla="*/ 2147483647 h 1020"/>
                  <a:gd name="T56" fmla="*/ 2147483647 w 1134"/>
                  <a:gd name="T57" fmla="*/ 2147483647 h 1020"/>
                  <a:gd name="T58" fmla="*/ 2147483647 w 1134"/>
                  <a:gd name="T59" fmla="*/ 2147483647 h 1020"/>
                  <a:gd name="T60" fmla="*/ 2147483647 w 1134"/>
                  <a:gd name="T61" fmla="*/ 2147483647 h 1020"/>
                  <a:gd name="T62" fmla="*/ 0 w 1134"/>
                  <a:gd name="T63" fmla="*/ 2147483647 h 1020"/>
                  <a:gd name="T64" fmla="*/ 2147483647 w 1134"/>
                  <a:gd name="T65" fmla="*/ 2147483647 h 1020"/>
                  <a:gd name="T66" fmla="*/ 2147483647 w 1134"/>
                  <a:gd name="T67" fmla="*/ 2147483647 h 1020"/>
                  <a:gd name="T68" fmla="*/ 2147483647 w 1134"/>
                  <a:gd name="T69" fmla="*/ 2147483647 h 1020"/>
                  <a:gd name="T70" fmla="*/ 2147483647 w 1134"/>
                  <a:gd name="T71" fmla="*/ 2147483647 h 1020"/>
                  <a:gd name="T72" fmla="*/ 2147483647 w 1134"/>
                  <a:gd name="T73" fmla="*/ 2147483647 h 1020"/>
                  <a:gd name="T74" fmla="*/ 2147483647 w 1134"/>
                  <a:gd name="T75" fmla="*/ 2147483647 h 1020"/>
                  <a:gd name="T76" fmla="*/ 2147483647 w 1134"/>
                  <a:gd name="T77" fmla="*/ 2147483647 h 1020"/>
                  <a:gd name="T78" fmla="*/ 2147483647 w 1134"/>
                  <a:gd name="T79" fmla="*/ 2147483647 h 1020"/>
                  <a:gd name="T80" fmla="*/ 2147483647 w 1134"/>
                  <a:gd name="T81" fmla="*/ 2147483647 h 1020"/>
                  <a:gd name="T82" fmla="*/ 2147483647 w 1134"/>
                  <a:gd name="T83" fmla="*/ 2147483647 h 1020"/>
                  <a:gd name="T84" fmla="*/ 2147483647 w 1134"/>
                  <a:gd name="T85" fmla="*/ 2147483647 h 1020"/>
                  <a:gd name="T86" fmla="*/ 2147483647 w 1134"/>
                  <a:gd name="T87" fmla="*/ 2147483647 h 1020"/>
                  <a:gd name="T88" fmla="*/ 2147483647 w 1134"/>
                  <a:gd name="T89" fmla="*/ 2147483647 h 1020"/>
                  <a:gd name="T90" fmla="*/ 2147483647 w 1134"/>
                  <a:gd name="T91" fmla="*/ 2147483647 h 1020"/>
                  <a:gd name="T92" fmla="*/ 2147483647 w 1134"/>
                  <a:gd name="T93" fmla="*/ 2147483647 h 1020"/>
                  <a:gd name="T94" fmla="*/ 2147483647 w 1134"/>
                  <a:gd name="T95" fmla="*/ 2147483647 h 1020"/>
                  <a:gd name="T96" fmla="*/ 2147483647 w 1134"/>
                  <a:gd name="T97" fmla="*/ 2147483647 h 1020"/>
                  <a:gd name="T98" fmla="*/ 2147483647 w 1134"/>
                  <a:gd name="T99" fmla="*/ 2147483647 h 1020"/>
                  <a:gd name="T100" fmla="*/ 2147483647 w 1134"/>
                  <a:gd name="T101" fmla="*/ 2147483647 h 1020"/>
                  <a:gd name="T102" fmla="*/ 2147483647 w 1134"/>
                  <a:gd name="T103" fmla="*/ 2147483647 h 1020"/>
                  <a:gd name="T104" fmla="*/ 2147483647 w 1134"/>
                  <a:gd name="T105" fmla="*/ 2147483647 h 1020"/>
                  <a:gd name="T106" fmla="*/ 2147483647 w 1134"/>
                  <a:gd name="T107" fmla="*/ 2147483647 h 1020"/>
                  <a:gd name="T108" fmla="*/ 2147483647 w 1134"/>
                  <a:gd name="T109" fmla="*/ 2147483647 h 1020"/>
                  <a:gd name="T110" fmla="*/ 2147483647 w 1134"/>
                  <a:gd name="T111" fmla="*/ 2147483647 h 1020"/>
                  <a:gd name="T112" fmla="*/ 2147483647 w 1134"/>
                  <a:gd name="T113" fmla="*/ 2147483647 h 1020"/>
                  <a:gd name="T114" fmla="*/ 2147483647 w 1134"/>
                  <a:gd name="T115" fmla="*/ 2147483647 h 1020"/>
                  <a:gd name="T116" fmla="*/ 2147483647 w 1134"/>
                  <a:gd name="T117" fmla="*/ 2147483647 h 1020"/>
                  <a:gd name="T118" fmla="*/ 2147483647 w 1134"/>
                  <a:gd name="T119" fmla="*/ 2147483647 h 1020"/>
                  <a:gd name="T120" fmla="*/ 2147483647 w 1134"/>
                  <a:gd name="T121" fmla="*/ 2147483647 h 1020"/>
                  <a:gd name="T122" fmla="*/ 2147483647 w 1134"/>
                  <a:gd name="T123" fmla="*/ 2147483647 h 1020"/>
                  <a:gd name="T124" fmla="*/ 2147483647 w 1134"/>
                  <a:gd name="T125" fmla="*/ 2147483647 h 102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34"/>
                  <a:gd name="T190" fmla="*/ 0 h 1020"/>
                  <a:gd name="T191" fmla="*/ 1134 w 1134"/>
                  <a:gd name="T192" fmla="*/ 1020 h 102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34" h="1020">
                    <a:moveTo>
                      <a:pt x="1116" y="372"/>
                    </a:moveTo>
                    <a:lnTo>
                      <a:pt x="1098" y="372"/>
                    </a:lnTo>
                    <a:lnTo>
                      <a:pt x="1092" y="378"/>
                    </a:lnTo>
                    <a:lnTo>
                      <a:pt x="1086" y="378"/>
                    </a:lnTo>
                    <a:lnTo>
                      <a:pt x="1074" y="420"/>
                    </a:lnTo>
                    <a:lnTo>
                      <a:pt x="1062" y="420"/>
                    </a:lnTo>
                    <a:lnTo>
                      <a:pt x="1050" y="414"/>
                    </a:lnTo>
                    <a:lnTo>
                      <a:pt x="1032" y="414"/>
                    </a:lnTo>
                    <a:lnTo>
                      <a:pt x="1020" y="402"/>
                    </a:lnTo>
                    <a:lnTo>
                      <a:pt x="1008" y="396"/>
                    </a:lnTo>
                    <a:lnTo>
                      <a:pt x="996" y="372"/>
                    </a:lnTo>
                    <a:lnTo>
                      <a:pt x="996" y="348"/>
                    </a:lnTo>
                    <a:lnTo>
                      <a:pt x="1002" y="336"/>
                    </a:lnTo>
                    <a:lnTo>
                      <a:pt x="1014" y="324"/>
                    </a:lnTo>
                    <a:lnTo>
                      <a:pt x="1014" y="312"/>
                    </a:lnTo>
                    <a:lnTo>
                      <a:pt x="1020" y="300"/>
                    </a:lnTo>
                    <a:lnTo>
                      <a:pt x="1032" y="288"/>
                    </a:lnTo>
                    <a:lnTo>
                      <a:pt x="1038" y="288"/>
                    </a:lnTo>
                    <a:lnTo>
                      <a:pt x="1050" y="294"/>
                    </a:lnTo>
                    <a:lnTo>
                      <a:pt x="1062" y="306"/>
                    </a:lnTo>
                    <a:lnTo>
                      <a:pt x="1086" y="270"/>
                    </a:lnTo>
                    <a:lnTo>
                      <a:pt x="1086" y="180"/>
                    </a:lnTo>
                    <a:lnTo>
                      <a:pt x="1056" y="120"/>
                    </a:lnTo>
                    <a:lnTo>
                      <a:pt x="1056" y="102"/>
                    </a:lnTo>
                    <a:lnTo>
                      <a:pt x="1050" y="90"/>
                    </a:lnTo>
                    <a:lnTo>
                      <a:pt x="1050" y="72"/>
                    </a:lnTo>
                    <a:lnTo>
                      <a:pt x="1044" y="54"/>
                    </a:lnTo>
                    <a:lnTo>
                      <a:pt x="1044" y="24"/>
                    </a:lnTo>
                    <a:lnTo>
                      <a:pt x="1026" y="12"/>
                    </a:lnTo>
                    <a:lnTo>
                      <a:pt x="966" y="12"/>
                    </a:lnTo>
                    <a:lnTo>
                      <a:pt x="954" y="6"/>
                    </a:lnTo>
                    <a:lnTo>
                      <a:pt x="948" y="6"/>
                    </a:lnTo>
                    <a:lnTo>
                      <a:pt x="936" y="0"/>
                    </a:lnTo>
                    <a:lnTo>
                      <a:pt x="876" y="0"/>
                    </a:lnTo>
                    <a:lnTo>
                      <a:pt x="864" y="24"/>
                    </a:lnTo>
                    <a:lnTo>
                      <a:pt x="852" y="24"/>
                    </a:lnTo>
                    <a:lnTo>
                      <a:pt x="840" y="30"/>
                    </a:lnTo>
                    <a:lnTo>
                      <a:pt x="828" y="30"/>
                    </a:lnTo>
                    <a:lnTo>
                      <a:pt x="822" y="36"/>
                    </a:lnTo>
                    <a:lnTo>
                      <a:pt x="810" y="60"/>
                    </a:lnTo>
                    <a:lnTo>
                      <a:pt x="768" y="102"/>
                    </a:lnTo>
                    <a:lnTo>
                      <a:pt x="756" y="108"/>
                    </a:lnTo>
                    <a:lnTo>
                      <a:pt x="750" y="108"/>
                    </a:lnTo>
                    <a:lnTo>
                      <a:pt x="738" y="114"/>
                    </a:lnTo>
                    <a:lnTo>
                      <a:pt x="726" y="138"/>
                    </a:lnTo>
                    <a:lnTo>
                      <a:pt x="726" y="174"/>
                    </a:lnTo>
                    <a:lnTo>
                      <a:pt x="714" y="180"/>
                    </a:lnTo>
                    <a:lnTo>
                      <a:pt x="708" y="192"/>
                    </a:lnTo>
                    <a:lnTo>
                      <a:pt x="702" y="198"/>
                    </a:lnTo>
                    <a:lnTo>
                      <a:pt x="690" y="204"/>
                    </a:lnTo>
                    <a:lnTo>
                      <a:pt x="672" y="210"/>
                    </a:lnTo>
                    <a:lnTo>
                      <a:pt x="654" y="228"/>
                    </a:lnTo>
                    <a:lnTo>
                      <a:pt x="654" y="240"/>
                    </a:lnTo>
                    <a:lnTo>
                      <a:pt x="648" y="252"/>
                    </a:lnTo>
                    <a:lnTo>
                      <a:pt x="642" y="270"/>
                    </a:lnTo>
                    <a:lnTo>
                      <a:pt x="636" y="282"/>
                    </a:lnTo>
                    <a:lnTo>
                      <a:pt x="630" y="288"/>
                    </a:lnTo>
                    <a:lnTo>
                      <a:pt x="618" y="294"/>
                    </a:lnTo>
                    <a:lnTo>
                      <a:pt x="606" y="294"/>
                    </a:lnTo>
                    <a:lnTo>
                      <a:pt x="600" y="288"/>
                    </a:lnTo>
                    <a:lnTo>
                      <a:pt x="594" y="294"/>
                    </a:lnTo>
                    <a:lnTo>
                      <a:pt x="582" y="300"/>
                    </a:lnTo>
                    <a:lnTo>
                      <a:pt x="570" y="300"/>
                    </a:lnTo>
                    <a:lnTo>
                      <a:pt x="564" y="294"/>
                    </a:lnTo>
                    <a:lnTo>
                      <a:pt x="552" y="288"/>
                    </a:lnTo>
                    <a:lnTo>
                      <a:pt x="546" y="282"/>
                    </a:lnTo>
                    <a:lnTo>
                      <a:pt x="516" y="282"/>
                    </a:lnTo>
                    <a:lnTo>
                      <a:pt x="504" y="270"/>
                    </a:lnTo>
                    <a:lnTo>
                      <a:pt x="492" y="264"/>
                    </a:lnTo>
                    <a:lnTo>
                      <a:pt x="486" y="258"/>
                    </a:lnTo>
                    <a:lnTo>
                      <a:pt x="474" y="252"/>
                    </a:lnTo>
                    <a:lnTo>
                      <a:pt x="462" y="252"/>
                    </a:lnTo>
                    <a:lnTo>
                      <a:pt x="450" y="258"/>
                    </a:lnTo>
                    <a:lnTo>
                      <a:pt x="444" y="264"/>
                    </a:lnTo>
                    <a:lnTo>
                      <a:pt x="438" y="276"/>
                    </a:lnTo>
                    <a:lnTo>
                      <a:pt x="438" y="288"/>
                    </a:lnTo>
                    <a:lnTo>
                      <a:pt x="432" y="300"/>
                    </a:lnTo>
                    <a:lnTo>
                      <a:pt x="432" y="324"/>
                    </a:lnTo>
                    <a:lnTo>
                      <a:pt x="420" y="324"/>
                    </a:lnTo>
                    <a:lnTo>
                      <a:pt x="414" y="330"/>
                    </a:lnTo>
                    <a:lnTo>
                      <a:pt x="408" y="330"/>
                    </a:lnTo>
                    <a:lnTo>
                      <a:pt x="402" y="336"/>
                    </a:lnTo>
                    <a:lnTo>
                      <a:pt x="396" y="348"/>
                    </a:lnTo>
                    <a:lnTo>
                      <a:pt x="390" y="354"/>
                    </a:lnTo>
                    <a:lnTo>
                      <a:pt x="390" y="360"/>
                    </a:lnTo>
                    <a:lnTo>
                      <a:pt x="366" y="360"/>
                    </a:lnTo>
                    <a:lnTo>
                      <a:pt x="366" y="378"/>
                    </a:lnTo>
                    <a:lnTo>
                      <a:pt x="288" y="378"/>
                    </a:lnTo>
                    <a:lnTo>
                      <a:pt x="288" y="348"/>
                    </a:lnTo>
                    <a:lnTo>
                      <a:pt x="294" y="336"/>
                    </a:lnTo>
                    <a:lnTo>
                      <a:pt x="294" y="330"/>
                    </a:lnTo>
                    <a:lnTo>
                      <a:pt x="300" y="318"/>
                    </a:lnTo>
                    <a:lnTo>
                      <a:pt x="300" y="294"/>
                    </a:lnTo>
                    <a:lnTo>
                      <a:pt x="294" y="288"/>
                    </a:lnTo>
                    <a:lnTo>
                      <a:pt x="294" y="270"/>
                    </a:lnTo>
                    <a:lnTo>
                      <a:pt x="288" y="258"/>
                    </a:lnTo>
                    <a:lnTo>
                      <a:pt x="282" y="240"/>
                    </a:lnTo>
                    <a:lnTo>
                      <a:pt x="276" y="234"/>
                    </a:lnTo>
                    <a:lnTo>
                      <a:pt x="264" y="228"/>
                    </a:lnTo>
                    <a:lnTo>
                      <a:pt x="258" y="222"/>
                    </a:lnTo>
                    <a:lnTo>
                      <a:pt x="246" y="216"/>
                    </a:lnTo>
                    <a:lnTo>
                      <a:pt x="240" y="510"/>
                    </a:lnTo>
                    <a:lnTo>
                      <a:pt x="222" y="510"/>
                    </a:lnTo>
                    <a:lnTo>
                      <a:pt x="210" y="516"/>
                    </a:lnTo>
                    <a:lnTo>
                      <a:pt x="204" y="522"/>
                    </a:lnTo>
                    <a:lnTo>
                      <a:pt x="204" y="528"/>
                    </a:lnTo>
                    <a:lnTo>
                      <a:pt x="192" y="528"/>
                    </a:lnTo>
                    <a:lnTo>
                      <a:pt x="192" y="552"/>
                    </a:lnTo>
                    <a:lnTo>
                      <a:pt x="168" y="552"/>
                    </a:lnTo>
                    <a:lnTo>
                      <a:pt x="156" y="540"/>
                    </a:lnTo>
                    <a:lnTo>
                      <a:pt x="144" y="540"/>
                    </a:lnTo>
                    <a:lnTo>
                      <a:pt x="132" y="552"/>
                    </a:lnTo>
                    <a:lnTo>
                      <a:pt x="108" y="552"/>
                    </a:lnTo>
                    <a:lnTo>
                      <a:pt x="102" y="546"/>
                    </a:lnTo>
                    <a:lnTo>
                      <a:pt x="102" y="540"/>
                    </a:lnTo>
                    <a:lnTo>
                      <a:pt x="96" y="534"/>
                    </a:lnTo>
                    <a:lnTo>
                      <a:pt x="72" y="534"/>
                    </a:lnTo>
                    <a:lnTo>
                      <a:pt x="66" y="528"/>
                    </a:lnTo>
                    <a:lnTo>
                      <a:pt x="60" y="516"/>
                    </a:lnTo>
                    <a:lnTo>
                      <a:pt x="60" y="492"/>
                    </a:lnTo>
                    <a:lnTo>
                      <a:pt x="42" y="474"/>
                    </a:lnTo>
                    <a:lnTo>
                      <a:pt x="36" y="474"/>
                    </a:lnTo>
                    <a:lnTo>
                      <a:pt x="30" y="480"/>
                    </a:lnTo>
                    <a:lnTo>
                      <a:pt x="30" y="486"/>
                    </a:lnTo>
                    <a:lnTo>
                      <a:pt x="24" y="498"/>
                    </a:lnTo>
                    <a:lnTo>
                      <a:pt x="18" y="504"/>
                    </a:lnTo>
                    <a:lnTo>
                      <a:pt x="18" y="510"/>
                    </a:lnTo>
                    <a:lnTo>
                      <a:pt x="0" y="522"/>
                    </a:lnTo>
                    <a:lnTo>
                      <a:pt x="0" y="516"/>
                    </a:lnTo>
                    <a:lnTo>
                      <a:pt x="0" y="528"/>
                    </a:lnTo>
                    <a:lnTo>
                      <a:pt x="6" y="540"/>
                    </a:lnTo>
                    <a:lnTo>
                      <a:pt x="6" y="552"/>
                    </a:lnTo>
                    <a:lnTo>
                      <a:pt x="36" y="582"/>
                    </a:lnTo>
                    <a:lnTo>
                      <a:pt x="42" y="600"/>
                    </a:lnTo>
                    <a:lnTo>
                      <a:pt x="42" y="648"/>
                    </a:lnTo>
                    <a:lnTo>
                      <a:pt x="48" y="672"/>
                    </a:lnTo>
                    <a:lnTo>
                      <a:pt x="54" y="690"/>
                    </a:lnTo>
                    <a:lnTo>
                      <a:pt x="72" y="714"/>
                    </a:lnTo>
                    <a:lnTo>
                      <a:pt x="96" y="738"/>
                    </a:lnTo>
                    <a:lnTo>
                      <a:pt x="114" y="762"/>
                    </a:lnTo>
                    <a:lnTo>
                      <a:pt x="120" y="786"/>
                    </a:lnTo>
                    <a:lnTo>
                      <a:pt x="120" y="834"/>
                    </a:lnTo>
                    <a:lnTo>
                      <a:pt x="114" y="846"/>
                    </a:lnTo>
                    <a:lnTo>
                      <a:pt x="114" y="852"/>
                    </a:lnTo>
                    <a:lnTo>
                      <a:pt x="90" y="852"/>
                    </a:lnTo>
                    <a:lnTo>
                      <a:pt x="90" y="876"/>
                    </a:lnTo>
                    <a:lnTo>
                      <a:pt x="96" y="888"/>
                    </a:lnTo>
                    <a:lnTo>
                      <a:pt x="108" y="906"/>
                    </a:lnTo>
                    <a:lnTo>
                      <a:pt x="114" y="918"/>
                    </a:lnTo>
                    <a:lnTo>
                      <a:pt x="114" y="960"/>
                    </a:lnTo>
                    <a:lnTo>
                      <a:pt x="120" y="972"/>
                    </a:lnTo>
                    <a:lnTo>
                      <a:pt x="120" y="978"/>
                    </a:lnTo>
                    <a:lnTo>
                      <a:pt x="126" y="978"/>
                    </a:lnTo>
                    <a:lnTo>
                      <a:pt x="126" y="972"/>
                    </a:lnTo>
                    <a:lnTo>
                      <a:pt x="132" y="966"/>
                    </a:lnTo>
                    <a:lnTo>
                      <a:pt x="144" y="966"/>
                    </a:lnTo>
                    <a:lnTo>
                      <a:pt x="150" y="972"/>
                    </a:lnTo>
                    <a:lnTo>
                      <a:pt x="180" y="984"/>
                    </a:lnTo>
                    <a:lnTo>
                      <a:pt x="180" y="996"/>
                    </a:lnTo>
                    <a:lnTo>
                      <a:pt x="204" y="1020"/>
                    </a:lnTo>
                    <a:lnTo>
                      <a:pt x="216" y="1020"/>
                    </a:lnTo>
                    <a:lnTo>
                      <a:pt x="240" y="1008"/>
                    </a:lnTo>
                    <a:lnTo>
                      <a:pt x="246" y="996"/>
                    </a:lnTo>
                    <a:lnTo>
                      <a:pt x="252" y="990"/>
                    </a:lnTo>
                    <a:lnTo>
                      <a:pt x="264" y="984"/>
                    </a:lnTo>
                    <a:lnTo>
                      <a:pt x="294" y="984"/>
                    </a:lnTo>
                    <a:lnTo>
                      <a:pt x="306" y="990"/>
                    </a:lnTo>
                    <a:lnTo>
                      <a:pt x="354" y="990"/>
                    </a:lnTo>
                    <a:lnTo>
                      <a:pt x="354" y="984"/>
                    </a:lnTo>
                    <a:lnTo>
                      <a:pt x="360" y="978"/>
                    </a:lnTo>
                    <a:lnTo>
                      <a:pt x="360" y="966"/>
                    </a:lnTo>
                    <a:lnTo>
                      <a:pt x="366" y="960"/>
                    </a:lnTo>
                    <a:lnTo>
                      <a:pt x="378" y="954"/>
                    </a:lnTo>
                    <a:lnTo>
                      <a:pt x="408" y="954"/>
                    </a:lnTo>
                    <a:lnTo>
                      <a:pt x="420" y="960"/>
                    </a:lnTo>
                    <a:lnTo>
                      <a:pt x="432" y="960"/>
                    </a:lnTo>
                    <a:lnTo>
                      <a:pt x="438" y="966"/>
                    </a:lnTo>
                    <a:lnTo>
                      <a:pt x="444" y="960"/>
                    </a:lnTo>
                    <a:lnTo>
                      <a:pt x="456" y="960"/>
                    </a:lnTo>
                    <a:lnTo>
                      <a:pt x="468" y="954"/>
                    </a:lnTo>
                    <a:lnTo>
                      <a:pt x="504" y="954"/>
                    </a:lnTo>
                    <a:lnTo>
                      <a:pt x="522" y="960"/>
                    </a:lnTo>
                    <a:lnTo>
                      <a:pt x="534" y="966"/>
                    </a:lnTo>
                    <a:lnTo>
                      <a:pt x="552" y="966"/>
                    </a:lnTo>
                    <a:lnTo>
                      <a:pt x="558" y="960"/>
                    </a:lnTo>
                    <a:lnTo>
                      <a:pt x="570" y="954"/>
                    </a:lnTo>
                    <a:lnTo>
                      <a:pt x="606" y="954"/>
                    </a:lnTo>
                    <a:lnTo>
                      <a:pt x="618" y="948"/>
                    </a:lnTo>
                    <a:lnTo>
                      <a:pt x="624" y="942"/>
                    </a:lnTo>
                    <a:lnTo>
                      <a:pt x="636" y="936"/>
                    </a:lnTo>
                    <a:lnTo>
                      <a:pt x="684" y="936"/>
                    </a:lnTo>
                    <a:lnTo>
                      <a:pt x="708" y="924"/>
                    </a:lnTo>
                    <a:lnTo>
                      <a:pt x="720" y="912"/>
                    </a:lnTo>
                    <a:lnTo>
                      <a:pt x="738" y="900"/>
                    </a:lnTo>
                    <a:lnTo>
                      <a:pt x="774" y="864"/>
                    </a:lnTo>
                    <a:lnTo>
                      <a:pt x="786" y="858"/>
                    </a:lnTo>
                    <a:lnTo>
                      <a:pt x="804" y="846"/>
                    </a:lnTo>
                    <a:lnTo>
                      <a:pt x="900" y="750"/>
                    </a:lnTo>
                    <a:lnTo>
                      <a:pt x="918" y="750"/>
                    </a:lnTo>
                    <a:lnTo>
                      <a:pt x="924" y="744"/>
                    </a:lnTo>
                    <a:lnTo>
                      <a:pt x="960" y="696"/>
                    </a:lnTo>
                    <a:lnTo>
                      <a:pt x="972" y="672"/>
                    </a:lnTo>
                    <a:lnTo>
                      <a:pt x="984" y="654"/>
                    </a:lnTo>
                    <a:lnTo>
                      <a:pt x="990" y="642"/>
                    </a:lnTo>
                    <a:lnTo>
                      <a:pt x="1002" y="606"/>
                    </a:lnTo>
                    <a:lnTo>
                      <a:pt x="1014" y="588"/>
                    </a:lnTo>
                    <a:lnTo>
                      <a:pt x="1020" y="576"/>
                    </a:lnTo>
                    <a:lnTo>
                      <a:pt x="1026" y="570"/>
                    </a:lnTo>
                    <a:lnTo>
                      <a:pt x="1038" y="564"/>
                    </a:lnTo>
                    <a:lnTo>
                      <a:pt x="1050" y="552"/>
                    </a:lnTo>
                    <a:lnTo>
                      <a:pt x="1068" y="546"/>
                    </a:lnTo>
                    <a:lnTo>
                      <a:pt x="1086" y="534"/>
                    </a:lnTo>
                    <a:lnTo>
                      <a:pt x="1098" y="510"/>
                    </a:lnTo>
                    <a:lnTo>
                      <a:pt x="1098" y="498"/>
                    </a:lnTo>
                    <a:lnTo>
                      <a:pt x="1104" y="486"/>
                    </a:lnTo>
                    <a:lnTo>
                      <a:pt x="1110" y="468"/>
                    </a:lnTo>
                    <a:lnTo>
                      <a:pt x="1116" y="456"/>
                    </a:lnTo>
                    <a:lnTo>
                      <a:pt x="1122" y="450"/>
                    </a:lnTo>
                    <a:lnTo>
                      <a:pt x="1122" y="438"/>
                    </a:lnTo>
                    <a:lnTo>
                      <a:pt x="1128" y="432"/>
                    </a:lnTo>
                    <a:lnTo>
                      <a:pt x="1128" y="414"/>
                    </a:lnTo>
                    <a:lnTo>
                      <a:pt x="1134" y="396"/>
                    </a:lnTo>
                    <a:lnTo>
                      <a:pt x="1128" y="384"/>
                    </a:lnTo>
                    <a:lnTo>
                      <a:pt x="1116" y="372"/>
                    </a:lnTo>
                    <a:close/>
                    <a:moveTo>
                      <a:pt x="870" y="624"/>
                    </a:moveTo>
                    <a:lnTo>
                      <a:pt x="858" y="630"/>
                    </a:lnTo>
                    <a:lnTo>
                      <a:pt x="852" y="636"/>
                    </a:lnTo>
                    <a:lnTo>
                      <a:pt x="840" y="642"/>
                    </a:lnTo>
                    <a:lnTo>
                      <a:pt x="822" y="642"/>
                    </a:lnTo>
                    <a:lnTo>
                      <a:pt x="810" y="648"/>
                    </a:lnTo>
                    <a:lnTo>
                      <a:pt x="804" y="654"/>
                    </a:lnTo>
                    <a:lnTo>
                      <a:pt x="798" y="666"/>
                    </a:lnTo>
                    <a:lnTo>
                      <a:pt x="792" y="672"/>
                    </a:lnTo>
                    <a:lnTo>
                      <a:pt x="792" y="684"/>
                    </a:lnTo>
                    <a:lnTo>
                      <a:pt x="774" y="684"/>
                    </a:lnTo>
                    <a:lnTo>
                      <a:pt x="744" y="654"/>
                    </a:lnTo>
                    <a:lnTo>
                      <a:pt x="744" y="636"/>
                    </a:lnTo>
                    <a:lnTo>
                      <a:pt x="720" y="600"/>
                    </a:lnTo>
                    <a:lnTo>
                      <a:pt x="744" y="600"/>
                    </a:lnTo>
                    <a:lnTo>
                      <a:pt x="750" y="582"/>
                    </a:lnTo>
                    <a:lnTo>
                      <a:pt x="768" y="564"/>
                    </a:lnTo>
                    <a:lnTo>
                      <a:pt x="768" y="546"/>
                    </a:lnTo>
                    <a:lnTo>
                      <a:pt x="774" y="540"/>
                    </a:lnTo>
                    <a:lnTo>
                      <a:pt x="798" y="540"/>
                    </a:lnTo>
                    <a:lnTo>
                      <a:pt x="798" y="528"/>
                    </a:lnTo>
                    <a:lnTo>
                      <a:pt x="810" y="522"/>
                    </a:lnTo>
                    <a:lnTo>
                      <a:pt x="846" y="522"/>
                    </a:lnTo>
                    <a:lnTo>
                      <a:pt x="852" y="528"/>
                    </a:lnTo>
                    <a:lnTo>
                      <a:pt x="858" y="540"/>
                    </a:lnTo>
                    <a:lnTo>
                      <a:pt x="864" y="546"/>
                    </a:lnTo>
                    <a:lnTo>
                      <a:pt x="870" y="558"/>
                    </a:lnTo>
                    <a:lnTo>
                      <a:pt x="882" y="564"/>
                    </a:lnTo>
                    <a:lnTo>
                      <a:pt x="888" y="588"/>
                    </a:lnTo>
                    <a:lnTo>
                      <a:pt x="864" y="606"/>
                    </a:lnTo>
                    <a:lnTo>
                      <a:pt x="870" y="6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8" name="Somal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391150" y="3687763"/>
                <a:ext cx="287338" cy="446088"/>
              </a:xfrm>
              <a:custGeom>
                <a:avLst/>
                <a:gdLst>
                  <a:gd name="T0" fmla="*/ 2147483647 w 714"/>
                  <a:gd name="T1" fmla="*/ 2147483647 h 1104"/>
                  <a:gd name="T2" fmla="*/ 2147483647 w 714"/>
                  <a:gd name="T3" fmla="*/ 2147483647 h 1104"/>
                  <a:gd name="T4" fmla="*/ 2147483647 w 714"/>
                  <a:gd name="T5" fmla="*/ 2147483647 h 1104"/>
                  <a:gd name="T6" fmla="*/ 2147483647 w 714"/>
                  <a:gd name="T7" fmla="*/ 2147483647 h 1104"/>
                  <a:gd name="T8" fmla="*/ 2147483647 w 714"/>
                  <a:gd name="T9" fmla="*/ 2147483647 h 1104"/>
                  <a:gd name="T10" fmla="*/ 2147483647 w 714"/>
                  <a:gd name="T11" fmla="*/ 2147483647 h 1104"/>
                  <a:gd name="T12" fmla="*/ 2147483647 w 714"/>
                  <a:gd name="T13" fmla="*/ 2147483647 h 1104"/>
                  <a:gd name="T14" fmla="*/ 2147483647 w 714"/>
                  <a:gd name="T15" fmla="*/ 2147483647 h 1104"/>
                  <a:gd name="T16" fmla="*/ 2147483647 w 714"/>
                  <a:gd name="T17" fmla="*/ 2147483647 h 1104"/>
                  <a:gd name="T18" fmla="*/ 2147483647 w 714"/>
                  <a:gd name="T19" fmla="*/ 2147483647 h 1104"/>
                  <a:gd name="T20" fmla="*/ 2147483647 w 714"/>
                  <a:gd name="T21" fmla="*/ 2147483647 h 1104"/>
                  <a:gd name="T22" fmla="*/ 2147483647 w 714"/>
                  <a:gd name="T23" fmla="*/ 2147483647 h 1104"/>
                  <a:gd name="T24" fmla="*/ 0 w 714"/>
                  <a:gd name="T25" fmla="*/ 2147483647 h 1104"/>
                  <a:gd name="T26" fmla="*/ 2147483647 w 714"/>
                  <a:gd name="T27" fmla="*/ 2147483647 h 1104"/>
                  <a:gd name="T28" fmla="*/ 2147483647 w 714"/>
                  <a:gd name="T29" fmla="*/ 2147483647 h 1104"/>
                  <a:gd name="T30" fmla="*/ 2147483647 w 714"/>
                  <a:gd name="T31" fmla="*/ 2147483647 h 1104"/>
                  <a:gd name="T32" fmla="*/ 2147483647 w 714"/>
                  <a:gd name="T33" fmla="*/ 2147483647 h 1104"/>
                  <a:gd name="T34" fmla="*/ 2147483647 w 714"/>
                  <a:gd name="T35" fmla="*/ 2147483647 h 1104"/>
                  <a:gd name="T36" fmla="*/ 2147483647 w 714"/>
                  <a:gd name="T37" fmla="*/ 2147483647 h 1104"/>
                  <a:gd name="T38" fmla="*/ 2147483647 w 714"/>
                  <a:gd name="T39" fmla="*/ 2147483647 h 1104"/>
                  <a:gd name="T40" fmla="*/ 2147483647 w 714"/>
                  <a:gd name="T41" fmla="*/ 2147483647 h 1104"/>
                  <a:gd name="T42" fmla="*/ 2147483647 w 714"/>
                  <a:gd name="T43" fmla="*/ 2147483647 h 1104"/>
                  <a:gd name="T44" fmla="*/ 2147483647 w 714"/>
                  <a:gd name="T45" fmla="*/ 2147483647 h 1104"/>
                  <a:gd name="T46" fmla="*/ 2147483647 w 714"/>
                  <a:gd name="T47" fmla="*/ 2147483647 h 1104"/>
                  <a:gd name="T48" fmla="*/ 2147483647 w 714"/>
                  <a:gd name="T49" fmla="*/ 2147483647 h 1104"/>
                  <a:gd name="T50" fmla="*/ 2147483647 w 714"/>
                  <a:gd name="T51" fmla="*/ 2147483647 h 1104"/>
                  <a:gd name="T52" fmla="*/ 2147483647 w 714"/>
                  <a:gd name="T53" fmla="*/ 2147483647 h 1104"/>
                  <a:gd name="T54" fmla="*/ 2147483647 w 714"/>
                  <a:gd name="T55" fmla="*/ 2147483647 h 1104"/>
                  <a:gd name="T56" fmla="*/ 2147483647 w 714"/>
                  <a:gd name="T57" fmla="*/ 2147483647 h 1104"/>
                  <a:gd name="T58" fmla="*/ 2147483647 w 714"/>
                  <a:gd name="T59" fmla="*/ 2147483647 h 1104"/>
                  <a:gd name="T60" fmla="*/ 2147483647 w 714"/>
                  <a:gd name="T61" fmla="*/ 2147483647 h 1104"/>
                  <a:gd name="T62" fmla="*/ 2147483647 w 714"/>
                  <a:gd name="T63" fmla="*/ 2147483647 h 1104"/>
                  <a:gd name="T64" fmla="*/ 2147483647 w 714"/>
                  <a:gd name="T65" fmla="*/ 2147483647 h 1104"/>
                  <a:gd name="T66" fmla="*/ 2147483647 w 714"/>
                  <a:gd name="T67" fmla="*/ 2147483647 h 1104"/>
                  <a:gd name="T68" fmla="*/ 2147483647 w 714"/>
                  <a:gd name="T69" fmla="*/ 2147483647 h 1104"/>
                  <a:gd name="T70" fmla="*/ 2147483647 w 714"/>
                  <a:gd name="T71" fmla="*/ 2147483647 h 1104"/>
                  <a:gd name="T72" fmla="*/ 2147483647 w 714"/>
                  <a:gd name="T73" fmla="*/ 2147483647 h 1104"/>
                  <a:gd name="T74" fmla="*/ 2147483647 w 714"/>
                  <a:gd name="T75" fmla="*/ 2147483647 h 1104"/>
                  <a:gd name="T76" fmla="*/ 2147483647 w 714"/>
                  <a:gd name="T77" fmla="*/ 2147483647 h 1104"/>
                  <a:gd name="T78" fmla="*/ 2147483647 w 714"/>
                  <a:gd name="T79" fmla="*/ 2147483647 h 1104"/>
                  <a:gd name="T80" fmla="*/ 2147483647 w 714"/>
                  <a:gd name="T81" fmla="*/ 2147483647 h 1104"/>
                  <a:gd name="T82" fmla="*/ 2147483647 w 714"/>
                  <a:gd name="T83" fmla="*/ 2147483647 h 1104"/>
                  <a:gd name="T84" fmla="*/ 2147483647 w 714"/>
                  <a:gd name="T85" fmla="*/ 2147483647 h 1104"/>
                  <a:gd name="T86" fmla="*/ 2147483647 w 714"/>
                  <a:gd name="T87" fmla="*/ 2147483647 h 110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14"/>
                  <a:gd name="T133" fmla="*/ 0 h 1104"/>
                  <a:gd name="T134" fmla="*/ 714 w 714"/>
                  <a:gd name="T135" fmla="*/ 1104 h 110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14" h="1104">
                    <a:moveTo>
                      <a:pt x="108" y="114"/>
                    </a:moveTo>
                    <a:lnTo>
                      <a:pt x="120" y="126"/>
                    </a:lnTo>
                    <a:lnTo>
                      <a:pt x="120" y="138"/>
                    </a:lnTo>
                    <a:lnTo>
                      <a:pt x="126" y="150"/>
                    </a:lnTo>
                    <a:lnTo>
                      <a:pt x="132" y="156"/>
                    </a:lnTo>
                    <a:lnTo>
                      <a:pt x="138" y="168"/>
                    </a:lnTo>
                    <a:lnTo>
                      <a:pt x="144" y="174"/>
                    </a:lnTo>
                    <a:lnTo>
                      <a:pt x="156" y="198"/>
                    </a:lnTo>
                    <a:lnTo>
                      <a:pt x="162" y="204"/>
                    </a:lnTo>
                    <a:lnTo>
                      <a:pt x="162" y="210"/>
                    </a:lnTo>
                    <a:lnTo>
                      <a:pt x="186" y="210"/>
                    </a:lnTo>
                    <a:lnTo>
                      <a:pt x="192" y="222"/>
                    </a:lnTo>
                    <a:lnTo>
                      <a:pt x="198" y="228"/>
                    </a:lnTo>
                    <a:lnTo>
                      <a:pt x="204" y="240"/>
                    </a:lnTo>
                    <a:lnTo>
                      <a:pt x="240" y="258"/>
                    </a:lnTo>
                    <a:lnTo>
                      <a:pt x="312" y="282"/>
                    </a:lnTo>
                    <a:lnTo>
                      <a:pt x="336" y="288"/>
                    </a:lnTo>
                    <a:lnTo>
                      <a:pt x="348" y="294"/>
                    </a:lnTo>
                    <a:lnTo>
                      <a:pt x="366" y="300"/>
                    </a:lnTo>
                    <a:lnTo>
                      <a:pt x="378" y="312"/>
                    </a:lnTo>
                    <a:lnTo>
                      <a:pt x="414" y="330"/>
                    </a:lnTo>
                    <a:lnTo>
                      <a:pt x="486" y="324"/>
                    </a:lnTo>
                    <a:lnTo>
                      <a:pt x="276" y="570"/>
                    </a:lnTo>
                    <a:lnTo>
                      <a:pt x="192" y="570"/>
                    </a:lnTo>
                    <a:lnTo>
                      <a:pt x="186" y="576"/>
                    </a:lnTo>
                    <a:lnTo>
                      <a:pt x="174" y="576"/>
                    </a:lnTo>
                    <a:lnTo>
                      <a:pt x="162" y="582"/>
                    </a:lnTo>
                    <a:lnTo>
                      <a:pt x="156" y="588"/>
                    </a:lnTo>
                    <a:lnTo>
                      <a:pt x="144" y="594"/>
                    </a:lnTo>
                    <a:lnTo>
                      <a:pt x="144" y="606"/>
                    </a:lnTo>
                    <a:lnTo>
                      <a:pt x="126" y="624"/>
                    </a:lnTo>
                    <a:lnTo>
                      <a:pt x="102" y="624"/>
                    </a:lnTo>
                    <a:lnTo>
                      <a:pt x="90" y="630"/>
                    </a:lnTo>
                    <a:lnTo>
                      <a:pt x="78" y="630"/>
                    </a:lnTo>
                    <a:lnTo>
                      <a:pt x="66" y="642"/>
                    </a:lnTo>
                    <a:lnTo>
                      <a:pt x="66" y="654"/>
                    </a:lnTo>
                    <a:lnTo>
                      <a:pt x="60" y="660"/>
                    </a:lnTo>
                    <a:lnTo>
                      <a:pt x="42" y="696"/>
                    </a:lnTo>
                    <a:lnTo>
                      <a:pt x="0" y="738"/>
                    </a:lnTo>
                    <a:lnTo>
                      <a:pt x="0" y="1038"/>
                    </a:lnTo>
                    <a:lnTo>
                      <a:pt x="42" y="1104"/>
                    </a:lnTo>
                    <a:lnTo>
                      <a:pt x="48" y="1086"/>
                    </a:lnTo>
                    <a:lnTo>
                      <a:pt x="84" y="1032"/>
                    </a:lnTo>
                    <a:lnTo>
                      <a:pt x="96" y="1008"/>
                    </a:lnTo>
                    <a:lnTo>
                      <a:pt x="114" y="996"/>
                    </a:lnTo>
                    <a:lnTo>
                      <a:pt x="144" y="966"/>
                    </a:lnTo>
                    <a:lnTo>
                      <a:pt x="150" y="954"/>
                    </a:lnTo>
                    <a:lnTo>
                      <a:pt x="162" y="936"/>
                    </a:lnTo>
                    <a:lnTo>
                      <a:pt x="192" y="906"/>
                    </a:lnTo>
                    <a:lnTo>
                      <a:pt x="216" y="876"/>
                    </a:lnTo>
                    <a:lnTo>
                      <a:pt x="246" y="846"/>
                    </a:lnTo>
                    <a:lnTo>
                      <a:pt x="264" y="840"/>
                    </a:lnTo>
                    <a:lnTo>
                      <a:pt x="276" y="828"/>
                    </a:lnTo>
                    <a:lnTo>
                      <a:pt x="294" y="816"/>
                    </a:lnTo>
                    <a:lnTo>
                      <a:pt x="318" y="804"/>
                    </a:lnTo>
                    <a:lnTo>
                      <a:pt x="336" y="786"/>
                    </a:lnTo>
                    <a:lnTo>
                      <a:pt x="372" y="756"/>
                    </a:lnTo>
                    <a:lnTo>
                      <a:pt x="420" y="708"/>
                    </a:lnTo>
                    <a:lnTo>
                      <a:pt x="438" y="684"/>
                    </a:lnTo>
                    <a:lnTo>
                      <a:pt x="462" y="654"/>
                    </a:lnTo>
                    <a:lnTo>
                      <a:pt x="492" y="618"/>
                    </a:lnTo>
                    <a:lnTo>
                      <a:pt x="516" y="570"/>
                    </a:lnTo>
                    <a:lnTo>
                      <a:pt x="528" y="540"/>
                    </a:lnTo>
                    <a:lnTo>
                      <a:pt x="546" y="516"/>
                    </a:lnTo>
                    <a:lnTo>
                      <a:pt x="558" y="498"/>
                    </a:lnTo>
                    <a:lnTo>
                      <a:pt x="564" y="492"/>
                    </a:lnTo>
                    <a:lnTo>
                      <a:pt x="570" y="480"/>
                    </a:lnTo>
                    <a:lnTo>
                      <a:pt x="576" y="474"/>
                    </a:lnTo>
                    <a:lnTo>
                      <a:pt x="576" y="450"/>
                    </a:lnTo>
                    <a:lnTo>
                      <a:pt x="582" y="432"/>
                    </a:lnTo>
                    <a:lnTo>
                      <a:pt x="588" y="420"/>
                    </a:lnTo>
                    <a:lnTo>
                      <a:pt x="588" y="402"/>
                    </a:lnTo>
                    <a:lnTo>
                      <a:pt x="594" y="390"/>
                    </a:lnTo>
                    <a:lnTo>
                      <a:pt x="606" y="378"/>
                    </a:lnTo>
                    <a:lnTo>
                      <a:pt x="612" y="366"/>
                    </a:lnTo>
                    <a:lnTo>
                      <a:pt x="624" y="354"/>
                    </a:lnTo>
                    <a:lnTo>
                      <a:pt x="624" y="324"/>
                    </a:lnTo>
                    <a:lnTo>
                      <a:pt x="636" y="318"/>
                    </a:lnTo>
                    <a:lnTo>
                      <a:pt x="642" y="306"/>
                    </a:lnTo>
                    <a:lnTo>
                      <a:pt x="660" y="252"/>
                    </a:lnTo>
                    <a:lnTo>
                      <a:pt x="672" y="252"/>
                    </a:lnTo>
                    <a:lnTo>
                      <a:pt x="672" y="246"/>
                    </a:lnTo>
                    <a:lnTo>
                      <a:pt x="684" y="234"/>
                    </a:lnTo>
                    <a:lnTo>
                      <a:pt x="684" y="138"/>
                    </a:lnTo>
                    <a:lnTo>
                      <a:pt x="708" y="126"/>
                    </a:lnTo>
                    <a:lnTo>
                      <a:pt x="702" y="54"/>
                    </a:lnTo>
                    <a:lnTo>
                      <a:pt x="708" y="42"/>
                    </a:lnTo>
                    <a:lnTo>
                      <a:pt x="708" y="36"/>
                    </a:lnTo>
                    <a:lnTo>
                      <a:pt x="714" y="24"/>
                    </a:lnTo>
                    <a:lnTo>
                      <a:pt x="714" y="12"/>
                    </a:lnTo>
                    <a:lnTo>
                      <a:pt x="690" y="0"/>
                    </a:lnTo>
                    <a:lnTo>
                      <a:pt x="672" y="0"/>
                    </a:lnTo>
                    <a:lnTo>
                      <a:pt x="666" y="12"/>
                    </a:lnTo>
                    <a:lnTo>
                      <a:pt x="654" y="18"/>
                    </a:lnTo>
                    <a:lnTo>
                      <a:pt x="648" y="30"/>
                    </a:lnTo>
                    <a:lnTo>
                      <a:pt x="624" y="42"/>
                    </a:lnTo>
                    <a:lnTo>
                      <a:pt x="612" y="42"/>
                    </a:lnTo>
                    <a:lnTo>
                      <a:pt x="594" y="48"/>
                    </a:lnTo>
                    <a:lnTo>
                      <a:pt x="582" y="54"/>
                    </a:lnTo>
                    <a:lnTo>
                      <a:pt x="564" y="54"/>
                    </a:lnTo>
                    <a:lnTo>
                      <a:pt x="546" y="48"/>
                    </a:lnTo>
                    <a:lnTo>
                      <a:pt x="534" y="42"/>
                    </a:lnTo>
                    <a:lnTo>
                      <a:pt x="516" y="48"/>
                    </a:lnTo>
                    <a:lnTo>
                      <a:pt x="510" y="54"/>
                    </a:lnTo>
                    <a:lnTo>
                      <a:pt x="498" y="60"/>
                    </a:lnTo>
                    <a:lnTo>
                      <a:pt x="492" y="72"/>
                    </a:lnTo>
                    <a:lnTo>
                      <a:pt x="486" y="78"/>
                    </a:lnTo>
                    <a:lnTo>
                      <a:pt x="474" y="78"/>
                    </a:lnTo>
                    <a:lnTo>
                      <a:pt x="462" y="72"/>
                    </a:lnTo>
                    <a:lnTo>
                      <a:pt x="456" y="60"/>
                    </a:lnTo>
                    <a:lnTo>
                      <a:pt x="444" y="60"/>
                    </a:lnTo>
                    <a:lnTo>
                      <a:pt x="438" y="66"/>
                    </a:lnTo>
                    <a:lnTo>
                      <a:pt x="426" y="72"/>
                    </a:lnTo>
                    <a:lnTo>
                      <a:pt x="396" y="102"/>
                    </a:lnTo>
                    <a:lnTo>
                      <a:pt x="384" y="108"/>
                    </a:lnTo>
                    <a:lnTo>
                      <a:pt x="372" y="108"/>
                    </a:lnTo>
                    <a:lnTo>
                      <a:pt x="360" y="102"/>
                    </a:lnTo>
                    <a:lnTo>
                      <a:pt x="354" y="96"/>
                    </a:lnTo>
                    <a:lnTo>
                      <a:pt x="342" y="90"/>
                    </a:lnTo>
                    <a:lnTo>
                      <a:pt x="330" y="90"/>
                    </a:lnTo>
                    <a:lnTo>
                      <a:pt x="306" y="102"/>
                    </a:lnTo>
                    <a:lnTo>
                      <a:pt x="294" y="114"/>
                    </a:lnTo>
                    <a:lnTo>
                      <a:pt x="270" y="126"/>
                    </a:lnTo>
                    <a:lnTo>
                      <a:pt x="210" y="126"/>
                    </a:lnTo>
                    <a:lnTo>
                      <a:pt x="192" y="108"/>
                    </a:lnTo>
                    <a:lnTo>
                      <a:pt x="186" y="96"/>
                    </a:lnTo>
                    <a:lnTo>
                      <a:pt x="174" y="90"/>
                    </a:lnTo>
                    <a:lnTo>
                      <a:pt x="168" y="78"/>
                    </a:lnTo>
                    <a:lnTo>
                      <a:pt x="168" y="66"/>
                    </a:lnTo>
                    <a:lnTo>
                      <a:pt x="156" y="54"/>
                    </a:lnTo>
                    <a:lnTo>
                      <a:pt x="150" y="54"/>
                    </a:lnTo>
                    <a:lnTo>
                      <a:pt x="126" y="78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59" name="Sierra Leon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838575" y="3751263"/>
                <a:ext cx="84138" cy="107950"/>
              </a:xfrm>
              <a:custGeom>
                <a:avLst/>
                <a:gdLst>
                  <a:gd name="T0" fmla="*/ 2147483647 w 210"/>
                  <a:gd name="T1" fmla="*/ 2147483647 h 270"/>
                  <a:gd name="T2" fmla="*/ 2147483647 w 210"/>
                  <a:gd name="T3" fmla="*/ 2147483647 h 270"/>
                  <a:gd name="T4" fmla="*/ 2147483647 w 210"/>
                  <a:gd name="T5" fmla="*/ 2147483647 h 270"/>
                  <a:gd name="T6" fmla="*/ 2147483647 w 210"/>
                  <a:gd name="T7" fmla="*/ 2147483647 h 270"/>
                  <a:gd name="T8" fmla="*/ 2147483647 w 210"/>
                  <a:gd name="T9" fmla="*/ 2147483647 h 270"/>
                  <a:gd name="T10" fmla="*/ 2147483647 w 210"/>
                  <a:gd name="T11" fmla="*/ 2147483647 h 270"/>
                  <a:gd name="T12" fmla="*/ 2147483647 w 210"/>
                  <a:gd name="T13" fmla="*/ 2147483647 h 270"/>
                  <a:gd name="T14" fmla="*/ 2147483647 w 210"/>
                  <a:gd name="T15" fmla="*/ 2147483647 h 270"/>
                  <a:gd name="T16" fmla="*/ 2147483647 w 210"/>
                  <a:gd name="T17" fmla="*/ 2147483647 h 270"/>
                  <a:gd name="T18" fmla="*/ 2147483647 w 210"/>
                  <a:gd name="T19" fmla="*/ 2147483647 h 270"/>
                  <a:gd name="T20" fmla="*/ 2147483647 w 210"/>
                  <a:gd name="T21" fmla="*/ 2147483647 h 270"/>
                  <a:gd name="T22" fmla="*/ 2147483647 w 210"/>
                  <a:gd name="T23" fmla="*/ 0 h 270"/>
                  <a:gd name="T24" fmla="*/ 2147483647 w 210"/>
                  <a:gd name="T25" fmla="*/ 0 h 270"/>
                  <a:gd name="T26" fmla="*/ 2147483647 w 210"/>
                  <a:gd name="T27" fmla="*/ 2147483647 h 270"/>
                  <a:gd name="T28" fmla="*/ 2147483647 w 210"/>
                  <a:gd name="T29" fmla="*/ 2147483647 h 270"/>
                  <a:gd name="T30" fmla="*/ 2147483647 w 210"/>
                  <a:gd name="T31" fmla="*/ 2147483647 h 270"/>
                  <a:gd name="T32" fmla="*/ 2147483647 w 210"/>
                  <a:gd name="T33" fmla="*/ 2147483647 h 270"/>
                  <a:gd name="T34" fmla="*/ 2147483647 w 210"/>
                  <a:gd name="T35" fmla="*/ 2147483647 h 270"/>
                  <a:gd name="T36" fmla="*/ 2147483647 w 210"/>
                  <a:gd name="T37" fmla="*/ 2147483647 h 270"/>
                  <a:gd name="T38" fmla="*/ 2147483647 w 210"/>
                  <a:gd name="T39" fmla="*/ 2147483647 h 270"/>
                  <a:gd name="T40" fmla="*/ 2147483647 w 210"/>
                  <a:gd name="T41" fmla="*/ 2147483647 h 270"/>
                  <a:gd name="T42" fmla="*/ 2147483647 w 210"/>
                  <a:gd name="T43" fmla="*/ 2147483647 h 270"/>
                  <a:gd name="T44" fmla="*/ 0 w 210"/>
                  <a:gd name="T45" fmla="*/ 2147483647 h 270"/>
                  <a:gd name="T46" fmla="*/ 2147483647 w 210"/>
                  <a:gd name="T47" fmla="*/ 2147483647 h 270"/>
                  <a:gd name="T48" fmla="*/ 2147483647 w 210"/>
                  <a:gd name="T49" fmla="*/ 2147483647 h 270"/>
                  <a:gd name="T50" fmla="*/ 0 w 210"/>
                  <a:gd name="T51" fmla="*/ 2147483647 h 270"/>
                  <a:gd name="T52" fmla="*/ 0 w 210"/>
                  <a:gd name="T53" fmla="*/ 2147483647 h 270"/>
                  <a:gd name="T54" fmla="*/ 2147483647 w 210"/>
                  <a:gd name="T55" fmla="*/ 2147483647 h 270"/>
                  <a:gd name="T56" fmla="*/ 2147483647 w 210"/>
                  <a:gd name="T57" fmla="*/ 2147483647 h 270"/>
                  <a:gd name="T58" fmla="*/ 2147483647 w 210"/>
                  <a:gd name="T59" fmla="*/ 2147483647 h 270"/>
                  <a:gd name="T60" fmla="*/ 2147483647 w 210"/>
                  <a:gd name="T61" fmla="*/ 2147483647 h 270"/>
                  <a:gd name="T62" fmla="*/ 2147483647 w 210"/>
                  <a:gd name="T63" fmla="*/ 2147483647 h 270"/>
                  <a:gd name="T64" fmla="*/ 2147483647 w 210"/>
                  <a:gd name="T65" fmla="*/ 2147483647 h 270"/>
                  <a:gd name="T66" fmla="*/ 2147483647 w 210"/>
                  <a:gd name="T67" fmla="*/ 2147483647 h 270"/>
                  <a:gd name="T68" fmla="*/ 2147483647 w 210"/>
                  <a:gd name="T69" fmla="*/ 2147483647 h 270"/>
                  <a:gd name="T70" fmla="*/ 2147483647 w 210"/>
                  <a:gd name="T71" fmla="*/ 2147483647 h 270"/>
                  <a:gd name="T72" fmla="*/ 2147483647 w 210"/>
                  <a:gd name="T73" fmla="*/ 2147483647 h 270"/>
                  <a:gd name="T74" fmla="*/ 2147483647 w 210"/>
                  <a:gd name="T75" fmla="*/ 2147483647 h 270"/>
                  <a:gd name="T76" fmla="*/ 2147483647 w 210"/>
                  <a:gd name="T77" fmla="*/ 2147483647 h 270"/>
                  <a:gd name="T78" fmla="*/ 2147483647 w 210"/>
                  <a:gd name="T79" fmla="*/ 2147483647 h 270"/>
                  <a:gd name="T80" fmla="*/ 2147483647 w 210"/>
                  <a:gd name="T81" fmla="*/ 2147483647 h 270"/>
                  <a:gd name="T82" fmla="*/ 2147483647 w 210"/>
                  <a:gd name="T83" fmla="*/ 2147483647 h 270"/>
                  <a:gd name="T84" fmla="*/ 2147483647 w 210"/>
                  <a:gd name="T85" fmla="*/ 2147483647 h 270"/>
                  <a:gd name="T86" fmla="*/ 2147483647 w 210"/>
                  <a:gd name="T87" fmla="*/ 2147483647 h 27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270"/>
                  <a:gd name="T134" fmla="*/ 210 w 210"/>
                  <a:gd name="T135" fmla="*/ 270 h 27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270">
                    <a:moveTo>
                      <a:pt x="186" y="180"/>
                    </a:moveTo>
                    <a:lnTo>
                      <a:pt x="186" y="162"/>
                    </a:lnTo>
                    <a:lnTo>
                      <a:pt x="210" y="156"/>
                    </a:lnTo>
                    <a:lnTo>
                      <a:pt x="204" y="132"/>
                    </a:lnTo>
                    <a:lnTo>
                      <a:pt x="174" y="144"/>
                    </a:lnTo>
                    <a:lnTo>
                      <a:pt x="180" y="126"/>
                    </a:lnTo>
                    <a:lnTo>
                      <a:pt x="186" y="120"/>
                    </a:lnTo>
                    <a:lnTo>
                      <a:pt x="192" y="108"/>
                    </a:lnTo>
                    <a:lnTo>
                      <a:pt x="192" y="90"/>
                    </a:lnTo>
                    <a:lnTo>
                      <a:pt x="180" y="78"/>
                    </a:lnTo>
                    <a:lnTo>
                      <a:pt x="180" y="60"/>
                    </a:lnTo>
                    <a:lnTo>
                      <a:pt x="138" y="0"/>
                    </a:lnTo>
                    <a:lnTo>
                      <a:pt x="102" y="0"/>
                    </a:lnTo>
                    <a:lnTo>
                      <a:pt x="96" y="18"/>
                    </a:lnTo>
                    <a:lnTo>
                      <a:pt x="60" y="18"/>
                    </a:lnTo>
                    <a:lnTo>
                      <a:pt x="60" y="24"/>
                    </a:lnTo>
                    <a:lnTo>
                      <a:pt x="54" y="30"/>
                    </a:lnTo>
                    <a:lnTo>
                      <a:pt x="48" y="42"/>
                    </a:lnTo>
                    <a:lnTo>
                      <a:pt x="36" y="54"/>
                    </a:lnTo>
                    <a:lnTo>
                      <a:pt x="30" y="66"/>
                    </a:lnTo>
                    <a:lnTo>
                      <a:pt x="18" y="72"/>
                    </a:lnTo>
                    <a:lnTo>
                      <a:pt x="12" y="78"/>
                    </a:lnTo>
                    <a:lnTo>
                      <a:pt x="0" y="84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0" y="114"/>
                    </a:lnTo>
                    <a:lnTo>
                      <a:pt x="0" y="132"/>
                    </a:lnTo>
                    <a:lnTo>
                      <a:pt x="6" y="138"/>
                    </a:lnTo>
                    <a:lnTo>
                      <a:pt x="18" y="144"/>
                    </a:lnTo>
                    <a:lnTo>
                      <a:pt x="24" y="150"/>
                    </a:lnTo>
                    <a:lnTo>
                      <a:pt x="18" y="180"/>
                    </a:lnTo>
                    <a:lnTo>
                      <a:pt x="42" y="198"/>
                    </a:lnTo>
                    <a:lnTo>
                      <a:pt x="42" y="20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78" y="234"/>
                    </a:lnTo>
                    <a:lnTo>
                      <a:pt x="96" y="234"/>
                    </a:lnTo>
                    <a:lnTo>
                      <a:pt x="126" y="270"/>
                    </a:lnTo>
                    <a:lnTo>
                      <a:pt x="126" y="234"/>
                    </a:lnTo>
                    <a:lnTo>
                      <a:pt x="144" y="216"/>
                    </a:lnTo>
                    <a:lnTo>
                      <a:pt x="156" y="210"/>
                    </a:lnTo>
                    <a:lnTo>
                      <a:pt x="168" y="198"/>
                    </a:lnTo>
                    <a:lnTo>
                      <a:pt x="180" y="192"/>
                    </a:lnTo>
                    <a:lnTo>
                      <a:pt x="186" y="18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0" name="Senegal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754438" y="3532188"/>
                <a:ext cx="168275" cy="147638"/>
              </a:xfrm>
              <a:custGeom>
                <a:avLst/>
                <a:gdLst>
                  <a:gd name="T0" fmla="*/ 2147483647 w 414"/>
                  <a:gd name="T1" fmla="*/ 2147483647 h 366"/>
                  <a:gd name="T2" fmla="*/ 2147483647 w 414"/>
                  <a:gd name="T3" fmla="*/ 2147483647 h 366"/>
                  <a:gd name="T4" fmla="*/ 2147483647 w 414"/>
                  <a:gd name="T5" fmla="*/ 2147483647 h 366"/>
                  <a:gd name="T6" fmla="*/ 2147483647 w 414"/>
                  <a:gd name="T7" fmla="*/ 2147483647 h 366"/>
                  <a:gd name="T8" fmla="*/ 2147483647 w 414"/>
                  <a:gd name="T9" fmla="*/ 2147483647 h 366"/>
                  <a:gd name="T10" fmla="*/ 2147483647 w 414"/>
                  <a:gd name="T11" fmla="*/ 2147483647 h 366"/>
                  <a:gd name="T12" fmla="*/ 2147483647 w 414"/>
                  <a:gd name="T13" fmla="*/ 2147483647 h 366"/>
                  <a:gd name="T14" fmla="*/ 2147483647 w 414"/>
                  <a:gd name="T15" fmla="*/ 2147483647 h 366"/>
                  <a:gd name="T16" fmla="*/ 2147483647 w 414"/>
                  <a:gd name="T17" fmla="*/ 2147483647 h 366"/>
                  <a:gd name="T18" fmla="*/ 2147483647 w 414"/>
                  <a:gd name="T19" fmla="*/ 2147483647 h 366"/>
                  <a:gd name="T20" fmla="*/ 2147483647 w 414"/>
                  <a:gd name="T21" fmla="*/ 2147483647 h 366"/>
                  <a:gd name="T22" fmla="*/ 2147483647 w 414"/>
                  <a:gd name="T23" fmla="*/ 2147483647 h 366"/>
                  <a:gd name="T24" fmla="*/ 2147483647 w 414"/>
                  <a:gd name="T25" fmla="*/ 2147483647 h 366"/>
                  <a:gd name="T26" fmla="*/ 2147483647 w 414"/>
                  <a:gd name="T27" fmla="*/ 2147483647 h 366"/>
                  <a:gd name="T28" fmla="*/ 2147483647 w 414"/>
                  <a:gd name="T29" fmla="*/ 0 h 366"/>
                  <a:gd name="T30" fmla="*/ 2147483647 w 414"/>
                  <a:gd name="T31" fmla="*/ 2147483647 h 366"/>
                  <a:gd name="T32" fmla="*/ 2147483647 w 414"/>
                  <a:gd name="T33" fmla="*/ 2147483647 h 366"/>
                  <a:gd name="T34" fmla="*/ 2147483647 w 414"/>
                  <a:gd name="T35" fmla="*/ 2147483647 h 366"/>
                  <a:gd name="T36" fmla="*/ 2147483647 w 414"/>
                  <a:gd name="T37" fmla="*/ 2147483647 h 366"/>
                  <a:gd name="T38" fmla="*/ 2147483647 w 414"/>
                  <a:gd name="T39" fmla="*/ 2147483647 h 366"/>
                  <a:gd name="T40" fmla="*/ 2147483647 w 414"/>
                  <a:gd name="T41" fmla="*/ 2147483647 h 366"/>
                  <a:gd name="T42" fmla="*/ 0 w 414"/>
                  <a:gd name="T43" fmla="*/ 2147483647 h 366"/>
                  <a:gd name="T44" fmla="*/ 2147483647 w 414"/>
                  <a:gd name="T45" fmla="*/ 2147483647 h 366"/>
                  <a:gd name="T46" fmla="*/ 2147483647 w 414"/>
                  <a:gd name="T47" fmla="*/ 2147483647 h 366"/>
                  <a:gd name="T48" fmla="*/ 2147483647 w 414"/>
                  <a:gd name="T49" fmla="*/ 2147483647 h 366"/>
                  <a:gd name="T50" fmla="*/ 2147483647 w 414"/>
                  <a:gd name="T51" fmla="*/ 2147483647 h 366"/>
                  <a:gd name="T52" fmla="*/ 2147483647 w 414"/>
                  <a:gd name="T53" fmla="*/ 2147483647 h 366"/>
                  <a:gd name="T54" fmla="*/ 2147483647 w 414"/>
                  <a:gd name="T55" fmla="*/ 2147483647 h 366"/>
                  <a:gd name="T56" fmla="*/ 2147483647 w 414"/>
                  <a:gd name="T57" fmla="*/ 2147483647 h 366"/>
                  <a:gd name="T58" fmla="*/ 2147483647 w 414"/>
                  <a:gd name="T59" fmla="*/ 2147483647 h 366"/>
                  <a:gd name="T60" fmla="*/ 2147483647 w 414"/>
                  <a:gd name="T61" fmla="*/ 2147483647 h 366"/>
                  <a:gd name="T62" fmla="*/ 2147483647 w 414"/>
                  <a:gd name="T63" fmla="*/ 2147483647 h 366"/>
                  <a:gd name="T64" fmla="*/ 2147483647 w 414"/>
                  <a:gd name="T65" fmla="*/ 2147483647 h 366"/>
                  <a:gd name="T66" fmla="*/ 2147483647 w 414"/>
                  <a:gd name="T67" fmla="*/ 2147483647 h 366"/>
                  <a:gd name="T68" fmla="*/ 2147483647 w 414"/>
                  <a:gd name="T69" fmla="*/ 2147483647 h 366"/>
                  <a:gd name="T70" fmla="*/ 2147483647 w 414"/>
                  <a:gd name="T71" fmla="*/ 2147483647 h 366"/>
                  <a:gd name="T72" fmla="*/ 2147483647 w 414"/>
                  <a:gd name="T73" fmla="*/ 2147483647 h 366"/>
                  <a:gd name="T74" fmla="*/ 2147483647 w 414"/>
                  <a:gd name="T75" fmla="*/ 2147483647 h 366"/>
                  <a:gd name="T76" fmla="*/ 2147483647 w 414"/>
                  <a:gd name="T77" fmla="*/ 2147483647 h 366"/>
                  <a:gd name="T78" fmla="*/ 2147483647 w 414"/>
                  <a:gd name="T79" fmla="*/ 2147483647 h 366"/>
                  <a:gd name="T80" fmla="*/ 2147483647 w 414"/>
                  <a:gd name="T81" fmla="*/ 2147483647 h 366"/>
                  <a:gd name="T82" fmla="*/ 2147483647 w 414"/>
                  <a:gd name="T83" fmla="*/ 2147483647 h 366"/>
                  <a:gd name="T84" fmla="*/ 2147483647 w 414"/>
                  <a:gd name="T85" fmla="*/ 2147483647 h 366"/>
                  <a:gd name="T86" fmla="*/ 2147483647 w 414"/>
                  <a:gd name="T87" fmla="*/ 2147483647 h 366"/>
                  <a:gd name="T88" fmla="*/ 2147483647 w 414"/>
                  <a:gd name="T89" fmla="*/ 2147483647 h 366"/>
                  <a:gd name="T90" fmla="*/ 2147483647 w 414"/>
                  <a:gd name="T91" fmla="*/ 2147483647 h 366"/>
                  <a:gd name="T92" fmla="*/ 2147483647 w 414"/>
                  <a:gd name="T93" fmla="*/ 2147483647 h 366"/>
                  <a:gd name="T94" fmla="*/ 2147483647 w 414"/>
                  <a:gd name="T95" fmla="*/ 2147483647 h 366"/>
                  <a:gd name="T96" fmla="*/ 2147483647 w 414"/>
                  <a:gd name="T97" fmla="*/ 2147483647 h 366"/>
                  <a:gd name="T98" fmla="*/ 2147483647 w 414"/>
                  <a:gd name="T99" fmla="*/ 2147483647 h 366"/>
                  <a:gd name="T100" fmla="*/ 2147483647 w 414"/>
                  <a:gd name="T101" fmla="*/ 2147483647 h 366"/>
                  <a:gd name="T102" fmla="*/ 2147483647 w 414"/>
                  <a:gd name="T103" fmla="*/ 2147483647 h 366"/>
                  <a:gd name="T104" fmla="*/ 2147483647 w 414"/>
                  <a:gd name="T105" fmla="*/ 2147483647 h 36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14"/>
                  <a:gd name="T160" fmla="*/ 0 h 366"/>
                  <a:gd name="T161" fmla="*/ 414 w 414"/>
                  <a:gd name="T162" fmla="*/ 366 h 36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14" h="366">
                    <a:moveTo>
                      <a:pt x="402" y="270"/>
                    </a:moveTo>
                    <a:lnTo>
                      <a:pt x="396" y="270"/>
                    </a:lnTo>
                    <a:lnTo>
                      <a:pt x="396" y="276"/>
                    </a:lnTo>
                    <a:lnTo>
                      <a:pt x="384" y="276"/>
                    </a:lnTo>
                    <a:lnTo>
                      <a:pt x="378" y="270"/>
                    </a:lnTo>
                    <a:lnTo>
                      <a:pt x="378" y="246"/>
                    </a:lnTo>
                    <a:lnTo>
                      <a:pt x="384" y="240"/>
                    </a:lnTo>
                    <a:lnTo>
                      <a:pt x="384" y="222"/>
                    </a:lnTo>
                    <a:lnTo>
                      <a:pt x="372" y="210"/>
                    </a:lnTo>
                    <a:lnTo>
                      <a:pt x="372" y="204"/>
                    </a:lnTo>
                    <a:lnTo>
                      <a:pt x="360" y="186"/>
                    </a:lnTo>
                    <a:lnTo>
                      <a:pt x="360" y="162"/>
                    </a:lnTo>
                    <a:lnTo>
                      <a:pt x="348" y="138"/>
                    </a:lnTo>
                    <a:lnTo>
                      <a:pt x="318" y="132"/>
                    </a:lnTo>
                    <a:lnTo>
                      <a:pt x="318" y="108"/>
                    </a:lnTo>
                    <a:lnTo>
                      <a:pt x="312" y="102"/>
                    </a:lnTo>
                    <a:lnTo>
                      <a:pt x="294" y="102"/>
                    </a:lnTo>
                    <a:lnTo>
                      <a:pt x="294" y="72"/>
                    </a:lnTo>
                    <a:lnTo>
                      <a:pt x="288" y="60"/>
                    </a:lnTo>
                    <a:lnTo>
                      <a:pt x="288" y="54"/>
                    </a:lnTo>
                    <a:lnTo>
                      <a:pt x="282" y="48"/>
                    </a:lnTo>
                    <a:lnTo>
                      <a:pt x="264" y="48"/>
                    </a:lnTo>
                    <a:lnTo>
                      <a:pt x="252" y="54"/>
                    </a:lnTo>
                    <a:lnTo>
                      <a:pt x="246" y="42"/>
                    </a:lnTo>
                    <a:lnTo>
                      <a:pt x="234" y="30"/>
                    </a:lnTo>
                    <a:lnTo>
                      <a:pt x="228" y="18"/>
                    </a:lnTo>
                    <a:lnTo>
                      <a:pt x="222" y="18"/>
                    </a:lnTo>
                    <a:lnTo>
                      <a:pt x="210" y="12"/>
                    </a:lnTo>
                    <a:lnTo>
                      <a:pt x="186" y="12"/>
                    </a:lnTo>
                    <a:lnTo>
                      <a:pt x="162" y="0"/>
                    </a:lnTo>
                    <a:lnTo>
                      <a:pt x="162" y="18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8"/>
                    </a:lnTo>
                    <a:lnTo>
                      <a:pt x="108" y="12"/>
                    </a:lnTo>
                    <a:lnTo>
                      <a:pt x="102" y="12"/>
                    </a:lnTo>
                    <a:lnTo>
                      <a:pt x="90" y="18"/>
                    </a:lnTo>
                    <a:lnTo>
                      <a:pt x="84" y="24"/>
                    </a:lnTo>
                    <a:lnTo>
                      <a:pt x="66" y="60"/>
                    </a:lnTo>
                    <a:lnTo>
                      <a:pt x="60" y="66"/>
                    </a:lnTo>
                    <a:lnTo>
                      <a:pt x="60" y="90"/>
                    </a:lnTo>
                    <a:lnTo>
                      <a:pt x="48" y="96"/>
                    </a:lnTo>
                    <a:lnTo>
                      <a:pt x="30" y="132"/>
                    </a:lnTo>
                    <a:lnTo>
                      <a:pt x="0" y="162"/>
                    </a:lnTo>
                    <a:lnTo>
                      <a:pt x="6" y="168"/>
                    </a:lnTo>
                    <a:lnTo>
                      <a:pt x="12" y="168"/>
                    </a:lnTo>
                    <a:lnTo>
                      <a:pt x="18" y="174"/>
                    </a:lnTo>
                    <a:lnTo>
                      <a:pt x="24" y="186"/>
                    </a:lnTo>
                    <a:lnTo>
                      <a:pt x="24" y="204"/>
                    </a:lnTo>
                    <a:lnTo>
                      <a:pt x="42" y="222"/>
                    </a:lnTo>
                    <a:lnTo>
                      <a:pt x="42" y="246"/>
                    </a:lnTo>
                    <a:lnTo>
                      <a:pt x="48" y="252"/>
                    </a:lnTo>
                    <a:lnTo>
                      <a:pt x="126" y="252"/>
                    </a:lnTo>
                    <a:lnTo>
                      <a:pt x="126" y="240"/>
                    </a:lnTo>
                    <a:lnTo>
                      <a:pt x="180" y="240"/>
                    </a:lnTo>
                    <a:lnTo>
                      <a:pt x="180" y="252"/>
                    </a:lnTo>
                    <a:lnTo>
                      <a:pt x="192" y="246"/>
                    </a:lnTo>
                    <a:lnTo>
                      <a:pt x="198" y="252"/>
                    </a:lnTo>
                    <a:lnTo>
                      <a:pt x="204" y="264"/>
                    </a:lnTo>
                    <a:lnTo>
                      <a:pt x="216" y="264"/>
                    </a:lnTo>
                    <a:lnTo>
                      <a:pt x="222" y="258"/>
                    </a:lnTo>
                    <a:lnTo>
                      <a:pt x="246" y="258"/>
                    </a:lnTo>
                    <a:lnTo>
                      <a:pt x="252" y="264"/>
                    </a:lnTo>
                    <a:lnTo>
                      <a:pt x="252" y="270"/>
                    </a:lnTo>
                    <a:lnTo>
                      <a:pt x="246" y="276"/>
                    </a:lnTo>
                    <a:lnTo>
                      <a:pt x="234" y="282"/>
                    </a:lnTo>
                    <a:lnTo>
                      <a:pt x="228" y="288"/>
                    </a:lnTo>
                    <a:lnTo>
                      <a:pt x="204" y="288"/>
                    </a:lnTo>
                    <a:lnTo>
                      <a:pt x="186" y="282"/>
                    </a:lnTo>
                    <a:lnTo>
                      <a:pt x="180" y="270"/>
                    </a:lnTo>
                    <a:lnTo>
                      <a:pt x="168" y="264"/>
                    </a:lnTo>
                    <a:lnTo>
                      <a:pt x="162" y="258"/>
                    </a:lnTo>
                    <a:lnTo>
                      <a:pt x="156" y="264"/>
                    </a:lnTo>
                    <a:lnTo>
                      <a:pt x="150" y="276"/>
                    </a:lnTo>
                    <a:lnTo>
                      <a:pt x="126" y="276"/>
                    </a:lnTo>
                    <a:lnTo>
                      <a:pt x="120" y="282"/>
                    </a:lnTo>
                    <a:lnTo>
                      <a:pt x="108" y="282"/>
                    </a:lnTo>
                    <a:lnTo>
                      <a:pt x="108" y="294"/>
                    </a:lnTo>
                    <a:lnTo>
                      <a:pt x="36" y="294"/>
                    </a:lnTo>
                    <a:lnTo>
                      <a:pt x="36" y="318"/>
                    </a:lnTo>
                    <a:lnTo>
                      <a:pt x="30" y="324"/>
                    </a:lnTo>
                    <a:lnTo>
                      <a:pt x="30" y="336"/>
                    </a:lnTo>
                    <a:lnTo>
                      <a:pt x="36" y="342"/>
                    </a:lnTo>
                    <a:lnTo>
                      <a:pt x="42" y="354"/>
                    </a:lnTo>
                    <a:lnTo>
                      <a:pt x="48" y="360"/>
                    </a:lnTo>
                    <a:lnTo>
                      <a:pt x="60" y="366"/>
                    </a:lnTo>
                    <a:lnTo>
                      <a:pt x="66" y="366"/>
                    </a:lnTo>
                    <a:lnTo>
                      <a:pt x="72" y="360"/>
                    </a:lnTo>
                    <a:lnTo>
                      <a:pt x="78" y="360"/>
                    </a:lnTo>
                    <a:lnTo>
                      <a:pt x="90" y="348"/>
                    </a:lnTo>
                    <a:lnTo>
                      <a:pt x="126" y="348"/>
                    </a:lnTo>
                    <a:lnTo>
                      <a:pt x="156" y="324"/>
                    </a:lnTo>
                    <a:lnTo>
                      <a:pt x="294" y="330"/>
                    </a:lnTo>
                    <a:lnTo>
                      <a:pt x="294" y="336"/>
                    </a:lnTo>
                    <a:lnTo>
                      <a:pt x="300" y="348"/>
                    </a:lnTo>
                    <a:lnTo>
                      <a:pt x="318" y="348"/>
                    </a:lnTo>
                    <a:lnTo>
                      <a:pt x="324" y="342"/>
                    </a:lnTo>
                    <a:lnTo>
                      <a:pt x="330" y="348"/>
                    </a:lnTo>
                    <a:lnTo>
                      <a:pt x="336" y="360"/>
                    </a:lnTo>
                    <a:lnTo>
                      <a:pt x="342" y="366"/>
                    </a:lnTo>
                    <a:lnTo>
                      <a:pt x="354" y="366"/>
                    </a:lnTo>
                    <a:lnTo>
                      <a:pt x="366" y="360"/>
                    </a:lnTo>
                    <a:lnTo>
                      <a:pt x="372" y="354"/>
                    </a:lnTo>
                    <a:lnTo>
                      <a:pt x="414" y="354"/>
                    </a:lnTo>
                    <a:lnTo>
                      <a:pt x="414" y="288"/>
                    </a:lnTo>
                    <a:lnTo>
                      <a:pt x="408" y="276"/>
                    </a:lnTo>
                    <a:lnTo>
                      <a:pt x="402" y="27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1" name="Rwand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040313" y="4111626"/>
                <a:ext cx="60325" cy="58738"/>
              </a:xfrm>
              <a:custGeom>
                <a:avLst/>
                <a:gdLst>
                  <a:gd name="T0" fmla="*/ 2147483647 w 150"/>
                  <a:gd name="T1" fmla="*/ 2147483647 h 150"/>
                  <a:gd name="T2" fmla="*/ 2147483647 w 150"/>
                  <a:gd name="T3" fmla="*/ 2147483647 h 150"/>
                  <a:gd name="T4" fmla="*/ 2147483647 w 150"/>
                  <a:gd name="T5" fmla="*/ 2147483647 h 150"/>
                  <a:gd name="T6" fmla="*/ 2147483647 w 150"/>
                  <a:gd name="T7" fmla="*/ 2147483647 h 150"/>
                  <a:gd name="T8" fmla="*/ 2147483647 w 150"/>
                  <a:gd name="T9" fmla="*/ 2147483647 h 150"/>
                  <a:gd name="T10" fmla="*/ 2147483647 w 150"/>
                  <a:gd name="T11" fmla="*/ 2147483647 h 150"/>
                  <a:gd name="T12" fmla="*/ 2147483647 w 150"/>
                  <a:gd name="T13" fmla="*/ 2147483647 h 150"/>
                  <a:gd name="T14" fmla="*/ 2147483647 w 150"/>
                  <a:gd name="T15" fmla="*/ 2147483647 h 150"/>
                  <a:gd name="T16" fmla="*/ 2147483647 w 150"/>
                  <a:gd name="T17" fmla="*/ 2147483647 h 150"/>
                  <a:gd name="T18" fmla="*/ 2147483647 w 150"/>
                  <a:gd name="T19" fmla="*/ 2147483647 h 150"/>
                  <a:gd name="T20" fmla="*/ 2147483647 w 150"/>
                  <a:gd name="T21" fmla="*/ 2147483647 h 150"/>
                  <a:gd name="T22" fmla="*/ 2147483647 w 150"/>
                  <a:gd name="T23" fmla="*/ 2147483647 h 150"/>
                  <a:gd name="T24" fmla="*/ 2147483647 w 150"/>
                  <a:gd name="T25" fmla="*/ 2147483647 h 150"/>
                  <a:gd name="T26" fmla="*/ 2147483647 w 150"/>
                  <a:gd name="T27" fmla="*/ 0 h 150"/>
                  <a:gd name="T28" fmla="*/ 2147483647 w 150"/>
                  <a:gd name="T29" fmla="*/ 2147483647 h 150"/>
                  <a:gd name="T30" fmla="*/ 2147483647 w 150"/>
                  <a:gd name="T31" fmla="*/ 2147483647 h 150"/>
                  <a:gd name="T32" fmla="*/ 2147483647 w 150"/>
                  <a:gd name="T33" fmla="*/ 2147483647 h 150"/>
                  <a:gd name="T34" fmla="*/ 2147483647 w 150"/>
                  <a:gd name="T35" fmla="*/ 2147483647 h 150"/>
                  <a:gd name="T36" fmla="*/ 2147483647 w 150"/>
                  <a:gd name="T37" fmla="*/ 2147483647 h 150"/>
                  <a:gd name="T38" fmla="*/ 2147483647 w 150"/>
                  <a:gd name="T39" fmla="*/ 2147483647 h 150"/>
                  <a:gd name="T40" fmla="*/ 2147483647 w 150"/>
                  <a:gd name="T41" fmla="*/ 2147483647 h 150"/>
                  <a:gd name="T42" fmla="*/ 2147483647 w 150"/>
                  <a:gd name="T43" fmla="*/ 2147483647 h 150"/>
                  <a:gd name="T44" fmla="*/ 2147483647 w 150"/>
                  <a:gd name="T45" fmla="*/ 2147483647 h 150"/>
                  <a:gd name="T46" fmla="*/ 2147483647 w 150"/>
                  <a:gd name="T47" fmla="*/ 2147483647 h 150"/>
                  <a:gd name="T48" fmla="*/ 2147483647 w 150"/>
                  <a:gd name="T49" fmla="*/ 2147483647 h 150"/>
                  <a:gd name="T50" fmla="*/ 2147483647 w 150"/>
                  <a:gd name="T51" fmla="*/ 2147483647 h 150"/>
                  <a:gd name="T52" fmla="*/ 2147483647 w 150"/>
                  <a:gd name="T53" fmla="*/ 2147483647 h 150"/>
                  <a:gd name="T54" fmla="*/ 2147483647 w 150"/>
                  <a:gd name="T55" fmla="*/ 2147483647 h 150"/>
                  <a:gd name="T56" fmla="*/ 2147483647 w 150"/>
                  <a:gd name="T57" fmla="*/ 2147483647 h 150"/>
                  <a:gd name="T58" fmla="*/ 2147483647 w 150"/>
                  <a:gd name="T59" fmla="*/ 2147483647 h 150"/>
                  <a:gd name="T60" fmla="*/ 0 w 150"/>
                  <a:gd name="T61" fmla="*/ 2147483647 h 150"/>
                  <a:gd name="T62" fmla="*/ 0 w 150"/>
                  <a:gd name="T63" fmla="*/ 2147483647 h 150"/>
                  <a:gd name="T64" fmla="*/ 2147483647 w 150"/>
                  <a:gd name="T65" fmla="*/ 2147483647 h 150"/>
                  <a:gd name="T66" fmla="*/ 2147483647 w 150"/>
                  <a:gd name="T67" fmla="*/ 2147483647 h 150"/>
                  <a:gd name="T68" fmla="*/ 2147483647 w 150"/>
                  <a:gd name="T69" fmla="*/ 2147483647 h 150"/>
                  <a:gd name="T70" fmla="*/ 2147483647 w 150"/>
                  <a:gd name="T71" fmla="*/ 2147483647 h 150"/>
                  <a:gd name="T72" fmla="*/ 2147483647 w 150"/>
                  <a:gd name="T73" fmla="*/ 2147483647 h 15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0"/>
                  <a:gd name="T112" fmla="*/ 0 h 150"/>
                  <a:gd name="T113" fmla="*/ 150 w 150"/>
                  <a:gd name="T114" fmla="*/ 150 h 15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0" h="150">
                    <a:moveTo>
                      <a:pt x="48" y="150"/>
                    </a:moveTo>
                    <a:lnTo>
                      <a:pt x="54" y="150"/>
                    </a:lnTo>
                    <a:lnTo>
                      <a:pt x="60" y="144"/>
                    </a:lnTo>
                    <a:lnTo>
                      <a:pt x="72" y="138"/>
                    </a:lnTo>
                    <a:lnTo>
                      <a:pt x="78" y="114"/>
                    </a:lnTo>
                    <a:lnTo>
                      <a:pt x="138" y="114"/>
                    </a:lnTo>
                    <a:lnTo>
                      <a:pt x="150" y="102"/>
                    </a:lnTo>
                    <a:lnTo>
                      <a:pt x="150" y="72"/>
                    </a:lnTo>
                    <a:lnTo>
                      <a:pt x="144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30"/>
                    </a:lnTo>
                    <a:lnTo>
                      <a:pt x="126" y="24"/>
                    </a:lnTo>
                    <a:lnTo>
                      <a:pt x="132" y="0"/>
                    </a:lnTo>
                    <a:lnTo>
                      <a:pt x="108" y="6"/>
                    </a:lnTo>
                    <a:lnTo>
                      <a:pt x="108" y="12"/>
                    </a:lnTo>
                    <a:lnTo>
                      <a:pt x="102" y="18"/>
                    </a:lnTo>
                    <a:lnTo>
                      <a:pt x="90" y="4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54" y="30"/>
                    </a:lnTo>
                    <a:lnTo>
                      <a:pt x="48" y="36"/>
                    </a:lnTo>
                    <a:lnTo>
                      <a:pt x="24" y="48"/>
                    </a:lnTo>
                    <a:lnTo>
                      <a:pt x="18" y="54"/>
                    </a:lnTo>
                    <a:lnTo>
                      <a:pt x="18" y="60"/>
                    </a:lnTo>
                    <a:lnTo>
                      <a:pt x="24" y="72"/>
                    </a:lnTo>
                    <a:lnTo>
                      <a:pt x="30" y="78"/>
                    </a:lnTo>
                    <a:lnTo>
                      <a:pt x="30" y="90"/>
                    </a:lnTo>
                    <a:lnTo>
                      <a:pt x="18" y="102"/>
                    </a:lnTo>
                    <a:lnTo>
                      <a:pt x="6" y="108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32"/>
                    </a:lnTo>
                    <a:lnTo>
                      <a:pt x="30" y="132"/>
                    </a:lnTo>
                    <a:lnTo>
                      <a:pt x="36" y="144"/>
                    </a:lnTo>
                    <a:lnTo>
                      <a:pt x="42" y="150"/>
                    </a:lnTo>
                    <a:lnTo>
                      <a:pt x="48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2" name="Niger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295775" y="3627438"/>
                <a:ext cx="336550" cy="311150"/>
              </a:xfrm>
              <a:custGeom>
                <a:avLst/>
                <a:gdLst>
                  <a:gd name="T0" fmla="*/ 2147483647 w 840"/>
                  <a:gd name="T1" fmla="*/ 2147483647 h 768"/>
                  <a:gd name="T2" fmla="*/ 2147483647 w 840"/>
                  <a:gd name="T3" fmla="*/ 2147483647 h 768"/>
                  <a:gd name="T4" fmla="*/ 2147483647 w 840"/>
                  <a:gd name="T5" fmla="*/ 2147483647 h 768"/>
                  <a:gd name="T6" fmla="*/ 2147483647 w 840"/>
                  <a:gd name="T7" fmla="*/ 2147483647 h 768"/>
                  <a:gd name="T8" fmla="*/ 2147483647 w 840"/>
                  <a:gd name="T9" fmla="*/ 2147483647 h 768"/>
                  <a:gd name="T10" fmla="*/ 2147483647 w 840"/>
                  <a:gd name="T11" fmla="*/ 2147483647 h 768"/>
                  <a:gd name="T12" fmla="*/ 2147483647 w 840"/>
                  <a:gd name="T13" fmla="*/ 2147483647 h 768"/>
                  <a:gd name="T14" fmla="*/ 2147483647 w 840"/>
                  <a:gd name="T15" fmla="*/ 2147483647 h 768"/>
                  <a:gd name="T16" fmla="*/ 2147483647 w 840"/>
                  <a:gd name="T17" fmla="*/ 2147483647 h 768"/>
                  <a:gd name="T18" fmla="*/ 2147483647 w 840"/>
                  <a:gd name="T19" fmla="*/ 2147483647 h 768"/>
                  <a:gd name="T20" fmla="*/ 2147483647 w 840"/>
                  <a:gd name="T21" fmla="*/ 2147483647 h 768"/>
                  <a:gd name="T22" fmla="*/ 2147483647 w 840"/>
                  <a:gd name="T23" fmla="*/ 2147483647 h 768"/>
                  <a:gd name="T24" fmla="*/ 2147483647 w 840"/>
                  <a:gd name="T25" fmla="*/ 2147483647 h 768"/>
                  <a:gd name="T26" fmla="*/ 2147483647 w 840"/>
                  <a:gd name="T27" fmla="*/ 2147483647 h 768"/>
                  <a:gd name="T28" fmla="*/ 2147483647 w 840"/>
                  <a:gd name="T29" fmla="*/ 2147483647 h 768"/>
                  <a:gd name="T30" fmla="*/ 2147483647 w 840"/>
                  <a:gd name="T31" fmla="*/ 2147483647 h 768"/>
                  <a:gd name="T32" fmla="*/ 2147483647 w 840"/>
                  <a:gd name="T33" fmla="*/ 2147483647 h 768"/>
                  <a:gd name="T34" fmla="*/ 2147483647 w 840"/>
                  <a:gd name="T35" fmla="*/ 2147483647 h 768"/>
                  <a:gd name="T36" fmla="*/ 2147483647 w 840"/>
                  <a:gd name="T37" fmla="*/ 2147483647 h 768"/>
                  <a:gd name="T38" fmla="*/ 2147483647 w 840"/>
                  <a:gd name="T39" fmla="*/ 2147483647 h 768"/>
                  <a:gd name="T40" fmla="*/ 2147483647 w 840"/>
                  <a:gd name="T41" fmla="*/ 2147483647 h 768"/>
                  <a:gd name="T42" fmla="*/ 2147483647 w 840"/>
                  <a:gd name="T43" fmla="*/ 2147483647 h 768"/>
                  <a:gd name="T44" fmla="*/ 2147483647 w 840"/>
                  <a:gd name="T45" fmla="*/ 2147483647 h 768"/>
                  <a:gd name="T46" fmla="*/ 2147483647 w 840"/>
                  <a:gd name="T47" fmla="*/ 2147483647 h 768"/>
                  <a:gd name="T48" fmla="*/ 2147483647 w 840"/>
                  <a:gd name="T49" fmla="*/ 2147483647 h 768"/>
                  <a:gd name="T50" fmla="*/ 2147483647 w 840"/>
                  <a:gd name="T51" fmla="*/ 2147483647 h 768"/>
                  <a:gd name="T52" fmla="*/ 2147483647 w 840"/>
                  <a:gd name="T53" fmla="*/ 2147483647 h 768"/>
                  <a:gd name="T54" fmla="*/ 2147483647 w 840"/>
                  <a:gd name="T55" fmla="*/ 2147483647 h 768"/>
                  <a:gd name="T56" fmla="*/ 2147483647 w 840"/>
                  <a:gd name="T57" fmla="*/ 2147483647 h 768"/>
                  <a:gd name="T58" fmla="*/ 2147483647 w 840"/>
                  <a:gd name="T59" fmla="*/ 2147483647 h 768"/>
                  <a:gd name="T60" fmla="*/ 2147483647 w 840"/>
                  <a:gd name="T61" fmla="*/ 2147483647 h 768"/>
                  <a:gd name="T62" fmla="*/ 2147483647 w 840"/>
                  <a:gd name="T63" fmla="*/ 2147483647 h 768"/>
                  <a:gd name="T64" fmla="*/ 2147483647 w 840"/>
                  <a:gd name="T65" fmla="*/ 2147483647 h 768"/>
                  <a:gd name="T66" fmla="*/ 2147483647 w 840"/>
                  <a:gd name="T67" fmla="*/ 2147483647 h 768"/>
                  <a:gd name="T68" fmla="*/ 2147483647 w 840"/>
                  <a:gd name="T69" fmla="*/ 2147483647 h 768"/>
                  <a:gd name="T70" fmla="*/ 2147483647 w 840"/>
                  <a:gd name="T71" fmla="*/ 2147483647 h 768"/>
                  <a:gd name="T72" fmla="*/ 2147483647 w 840"/>
                  <a:gd name="T73" fmla="*/ 2147483647 h 768"/>
                  <a:gd name="T74" fmla="*/ 2147483647 w 840"/>
                  <a:gd name="T75" fmla="*/ 2147483647 h 768"/>
                  <a:gd name="T76" fmla="*/ 2147483647 w 840"/>
                  <a:gd name="T77" fmla="*/ 2147483647 h 768"/>
                  <a:gd name="T78" fmla="*/ 2147483647 w 840"/>
                  <a:gd name="T79" fmla="*/ 2147483647 h 768"/>
                  <a:gd name="T80" fmla="*/ 2147483647 w 840"/>
                  <a:gd name="T81" fmla="*/ 2147483647 h 768"/>
                  <a:gd name="T82" fmla="*/ 2147483647 w 840"/>
                  <a:gd name="T83" fmla="*/ 2147483647 h 768"/>
                  <a:gd name="T84" fmla="*/ 2147483647 w 840"/>
                  <a:gd name="T85" fmla="*/ 2147483647 h 768"/>
                  <a:gd name="T86" fmla="*/ 2147483647 w 840"/>
                  <a:gd name="T87" fmla="*/ 2147483647 h 768"/>
                  <a:gd name="T88" fmla="*/ 2147483647 w 840"/>
                  <a:gd name="T89" fmla="*/ 2147483647 h 768"/>
                  <a:gd name="T90" fmla="*/ 2147483647 w 840"/>
                  <a:gd name="T91" fmla="*/ 2147483647 h 768"/>
                  <a:gd name="T92" fmla="*/ 2147483647 w 840"/>
                  <a:gd name="T93" fmla="*/ 2147483647 h 768"/>
                  <a:gd name="T94" fmla="*/ 2147483647 w 840"/>
                  <a:gd name="T95" fmla="*/ 2147483647 h 768"/>
                  <a:gd name="T96" fmla="*/ 2147483647 w 840"/>
                  <a:gd name="T97" fmla="*/ 2147483647 h 768"/>
                  <a:gd name="T98" fmla="*/ 2147483647 w 840"/>
                  <a:gd name="T99" fmla="*/ 2147483647 h 768"/>
                  <a:gd name="T100" fmla="*/ 2147483647 w 840"/>
                  <a:gd name="T101" fmla="*/ 2147483647 h 768"/>
                  <a:gd name="T102" fmla="*/ 2147483647 w 840"/>
                  <a:gd name="T103" fmla="*/ 2147483647 h 768"/>
                  <a:gd name="T104" fmla="*/ 2147483647 w 840"/>
                  <a:gd name="T105" fmla="*/ 2147483647 h 768"/>
                  <a:gd name="T106" fmla="*/ 2147483647 w 840"/>
                  <a:gd name="T107" fmla="*/ 2147483647 h 768"/>
                  <a:gd name="T108" fmla="*/ 2147483647 w 840"/>
                  <a:gd name="T109" fmla="*/ 2147483647 h 768"/>
                  <a:gd name="T110" fmla="*/ 2147483647 w 840"/>
                  <a:gd name="T111" fmla="*/ 2147483647 h 768"/>
                  <a:gd name="T112" fmla="*/ 2147483647 w 840"/>
                  <a:gd name="T113" fmla="*/ 2147483647 h 768"/>
                  <a:gd name="T114" fmla="*/ 2147483647 w 840"/>
                  <a:gd name="T115" fmla="*/ 2147483647 h 768"/>
                  <a:gd name="T116" fmla="*/ 2147483647 w 840"/>
                  <a:gd name="T117" fmla="*/ 2147483647 h 768"/>
                  <a:gd name="T118" fmla="*/ 2147483647 w 840"/>
                  <a:gd name="T119" fmla="*/ 2147483647 h 76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40"/>
                  <a:gd name="T181" fmla="*/ 0 h 768"/>
                  <a:gd name="T182" fmla="*/ 840 w 840"/>
                  <a:gd name="T183" fmla="*/ 768 h 76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40" h="768">
                    <a:moveTo>
                      <a:pt x="420" y="738"/>
                    </a:moveTo>
                    <a:lnTo>
                      <a:pt x="420" y="732"/>
                    </a:lnTo>
                    <a:lnTo>
                      <a:pt x="426" y="726"/>
                    </a:lnTo>
                    <a:lnTo>
                      <a:pt x="426" y="714"/>
                    </a:lnTo>
                    <a:lnTo>
                      <a:pt x="432" y="702"/>
                    </a:lnTo>
                    <a:lnTo>
                      <a:pt x="432" y="648"/>
                    </a:lnTo>
                    <a:lnTo>
                      <a:pt x="498" y="594"/>
                    </a:lnTo>
                    <a:lnTo>
                      <a:pt x="498" y="588"/>
                    </a:lnTo>
                    <a:lnTo>
                      <a:pt x="504" y="582"/>
                    </a:lnTo>
                    <a:lnTo>
                      <a:pt x="516" y="558"/>
                    </a:lnTo>
                    <a:lnTo>
                      <a:pt x="522" y="552"/>
                    </a:lnTo>
                    <a:lnTo>
                      <a:pt x="528" y="552"/>
                    </a:lnTo>
                    <a:lnTo>
                      <a:pt x="534" y="558"/>
                    </a:lnTo>
                    <a:lnTo>
                      <a:pt x="546" y="564"/>
                    </a:lnTo>
                    <a:lnTo>
                      <a:pt x="552" y="564"/>
                    </a:lnTo>
                    <a:lnTo>
                      <a:pt x="558" y="558"/>
                    </a:lnTo>
                    <a:lnTo>
                      <a:pt x="558" y="546"/>
                    </a:lnTo>
                    <a:lnTo>
                      <a:pt x="552" y="540"/>
                    </a:lnTo>
                    <a:lnTo>
                      <a:pt x="564" y="540"/>
                    </a:lnTo>
                    <a:lnTo>
                      <a:pt x="570" y="552"/>
                    </a:lnTo>
                    <a:lnTo>
                      <a:pt x="582" y="564"/>
                    </a:lnTo>
                    <a:lnTo>
                      <a:pt x="588" y="576"/>
                    </a:lnTo>
                    <a:lnTo>
                      <a:pt x="588" y="582"/>
                    </a:lnTo>
                    <a:lnTo>
                      <a:pt x="594" y="594"/>
                    </a:lnTo>
                    <a:lnTo>
                      <a:pt x="600" y="600"/>
                    </a:lnTo>
                    <a:lnTo>
                      <a:pt x="606" y="600"/>
                    </a:lnTo>
                    <a:lnTo>
                      <a:pt x="624" y="582"/>
                    </a:lnTo>
                    <a:lnTo>
                      <a:pt x="624" y="570"/>
                    </a:lnTo>
                    <a:lnTo>
                      <a:pt x="630" y="558"/>
                    </a:lnTo>
                    <a:lnTo>
                      <a:pt x="642" y="552"/>
                    </a:lnTo>
                    <a:lnTo>
                      <a:pt x="648" y="546"/>
                    </a:lnTo>
                    <a:lnTo>
                      <a:pt x="648" y="516"/>
                    </a:lnTo>
                    <a:lnTo>
                      <a:pt x="672" y="486"/>
                    </a:lnTo>
                    <a:lnTo>
                      <a:pt x="684" y="438"/>
                    </a:lnTo>
                    <a:lnTo>
                      <a:pt x="696" y="432"/>
                    </a:lnTo>
                    <a:lnTo>
                      <a:pt x="702" y="426"/>
                    </a:lnTo>
                    <a:lnTo>
                      <a:pt x="714" y="420"/>
                    </a:lnTo>
                    <a:lnTo>
                      <a:pt x="720" y="414"/>
                    </a:lnTo>
                    <a:lnTo>
                      <a:pt x="720" y="402"/>
                    </a:lnTo>
                    <a:lnTo>
                      <a:pt x="726" y="384"/>
                    </a:lnTo>
                    <a:lnTo>
                      <a:pt x="726" y="354"/>
                    </a:lnTo>
                    <a:lnTo>
                      <a:pt x="744" y="354"/>
                    </a:lnTo>
                    <a:lnTo>
                      <a:pt x="750" y="348"/>
                    </a:lnTo>
                    <a:lnTo>
                      <a:pt x="756" y="330"/>
                    </a:lnTo>
                    <a:lnTo>
                      <a:pt x="756" y="300"/>
                    </a:lnTo>
                    <a:lnTo>
                      <a:pt x="762" y="294"/>
                    </a:lnTo>
                    <a:lnTo>
                      <a:pt x="768" y="264"/>
                    </a:lnTo>
                    <a:lnTo>
                      <a:pt x="774" y="252"/>
                    </a:lnTo>
                    <a:lnTo>
                      <a:pt x="786" y="240"/>
                    </a:lnTo>
                    <a:lnTo>
                      <a:pt x="786" y="234"/>
                    </a:lnTo>
                    <a:lnTo>
                      <a:pt x="792" y="228"/>
                    </a:lnTo>
                    <a:lnTo>
                      <a:pt x="792" y="222"/>
                    </a:lnTo>
                    <a:lnTo>
                      <a:pt x="798" y="216"/>
                    </a:lnTo>
                    <a:lnTo>
                      <a:pt x="798" y="210"/>
                    </a:lnTo>
                    <a:lnTo>
                      <a:pt x="810" y="210"/>
                    </a:lnTo>
                    <a:lnTo>
                      <a:pt x="822" y="204"/>
                    </a:lnTo>
                    <a:lnTo>
                      <a:pt x="840" y="186"/>
                    </a:lnTo>
                    <a:lnTo>
                      <a:pt x="840" y="174"/>
                    </a:lnTo>
                    <a:lnTo>
                      <a:pt x="834" y="168"/>
                    </a:lnTo>
                    <a:lnTo>
                      <a:pt x="834" y="162"/>
                    </a:lnTo>
                    <a:lnTo>
                      <a:pt x="840" y="156"/>
                    </a:lnTo>
                    <a:lnTo>
                      <a:pt x="840" y="126"/>
                    </a:lnTo>
                    <a:lnTo>
                      <a:pt x="810" y="126"/>
                    </a:lnTo>
                    <a:lnTo>
                      <a:pt x="810" y="120"/>
                    </a:lnTo>
                    <a:lnTo>
                      <a:pt x="804" y="108"/>
                    </a:lnTo>
                    <a:lnTo>
                      <a:pt x="804" y="60"/>
                    </a:lnTo>
                    <a:lnTo>
                      <a:pt x="774" y="12"/>
                    </a:lnTo>
                    <a:lnTo>
                      <a:pt x="756" y="12"/>
                    </a:lnTo>
                    <a:lnTo>
                      <a:pt x="750" y="18"/>
                    </a:lnTo>
                    <a:lnTo>
                      <a:pt x="750" y="24"/>
                    </a:lnTo>
                    <a:lnTo>
                      <a:pt x="744" y="30"/>
                    </a:lnTo>
                    <a:lnTo>
                      <a:pt x="744" y="36"/>
                    </a:lnTo>
                    <a:lnTo>
                      <a:pt x="720" y="36"/>
                    </a:lnTo>
                    <a:lnTo>
                      <a:pt x="714" y="42"/>
                    </a:lnTo>
                    <a:lnTo>
                      <a:pt x="702" y="48"/>
                    </a:lnTo>
                    <a:lnTo>
                      <a:pt x="696" y="54"/>
                    </a:lnTo>
                    <a:lnTo>
                      <a:pt x="684" y="60"/>
                    </a:lnTo>
                    <a:lnTo>
                      <a:pt x="654" y="60"/>
                    </a:lnTo>
                    <a:lnTo>
                      <a:pt x="648" y="54"/>
                    </a:lnTo>
                    <a:lnTo>
                      <a:pt x="636" y="48"/>
                    </a:lnTo>
                    <a:lnTo>
                      <a:pt x="600" y="36"/>
                    </a:lnTo>
                    <a:lnTo>
                      <a:pt x="546" y="36"/>
                    </a:lnTo>
                    <a:lnTo>
                      <a:pt x="528" y="42"/>
                    </a:lnTo>
                    <a:lnTo>
                      <a:pt x="516" y="54"/>
                    </a:lnTo>
                    <a:lnTo>
                      <a:pt x="504" y="60"/>
                    </a:lnTo>
                    <a:lnTo>
                      <a:pt x="492" y="84"/>
                    </a:lnTo>
                    <a:lnTo>
                      <a:pt x="486" y="90"/>
                    </a:lnTo>
                    <a:lnTo>
                      <a:pt x="480" y="90"/>
                    </a:lnTo>
                    <a:lnTo>
                      <a:pt x="468" y="84"/>
                    </a:lnTo>
                    <a:lnTo>
                      <a:pt x="438" y="84"/>
                    </a:lnTo>
                    <a:lnTo>
                      <a:pt x="414" y="72"/>
                    </a:lnTo>
                    <a:lnTo>
                      <a:pt x="402" y="60"/>
                    </a:lnTo>
                    <a:lnTo>
                      <a:pt x="390" y="54"/>
                    </a:lnTo>
                    <a:lnTo>
                      <a:pt x="384" y="48"/>
                    </a:lnTo>
                    <a:lnTo>
                      <a:pt x="372" y="42"/>
                    </a:lnTo>
                    <a:lnTo>
                      <a:pt x="360" y="42"/>
                    </a:lnTo>
                    <a:lnTo>
                      <a:pt x="336" y="54"/>
                    </a:lnTo>
                    <a:lnTo>
                      <a:pt x="324" y="66"/>
                    </a:lnTo>
                    <a:lnTo>
                      <a:pt x="312" y="72"/>
                    </a:lnTo>
                    <a:lnTo>
                      <a:pt x="306" y="72"/>
                    </a:lnTo>
                    <a:lnTo>
                      <a:pt x="294" y="66"/>
                    </a:lnTo>
                    <a:lnTo>
                      <a:pt x="288" y="60"/>
                    </a:lnTo>
                    <a:lnTo>
                      <a:pt x="288" y="54"/>
                    </a:lnTo>
                    <a:lnTo>
                      <a:pt x="282" y="48"/>
                    </a:lnTo>
                    <a:lnTo>
                      <a:pt x="282" y="42"/>
                    </a:lnTo>
                    <a:lnTo>
                      <a:pt x="258" y="18"/>
                    </a:lnTo>
                    <a:lnTo>
                      <a:pt x="222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98" y="0"/>
                    </a:lnTo>
                    <a:lnTo>
                      <a:pt x="186" y="6"/>
                    </a:lnTo>
                    <a:lnTo>
                      <a:pt x="180" y="6"/>
                    </a:lnTo>
                    <a:lnTo>
                      <a:pt x="180" y="12"/>
                    </a:lnTo>
                    <a:lnTo>
                      <a:pt x="126" y="12"/>
                    </a:lnTo>
                    <a:lnTo>
                      <a:pt x="102" y="36"/>
                    </a:lnTo>
                    <a:lnTo>
                      <a:pt x="102" y="60"/>
                    </a:lnTo>
                    <a:lnTo>
                      <a:pt x="96" y="78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78" y="108"/>
                    </a:lnTo>
                    <a:lnTo>
                      <a:pt x="72" y="114"/>
                    </a:lnTo>
                    <a:lnTo>
                      <a:pt x="66" y="114"/>
                    </a:lnTo>
                    <a:lnTo>
                      <a:pt x="66" y="168"/>
                    </a:lnTo>
                    <a:lnTo>
                      <a:pt x="60" y="180"/>
                    </a:lnTo>
                    <a:lnTo>
                      <a:pt x="60" y="186"/>
                    </a:lnTo>
                    <a:lnTo>
                      <a:pt x="54" y="192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8" y="234"/>
                    </a:lnTo>
                    <a:lnTo>
                      <a:pt x="78" y="246"/>
                    </a:lnTo>
                    <a:lnTo>
                      <a:pt x="84" y="252"/>
                    </a:lnTo>
                    <a:lnTo>
                      <a:pt x="84" y="264"/>
                    </a:lnTo>
                    <a:lnTo>
                      <a:pt x="78" y="270"/>
                    </a:lnTo>
                    <a:lnTo>
                      <a:pt x="72" y="270"/>
                    </a:lnTo>
                    <a:lnTo>
                      <a:pt x="60" y="276"/>
                    </a:lnTo>
                    <a:lnTo>
                      <a:pt x="60" y="318"/>
                    </a:lnTo>
                    <a:lnTo>
                      <a:pt x="48" y="324"/>
                    </a:lnTo>
                    <a:lnTo>
                      <a:pt x="42" y="336"/>
                    </a:lnTo>
                    <a:lnTo>
                      <a:pt x="36" y="342"/>
                    </a:lnTo>
                    <a:lnTo>
                      <a:pt x="36" y="372"/>
                    </a:lnTo>
                    <a:lnTo>
                      <a:pt x="24" y="396"/>
                    </a:lnTo>
                    <a:lnTo>
                      <a:pt x="6" y="396"/>
                    </a:lnTo>
                    <a:lnTo>
                      <a:pt x="0" y="426"/>
                    </a:lnTo>
                    <a:lnTo>
                      <a:pt x="6" y="462"/>
                    </a:lnTo>
                    <a:lnTo>
                      <a:pt x="0" y="492"/>
                    </a:lnTo>
                    <a:lnTo>
                      <a:pt x="0" y="606"/>
                    </a:lnTo>
                    <a:lnTo>
                      <a:pt x="6" y="612"/>
                    </a:lnTo>
                    <a:lnTo>
                      <a:pt x="30" y="612"/>
                    </a:lnTo>
                    <a:lnTo>
                      <a:pt x="54" y="600"/>
                    </a:lnTo>
                    <a:lnTo>
                      <a:pt x="60" y="594"/>
                    </a:lnTo>
                    <a:lnTo>
                      <a:pt x="66" y="600"/>
                    </a:lnTo>
                    <a:lnTo>
                      <a:pt x="108" y="600"/>
                    </a:lnTo>
                    <a:lnTo>
                      <a:pt x="126" y="606"/>
                    </a:lnTo>
                    <a:lnTo>
                      <a:pt x="138" y="618"/>
                    </a:lnTo>
                    <a:lnTo>
                      <a:pt x="150" y="636"/>
                    </a:lnTo>
                    <a:lnTo>
                      <a:pt x="156" y="648"/>
                    </a:lnTo>
                    <a:lnTo>
                      <a:pt x="168" y="660"/>
                    </a:lnTo>
                    <a:lnTo>
                      <a:pt x="186" y="660"/>
                    </a:lnTo>
                    <a:lnTo>
                      <a:pt x="180" y="666"/>
                    </a:lnTo>
                    <a:lnTo>
                      <a:pt x="180" y="678"/>
                    </a:lnTo>
                    <a:lnTo>
                      <a:pt x="174" y="684"/>
                    </a:lnTo>
                    <a:lnTo>
                      <a:pt x="186" y="684"/>
                    </a:lnTo>
                    <a:lnTo>
                      <a:pt x="198" y="678"/>
                    </a:lnTo>
                    <a:lnTo>
                      <a:pt x="198" y="684"/>
                    </a:lnTo>
                    <a:lnTo>
                      <a:pt x="192" y="690"/>
                    </a:lnTo>
                    <a:lnTo>
                      <a:pt x="186" y="702"/>
                    </a:lnTo>
                    <a:lnTo>
                      <a:pt x="186" y="714"/>
                    </a:lnTo>
                    <a:lnTo>
                      <a:pt x="204" y="750"/>
                    </a:lnTo>
                    <a:lnTo>
                      <a:pt x="216" y="762"/>
                    </a:lnTo>
                    <a:lnTo>
                      <a:pt x="234" y="768"/>
                    </a:lnTo>
                    <a:lnTo>
                      <a:pt x="270" y="768"/>
                    </a:lnTo>
                    <a:lnTo>
                      <a:pt x="276" y="762"/>
                    </a:lnTo>
                    <a:lnTo>
                      <a:pt x="282" y="762"/>
                    </a:lnTo>
                    <a:lnTo>
                      <a:pt x="288" y="738"/>
                    </a:lnTo>
                    <a:lnTo>
                      <a:pt x="312" y="750"/>
                    </a:lnTo>
                    <a:lnTo>
                      <a:pt x="336" y="744"/>
                    </a:lnTo>
                    <a:lnTo>
                      <a:pt x="354" y="756"/>
                    </a:lnTo>
                    <a:lnTo>
                      <a:pt x="396" y="756"/>
                    </a:lnTo>
                    <a:lnTo>
                      <a:pt x="396" y="732"/>
                    </a:lnTo>
                    <a:lnTo>
                      <a:pt x="420" y="732"/>
                    </a:lnTo>
                    <a:lnTo>
                      <a:pt x="420" y="7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3" name="Niger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224338" y="3316288"/>
                <a:ext cx="446088" cy="379413"/>
              </a:xfrm>
              <a:custGeom>
                <a:avLst/>
                <a:gdLst>
                  <a:gd name="T0" fmla="*/ 2147483647 w 1110"/>
                  <a:gd name="T1" fmla="*/ 2147483647 h 942"/>
                  <a:gd name="T2" fmla="*/ 2147483647 w 1110"/>
                  <a:gd name="T3" fmla="*/ 2147483647 h 942"/>
                  <a:gd name="T4" fmla="*/ 2147483647 w 1110"/>
                  <a:gd name="T5" fmla="*/ 2147483647 h 942"/>
                  <a:gd name="T6" fmla="*/ 2147483647 w 1110"/>
                  <a:gd name="T7" fmla="*/ 2147483647 h 942"/>
                  <a:gd name="T8" fmla="*/ 2147483647 w 1110"/>
                  <a:gd name="T9" fmla="*/ 2147483647 h 942"/>
                  <a:gd name="T10" fmla="*/ 2147483647 w 1110"/>
                  <a:gd name="T11" fmla="*/ 2147483647 h 942"/>
                  <a:gd name="T12" fmla="*/ 2147483647 w 1110"/>
                  <a:gd name="T13" fmla="*/ 2147483647 h 942"/>
                  <a:gd name="T14" fmla="*/ 2147483647 w 1110"/>
                  <a:gd name="T15" fmla="*/ 2147483647 h 942"/>
                  <a:gd name="T16" fmla="*/ 2147483647 w 1110"/>
                  <a:gd name="T17" fmla="*/ 2147483647 h 942"/>
                  <a:gd name="T18" fmla="*/ 2147483647 w 1110"/>
                  <a:gd name="T19" fmla="*/ 2147483647 h 942"/>
                  <a:gd name="T20" fmla="*/ 2147483647 w 1110"/>
                  <a:gd name="T21" fmla="*/ 2147483647 h 942"/>
                  <a:gd name="T22" fmla="*/ 2147483647 w 1110"/>
                  <a:gd name="T23" fmla="*/ 2147483647 h 942"/>
                  <a:gd name="T24" fmla="*/ 2147483647 w 1110"/>
                  <a:gd name="T25" fmla="*/ 2147483647 h 942"/>
                  <a:gd name="T26" fmla="*/ 2147483647 w 1110"/>
                  <a:gd name="T27" fmla="*/ 2147483647 h 942"/>
                  <a:gd name="T28" fmla="*/ 2147483647 w 1110"/>
                  <a:gd name="T29" fmla="*/ 2147483647 h 942"/>
                  <a:gd name="T30" fmla="*/ 2147483647 w 1110"/>
                  <a:gd name="T31" fmla="*/ 2147483647 h 942"/>
                  <a:gd name="T32" fmla="*/ 2147483647 w 1110"/>
                  <a:gd name="T33" fmla="*/ 2147483647 h 942"/>
                  <a:gd name="T34" fmla="*/ 2147483647 w 1110"/>
                  <a:gd name="T35" fmla="*/ 2147483647 h 942"/>
                  <a:gd name="T36" fmla="*/ 2147483647 w 1110"/>
                  <a:gd name="T37" fmla="*/ 2147483647 h 942"/>
                  <a:gd name="T38" fmla="*/ 2147483647 w 1110"/>
                  <a:gd name="T39" fmla="*/ 2147483647 h 942"/>
                  <a:gd name="T40" fmla="*/ 2147483647 w 1110"/>
                  <a:gd name="T41" fmla="*/ 2147483647 h 942"/>
                  <a:gd name="T42" fmla="*/ 2147483647 w 1110"/>
                  <a:gd name="T43" fmla="*/ 2147483647 h 942"/>
                  <a:gd name="T44" fmla="*/ 2147483647 w 1110"/>
                  <a:gd name="T45" fmla="*/ 2147483647 h 942"/>
                  <a:gd name="T46" fmla="*/ 2147483647 w 1110"/>
                  <a:gd name="T47" fmla="*/ 2147483647 h 942"/>
                  <a:gd name="T48" fmla="*/ 2147483647 w 1110"/>
                  <a:gd name="T49" fmla="*/ 2147483647 h 942"/>
                  <a:gd name="T50" fmla="*/ 2147483647 w 1110"/>
                  <a:gd name="T51" fmla="*/ 2147483647 h 942"/>
                  <a:gd name="T52" fmla="*/ 2147483647 w 1110"/>
                  <a:gd name="T53" fmla="*/ 2147483647 h 942"/>
                  <a:gd name="T54" fmla="*/ 2147483647 w 1110"/>
                  <a:gd name="T55" fmla="*/ 2147483647 h 942"/>
                  <a:gd name="T56" fmla="*/ 2147483647 w 1110"/>
                  <a:gd name="T57" fmla="*/ 2147483647 h 942"/>
                  <a:gd name="T58" fmla="*/ 2147483647 w 1110"/>
                  <a:gd name="T59" fmla="*/ 2147483647 h 942"/>
                  <a:gd name="T60" fmla="*/ 2147483647 w 1110"/>
                  <a:gd name="T61" fmla="*/ 2147483647 h 942"/>
                  <a:gd name="T62" fmla="*/ 2147483647 w 1110"/>
                  <a:gd name="T63" fmla="*/ 2147483647 h 942"/>
                  <a:gd name="T64" fmla="*/ 2147483647 w 1110"/>
                  <a:gd name="T65" fmla="*/ 2147483647 h 942"/>
                  <a:gd name="T66" fmla="*/ 2147483647 w 1110"/>
                  <a:gd name="T67" fmla="*/ 2147483647 h 942"/>
                  <a:gd name="T68" fmla="*/ 2147483647 w 1110"/>
                  <a:gd name="T69" fmla="*/ 2147483647 h 942"/>
                  <a:gd name="T70" fmla="*/ 2147483647 w 1110"/>
                  <a:gd name="T71" fmla="*/ 2147483647 h 942"/>
                  <a:gd name="T72" fmla="*/ 2147483647 w 1110"/>
                  <a:gd name="T73" fmla="*/ 2147483647 h 942"/>
                  <a:gd name="T74" fmla="*/ 2147483647 w 1110"/>
                  <a:gd name="T75" fmla="*/ 2147483647 h 942"/>
                  <a:gd name="T76" fmla="*/ 2147483647 w 1110"/>
                  <a:gd name="T77" fmla="*/ 2147483647 h 942"/>
                  <a:gd name="T78" fmla="*/ 2147483647 w 1110"/>
                  <a:gd name="T79" fmla="*/ 2147483647 h 942"/>
                  <a:gd name="T80" fmla="*/ 2147483647 w 1110"/>
                  <a:gd name="T81" fmla="*/ 2147483647 h 942"/>
                  <a:gd name="T82" fmla="*/ 2147483647 w 1110"/>
                  <a:gd name="T83" fmla="*/ 2147483647 h 942"/>
                  <a:gd name="T84" fmla="*/ 2147483647 w 1110"/>
                  <a:gd name="T85" fmla="*/ 2147483647 h 942"/>
                  <a:gd name="T86" fmla="*/ 2147483647 w 1110"/>
                  <a:gd name="T87" fmla="*/ 2147483647 h 942"/>
                  <a:gd name="T88" fmla="*/ 2147483647 w 1110"/>
                  <a:gd name="T89" fmla="*/ 2147483647 h 942"/>
                  <a:gd name="T90" fmla="*/ 2147483647 w 1110"/>
                  <a:gd name="T91" fmla="*/ 2147483647 h 942"/>
                  <a:gd name="T92" fmla="*/ 2147483647 w 1110"/>
                  <a:gd name="T93" fmla="*/ 2147483647 h 942"/>
                  <a:gd name="T94" fmla="*/ 2147483647 w 1110"/>
                  <a:gd name="T95" fmla="*/ 2147483647 h 942"/>
                  <a:gd name="T96" fmla="*/ 2147483647 w 1110"/>
                  <a:gd name="T97" fmla="*/ 2147483647 h 942"/>
                  <a:gd name="T98" fmla="*/ 0 w 1110"/>
                  <a:gd name="T99" fmla="*/ 2147483647 h 942"/>
                  <a:gd name="T100" fmla="*/ 2147483647 w 1110"/>
                  <a:gd name="T101" fmla="*/ 2147483647 h 94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110"/>
                  <a:gd name="T154" fmla="*/ 0 h 942"/>
                  <a:gd name="T155" fmla="*/ 1110 w 1110"/>
                  <a:gd name="T156" fmla="*/ 942 h 94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110" h="942">
                    <a:moveTo>
                      <a:pt x="54" y="792"/>
                    </a:moveTo>
                    <a:lnTo>
                      <a:pt x="54" y="810"/>
                    </a:lnTo>
                    <a:lnTo>
                      <a:pt x="66" y="810"/>
                    </a:lnTo>
                    <a:lnTo>
                      <a:pt x="48" y="828"/>
                    </a:lnTo>
                    <a:lnTo>
                      <a:pt x="48" y="834"/>
                    </a:lnTo>
                    <a:lnTo>
                      <a:pt x="72" y="858"/>
                    </a:lnTo>
                    <a:lnTo>
                      <a:pt x="84" y="864"/>
                    </a:lnTo>
                    <a:lnTo>
                      <a:pt x="90" y="876"/>
                    </a:lnTo>
                    <a:lnTo>
                      <a:pt x="108" y="876"/>
                    </a:lnTo>
                    <a:lnTo>
                      <a:pt x="120" y="864"/>
                    </a:lnTo>
                    <a:lnTo>
                      <a:pt x="132" y="864"/>
                    </a:lnTo>
                    <a:lnTo>
                      <a:pt x="144" y="876"/>
                    </a:lnTo>
                    <a:lnTo>
                      <a:pt x="150" y="888"/>
                    </a:lnTo>
                    <a:lnTo>
                      <a:pt x="126" y="894"/>
                    </a:lnTo>
                    <a:lnTo>
                      <a:pt x="150" y="930"/>
                    </a:lnTo>
                    <a:lnTo>
                      <a:pt x="150" y="906"/>
                    </a:lnTo>
                    <a:lnTo>
                      <a:pt x="180" y="894"/>
                    </a:lnTo>
                    <a:lnTo>
                      <a:pt x="192" y="906"/>
                    </a:lnTo>
                    <a:lnTo>
                      <a:pt x="198" y="918"/>
                    </a:lnTo>
                    <a:lnTo>
                      <a:pt x="204" y="924"/>
                    </a:lnTo>
                    <a:lnTo>
                      <a:pt x="210" y="924"/>
                    </a:lnTo>
                    <a:lnTo>
                      <a:pt x="216" y="930"/>
                    </a:lnTo>
                    <a:lnTo>
                      <a:pt x="222" y="930"/>
                    </a:lnTo>
                    <a:lnTo>
                      <a:pt x="234" y="936"/>
                    </a:lnTo>
                    <a:lnTo>
                      <a:pt x="240" y="942"/>
                    </a:lnTo>
                    <a:lnTo>
                      <a:pt x="240" y="888"/>
                    </a:lnTo>
                    <a:lnTo>
                      <a:pt x="246" y="888"/>
                    </a:lnTo>
                    <a:lnTo>
                      <a:pt x="252" y="882"/>
                    </a:lnTo>
                    <a:lnTo>
                      <a:pt x="258" y="870"/>
                    </a:lnTo>
                    <a:lnTo>
                      <a:pt x="264" y="864"/>
                    </a:lnTo>
                    <a:lnTo>
                      <a:pt x="270" y="852"/>
                    </a:lnTo>
                    <a:lnTo>
                      <a:pt x="276" y="834"/>
                    </a:lnTo>
                    <a:lnTo>
                      <a:pt x="276" y="810"/>
                    </a:lnTo>
                    <a:lnTo>
                      <a:pt x="300" y="786"/>
                    </a:lnTo>
                    <a:lnTo>
                      <a:pt x="354" y="786"/>
                    </a:lnTo>
                    <a:lnTo>
                      <a:pt x="354" y="780"/>
                    </a:lnTo>
                    <a:lnTo>
                      <a:pt x="360" y="780"/>
                    </a:lnTo>
                    <a:lnTo>
                      <a:pt x="372" y="774"/>
                    </a:lnTo>
                    <a:lnTo>
                      <a:pt x="384" y="774"/>
                    </a:lnTo>
                    <a:lnTo>
                      <a:pt x="396" y="786"/>
                    </a:lnTo>
                    <a:lnTo>
                      <a:pt x="396" y="792"/>
                    </a:lnTo>
                    <a:lnTo>
                      <a:pt x="432" y="792"/>
                    </a:lnTo>
                    <a:lnTo>
                      <a:pt x="456" y="816"/>
                    </a:lnTo>
                    <a:lnTo>
                      <a:pt x="456" y="822"/>
                    </a:lnTo>
                    <a:lnTo>
                      <a:pt x="462" y="828"/>
                    </a:lnTo>
                    <a:lnTo>
                      <a:pt x="462" y="834"/>
                    </a:lnTo>
                    <a:lnTo>
                      <a:pt x="468" y="840"/>
                    </a:lnTo>
                    <a:lnTo>
                      <a:pt x="480" y="846"/>
                    </a:lnTo>
                    <a:lnTo>
                      <a:pt x="486" y="846"/>
                    </a:lnTo>
                    <a:lnTo>
                      <a:pt x="498" y="840"/>
                    </a:lnTo>
                    <a:lnTo>
                      <a:pt x="510" y="828"/>
                    </a:lnTo>
                    <a:lnTo>
                      <a:pt x="534" y="816"/>
                    </a:lnTo>
                    <a:lnTo>
                      <a:pt x="546" y="816"/>
                    </a:lnTo>
                    <a:lnTo>
                      <a:pt x="558" y="822"/>
                    </a:lnTo>
                    <a:lnTo>
                      <a:pt x="564" y="828"/>
                    </a:lnTo>
                    <a:lnTo>
                      <a:pt x="576" y="834"/>
                    </a:lnTo>
                    <a:lnTo>
                      <a:pt x="588" y="846"/>
                    </a:lnTo>
                    <a:lnTo>
                      <a:pt x="612" y="858"/>
                    </a:lnTo>
                    <a:lnTo>
                      <a:pt x="642" y="858"/>
                    </a:lnTo>
                    <a:lnTo>
                      <a:pt x="654" y="864"/>
                    </a:lnTo>
                    <a:lnTo>
                      <a:pt x="660" y="864"/>
                    </a:lnTo>
                    <a:lnTo>
                      <a:pt x="666" y="858"/>
                    </a:lnTo>
                    <a:lnTo>
                      <a:pt x="678" y="834"/>
                    </a:lnTo>
                    <a:lnTo>
                      <a:pt x="690" y="828"/>
                    </a:lnTo>
                    <a:lnTo>
                      <a:pt x="702" y="816"/>
                    </a:lnTo>
                    <a:lnTo>
                      <a:pt x="720" y="810"/>
                    </a:lnTo>
                    <a:lnTo>
                      <a:pt x="774" y="810"/>
                    </a:lnTo>
                    <a:lnTo>
                      <a:pt x="810" y="822"/>
                    </a:lnTo>
                    <a:lnTo>
                      <a:pt x="822" y="828"/>
                    </a:lnTo>
                    <a:lnTo>
                      <a:pt x="828" y="834"/>
                    </a:lnTo>
                    <a:lnTo>
                      <a:pt x="858" y="834"/>
                    </a:lnTo>
                    <a:lnTo>
                      <a:pt x="870" y="828"/>
                    </a:lnTo>
                    <a:lnTo>
                      <a:pt x="876" y="822"/>
                    </a:lnTo>
                    <a:lnTo>
                      <a:pt x="888" y="816"/>
                    </a:lnTo>
                    <a:lnTo>
                      <a:pt x="894" y="810"/>
                    </a:lnTo>
                    <a:lnTo>
                      <a:pt x="918" y="810"/>
                    </a:lnTo>
                    <a:lnTo>
                      <a:pt x="918" y="804"/>
                    </a:lnTo>
                    <a:lnTo>
                      <a:pt x="924" y="798"/>
                    </a:lnTo>
                    <a:lnTo>
                      <a:pt x="924" y="792"/>
                    </a:lnTo>
                    <a:lnTo>
                      <a:pt x="930" y="786"/>
                    </a:lnTo>
                    <a:lnTo>
                      <a:pt x="936" y="786"/>
                    </a:lnTo>
                    <a:lnTo>
                      <a:pt x="930" y="726"/>
                    </a:lnTo>
                    <a:lnTo>
                      <a:pt x="948" y="720"/>
                    </a:lnTo>
                    <a:lnTo>
                      <a:pt x="948" y="714"/>
                    </a:lnTo>
                    <a:lnTo>
                      <a:pt x="954" y="708"/>
                    </a:lnTo>
                    <a:lnTo>
                      <a:pt x="954" y="696"/>
                    </a:lnTo>
                    <a:lnTo>
                      <a:pt x="960" y="678"/>
                    </a:lnTo>
                    <a:lnTo>
                      <a:pt x="966" y="666"/>
                    </a:lnTo>
                    <a:lnTo>
                      <a:pt x="978" y="648"/>
                    </a:lnTo>
                    <a:lnTo>
                      <a:pt x="984" y="636"/>
                    </a:lnTo>
                    <a:lnTo>
                      <a:pt x="1002" y="618"/>
                    </a:lnTo>
                    <a:lnTo>
                      <a:pt x="1026" y="588"/>
                    </a:lnTo>
                    <a:lnTo>
                      <a:pt x="1050" y="564"/>
                    </a:lnTo>
                    <a:lnTo>
                      <a:pt x="1068" y="540"/>
                    </a:lnTo>
                    <a:lnTo>
                      <a:pt x="1074" y="534"/>
                    </a:lnTo>
                    <a:lnTo>
                      <a:pt x="1092" y="288"/>
                    </a:lnTo>
                    <a:lnTo>
                      <a:pt x="1110" y="252"/>
                    </a:lnTo>
                    <a:lnTo>
                      <a:pt x="1080" y="216"/>
                    </a:lnTo>
                    <a:lnTo>
                      <a:pt x="1074" y="192"/>
                    </a:lnTo>
                    <a:lnTo>
                      <a:pt x="1044" y="156"/>
                    </a:lnTo>
                    <a:lnTo>
                      <a:pt x="1056" y="108"/>
                    </a:lnTo>
                    <a:lnTo>
                      <a:pt x="1038" y="42"/>
                    </a:lnTo>
                    <a:lnTo>
                      <a:pt x="1020" y="48"/>
                    </a:lnTo>
                    <a:lnTo>
                      <a:pt x="1002" y="60"/>
                    </a:lnTo>
                    <a:lnTo>
                      <a:pt x="990" y="66"/>
                    </a:lnTo>
                    <a:lnTo>
                      <a:pt x="984" y="66"/>
                    </a:lnTo>
                    <a:lnTo>
                      <a:pt x="978" y="60"/>
                    </a:lnTo>
                    <a:lnTo>
                      <a:pt x="966" y="54"/>
                    </a:lnTo>
                    <a:lnTo>
                      <a:pt x="960" y="42"/>
                    </a:lnTo>
                    <a:lnTo>
                      <a:pt x="954" y="36"/>
                    </a:lnTo>
                    <a:lnTo>
                      <a:pt x="942" y="30"/>
                    </a:lnTo>
                    <a:lnTo>
                      <a:pt x="936" y="24"/>
                    </a:lnTo>
                    <a:lnTo>
                      <a:pt x="930" y="24"/>
                    </a:lnTo>
                    <a:lnTo>
                      <a:pt x="918" y="18"/>
                    </a:lnTo>
                    <a:lnTo>
                      <a:pt x="900" y="12"/>
                    </a:lnTo>
                    <a:lnTo>
                      <a:pt x="888" y="12"/>
                    </a:lnTo>
                    <a:lnTo>
                      <a:pt x="876" y="6"/>
                    </a:lnTo>
                    <a:lnTo>
                      <a:pt x="864" y="6"/>
                    </a:lnTo>
                    <a:lnTo>
                      <a:pt x="828" y="0"/>
                    </a:lnTo>
                    <a:lnTo>
                      <a:pt x="816" y="6"/>
                    </a:lnTo>
                    <a:lnTo>
                      <a:pt x="786" y="30"/>
                    </a:lnTo>
                    <a:lnTo>
                      <a:pt x="738" y="66"/>
                    </a:lnTo>
                    <a:lnTo>
                      <a:pt x="684" y="102"/>
                    </a:lnTo>
                    <a:lnTo>
                      <a:pt x="624" y="144"/>
                    </a:lnTo>
                    <a:lnTo>
                      <a:pt x="576" y="180"/>
                    </a:lnTo>
                    <a:lnTo>
                      <a:pt x="534" y="210"/>
                    </a:lnTo>
                    <a:lnTo>
                      <a:pt x="510" y="222"/>
                    </a:lnTo>
                    <a:lnTo>
                      <a:pt x="480" y="246"/>
                    </a:lnTo>
                    <a:lnTo>
                      <a:pt x="450" y="282"/>
                    </a:lnTo>
                    <a:lnTo>
                      <a:pt x="414" y="312"/>
                    </a:lnTo>
                    <a:lnTo>
                      <a:pt x="390" y="330"/>
                    </a:lnTo>
                    <a:lnTo>
                      <a:pt x="366" y="336"/>
                    </a:lnTo>
                    <a:lnTo>
                      <a:pt x="324" y="342"/>
                    </a:lnTo>
                    <a:lnTo>
                      <a:pt x="282" y="354"/>
                    </a:lnTo>
                    <a:lnTo>
                      <a:pt x="282" y="558"/>
                    </a:lnTo>
                    <a:lnTo>
                      <a:pt x="264" y="582"/>
                    </a:lnTo>
                    <a:lnTo>
                      <a:pt x="264" y="594"/>
                    </a:lnTo>
                    <a:lnTo>
                      <a:pt x="258" y="606"/>
                    </a:lnTo>
                    <a:lnTo>
                      <a:pt x="258" y="624"/>
                    </a:lnTo>
                    <a:lnTo>
                      <a:pt x="252" y="636"/>
                    </a:lnTo>
                    <a:lnTo>
                      <a:pt x="240" y="642"/>
                    </a:lnTo>
                    <a:lnTo>
                      <a:pt x="222" y="648"/>
                    </a:lnTo>
                    <a:lnTo>
                      <a:pt x="198" y="648"/>
                    </a:lnTo>
                    <a:lnTo>
                      <a:pt x="186" y="654"/>
                    </a:lnTo>
                    <a:lnTo>
                      <a:pt x="138" y="648"/>
                    </a:lnTo>
                    <a:lnTo>
                      <a:pt x="138" y="666"/>
                    </a:lnTo>
                    <a:lnTo>
                      <a:pt x="72" y="660"/>
                    </a:lnTo>
                    <a:lnTo>
                      <a:pt x="48" y="678"/>
                    </a:lnTo>
                    <a:lnTo>
                      <a:pt x="0" y="690"/>
                    </a:lnTo>
                    <a:lnTo>
                      <a:pt x="0" y="726"/>
                    </a:lnTo>
                    <a:lnTo>
                      <a:pt x="6" y="738"/>
                    </a:lnTo>
                    <a:lnTo>
                      <a:pt x="6" y="762"/>
                    </a:lnTo>
                    <a:lnTo>
                      <a:pt x="18" y="786"/>
                    </a:lnTo>
                    <a:lnTo>
                      <a:pt x="30" y="792"/>
                    </a:lnTo>
                    <a:lnTo>
                      <a:pt x="54" y="79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4" name="Namib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548188" y="4627563"/>
                <a:ext cx="384175" cy="392113"/>
              </a:xfrm>
              <a:custGeom>
                <a:avLst/>
                <a:gdLst>
                  <a:gd name="T0" fmla="*/ 2147483647 w 954"/>
                  <a:gd name="T1" fmla="*/ 2147483647 h 972"/>
                  <a:gd name="T2" fmla="*/ 2147483647 w 954"/>
                  <a:gd name="T3" fmla="*/ 2147483647 h 972"/>
                  <a:gd name="T4" fmla="*/ 2147483647 w 954"/>
                  <a:gd name="T5" fmla="*/ 2147483647 h 972"/>
                  <a:gd name="T6" fmla="*/ 2147483647 w 954"/>
                  <a:gd name="T7" fmla="*/ 2147483647 h 972"/>
                  <a:gd name="T8" fmla="*/ 2147483647 w 954"/>
                  <a:gd name="T9" fmla="*/ 2147483647 h 972"/>
                  <a:gd name="T10" fmla="*/ 2147483647 w 954"/>
                  <a:gd name="T11" fmla="*/ 2147483647 h 972"/>
                  <a:gd name="T12" fmla="*/ 2147483647 w 954"/>
                  <a:gd name="T13" fmla="*/ 2147483647 h 972"/>
                  <a:gd name="T14" fmla="*/ 2147483647 w 954"/>
                  <a:gd name="T15" fmla="*/ 2147483647 h 972"/>
                  <a:gd name="T16" fmla="*/ 2147483647 w 954"/>
                  <a:gd name="T17" fmla="*/ 2147483647 h 972"/>
                  <a:gd name="T18" fmla="*/ 2147483647 w 954"/>
                  <a:gd name="T19" fmla="*/ 2147483647 h 972"/>
                  <a:gd name="T20" fmla="*/ 2147483647 w 954"/>
                  <a:gd name="T21" fmla="*/ 2147483647 h 972"/>
                  <a:gd name="T22" fmla="*/ 2147483647 w 954"/>
                  <a:gd name="T23" fmla="*/ 2147483647 h 972"/>
                  <a:gd name="T24" fmla="*/ 2147483647 w 954"/>
                  <a:gd name="T25" fmla="*/ 2147483647 h 972"/>
                  <a:gd name="T26" fmla="*/ 2147483647 w 954"/>
                  <a:gd name="T27" fmla="*/ 2147483647 h 972"/>
                  <a:gd name="T28" fmla="*/ 2147483647 w 954"/>
                  <a:gd name="T29" fmla="*/ 2147483647 h 972"/>
                  <a:gd name="T30" fmla="*/ 2147483647 w 954"/>
                  <a:gd name="T31" fmla="*/ 2147483647 h 972"/>
                  <a:gd name="T32" fmla="*/ 2147483647 w 954"/>
                  <a:gd name="T33" fmla="*/ 2147483647 h 972"/>
                  <a:gd name="T34" fmla="*/ 2147483647 w 954"/>
                  <a:gd name="T35" fmla="*/ 2147483647 h 972"/>
                  <a:gd name="T36" fmla="*/ 2147483647 w 954"/>
                  <a:gd name="T37" fmla="*/ 2147483647 h 972"/>
                  <a:gd name="T38" fmla="*/ 2147483647 w 954"/>
                  <a:gd name="T39" fmla="*/ 2147483647 h 972"/>
                  <a:gd name="T40" fmla="*/ 2147483647 w 954"/>
                  <a:gd name="T41" fmla="*/ 2147483647 h 972"/>
                  <a:gd name="T42" fmla="*/ 2147483647 w 954"/>
                  <a:gd name="T43" fmla="*/ 2147483647 h 972"/>
                  <a:gd name="T44" fmla="*/ 2147483647 w 954"/>
                  <a:gd name="T45" fmla="*/ 2147483647 h 972"/>
                  <a:gd name="T46" fmla="*/ 2147483647 w 954"/>
                  <a:gd name="T47" fmla="*/ 2147483647 h 972"/>
                  <a:gd name="T48" fmla="*/ 2147483647 w 954"/>
                  <a:gd name="T49" fmla="*/ 2147483647 h 972"/>
                  <a:gd name="T50" fmla="*/ 2147483647 w 954"/>
                  <a:gd name="T51" fmla="*/ 2147483647 h 972"/>
                  <a:gd name="T52" fmla="*/ 2147483647 w 954"/>
                  <a:gd name="T53" fmla="*/ 2147483647 h 972"/>
                  <a:gd name="T54" fmla="*/ 2147483647 w 954"/>
                  <a:gd name="T55" fmla="*/ 2147483647 h 972"/>
                  <a:gd name="T56" fmla="*/ 2147483647 w 954"/>
                  <a:gd name="T57" fmla="*/ 2147483647 h 972"/>
                  <a:gd name="T58" fmla="*/ 2147483647 w 954"/>
                  <a:gd name="T59" fmla="*/ 2147483647 h 972"/>
                  <a:gd name="T60" fmla="*/ 2147483647 w 954"/>
                  <a:gd name="T61" fmla="*/ 2147483647 h 972"/>
                  <a:gd name="T62" fmla="*/ 2147483647 w 954"/>
                  <a:gd name="T63" fmla="*/ 2147483647 h 972"/>
                  <a:gd name="T64" fmla="*/ 2147483647 w 954"/>
                  <a:gd name="T65" fmla="*/ 2147483647 h 972"/>
                  <a:gd name="T66" fmla="*/ 2147483647 w 954"/>
                  <a:gd name="T67" fmla="*/ 0 h 972"/>
                  <a:gd name="T68" fmla="*/ 2147483647 w 954"/>
                  <a:gd name="T69" fmla="*/ 2147483647 h 972"/>
                  <a:gd name="T70" fmla="*/ 2147483647 w 954"/>
                  <a:gd name="T71" fmla="*/ 2147483647 h 972"/>
                  <a:gd name="T72" fmla="*/ 0 w 954"/>
                  <a:gd name="T73" fmla="*/ 2147483647 h 972"/>
                  <a:gd name="T74" fmla="*/ 2147483647 w 954"/>
                  <a:gd name="T75" fmla="*/ 2147483647 h 972"/>
                  <a:gd name="T76" fmla="*/ 2147483647 w 954"/>
                  <a:gd name="T77" fmla="*/ 2147483647 h 972"/>
                  <a:gd name="T78" fmla="*/ 2147483647 w 954"/>
                  <a:gd name="T79" fmla="*/ 2147483647 h 972"/>
                  <a:gd name="T80" fmla="*/ 2147483647 w 954"/>
                  <a:gd name="T81" fmla="*/ 2147483647 h 972"/>
                  <a:gd name="T82" fmla="*/ 2147483647 w 954"/>
                  <a:gd name="T83" fmla="*/ 2147483647 h 972"/>
                  <a:gd name="T84" fmla="*/ 2147483647 w 954"/>
                  <a:gd name="T85" fmla="*/ 2147483647 h 972"/>
                  <a:gd name="T86" fmla="*/ 2147483647 w 954"/>
                  <a:gd name="T87" fmla="*/ 2147483647 h 972"/>
                  <a:gd name="T88" fmla="*/ 2147483647 w 954"/>
                  <a:gd name="T89" fmla="*/ 2147483647 h 972"/>
                  <a:gd name="T90" fmla="*/ 2147483647 w 954"/>
                  <a:gd name="T91" fmla="*/ 2147483647 h 972"/>
                  <a:gd name="T92" fmla="*/ 2147483647 w 954"/>
                  <a:gd name="T93" fmla="*/ 2147483647 h 972"/>
                  <a:gd name="T94" fmla="*/ 2147483647 w 954"/>
                  <a:gd name="T95" fmla="*/ 2147483647 h 972"/>
                  <a:gd name="T96" fmla="*/ 2147483647 w 954"/>
                  <a:gd name="T97" fmla="*/ 2147483647 h 972"/>
                  <a:gd name="T98" fmla="*/ 2147483647 w 954"/>
                  <a:gd name="T99" fmla="*/ 2147483647 h 972"/>
                  <a:gd name="T100" fmla="*/ 2147483647 w 954"/>
                  <a:gd name="T101" fmla="*/ 2147483647 h 972"/>
                  <a:gd name="T102" fmla="*/ 2147483647 w 954"/>
                  <a:gd name="T103" fmla="*/ 2147483647 h 972"/>
                  <a:gd name="T104" fmla="*/ 2147483647 w 954"/>
                  <a:gd name="T105" fmla="*/ 2147483647 h 972"/>
                  <a:gd name="T106" fmla="*/ 2147483647 w 954"/>
                  <a:gd name="T107" fmla="*/ 2147483647 h 972"/>
                  <a:gd name="T108" fmla="*/ 2147483647 w 954"/>
                  <a:gd name="T109" fmla="*/ 2147483647 h 972"/>
                  <a:gd name="T110" fmla="*/ 2147483647 w 954"/>
                  <a:gd name="T111" fmla="*/ 2147483647 h 972"/>
                  <a:gd name="T112" fmla="*/ 2147483647 w 954"/>
                  <a:gd name="T113" fmla="*/ 2147483647 h 972"/>
                  <a:gd name="T114" fmla="*/ 2147483647 w 954"/>
                  <a:gd name="T115" fmla="*/ 2147483647 h 972"/>
                  <a:gd name="T116" fmla="*/ 2147483647 w 954"/>
                  <a:gd name="T117" fmla="*/ 2147483647 h 972"/>
                  <a:gd name="T118" fmla="*/ 2147483647 w 954"/>
                  <a:gd name="T119" fmla="*/ 2147483647 h 97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54"/>
                  <a:gd name="T181" fmla="*/ 0 h 972"/>
                  <a:gd name="T182" fmla="*/ 954 w 954"/>
                  <a:gd name="T183" fmla="*/ 972 h 97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54" h="972">
                    <a:moveTo>
                      <a:pt x="366" y="894"/>
                    </a:moveTo>
                    <a:lnTo>
                      <a:pt x="372" y="894"/>
                    </a:lnTo>
                    <a:lnTo>
                      <a:pt x="390" y="912"/>
                    </a:lnTo>
                    <a:lnTo>
                      <a:pt x="390" y="936"/>
                    </a:lnTo>
                    <a:lnTo>
                      <a:pt x="396" y="948"/>
                    </a:lnTo>
                    <a:lnTo>
                      <a:pt x="402" y="954"/>
                    </a:lnTo>
                    <a:lnTo>
                      <a:pt x="426" y="954"/>
                    </a:lnTo>
                    <a:lnTo>
                      <a:pt x="432" y="960"/>
                    </a:lnTo>
                    <a:lnTo>
                      <a:pt x="432" y="966"/>
                    </a:lnTo>
                    <a:lnTo>
                      <a:pt x="438" y="972"/>
                    </a:lnTo>
                    <a:lnTo>
                      <a:pt x="462" y="972"/>
                    </a:lnTo>
                    <a:lnTo>
                      <a:pt x="474" y="960"/>
                    </a:lnTo>
                    <a:lnTo>
                      <a:pt x="486" y="960"/>
                    </a:lnTo>
                    <a:lnTo>
                      <a:pt x="498" y="972"/>
                    </a:lnTo>
                    <a:lnTo>
                      <a:pt x="522" y="972"/>
                    </a:lnTo>
                    <a:lnTo>
                      <a:pt x="522" y="948"/>
                    </a:lnTo>
                    <a:lnTo>
                      <a:pt x="534" y="948"/>
                    </a:lnTo>
                    <a:lnTo>
                      <a:pt x="534" y="942"/>
                    </a:lnTo>
                    <a:lnTo>
                      <a:pt x="540" y="936"/>
                    </a:lnTo>
                    <a:lnTo>
                      <a:pt x="552" y="930"/>
                    </a:lnTo>
                    <a:lnTo>
                      <a:pt x="570" y="930"/>
                    </a:lnTo>
                    <a:lnTo>
                      <a:pt x="582" y="414"/>
                    </a:lnTo>
                    <a:lnTo>
                      <a:pt x="654" y="414"/>
                    </a:lnTo>
                    <a:lnTo>
                      <a:pt x="648" y="288"/>
                    </a:lnTo>
                    <a:lnTo>
                      <a:pt x="654" y="282"/>
                    </a:lnTo>
                    <a:lnTo>
                      <a:pt x="654" y="108"/>
                    </a:lnTo>
                    <a:lnTo>
                      <a:pt x="690" y="108"/>
                    </a:lnTo>
                    <a:lnTo>
                      <a:pt x="708" y="102"/>
                    </a:lnTo>
                    <a:lnTo>
                      <a:pt x="744" y="102"/>
                    </a:lnTo>
                    <a:lnTo>
                      <a:pt x="792" y="90"/>
                    </a:lnTo>
                    <a:lnTo>
                      <a:pt x="804" y="84"/>
                    </a:lnTo>
                    <a:lnTo>
                      <a:pt x="822" y="84"/>
                    </a:lnTo>
                    <a:lnTo>
                      <a:pt x="828" y="90"/>
                    </a:lnTo>
                    <a:lnTo>
                      <a:pt x="828" y="108"/>
                    </a:lnTo>
                    <a:lnTo>
                      <a:pt x="834" y="108"/>
                    </a:lnTo>
                    <a:lnTo>
                      <a:pt x="834" y="126"/>
                    </a:lnTo>
                    <a:lnTo>
                      <a:pt x="840" y="126"/>
                    </a:lnTo>
                    <a:lnTo>
                      <a:pt x="882" y="84"/>
                    </a:lnTo>
                    <a:lnTo>
                      <a:pt x="906" y="84"/>
                    </a:lnTo>
                    <a:lnTo>
                      <a:pt x="918" y="72"/>
                    </a:lnTo>
                    <a:lnTo>
                      <a:pt x="954" y="66"/>
                    </a:lnTo>
                    <a:lnTo>
                      <a:pt x="936" y="48"/>
                    </a:lnTo>
                    <a:lnTo>
                      <a:pt x="906" y="54"/>
                    </a:lnTo>
                    <a:lnTo>
                      <a:pt x="906" y="48"/>
                    </a:lnTo>
                    <a:lnTo>
                      <a:pt x="900" y="42"/>
                    </a:lnTo>
                    <a:lnTo>
                      <a:pt x="882" y="42"/>
                    </a:lnTo>
                    <a:lnTo>
                      <a:pt x="876" y="48"/>
                    </a:lnTo>
                    <a:lnTo>
                      <a:pt x="870" y="48"/>
                    </a:lnTo>
                    <a:lnTo>
                      <a:pt x="846" y="60"/>
                    </a:lnTo>
                    <a:lnTo>
                      <a:pt x="828" y="54"/>
                    </a:lnTo>
                    <a:lnTo>
                      <a:pt x="816" y="60"/>
                    </a:lnTo>
                    <a:lnTo>
                      <a:pt x="780" y="72"/>
                    </a:lnTo>
                    <a:lnTo>
                      <a:pt x="732" y="78"/>
                    </a:lnTo>
                    <a:lnTo>
                      <a:pt x="696" y="84"/>
                    </a:lnTo>
                    <a:lnTo>
                      <a:pt x="624" y="84"/>
                    </a:lnTo>
                    <a:lnTo>
                      <a:pt x="618" y="72"/>
                    </a:lnTo>
                    <a:lnTo>
                      <a:pt x="546" y="78"/>
                    </a:lnTo>
                    <a:lnTo>
                      <a:pt x="540" y="66"/>
                    </a:lnTo>
                    <a:lnTo>
                      <a:pt x="504" y="66"/>
                    </a:lnTo>
                    <a:lnTo>
                      <a:pt x="480" y="42"/>
                    </a:lnTo>
                    <a:lnTo>
                      <a:pt x="480" y="36"/>
                    </a:lnTo>
                    <a:lnTo>
                      <a:pt x="174" y="36"/>
                    </a:lnTo>
                    <a:lnTo>
                      <a:pt x="168" y="30"/>
                    </a:lnTo>
                    <a:lnTo>
                      <a:pt x="156" y="30"/>
                    </a:lnTo>
                    <a:lnTo>
                      <a:pt x="132" y="18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90" y="0"/>
                    </a:lnTo>
                    <a:lnTo>
                      <a:pt x="90" y="6"/>
                    </a:lnTo>
                    <a:lnTo>
                      <a:pt x="72" y="24"/>
                    </a:lnTo>
                    <a:lnTo>
                      <a:pt x="42" y="24"/>
                    </a:lnTo>
                    <a:lnTo>
                      <a:pt x="36" y="18"/>
                    </a:lnTo>
                    <a:lnTo>
                      <a:pt x="18" y="24"/>
                    </a:lnTo>
                    <a:lnTo>
                      <a:pt x="0" y="24"/>
                    </a:lnTo>
                    <a:lnTo>
                      <a:pt x="6" y="96"/>
                    </a:lnTo>
                    <a:lnTo>
                      <a:pt x="12" y="108"/>
                    </a:lnTo>
                    <a:lnTo>
                      <a:pt x="30" y="126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72" y="192"/>
                    </a:lnTo>
                    <a:lnTo>
                      <a:pt x="96" y="228"/>
                    </a:lnTo>
                    <a:lnTo>
                      <a:pt x="102" y="258"/>
                    </a:lnTo>
                    <a:lnTo>
                      <a:pt x="102" y="276"/>
                    </a:lnTo>
                    <a:lnTo>
                      <a:pt x="114" y="294"/>
                    </a:lnTo>
                    <a:lnTo>
                      <a:pt x="120" y="312"/>
                    </a:lnTo>
                    <a:lnTo>
                      <a:pt x="138" y="348"/>
                    </a:lnTo>
                    <a:lnTo>
                      <a:pt x="156" y="366"/>
                    </a:lnTo>
                    <a:lnTo>
                      <a:pt x="156" y="390"/>
                    </a:lnTo>
                    <a:lnTo>
                      <a:pt x="162" y="396"/>
                    </a:lnTo>
                    <a:lnTo>
                      <a:pt x="174" y="402"/>
                    </a:lnTo>
                    <a:lnTo>
                      <a:pt x="180" y="414"/>
                    </a:lnTo>
                    <a:lnTo>
                      <a:pt x="192" y="420"/>
                    </a:lnTo>
                    <a:lnTo>
                      <a:pt x="198" y="432"/>
                    </a:lnTo>
                    <a:lnTo>
                      <a:pt x="198" y="582"/>
                    </a:lnTo>
                    <a:lnTo>
                      <a:pt x="222" y="630"/>
                    </a:lnTo>
                    <a:lnTo>
                      <a:pt x="222" y="678"/>
                    </a:lnTo>
                    <a:lnTo>
                      <a:pt x="216" y="678"/>
                    </a:lnTo>
                    <a:lnTo>
                      <a:pt x="228" y="726"/>
                    </a:lnTo>
                    <a:lnTo>
                      <a:pt x="228" y="762"/>
                    </a:lnTo>
                    <a:lnTo>
                      <a:pt x="240" y="762"/>
                    </a:lnTo>
                    <a:lnTo>
                      <a:pt x="240" y="804"/>
                    </a:lnTo>
                    <a:lnTo>
                      <a:pt x="252" y="810"/>
                    </a:lnTo>
                    <a:lnTo>
                      <a:pt x="258" y="816"/>
                    </a:lnTo>
                    <a:lnTo>
                      <a:pt x="258" y="846"/>
                    </a:lnTo>
                    <a:lnTo>
                      <a:pt x="264" y="858"/>
                    </a:lnTo>
                    <a:lnTo>
                      <a:pt x="270" y="864"/>
                    </a:lnTo>
                    <a:lnTo>
                      <a:pt x="276" y="876"/>
                    </a:lnTo>
                    <a:lnTo>
                      <a:pt x="282" y="894"/>
                    </a:lnTo>
                    <a:lnTo>
                      <a:pt x="282" y="900"/>
                    </a:lnTo>
                    <a:lnTo>
                      <a:pt x="288" y="912"/>
                    </a:lnTo>
                    <a:lnTo>
                      <a:pt x="294" y="918"/>
                    </a:lnTo>
                    <a:lnTo>
                      <a:pt x="318" y="930"/>
                    </a:lnTo>
                    <a:lnTo>
                      <a:pt x="324" y="936"/>
                    </a:lnTo>
                    <a:lnTo>
                      <a:pt x="330" y="936"/>
                    </a:lnTo>
                    <a:lnTo>
                      <a:pt x="330" y="942"/>
                    </a:lnTo>
                    <a:lnTo>
                      <a:pt x="348" y="930"/>
                    </a:lnTo>
                    <a:lnTo>
                      <a:pt x="348" y="924"/>
                    </a:lnTo>
                    <a:lnTo>
                      <a:pt x="354" y="918"/>
                    </a:lnTo>
                    <a:lnTo>
                      <a:pt x="360" y="906"/>
                    </a:lnTo>
                    <a:lnTo>
                      <a:pt x="360" y="900"/>
                    </a:lnTo>
                    <a:lnTo>
                      <a:pt x="366" y="89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5" name="Mozambiqu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072063" y="4418013"/>
                <a:ext cx="307975" cy="538163"/>
              </a:xfrm>
              <a:custGeom>
                <a:avLst/>
                <a:gdLst>
                  <a:gd name="T0" fmla="*/ 2147483647 w 762"/>
                  <a:gd name="T1" fmla="*/ 2147483647 h 1338"/>
                  <a:gd name="T2" fmla="*/ 2147483647 w 762"/>
                  <a:gd name="T3" fmla="*/ 2147483647 h 1338"/>
                  <a:gd name="T4" fmla="*/ 2147483647 w 762"/>
                  <a:gd name="T5" fmla="*/ 2147483647 h 1338"/>
                  <a:gd name="T6" fmla="*/ 2147483647 w 762"/>
                  <a:gd name="T7" fmla="*/ 2147483647 h 1338"/>
                  <a:gd name="T8" fmla="*/ 2147483647 w 762"/>
                  <a:gd name="T9" fmla="*/ 2147483647 h 1338"/>
                  <a:gd name="T10" fmla="*/ 2147483647 w 762"/>
                  <a:gd name="T11" fmla="*/ 2147483647 h 1338"/>
                  <a:gd name="T12" fmla="*/ 2147483647 w 762"/>
                  <a:gd name="T13" fmla="*/ 2147483647 h 1338"/>
                  <a:gd name="T14" fmla="*/ 2147483647 w 762"/>
                  <a:gd name="T15" fmla="*/ 2147483647 h 1338"/>
                  <a:gd name="T16" fmla="*/ 2147483647 w 762"/>
                  <a:gd name="T17" fmla="*/ 2147483647 h 1338"/>
                  <a:gd name="T18" fmla="*/ 2147483647 w 762"/>
                  <a:gd name="T19" fmla="*/ 2147483647 h 1338"/>
                  <a:gd name="T20" fmla="*/ 2147483647 w 762"/>
                  <a:gd name="T21" fmla="*/ 2147483647 h 1338"/>
                  <a:gd name="T22" fmla="*/ 2147483647 w 762"/>
                  <a:gd name="T23" fmla="*/ 2147483647 h 1338"/>
                  <a:gd name="T24" fmla="*/ 2147483647 w 762"/>
                  <a:gd name="T25" fmla="*/ 2147483647 h 1338"/>
                  <a:gd name="T26" fmla="*/ 2147483647 w 762"/>
                  <a:gd name="T27" fmla="*/ 2147483647 h 1338"/>
                  <a:gd name="T28" fmla="*/ 2147483647 w 762"/>
                  <a:gd name="T29" fmla="*/ 2147483647 h 1338"/>
                  <a:gd name="T30" fmla="*/ 2147483647 w 762"/>
                  <a:gd name="T31" fmla="*/ 2147483647 h 1338"/>
                  <a:gd name="T32" fmla="*/ 2147483647 w 762"/>
                  <a:gd name="T33" fmla="*/ 2147483647 h 1338"/>
                  <a:gd name="T34" fmla="*/ 2147483647 w 762"/>
                  <a:gd name="T35" fmla="*/ 2147483647 h 1338"/>
                  <a:gd name="T36" fmla="*/ 2147483647 w 762"/>
                  <a:gd name="T37" fmla="*/ 2147483647 h 1338"/>
                  <a:gd name="T38" fmla="*/ 2147483647 w 762"/>
                  <a:gd name="T39" fmla="*/ 2147483647 h 1338"/>
                  <a:gd name="T40" fmla="*/ 2147483647 w 762"/>
                  <a:gd name="T41" fmla="*/ 2147483647 h 1338"/>
                  <a:gd name="T42" fmla="*/ 2147483647 w 762"/>
                  <a:gd name="T43" fmla="*/ 2147483647 h 1338"/>
                  <a:gd name="T44" fmla="*/ 2147483647 w 762"/>
                  <a:gd name="T45" fmla="*/ 2147483647 h 1338"/>
                  <a:gd name="T46" fmla="*/ 2147483647 w 762"/>
                  <a:gd name="T47" fmla="*/ 2147483647 h 1338"/>
                  <a:gd name="T48" fmla="*/ 2147483647 w 762"/>
                  <a:gd name="T49" fmla="*/ 2147483647 h 1338"/>
                  <a:gd name="T50" fmla="*/ 2147483647 w 762"/>
                  <a:gd name="T51" fmla="*/ 2147483647 h 1338"/>
                  <a:gd name="T52" fmla="*/ 2147483647 w 762"/>
                  <a:gd name="T53" fmla="*/ 2147483647 h 1338"/>
                  <a:gd name="T54" fmla="*/ 2147483647 w 762"/>
                  <a:gd name="T55" fmla="*/ 2147483647 h 1338"/>
                  <a:gd name="T56" fmla="*/ 0 w 762"/>
                  <a:gd name="T57" fmla="*/ 2147483647 h 1338"/>
                  <a:gd name="T58" fmla="*/ 2147483647 w 762"/>
                  <a:gd name="T59" fmla="*/ 2147483647 h 1338"/>
                  <a:gd name="T60" fmla="*/ 2147483647 w 762"/>
                  <a:gd name="T61" fmla="*/ 2147483647 h 1338"/>
                  <a:gd name="T62" fmla="*/ 2147483647 w 762"/>
                  <a:gd name="T63" fmla="*/ 2147483647 h 1338"/>
                  <a:gd name="T64" fmla="*/ 2147483647 w 762"/>
                  <a:gd name="T65" fmla="*/ 2147483647 h 1338"/>
                  <a:gd name="T66" fmla="*/ 2147483647 w 762"/>
                  <a:gd name="T67" fmla="*/ 2147483647 h 1338"/>
                  <a:gd name="T68" fmla="*/ 2147483647 w 762"/>
                  <a:gd name="T69" fmla="*/ 2147483647 h 1338"/>
                  <a:gd name="T70" fmla="*/ 2147483647 w 762"/>
                  <a:gd name="T71" fmla="*/ 2147483647 h 1338"/>
                  <a:gd name="T72" fmla="*/ 2147483647 w 762"/>
                  <a:gd name="T73" fmla="*/ 2147483647 h 1338"/>
                  <a:gd name="T74" fmla="*/ 2147483647 w 762"/>
                  <a:gd name="T75" fmla="*/ 2147483647 h 1338"/>
                  <a:gd name="T76" fmla="*/ 2147483647 w 762"/>
                  <a:gd name="T77" fmla="*/ 2147483647 h 1338"/>
                  <a:gd name="T78" fmla="*/ 2147483647 w 762"/>
                  <a:gd name="T79" fmla="*/ 2147483647 h 1338"/>
                  <a:gd name="T80" fmla="*/ 2147483647 w 762"/>
                  <a:gd name="T81" fmla="*/ 2147483647 h 1338"/>
                  <a:gd name="T82" fmla="*/ 2147483647 w 762"/>
                  <a:gd name="T83" fmla="*/ 2147483647 h 1338"/>
                  <a:gd name="T84" fmla="*/ 2147483647 w 762"/>
                  <a:gd name="T85" fmla="*/ 2147483647 h 1338"/>
                  <a:gd name="T86" fmla="*/ 2147483647 w 762"/>
                  <a:gd name="T87" fmla="*/ 2147483647 h 1338"/>
                  <a:gd name="T88" fmla="*/ 2147483647 w 762"/>
                  <a:gd name="T89" fmla="*/ 2147483647 h 1338"/>
                  <a:gd name="T90" fmla="*/ 2147483647 w 762"/>
                  <a:gd name="T91" fmla="*/ 2147483647 h 1338"/>
                  <a:gd name="T92" fmla="*/ 2147483647 w 762"/>
                  <a:gd name="T93" fmla="*/ 2147483647 h 1338"/>
                  <a:gd name="T94" fmla="*/ 2147483647 w 762"/>
                  <a:gd name="T95" fmla="*/ 2147483647 h 1338"/>
                  <a:gd name="T96" fmla="*/ 2147483647 w 762"/>
                  <a:gd name="T97" fmla="*/ 2147483647 h 1338"/>
                  <a:gd name="T98" fmla="*/ 2147483647 w 762"/>
                  <a:gd name="T99" fmla="*/ 2147483647 h 1338"/>
                  <a:gd name="T100" fmla="*/ 2147483647 w 762"/>
                  <a:gd name="T101" fmla="*/ 2147483647 h 1338"/>
                  <a:gd name="T102" fmla="*/ 2147483647 w 762"/>
                  <a:gd name="T103" fmla="*/ 2147483647 h 1338"/>
                  <a:gd name="T104" fmla="*/ 2147483647 w 762"/>
                  <a:gd name="T105" fmla="*/ 2147483647 h 1338"/>
                  <a:gd name="T106" fmla="*/ 2147483647 w 762"/>
                  <a:gd name="T107" fmla="*/ 2147483647 h 1338"/>
                  <a:gd name="T108" fmla="*/ 2147483647 w 762"/>
                  <a:gd name="T109" fmla="*/ 2147483647 h 1338"/>
                  <a:gd name="T110" fmla="*/ 2147483647 w 762"/>
                  <a:gd name="T111" fmla="*/ 2147483647 h 1338"/>
                  <a:gd name="T112" fmla="*/ 2147483647 w 762"/>
                  <a:gd name="T113" fmla="*/ 2147483647 h 1338"/>
                  <a:gd name="T114" fmla="*/ 2147483647 w 762"/>
                  <a:gd name="T115" fmla="*/ 2147483647 h 1338"/>
                  <a:gd name="T116" fmla="*/ 2147483647 w 762"/>
                  <a:gd name="T117" fmla="*/ 2147483647 h 1338"/>
                  <a:gd name="T118" fmla="*/ 2147483647 w 762"/>
                  <a:gd name="T119" fmla="*/ 2147483647 h 1338"/>
                  <a:gd name="T120" fmla="*/ 2147483647 w 762"/>
                  <a:gd name="T121" fmla="*/ 2147483647 h 1338"/>
                  <a:gd name="T122" fmla="*/ 2147483647 w 762"/>
                  <a:gd name="T123" fmla="*/ 2147483647 h 133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62"/>
                  <a:gd name="T187" fmla="*/ 0 h 1338"/>
                  <a:gd name="T188" fmla="*/ 762 w 762"/>
                  <a:gd name="T189" fmla="*/ 1338 h 133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62" h="1338">
                    <a:moveTo>
                      <a:pt x="762" y="342"/>
                    </a:moveTo>
                    <a:lnTo>
                      <a:pt x="762" y="324"/>
                    </a:lnTo>
                    <a:lnTo>
                      <a:pt x="756" y="318"/>
                    </a:lnTo>
                    <a:lnTo>
                      <a:pt x="744" y="318"/>
                    </a:lnTo>
                    <a:lnTo>
                      <a:pt x="744" y="258"/>
                    </a:lnTo>
                    <a:lnTo>
                      <a:pt x="732" y="246"/>
                    </a:lnTo>
                    <a:lnTo>
                      <a:pt x="750" y="234"/>
                    </a:lnTo>
                    <a:lnTo>
                      <a:pt x="738" y="186"/>
                    </a:lnTo>
                    <a:lnTo>
                      <a:pt x="750" y="156"/>
                    </a:lnTo>
                    <a:lnTo>
                      <a:pt x="738" y="120"/>
                    </a:lnTo>
                    <a:lnTo>
                      <a:pt x="738" y="108"/>
                    </a:lnTo>
                    <a:lnTo>
                      <a:pt x="750" y="72"/>
                    </a:lnTo>
                    <a:lnTo>
                      <a:pt x="756" y="42"/>
                    </a:lnTo>
                    <a:lnTo>
                      <a:pt x="756" y="12"/>
                    </a:lnTo>
                    <a:lnTo>
                      <a:pt x="744" y="0"/>
                    </a:lnTo>
                    <a:lnTo>
                      <a:pt x="666" y="54"/>
                    </a:lnTo>
                    <a:lnTo>
                      <a:pt x="636" y="60"/>
                    </a:lnTo>
                    <a:lnTo>
                      <a:pt x="630" y="60"/>
                    </a:lnTo>
                    <a:lnTo>
                      <a:pt x="618" y="72"/>
                    </a:lnTo>
                    <a:lnTo>
                      <a:pt x="606" y="78"/>
                    </a:lnTo>
                    <a:lnTo>
                      <a:pt x="594" y="78"/>
                    </a:lnTo>
                    <a:lnTo>
                      <a:pt x="594" y="72"/>
                    </a:lnTo>
                    <a:lnTo>
                      <a:pt x="588" y="66"/>
                    </a:lnTo>
                    <a:lnTo>
                      <a:pt x="564" y="66"/>
                    </a:lnTo>
                    <a:lnTo>
                      <a:pt x="558" y="72"/>
                    </a:lnTo>
                    <a:lnTo>
                      <a:pt x="552" y="84"/>
                    </a:lnTo>
                    <a:lnTo>
                      <a:pt x="540" y="90"/>
                    </a:lnTo>
                    <a:lnTo>
                      <a:pt x="528" y="102"/>
                    </a:lnTo>
                    <a:lnTo>
                      <a:pt x="510" y="102"/>
                    </a:lnTo>
                    <a:lnTo>
                      <a:pt x="498" y="96"/>
                    </a:lnTo>
                    <a:lnTo>
                      <a:pt x="492" y="90"/>
                    </a:lnTo>
                    <a:lnTo>
                      <a:pt x="486" y="90"/>
                    </a:lnTo>
                    <a:lnTo>
                      <a:pt x="468" y="108"/>
                    </a:lnTo>
                    <a:lnTo>
                      <a:pt x="456" y="108"/>
                    </a:lnTo>
                    <a:lnTo>
                      <a:pt x="450" y="102"/>
                    </a:lnTo>
                    <a:lnTo>
                      <a:pt x="438" y="96"/>
                    </a:lnTo>
                    <a:lnTo>
                      <a:pt x="432" y="84"/>
                    </a:lnTo>
                    <a:lnTo>
                      <a:pt x="420" y="78"/>
                    </a:lnTo>
                    <a:lnTo>
                      <a:pt x="408" y="78"/>
                    </a:lnTo>
                    <a:lnTo>
                      <a:pt x="396" y="90"/>
                    </a:lnTo>
                    <a:lnTo>
                      <a:pt x="390" y="90"/>
                    </a:lnTo>
                    <a:lnTo>
                      <a:pt x="384" y="96"/>
                    </a:lnTo>
                    <a:lnTo>
                      <a:pt x="354" y="96"/>
                    </a:lnTo>
                    <a:lnTo>
                      <a:pt x="354" y="114"/>
                    </a:lnTo>
                    <a:lnTo>
                      <a:pt x="330" y="138"/>
                    </a:lnTo>
                    <a:lnTo>
                      <a:pt x="330" y="150"/>
                    </a:lnTo>
                    <a:lnTo>
                      <a:pt x="342" y="162"/>
                    </a:lnTo>
                    <a:lnTo>
                      <a:pt x="348" y="174"/>
                    </a:lnTo>
                    <a:lnTo>
                      <a:pt x="348" y="204"/>
                    </a:lnTo>
                    <a:lnTo>
                      <a:pt x="342" y="216"/>
                    </a:lnTo>
                    <a:lnTo>
                      <a:pt x="336" y="234"/>
                    </a:lnTo>
                    <a:lnTo>
                      <a:pt x="336" y="246"/>
                    </a:lnTo>
                    <a:lnTo>
                      <a:pt x="342" y="246"/>
                    </a:lnTo>
                    <a:lnTo>
                      <a:pt x="342" y="252"/>
                    </a:lnTo>
                    <a:lnTo>
                      <a:pt x="348" y="252"/>
                    </a:lnTo>
                    <a:lnTo>
                      <a:pt x="372" y="276"/>
                    </a:lnTo>
                    <a:lnTo>
                      <a:pt x="384" y="300"/>
                    </a:lnTo>
                    <a:lnTo>
                      <a:pt x="390" y="306"/>
                    </a:lnTo>
                    <a:lnTo>
                      <a:pt x="396" y="318"/>
                    </a:lnTo>
                    <a:lnTo>
                      <a:pt x="408" y="336"/>
                    </a:lnTo>
                    <a:lnTo>
                      <a:pt x="420" y="348"/>
                    </a:lnTo>
                    <a:lnTo>
                      <a:pt x="420" y="366"/>
                    </a:lnTo>
                    <a:lnTo>
                      <a:pt x="414" y="372"/>
                    </a:lnTo>
                    <a:lnTo>
                      <a:pt x="408" y="384"/>
                    </a:lnTo>
                    <a:lnTo>
                      <a:pt x="402" y="390"/>
                    </a:lnTo>
                    <a:lnTo>
                      <a:pt x="402" y="450"/>
                    </a:lnTo>
                    <a:lnTo>
                      <a:pt x="396" y="456"/>
                    </a:lnTo>
                    <a:lnTo>
                      <a:pt x="372" y="456"/>
                    </a:lnTo>
                    <a:lnTo>
                      <a:pt x="360" y="462"/>
                    </a:lnTo>
                    <a:lnTo>
                      <a:pt x="354" y="474"/>
                    </a:lnTo>
                    <a:lnTo>
                      <a:pt x="354" y="492"/>
                    </a:lnTo>
                    <a:lnTo>
                      <a:pt x="360" y="492"/>
                    </a:lnTo>
                    <a:lnTo>
                      <a:pt x="366" y="498"/>
                    </a:lnTo>
                    <a:lnTo>
                      <a:pt x="366" y="528"/>
                    </a:lnTo>
                    <a:lnTo>
                      <a:pt x="354" y="534"/>
                    </a:lnTo>
                    <a:lnTo>
                      <a:pt x="348" y="540"/>
                    </a:lnTo>
                    <a:lnTo>
                      <a:pt x="342" y="534"/>
                    </a:lnTo>
                    <a:lnTo>
                      <a:pt x="342" y="522"/>
                    </a:lnTo>
                    <a:lnTo>
                      <a:pt x="348" y="516"/>
                    </a:lnTo>
                    <a:lnTo>
                      <a:pt x="348" y="504"/>
                    </a:lnTo>
                    <a:lnTo>
                      <a:pt x="336" y="498"/>
                    </a:lnTo>
                    <a:lnTo>
                      <a:pt x="330" y="492"/>
                    </a:lnTo>
                    <a:lnTo>
                      <a:pt x="318" y="486"/>
                    </a:lnTo>
                    <a:lnTo>
                      <a:pt x="312" y="480"/>
                    </a:lnTo>
                    <a:lnTo>
                      <a:pt x="300" y="474"/>
                    </a:lnTo>
                    <a:lnTo>
                      <a:pt x="300" y="444"/>
                    </a:lnTo>
                    <a:lnTo>
                      <a:pt x="288" y="444"/>
                    </a:lnTo>
                    <a:lnTo>
                      <a:pt x="288" y="438"/>
                    </a:lnTo>
                    <a:lnTo>
                      <a:pt x="294" y="432"/>
                    </a:lnTo>
                    <a:lnTo>
                      <a:pt x="306" y="426"/>
                    </a:lnTo>
                    <a:lnTo>
                      <a:pt x="312" y="420"/>
                    </a:lnTo>
                    <a:lnTo>
                      <a:pt x="300" y="402"/>
                    </a:lnTo>
                    <a:lnTo>
                      <a:pt x="312" y="396"/>
                    </a:lnTo>
                    <a:lnTo>
                      <a:pt x="318" y="366"/>
                    </a:lnTo>
                    <a:lnTo>
                      <a:pt x="312" y="366"/>
                    </a:lnTo>
                    <a:lnTo>
                      <a:pt x="312" y="330"/>
                    </a:lnTo>
                    <a:lnTo>
                      <a:pt x="306" y="324"/>
                    </a:lnTo>
                    <a:lnTo>
                      <a:pt x="288" y="324"/>
                    </a:lnTo>
                    <a:lnTo>
                      <a:pt x="282" y="330"/>
                    </a:lnTo>
                    <a:lnTo>
                      <a:pt x="252" y="330"/>
                    </a:lnTo>
                    <a:lnTo>
                      <a:pt x="222" y="282"/>
                    </a:lnTo>
                    <a:lnTo>
                      <a:pt x="216" y="282"/>
                    </a:lnTo>
                    <a:lnTo>
                      <a:pt x="210" y="288"/>
                    </a:lnTo>
                    <a:lnTo>
                      <a:pt x="192" y="294"/>
                    </a:lnTo>
                    <a:lnTo>
                      <a:pt x="180" y="300"/>
                    </a:lnTo>
                    <a:lnTo>
                      <a:pt x="162" y="312"/>
                    </a:lnTo>
                    <a:lnTo>
                      <a:pt x="138" y="324"/>
                    </a:lnTo>
                    <a:lnTo>
                      <a:pt x="132" y="324"/>
                    </a:lnTo>
                    <a:lnTo>
                      <a:pt x="120" y="330"/>
                    </a:lnTo>
                    <a:lnTo>
                      <a:pt x="102" y="336"/>
                    </a:lnTo>
                    <a:lnTo>
                      <a:pt x="84" y="336"/>
                    </a:lnTo>
                    <a:lnTo>
                      <a:pt x="72" y="342"/>
                    </a:lnTo>
                    <a:lnTo>
                      <a:pt x="60" y="342"/>
                    </a:lnTo>
                    <a:lnTo>
                      <a:pt x="42" y="360"/>
                    </a:lnTo>
                    <a:lnTo>
                      <a:pt x="12" y="360"/>
                    </a:lnTo>
                    <a:lnTo>
                      <a:pt x="0" y="372"/>
                    </a:lnTo>
                    <a:lnTo>
                      <a:pt x="18" y="390"/>
                    </a:lnTo>
                    <a:lnTo>
                      <a:pt x="24" y="444"/>
                    </a:lnTo>
                    <a:lnTo>
                      <a:pt x="84" y="444"/>
                    </a:lnTo>
                    <a:lnTo>
                      <a:pt x="96" y="462"/>
                    </a:lnTo>
                    <a:lnTo>
                      <a:pt x="114" y="462"/>
                    </a:lnTo>
                    <a:lnTo>
                      <a:pt x="132" y="486"/>
                    </a:lnTo>
                    <a:lnTo>
                      <a:pt x="138" y="486"/>
                    </a:lnTo>
                    <a:lnTo>
                      <a:pt x="150" y="480"/>
                    </a:lnTo>
                    <a:lnTo>
                      <a:pt x="162" y="480"/>
                    </a:lnTo>
                    <a:lnTo>
                      <a:pt x="180" y="498"/>
                    </a:lnTo>
                    <a:lnTo>
                      <a:pt x="192" y="498"/>
                    </a:lnTo>
                    <a:lnTo>
                      <a:pt x="204" y="510"/>
                    </a:lnTo>
                    <a:lnTo>
                      <a:pt x="204" y="516"/>
                    </a:lnTo>
                    <a:lnTo>
                      <a:pt x="198" y="528"/>
                    </a:lnTo>
                    <a:lnTo>
                      <a:pt x="192" y="534"/>
                    </a:lnTo>
                    <a:lnTo>
                      <a:pt x="204" y="552"/>
                    </a:lnTo>
                    <a:lnTo>
                      <a:pt x="192" y="564"/>
                    </a:lnTo>
                    <a:lnTo>
                      <a:pt x="204" y="576"/>
                    </a:lnTo>
                    <a:lnTo>
                      <a:pt x="198" y="582"/>
                    </a:lnTo>
                    <a:lnTo>
                      <a:pt x="198" y="588"/>
                    </a:lnTo>
                    <a:lnTo>
                      <a:pt x="192" y="594"/>
                    </a:lnTo>
                    <a:lnTo>
                      <a:pt x="192" y="606"/>
                    </a:lnTo>
                    <a:lnTo>
                      <a:pt x="204" y="630"/>
                    </a:lnTo>
                    <a:lnTo>
                      <a:pt x="204" y="642"/>
                    </a:lnTo>
                    <a:lnTo>
                      <a:pt x="198" y="648"/>
                    </a:lnTo>
                    <a:lnTo>
                      <a:pt x="198" y="654"/>
                    </a:lnTo>
                    <a:lnTo>
                      <a:pt x="192" y="654"/>
                    </a:lnTo>
                    <a:lnTo>
                      <a:pt x="192" y="666"/>
                    </a:lnTo>
                    <a:lnTo>
                      <a:pt x="174" y="678"/>
                    </a:lnTo>
                    <a:lnTo>
                      <a:pt x="192" y="702"/>
                    </a:lnTo>
                    <a:lnTo>
                      <a:pt x="174" y="720"/>
                    </a:lnTo>
                    <a:lnTo>
                      <a:pt x="174" y="732"/>
                    </a:lnTo>
                    <a:lnTo>
                      <a:pt x="198" y="756"/>
                    </a:lnTo>
                    <a:lnTo>
                      <a:pt x="198" y="762"/>
                    </a:lnTo>
                    <a:lnTo>
                      <a:pt x="192" y="774"/>
                    </a:lnTo>
                    <a:lnTo>
                      <a:pt x="180" y="786"/>
                    </a:lnTo>
                    <a:lnTo>
                      <a:pt x="180" y="798"/>
                    </a:lnTo>
                    <a:lnTo>
                      <a:pt x="168" y="810"/>
                    </a:lnTo>
                    <a:lnTo>
                      <a:pt x="156" y="816"/>
                    </a:lnTo>
                    <a:lnTo>
                      <a:pt x="156" y="846"/>
                    </a:lnTo>
                    <a:lnTo>
                      <a:pt x="144" y="858"/>
                    </a:lnTo>
                    <a:lnTo>
                      <a:pt x="156" y="876"/>
                    </a:lnTo>
                    <a:lnTo>
                      <a:pt x="138" y="882"/>
                    </a:lnTo>
                    <a:lnTo>
                      <a:pt x="72" y="966"/>
                    </a:lnTo>
                    <a:lnTo>
                      <a:pt x="72" y="996"/>
                    </a:lnTo>
                    <a:lnTo>
                      <a:pt x="78" y="1014"/>
                    </a:lnTo>
                    <a:lnTo>
                      <a:pt x="78" y="1032"/>
                    </a:lnTo>
                    <a:lnTo>
                      <a:pt x="84" y="1044"/>
                    </a:lnTo>
                    <a:lnTo>
                      <a:pt x="84" y="1062"/>
                    </a:lnTo>
                    <a:lnTo>
                      <a:pt x="114" y="1122"/>
                    </a:lnTo>
                    <a:lnTo>
                      <a:pt x="114" y="1212"/>
                    </a:lnTo>
                    <a:lnTo>
                      <a:pt x="90" y="1248"/>
                    </a:lnTo>
                    <a:lnTo>
                      <a:pt x="114" y="1248"/>
                    </a:lnTo>
                    <a:lnTo>
                      <a:pt x="108" y="1260"/>
                    </a:lnTo>
                    <a:lnTo>
                      <a:pt x="108" y="1284"/>
                    </a:lnTo>
                    <a:lnTo>
                      <a:pt x="114" y="1290"/>
                    </a:lnTo>
                    <a:lnTo>
                      <a:pt x="120" y="1290"/>
                    </a:lnTo>
                    <a:lnTo>
                      <a:pt x="126" y="1314"/>
                    </a:lnTo>
                    <a:lnTo>
                      <a:pt x="144" y="1314"/>
                    </a:lnTo>
                    <a:lnTo>
                      <a:pt x="156" y="1326"/>
                    </a:lnTo>
                    <a:lnTo>
                      <a:pt x="162" y="1338"/>
                    </a:lnTo>
                    <a:lnTo>
                      <a:pt x="168" y="1320"/>
                    </a:lnTo>
                    <a:lnTo>
                      <a:pt x="168" y="1284"/>
                    </a:lnTo>
                    <a:lnTo>
                      <a:pt x="162" y="1272"/>
                    </a:lnTo>
                    <a:lnTo>
                      <a:pt x="156" y="1266"/>
                    </a:lnTo>
                    <a:lnTo>
                      <a:pt x="150" y="1266"/>
                    </a:lnTo>
                    <a:lnTo>
                      <a:pt x="150" y="1242"/>
                    </a:lnTo>
                    <a:lnTo>
                      <a:pt x="162" y="1230"/>
                    </a:lnTo>
                    <a:lnTo>
                      <a:pt x="222" y="1188"/>
                    </a:lnTo>
                    <a:lnTo>
                      <a:pt x="276" y="1158"/>
                    </a:lnTo>
                    <a:lnTo>
                      <a:pt x="294" y="1146"/>
                    </a:lnTo>
                    <a:lnTo>
                      <a:pt x="312" y="1140"/>
                    </a:lnTo>
                    <a:lnTo>
                      <a:pt x="330" y="1128"/>
                    </a:lnTo>
                    <a:lnTo>
                      <a:pt x="342" y="1122"/>
                    </a:lnTo>
                    <a:lnTo>
                      <a:pt x="360" y="1104"/>
                    </a:lnTo>
                    <a:lnTo>
                      <a:pt x="360" y="1080"/>
                    </a:lnTo>
                    <a:lnTo>
                      <a:pt x="354" y="1080"/>
                    </a:lnTo>
                    <a:lnTo>
                      <a:pt x="354" y="1086"/>
                    </a:lnTo>
                    <a:lnTo>
                      <a:pt x="348" y="1080"/>
                    </a:lnTo>
                    <a:lnTo>
                      <a:pt x="342" y="1080"/>
                    </a:lnTo>
                    <a:lnTo>
                      <a:pt x="342" y="1068"/>
                    </a:lnTo>
                    <a:lnTo>
                      <a:pt x="366" y="1020"/>
                    </a:lnTo>
                    <a:lnTo>
                      <a:pt x="366" y="990"/>
                    </a:lnTo>
                    <a:lnTo>
                      <a:pt x="360" y="984"/>
                    </a:lnTo>
                    <a:lnTo>
                      <a:pt x="360" y="978"/>
                    </a:lnTo>
                    <a:lnTo>
                      <a:pt x="372" y="948"/>
                    </a:lnTo>
                    <a:lnTo>
                      <a:pt x="366" y="942"/>
                    </a:lnTo>
                    <a:lnTo>
                      <a:pt x="348" y="960"/>
                    </a:lnTo>
                    <a:lnTo>
                      <a:pt x="354" y="918"/>
                    </a:lnTo>
                    <a:lnTo>
                      <a:pt x="348" y="906"/>
                    </a:lnTo>
                    <a:lnTo>
                      <a:pt x="336" y="900"/>
                    </a:lnTo>
                    <a:lnTo>
                      <a:pt x="330" y="888"/>
                    </a:lnTo>
                    <a:lnTo>
                      <a:pt x="330" y="870"/>
                    </a:lnTo>
                    <a:lnTo>
                      <a:pt x="336" y="858"/>
                    </a:lnTo>
                    <a:lnTo>
                      <a:pt x="336" y="834"/>
                    </a:lnTo>
                    <a:lnTo>
                      <a:pt x="324" y="822"/>
                    </a:lnTo>
                    <a:lnTo>
                      <a:pt x="318" y="822"/>
                    </a:lnTo>
                    <a:lnTo>
                      <a:pt x="312" y="816"/>
                    </a:lnTo>
                    <a:lnTo>
                      <a:pt x="312" y="792"/>
                    </a:lnTo>
                    <a:lnTo>
                      <a:pt x="318" y="780"/>
                    </a:lnTo>
                    <a:lnTo>
                      <a:pt x="324" y="762"/>
                    </a:lnTo>
                    <a:lnTo>
                      <a:pt x="336" y="750"/>
                    </a:lnTo>
                    <a:lnTo>
                      <a:pt x="372" y="732"/>
                    </a:lnTo>
                    <a:lnTo>
                      <a:pt x="378" y="726"/>
                    </a:lnTo>
                    <a:lnTo>
                      <a:pt x="378" y="714"/>
                    </a:lnTo>
                    <a:lnTo>
                      <a:pt x="390" y="690"/>
                    </a:lnTo>
                    <a:lnTo>
                      <a:pt x="396" y="684"/>
                    </a:lnTo>
                    <a:lnTo>
                      <a:pt x="402" y="684"/>
                    </a:lnTo>
                    <a:lnTo>
                      <a:pt x="414" y="678"/>
                    </a:lnTo>
                    <a:lnTo>
                      <a:pt x="420" y="678"/>
                    </a:lnTo>
                    <a:lnTo>
                      <a:pt x="426" y="672"/>
                    </a:lnTo>
                    <a:lnTo>
                      <a:pt x="450" y="660"/>
                    </a:lnTo>
                    <a:lnTo>
                      <a:pt x="462" y="648"/>
                    </a:lnTo>
                    <a:lnTo>
                      <a:pt x="474" y="612"/>
                    </a:lnTo>
                    <a:lnTo>
                      <a:pt x="498" y="576"/>
                    </a:lnTo>
                    <a:lnTo>
                      <a:pt x="522" y="564"/>
                    </a:lnTo>
                    <a:lnTo>
                      <a:pt x="558" y="552"/>
                    </a:lnTo>
                    <a:lnTo>
                      <a:pt x="600" y="534"/>
                    </a:lnTo>
                    <a:lnTo>
                      <a:pt x="624" y="522"/>
                    </a:lnTo>
                    <a:lnTo>
                      <a:pt x="630" y="516"/>
                    </a:lnTo>
                    <a:lnTo>
                      <a:pt x="666" y="498"/>
                    </a:lnTo>
                    <a:lnTo>
                      <a:pt x="672" y="492"/>
                    </a:lnTo>
                    <a:lnTo>
                      <a:pt x="684" y="486"/>
                    </a:lnTo>
                    <a:lnTo>
                      <a:pt x="684" y="474"/>
                    </a:lnTo>
                    <a:lnTo>
                      <a:pt x="714" y="444"/>
                    </a:lnTo>
                    <a:lnTo>
                      <a:pt x="714" y="432"/>
                    </a:lnTo>
                    <a:lnTo>
                      <a:pt x="720" y="420"/>
                    </a:lnTo>
                    <a:lnTo>
                      <a:pt x="732" y="414"/>
                    </a:lnTo>
                    <a:lnTo>
                      <a:pt x="738" y="402"/>
                    </a:lnTo>
                    <a:lnTo>
                      <a:pt x="744" y="396"/>
                    </a:lnTo>
                    <a:lnTo>
                      <a:pt x="744" y="378"/>
                    </a:lnTo>
                    <a:lnTo>
                      <a:pt x="750" y="372"/>
                    </a:lnTo>
                    <a:lnTo>
                      <a:pt x="762" y="348"/>
                    </a:lnTo>
                    <a:lnTo>
                      <a:pt x="762" y="3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6" name="Maurita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743325" y="3195638"/>
                <a:ext cx="346075" cy="404813"/>
              </a:xfrm>
              <a:custGeom>
                <a:avLst/>
                <a:gdLst>
                  <a:gd name="T0" fmla="*/ 2147483647 w 858"/>
                  <a:gd name="T1" fmla="*/ 2147483647 h 1002"/>
                  <a:gd name="T2" fmla="*/ 2147483647 w 858"/>
                  <a:gd name="T3" fmla="*/ 2147483647 h 1002"/>
                  <a:gd name="T4" fmla="*/ 2147483647 w 858"/>
                  <a:gd name="T5" fmla="*/ 2147483647 h 1002"/>
                  <a:gd name="T6" fmla="*/ 2147483647 w 858"/>
                  <a:gd name="T7" fmla="*/ 2147483647 h 1002"/>
                  <a:gd name="T8" fmla="*/ 2147483647 w 858"/>
                  <a:gd name="T9" fmla="*/ 2147483647 h 1002"/>
                  <a:gd name="T10" fmla="*/ 2147483647 w 858"/>
                  <a:gd name="T11" fmla="*/ 2147483647 h 1002"/>
                  <a:gd name="T12" fmla="*/ 2147483647 w 858"/>
                  <a:gd name="T13" fmla="*/ 2147483647 h 1002"/>
                  <a:gd name="T14" fmla="*/ 2147483647 w 858"/>
                  <a:gd name="T15" fmla="*/ 2147483647 h 1002"/>
                  <a:gd name="T16" fmla="*/ 2147483647 w 858"/>
                  <a:gd name="T17" fmla="*/ 2147483647 h 1002"/>
                  <a:gd name="T18" fmla="*/ 2147483647 w 858"/>
                  <a:gd name="T19" fmla="*/ 2147483647 h 1002"/>
                  <a:gd name="T20" fmla="*/ 2147483647 w 858"/>
                  <a:gd name="T21" fmla="*/ 2147483647 h 1002"/>
                  <a:gd name="T22" fmla="*/ 2147483647 w 858"/>
                  <a:gd name="T23" fmla="*/ 2147483647 h 1002"/>
                  <a:gd name="T24" fmla="*/ 2147483647 w 858"/>
                  <a:gd name="T25" fmla="*/ 2147483647 h 1002"/>
                  <a:gd name="T26" fmla="*/ 2147483647 w 858"/>
                  <a:gd name="T27" fmla="*/ 2147483647 h 1002"/>
                  <a:gd name="T28" fmla="*/ 2147483647 w 858"/>
                  <a:gd name="T29" fmla="*/ 2147483647 h 1002"/>
                  <a:gd name="T30" fmla="*/ 2147483647 w 858"/>
                  <a:gd name="T31" fmla="*/ 2147483647 h 1002"/>
                  <a:gd name="T32" fmla="*/ 2147483647 w 858"/>
                  <a:gd name="T33" fmla="*/ 2147483647 h 1002"/>
                  <a:gd name="T34" fmla="*/ 2147483647 w 858"/>
                  <a:gd name="T35" fmla="*/ 2147483647 h 1002"/>
                  <a:gd name="T36" fmla="*/ 2147483647 w 858"/>
                  <a:gd name="T37" fmla="*/ 2147483647 h 1002"/>
                  <a:gd name="T38" fmla="*/ 2147483647 w 858"/>
                  <a:gd name="T39" fmla="*/ 2147483647 h 1002"/>
                  <a:gd name="T40" fmla="*/ 2147483647 w 858"/>
                  <a:gd name="T41" fmla="*/ 2147483647 h 1002"/>
                  <a:gd name="T42" fmla="*/ 2147483647 w 858"/>
                  <a:gd name="T43" fmla="*/ 2147483647 h 1002"/>
                  <a:gd name="T44" fmla="*/ 2147483647 w 858"/>
                  <a:gd name="T45" fmla="*/ 2147483647 h 1002"/>
                  <a:gd name="T46" fmla="*/ 2147483647 w 858"/>
                  <a:gd name="T47" fmla="*/ 2147483647 h 1002"/>
                  <a:gd name="T48" fmla="*/ 2147483647 w 858"/>
                  <a:gd name="T49" fmla="*/ 2147483647 h 1002"/>
                  <a:gd name="T50" fmla="*/ 2147483647 w 858"/>
                  <a:gd name="T51" fmla="*/ 2147483647 h 1002"/>
                  <a:gd name="T52" fmla="*/ 2147483647 w 858"/>
                  <a:gd name="T53" fmla="*/ 2147483647 h 1002"/>
                  <a:gd name="T54" fmla="*/ 2147483647 w 858"/>
                  <a:gd name="T55" fmla="*/ 2147483647 h 1002"/>
                  <a:gd name="T56" fmla="*/ 2147483647 w 858"/>
                  <a:gd name="T57" fmla="*/ 2147483647 h 1002"/>
                  <a:gd name="T58" fmla="*/ 2147483647 w 858"/>
                  <a:gd name="T59" fmla="*/ 2147483647 h 1002"/>
                  <a:gd name="T60" fmla="*/ 2147483647 w 858"/>
                  <a:gd name="T61" fmla="*/ 2147483647 h 1002"/>
                  <a:gd name="T62" fmla="*/ 2147483647 w 858"/>
                  <a:gd name="T63" fmla="*/ 2147483647 h 1002"/>
                  <a:gd name="T64" fmla="*/ 2147483647 w 858"/>
                  <a:gd name="T65" fmla="*/ 2147483647 h 1002"/>
                  <a:gd name="T66" fmla="*/ 2147483647 w 858"/>
                  <a:gd name="T67" fmla="*/ 2147483647 h 1002"/>
                  <a:gd name="T68" fmla="*/ 2147483647 w 858"/>
                  <a:gd name="T69" fmla="*/ 2147483647 h 1002"/>
                  <a:gd name="T70" fmla="*/ 2147483647 w 858"/>
                  <a:gd name="T71" fmla="*/ 2147483647 h 1002"/>
                  <a:gd name="T72" fmla="*/ 2147483647 w 858"/>
                  <a:gd name="T73" fmla="*/ 2147483647 h 1002"/>
                  <a:gd name="T74" fmla="*/ 2147483647 w 858"/>
                  <a:gd name="T75" fmla="*/ 2147483647 h 1002"/>
                  <a:gd name="T76" fmla="*/ 2147483647 w 858"/>
                  <a:gd name="T77" fmla="*/ 2147483647 h 1002"/>
                  <a:gd name="T78" fmla="*/ 2147483647 w 858"/>
                  <a:gd name="T79" fmla="*/ 2147483647 h 1002"/>
                  <a:gd name="T80" fmla="*/ 2147483647 w 858"/>
                  <a:gd name="T81" fmla="*/ 2147483647 h 1002"/>
                  <a:gd name="T82" fmla="*/ 2147483647 w 858"/>
                  <a:gd name="T83" fmla="*/ 2147483647 h 1002"/>
                  <a:gd name="T84" fmla="*/ 2147483647 w 858"/>
                  <a:gd name="T85" fmla="*/ 2147483647 h 1002"/>
                  <a:gd name="T86" fmla="*/ 2147483647 w 858"/>
                  <a:gd name="T87" fmla="*/ 2147483647 h 1002"/>
                  <a:gd name="T88" fmla="*/ 2147483647 w 858"/>
                  <a:gd name="T89" fmla="*/ 2147483647 h 1002"/>
                  <a:gd name="T90" fmla="*/ 2147483647 w 858"/>
                  <a:gd name="T91" fmla="*/ 2147483647 h 1002"/>
                  <a:gd name="T92" fmla="*/ 2147483647 w 858"/>
                  <a:gd name="T93" fmla="*/ 2147483647 h 1002"/>
                  <a:gd name="T94" fmla="*/ 2147483647 w 858"/>
                  <a:gd name="T95" fmla="*/ 2147483647 h 1002"/>
                  <a:gd name="T96" fmla="*/ 2147483647 w 858"/>
                  <a:gd name="T97" fmla="*/ 2147483647 h 1002"/>
                  <a:gd name="T98" fmla="*/ 0 w 858"/>
                  <a:gd name="T99" fmla="*/ 2147483647 h 100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58"/>
                  <a:gd name="T151" fmla="*/ 0 h 1002"/>
                  <a:gd name="T152" fmla="*/ 858 w 858"/>
                  <a:gd name="T153" fmla="*/ 1002 h 100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58" h="1002">
                    <a:moveTo>
                      <a:pt x="0" y="498"/>
                    </a:moveTo>
                    <a:lnTo>
                      <a:pt x="18" y="498"/>
                    </a:lnTo>
                    <a:lnTo>
                      <a:pt x="18" y="528"/>
                    </a:lnTo>
                    <a:lnTo>
                      <a:pt x="24" y="534"/>
                    </a:lnTo>
                    <a:lnTo>
                      <a:pt x="30" y="534"/>
                    </a:lnTo>
                    <a:lnTo>
                      <a:pt x="30" y="528"/>
                    </a:lnTo>
                    <a:lnTo>
                      <a:pt x="36" y="522"/>
                    </a:lnTo>
                    <a:lnTo>
                      <a:pt x="48" y="558"/>
                    </a:lnTo>
                    <a:lnTo>
                      <a:pt x="42" y="600"/>
                    </a:lnTo>
                    <a:lnTo>
                      <a:pt x="30" y="600"/>
                    </a:lnTo>
                    <a:lnTo>
                      <a:pt x="36" y="624"/>
                    </a:lnTo>
                    <a:lnTo>
                      <a:pt x="24" y="630"/>
                    </a:lnTo>
                    <a:lnTo>
                      <a:pt x="30" y="642"/>
                    </a:lnTo>
                    <a:lnTo>
                      <a:pt x="36" y="648"/>
                    </a:lnTo>
                    <a:lnTo>
                      <a:pt x="48" y="666"/>
                    </a:lnTo>
                    <a:lnTo>
                      <a:pt x="60" y="690"/>
                    </a:lnTo>
                    <a:lnTo>
                      <a:pt x="60" y="720"/>
                    </a:lnTo>
                    <a:lnTo>
                      <a:pt x="54" y="738"/>
                    </a:lnTo>
                    <a:lnTo>
                      <a:pt x="54" y="750"/>
                    </a:lnTo>
                    <a:lnTo>
                      <a:pt x="48" y="756"/>
                    </a:lnTo>
                    <a:lnTo>
                      <a:pt x="48" y="804"/>
                    </a:lnTo>
                    <a:lnTo>
                      <a:pt x="42" y="816"/>
                    </a:lnTo>
                    <a:lnTo>
                      <a:pt x="30" y="822"/>
                    </a:lnTo>
                    <a:lnTo>
                      <a:pt x="24" y="840"/>
                    </a:lnTo>
                    <a:lnTo>
                      <a:pt x="18" y="852"/>
                    </a:lnTo>
                    <a:lnTo>
                      <a:pt x="18" y="864"/>
                    </a:lnTo>
                    <a:lnTo>
                      <a:pt x="12" y="876"/>
                    </a:lnTo>
                    <a:lnTo>
                      <a:pt x="12" y="906"/>
                    </a:lnTo>
                    <a:lnTo>
                      <a:pt x="18" y="900"/>
                    </a:lnTo>
                    <a:lnTo>
                      <a:pt x="36" y="864"/>
                    </a:lnTo>
                    <a:lnTo>
                      <a:pt x="42" y="858"/>
                    </a:lnTo>
                    <a:lnTo>
                      <a:pt x="54" y="852"/>
                    </a:lnTo>
                    <a:lnTo>
                      <a:pt x="60" y="852"/>
                    </a:lnTo>
                    <a:lnTo>
                      <a:pt x="66" y="858"/>
                    </a:lnTo>
                    <a:lnTo>
                      <a:pt x="72" y="858"/>
                    </a:lnTo>
                    <a:lnTo>
                      <a:pt x="84" y="852"/>
                    </a:lnTo>
                    <a:lnTo>
                      <a:pt x="114" y="858"/>
                    </a:lnTo>
                    <a:lnTo>
                      <a:pt x="114" y="840"/>
                    </a:lnTo>
                    <a:lnTo>
                      <a:pt x="138" y="852"/>
                    </a:lnTo>
                    <a:lnTo>
                      <a:pt x="162" y="852"/>
                    </a:lnTo>
                    <a:lnTo>
                      <a:pt x="174" y="858"/>
                    </a:lnTo>
                    <a:lnTo>
                      <a:pt x="180" y="858"/>
                    </a:lnTo>
                    <a:lnTo>
                      <a:pt x="186" y="870"/>
                    </a:lnTo>
                    <a:lnTo>
                      <a:pt x="198" y="882"/>
                    </a:lnTo>
                    <a:lnTo>
                      <a:pt x="204" y="894"/>
                    </a:lnTo>
                    <a:lnTo>
                      <a:pt x="216" y="888"/>
                    </a:lnTo>
                    <a:lnTo>
                      <a:pt x="234" y="888"/>
                    </a:lnTo>
                    <a:lnTo>
                      <a:pt x="240" y="894"/>
                    </a:lnTo>
                    <a:lnTo>
                      <a:pt x="240" y="900"/>
                    </a:lnTo>
                    <a:lnTo>
                      <a:pt x="246" y="912"/>
                    </a:lnTo>
                    <a:lnTo>
                      <a:pt x="246" y="942"/>
                    </a:lnTo>
                    <a:lnTo>
                      <a:pt x="264" y="942"/>
                    </a:lnTo>
                    <a:lnTo>
                      <a:pt x="270" y="948"/>
                    </a:lnTo>
                    <a:lnTo>
                      <a:pt x="270" y="972"/>
                    </a:lnTo>
                    <a:lnTo>
                      <a:pt x="300" y="978"/>
                    </a:lnTo>
                    <a:lnTo>
                      <a:pt x="312" y="1002"/>
                    </a:lnTo>
                    <a:lnTo>
                      <a:pt x="330" y="1002"/>
                    </a:lnTo>
                    <a:lnTo>
                      <a:pt x="342" y="996"/>
                    </a:lnTo>
                    <a:lnTo>
                      <a:pt x="348" y="996"/>
                    </a:lnTo>
                    <a:lnTo>
                      <a:pt x="348" y="948"/>
                    </a:lnTo>
                    <a:lnTo>
                      <a:pt x="360" y="936"/>
                    </a:lnTo>
                    <a:lnTo>
                      <a:pt x="378" y="936"/>
                    </a:lnTo>
                    <a:lnTo>
                      <a:pt x="402" y="960"/>
                    </a:lnTo>
                    <a:lnTo>
                      <a:pt x="408" y="972"/>
                    </a:lnTo>
                    <a:lnTo>
                      <a:pt x="420" y="948"/>
                    </a:lnTo>
                    <a:lnTo>
                      <a:pt x="456" y="948"/>
                    </a:lnTo>
                    <a:lnTo>
                      <a:pt x="462" y="954"/>
                    </a:lnTo>
                    <a:lnTo>
                      <a:pt x="492" y="954"/>
                    </a:lnTo>
                    <a:lnTo>
                      <a:pt x="504" y="948"/>
                    </a:lnTo>
                    <a:lnTo>
                      <a:pt x="510" y="948"/>
                    </a:lnTo>
                    <a:lnTo>
                      <a:pt x="510" y="936"/>
                    </a:lnTo>
                    <a:lnTo>
                      <a:pt x="516" y="930"/>
                    </a:lnTo>
                    <a:lnTo>
                      <a:pt x="522" y="930"/>
                    </a:lnTo>
                    <a:lnTo>
                      <a:pt x="522" y="942"/>
                    </a:lnTo>
                    <a:lnTo>
                      <a:pt x="786" y="942"/>
                    </a:lnTo>
                    <a:lnTo>
                      <a:pt x="798" y="900"/>
                    </a:lnTo>
                    <a:lnTo>
                      <a:pt x="804" y="894"/>
                    </a:lnTo>
                    <a:lnTo>
                      <a:pt x="804" y="882"/>
                    </a:lnTo>
                    <a:lnTo>
                      <a:pt x="786" y="864"/>
                    </a:lnTo>
                    <a:lnTo>
                      <a:pt x="780" y="864"/>
                    </a:lnTo>
                    <a:lnTo>
                      <a:pt x="738" y="174"/>
                    </a:lnTo>
                    <a:lnTo>
                      <a:pt x="858" y="180"/>
                    </a:lnTo>
                    <a:lnTo>
                      <a:pt x="600" y="0"/>
                    </a:lnTo>
                    <a:lnTo>
                      <a:pt x="594" y="48"/>
                    </a:lnTo>
                    <a:lnTo>
                      <a:pt x="588" y="54"/>
                    </a:lnTo>
                    <a:lnTo>
                      <a:pt x="588" y="90"/>
                    </a:lnTo>
                    <a:lnTo>
                      <a:pt x="366" y="96"/>
                    </a:lnTo>
                    <a:lnTo>
                      <a:pt x="366" y="108"/>
                    </a:lnTo>
                    <a:lnTo>
                      <a:pt x="354" y="114"/>
                    </a:lnTo>
                    <a:lnTo>
                      <a:pt x="354" y="306"/>
                    </a:lnTo>
                    <a:lnTo>
                      <a:pt x="348" y="312"/>
                    </a:lnTo>
                    <a:lnTo>
                      <a:pt x="336" y="318"/>
                    </a:lnTo>
                    <a:lnTo>
                      <a:pt x="306" y="318"/>
                    </a:lnTo>
                    <a:lnTo>
                      <a:pt x="282" y="330"/>
                    </a:lnTo>
                    <a:lnTo>
                      <a:pt x="276" y="342"/>
                    </a:lnTo>
                    <a:lnTo>
                      <a:pt x="276" y="360"/>
                    </a:lnTo>
                    <a:lnTo>
                      <a:pt x="282" y="372"/>
                    </a:lnTo>
                    <a:lnTo>
                      <a:pt x="276" y="474"/>
                    </a:lnTo>
                    <a:lnTo>
                      <a:pt x="0" y="474"/>
                    </a:lnTo>
                    <a:lnTo>
                      <a:pt x="0" y="49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7" name="Mali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870325" y="3265488"/>
                <a:ext cx="466725" cy="484188"/>
              </a:xfrm>
              <a:custGeom>
                <a:avLst/>
                <a:gdLst>
                  <a:gd name="T0" fmla="*/ 2147483647 w 1164"/>
                  <a:gd name="T1" fmla="*/ 2147483647 h 1200"/>
                  <a:gd name="T2" fmla="*/ 2147483647 w 1164"/>
                  <a:gd name="T3" fmla="*/ 2147483647 h 1200"/>
                  <a:gd name="T4" fmla="*/ 2147483647 w 1164"/>
                  <a:gd name="T5" fmla="*/ 2147483647 h 1200"/>
                  <a:gd name="T6" fmla="*/ 2147483647 w 1164"/>
                  <a:gd name="T7" fmla="*/ 2147483647 h 1200"/>
                  <a:gd name="T8" fmla="*/ 2147483647 w 1164"/>
                  <a:gd name="T9" fmla="*/ 2147483647 h 1200"/>
                  <a:gd name="T10" fmla="*/ 2147483647 w 1164"/>
                  <a:gd name="T11" fmla="*/ 2147483647 h 1200"/>
                  <a:gd name="T12" fmla="*/ 2147483647 w 1164"/>
                  <a:gd name="T13" fmla="*/ 2147483647 h 1200"/>
                  <a:gd name="T14" fmla="*/ 2147483647 w 1164"/>
                  <a:gd name="T15" fmla="*/ 2147483647 h 1200"/>
                  <a:gd name="T16" fmla="*/ 2147483647 w 1164"/>
                  <a:gd name="T17" fmla="*/ 2147483647 h 1200"/>
                  <a:gd name="T18" fmla="*/ 2147483647 w 1164"/>
                  <a:gd name="T19" fmla="*/ 2147483647 h 1200"/>
                  <a:gd name="T20" fmla="*/ 2147483647 w 1164"/>
                  <a:gd name="T21" fmla="*/ 2147483647 h 1200"/>
                  <a:gd name="T22" fmla="*/ 2147483647 w 1164"/>
                  <a:gd name="T23" fmla="*/ 2147483647 h 1200"/>
                  <a:gd name="T24" fmla="*/ 2147483647 w 1164"/>
                  <a:gd name="T25" fmla="*/ 2147483647 h 1200"/>
                  <a:gd name="T26" fmla="*/ 2147483647 w 1164"/>
                  <a:gd name="T27" fmla="*/ 2147483647 h 1200"/>
                  <a:gd name="T28" fmla="*/ 2147483647 w 1164"/>
                  <a:gd name="T29" fmla="*/ 2147483647 h 1200"/>
                  <a:gd name="T30" fmla="*/ 2147483647 w 1164"/>
                  <a:gd name="T31" fmla="*/ 2147483647 h 1200"/>
                  <a:gd name="T32" fmla="*/ 2147483647 w 1164"/>
                  <a:gd name="T33" fmla="*/ 2147483647 h 1200"/>
                  <a:gd name="T34" fmla="*/ 2147483647 w 1164"/>
                  <a:gd name="T35" fmla="*/ 2147483647 h 1200"/>
                  <a:gd name="T36" fmla="*/ 2147483647 w 1164"/>
                  <a:gd name="T37" fmla="*/ 2147483647 h 1200"/>
                  <a:gd name="T38" fmla="*/ 2147483647 w 1164"/>
                  <a:gd name="T39" fmla="*/ 2147483647 h 1200"/>
                  <a:gd name="T40" fmla="*/ 2147483647 w 1164"/>
                  <a:gd name="T41" fmla="*/ 2147483647 h 1200"/>
                  <a:gd name="T42" fmla="*/ 2147483647 w 1164"/>
                  <a:gd name="T43" fmla="*/ 2147483647 h 1200"/>
                  <a:gd name="T44" fmla="*/ 2147483647 w 1164"/>
                  <a:gd name="T45" fmla="*/ 2147483647 h 1200"/>
                  <a:gd name="T46" fmla="*/ 2147483647 w 1164"/>
                  <a:gd name="T47" fmla="*/ 2147483647 h 1200"/>
                  <a:gd name="T48" fmla="*/ 2147483647 w 1164"/>
                  <a:gd name="T49" fmla="*/ 2147483647 h 1200"/>
                  <a:gd name="T50" fmla="*/ 2147483647 w 1164"/>
                  <a:gd name="T51" fmla="*/ 2147483647 h 1200"/>
                  <a:gd name="T52" fmla="*/ 2147483647 w 1164"/>
                  <a:gd name="T53" fmla="*/ 2147483647 h 1200"/>
                  <a:gd name="T54" fmla="*/ 0 w 1164"/>
                  <a:gd name="T55" fmla="*/ 2147483647 h 1200"/>
                  <a:gd name="T56" fmla="*/ 2147483647 w 1164"/>
                  <a:gd name="T57" fmla="*/ 2147483647 h 1200"/>
                  <a:gd name="T58" fmla="*/ 2147483647 w 1164"/>
                  <a:gd name="T59" fmla="*/ 2147483647 h 1200"/>
                  <a:gd name="T60" fmla="*/ 2147483647 w 1164"/>
                  <a:gd name="T61" fmla="*/ 2147483647 h 1200"/>
                  <a:gd name="T62" fmla="*/ 2147483647 w 1164"/>
                  <a:gd name="T63" fmla="*/ 2147483647 h 1200"/>
                  <a:gd name="T64" fmla="*/ 2147483647 w 1164"/>
                  <a:gd name="T65" fmla="*/ 2147483647 h 1200"/>
                  <a:gd name="T66" fmla="*/ 2147483647 w 1164"/>
                  <a:gd name="T67" fmla="*/ 2147483647 h 1200"/>
                  <a:gd name="T68" fmla="*/ 2147483647 w 1164"/>
                  <a:gd name="T69" fmla="*/ 2147483647 h 1200"/>
                  <a:gd name="T70" fmla="*/ 2147483647 w 1164"/>
                  <a:gd name="T71" fmla="*/ 2147483647 h 1200"/>
                  <a:gd name="T72" fmla="*/ 2147483647 w 1164"/>
                  <a:gd name="T73" fmla="*/ 2147483647 h 1200"/>
                  <a:gd name="T74" fmla="*/ 2147483647 w 1164"/>
                  <a:gd name="T75" fmla="*/ 2147483647 h 1200"/>
                  <a:gd name="T76" fmla="*/ 2147483647 w 1164"/>
                  <a:gd name="T77" fmla="*/ 2147483647 h 1200"/>
                  <a:gd name="T78" fmla="*/ 2147483647 w 1164"/>
                  <a:gd name="T79" fmla="*/ 2147483647 h 1200"/>
                  <a:gd name="T80" fmla="*/ 2147483647 w 1164"/>
                  <a:gd name="T81" fmla="*/ 2147483647 h 1200"/>
                  <a:gd name="T82" fmla="*/ 2147483647 w 1164"/>
                  <a:gd name="T83" fmla="*/ 2147483647 h 1200"/>
                  <a:gd name="T84" fmla="*/ 2147483647 w 1164"/>
                  <a:gd name="T85" fmla="*/ 2147483647 h 1200"/>
                  <a:gd name="T86" fmla="*/ 2147483647 w 1164"/>
                  <a:gd name="T87" fmla="*/ 2147483647 h 1200"/>
                  <a:gd name="T88" fmla="*/ 2147483647 w 1164"/>
                  <a:gd name="T89" fmla="*/ 2147483647 h 1200"/>
                  <a:gd name="T90" fmla="*/ 2147483647 w 1164"/>
                  <a:gd name="T91" fmla="*/ 2147483647 h 1200"/>
                  <a:gd name="T92" fmla="*/ 2147483647 w 1164"/>
                  <a:gd name="T93" fmla="*/ 2147483647 h 1200"/>
                  <a:gd name="T94" fmla="*/ 2147483647 w 1164"/>
                  <a:gd name="T95" fmla="*/ 2147483647 h 1200"/>
                  <a:gd name="T96" fmla="*/ 2147483647 w 1164"/>
                  <a:gd name="T97" fmla="*/ 2147483647 h 1200"/>
                  <a:gd name="T98" fmla="*/ 2147483647 w 1164"/>
                  <a:gd name="T99" fmla="*/ 2147483647 h 1200"/>
                  <a:gd name="T100" fmla="*/ 2147483647 w 1164"/>
                  <a:gd name="T101" fmla="*/ 2147483647 h 1200"/>
                  <a:gd name="T102" fmla="*/ 2147483647 w 1164"/>
                  <a:gd name="T103" fmla="*/ 2147483647 h 1200"/>
                  <a:gd name="T104" fmla="*/ 2147483647 w 1164"/>
                  <a:gd name="T105" fmla="*/ 2147483647 h 1200"/>
                  <a:gd name="T106" fmla="*/ 2147483647 w 1164"/>
                  <a:gd name="T107" fmla="*/ 2147483647 h 120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164"/>
                  <a:gd name="T163" fmla="*/ 0 h 1200"/>
                  <a:gd name="T164" fmla="*/ 1164 w 1164"/>
                  <a:gd name="T165" fmla="*/ 1200 h 120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164" h="1200">
                    <a:moveTo>
                      <a:pt x="612" y="954"/>
                    </a:moveTo>
                    <a:lnTo>
                      <a:pt x="636" y="948"/>
                    </a:lnTo>
                    <a:lnTo>
                      <a:pt x="636" y="912"/>
                    </a:lnTo>
                    <a:lnTo>
                      <a:pt x="654" y="912"/>
                    </a:lnTo>
                    <a:lnTo>
                      <a:pt x="654" y="906"/>
                    </a:lnTo>
                    <a:lnTo>
                      <a:pt x="660" y="900"/>
                    </a:lnTo>
                    <a:lnTo>
                      <a:pt x="666" y="888"/>
                    </a:lnTo>
                    <a:lnTo>
                      <a:pt x="678" y="882"/>
                    </a:lnTo>
                    <a:lnTo>
                      <a:pt x="684" y="870"/>
                    </a:lnTo>
                    <a:lnTo>
                      <a:pt x="690" y="864"/>
                    </a:lnTo>
                    <a:lnTo>
                      <a:pt x="696" y="864"/>
                    </a:lnTo>
                    <a:lnTo>
                      <a:pt x="708" y="876"/>
                    </a:lnTo>
                    <a:lnTo>
                      <a:pt x="720" y="876"/>
                    </a:lnTo>
                    <a:lnTo>
                      <a:pt x="720" y="870"/>
                    </a:lnTo>
                    <a:lnTo>
                      <a:pt x="726" y="864"/>
                    </a:lnTo>
                    <a:lnTo>
                      <a:pt x="726" y="846"/>
                    </a:lnTo>
                    <a:lnTo>
                      <a:pt x="750" y="846"/>
                    </a:lnTo>
                    <a:lnTo>
                      <a:pt x="768" y="822"/>
                    </a:lnTo>
                    <a:lnTo>
                      <a:pt x="792" y="822"/>
                    </a:lnTo>
                    <a:lnTo>
                      <a:pt x="810" y="804"/>
                    </a:lnTo>
                    <a:lnTo>
                      <a:pt x="858" y="804"/>
                    </a:lnTo>
                    <a:lnTo>
                      <a:pt x="882" y="816"/>
                    </a:lnTo>
                    <a:lnTo>
                      <a:pt x="930" y="804"/>
                    </a:lnTo>
                    <a:lnTo>
                      <a:pt x="954" y="786"/>
                    </a:lnTo>
                    <a:lnTo>
                      <a:pt x="1020" y="792"/>
                    </a:lnTo>
                    <a:lnTo>
                      <a:pt x="1020" y="774"/>
                    </a:lnTo>
                    <a:lnTo>
                      <a:pt x="1068" y="780"/>
                    </a:lnTo>
                    <a:lnTo>
                      <a:pt x="1080" y="774"/>
                    </a:lnTo>
                    <a:lnTo>
                      <a:pt x="1104" y="774"/>
                    </a:lnTo>
                    <a:lnTo>
                      <a:pt x="1122" y="768"/>
                    </a:lnTo>
                    <a:lnTo>
                      <a:pt x="1134" y="762"/>
                    </a:lnTo>
                    <a:lnTo>
                      <a:pt x="1140" y="750"/>
                    </a:lnTo>
                    <a:lnTo>
                      <a:pt x="1140" y="732"/>
                    </a:lnTo>
                    <a:lnTo>
                      <a:pt x="1146" y="720"/>
                    </a:lnTo>
                    <a:lnTo>
                      <a:pt x="1146" y="708"/>
                    </a:lnTo>
                    <a:lnTo>
                      <a:pt x="1164" y="684"/>
                    </a:lnTo>
                    <a:lnTo>
                      <a:pt x="1164" y="480"/>
                    </a:lnTo>
                    <a:lnTo>
                      <a:pt x="1140" y="480"/>
                    </a:lnTo>
                    <a:lnTo>
                      <a:pt x="1134" y="486"/>
                    </a:lnTo>
                    <a:lnTo>
                      <a:pt x="1104" y="486"/>
                    </a:lnTo>
                    <a:lnTo>
                      <a:pt x="1092" y="480"/>
                    </a:lnTo>
                    <a:lnTo>
                      <a:pt x="1086" y="474"/>
                    </a:lnTo>
                    <a:lnTo>
                      <a:pt x="1086" y="468"/>
                    </a:lnTo>
                    <a:lnTo>
                      <a:pt x="1104" y="450"/>
                    </a:lnTo>
                    <a:lnTo>
                      <a:pt x="1104" y="432"/>
                    </a:lnTo>
                    <a:lnTo>
                      <a:pt x="1092" y="408"/>
                    </a:lnTo>
                    <a:lnTo>
                      <a:pt x="1080" y="402"/>
                    </a:lnTo>
                    <a:lnTo>
                      <a:pt x="1050" y="402"/>
                    </a:lnTo>
                    <a:lnTo>
                      <a:pt x="1044" y="408"/>
                    </a:lnTo>
                    <a:lnTo>
                      <a:pt x="1038" y="408"/>
                    </a:lnTo>
                    <a:lnTo>
                      <a:pt x="1032" y="378"/>
                    </a:lnTo>
                    <a:lnTo>
                      <a:pt x="996" y="378"/>
                    </a:lnTo>
                    <a:lnTo>
                      <a:pt x="984" y="366"/>
                    </a:lnTo>
                    <a:lnTo>
                      <a:pt x="984" y="348"/>
                    </a:lnTo>
                    <a:lnTo>
                      <a:pt x="978" y="342"/>
                    </a:lnTo>
                    <a:lnTo>
                      <a:pt x="954" y="342"/>
                    </a:lnTo>
                    <a:lnTo>
                      <a:pt x="954" y="318"/>
                    </a:lnTo>
                    <a:lnTo>
                      <a:pt x="546" y="6"/>
                    </a:lnTo>
                    <a:lnTo>
                      <a:pt x="426" y="0"/>
                    </a:lnTo>
                    <a:lnTo>
                      <a:pt x="468" y="690"/>
                    </a:lnTo>
                    <a:lnTo>
                      <a:pt x="474" y="690"/>
                    </a:lnTo>
                    <a:lnTo>
                      <a:pt x="492" y="708"/>
                    </a:lnTo>
                    <a:lnTo>
                      <a:pt x="492" y="720"/>
                    </a:lnTo>
                    <a:lnTo>
                      <a:pt x="486" y="726"/>
                    </a:lnTo>
                    <a:lnTo>
                      <a:pt x="474" y="768"/>
                    </a:lnTo>
                    <a:lnTo>
                      <a:pt x="210" y="768"/>
                    </a:lnTo>
                    <a:lnTo>
                      <a:pt x="210" y="756"/>
                    </a:lnTo>
                    <a:lnTo>
                      <a:pt x="204" y="756"/>
                    </a:lnTo>
                    <a:lnTo>
                      <a:pt x="198" y="762"/>
                    </a:lnTo>
                    <a:lnTo>
                      <a:pt x="198" y="774"/>
                    </a:lnTo>
                    <a:lnTo>
                      <a:pt x="192" y="774"/>
                    </a:lnTo>
                    <a:lnTo>
                      <a:pt x="180" y="780"/>
                    </a:lnTo>
                    <a:lnTo>
                      <a:pt x="150" y="780"/>
                    </a:lnTo>
                    <a:lnTo>
                      <a:pt x="144" y="774"/>
                    </a:lnTo>
                    <a:lnTo>
                      <a:pt x="108" y="774"/>
                    </a:lnTo>
                    <a:lnTo>
                      <a:pt x="96" y="798"/>
                    </a:lnTo>
                    <a:lnTo>
                      <a:pt x="90" y="786"/>
                    </a:lnTo>
                    <a:lnTo>
                      <a:pt x="66" y="762"/>
                    </a:lnTo>
                    <a:lnTo>
                      <a:pt x="48" y="762"/>
                    </a:lnTo>
                    <a:lnTo>
                      <a:pt x="36" y="774"/>
                    </a:lnTo>
                    <a:lnTo>
                      <a:pt x="36" y="822"/>
                    </a:lnTo>
                    <a:lnTo>
                      <a:pt x="30" y="822"/>
                    </a:lnTo>
                    <a:lnTo>
                      <a:pt x="18" y="828"/>
                    </a:lnTo>
                    <a:lnTo>
                      <a:pt x="0" y="828"/>
                    </a:lnTo>
                    <a:lnTo>
                      <a:pt x="0" y="852"/>
                    </a:lnTo>
                    <a:lnTo>
                      <a:pt x="12" y="870"/>
                    </a:lnTo>
                    <a:lnTo>
                      <a:pt x="12" y="876"/>
                    </a:lnTo>
                    <a:lnTo>
                      <a:pt x="24" y="888"/>
                    </a:lnTo>
                    <a:lnTo>
                      <a:pt x="24" y="906"/>
                    </a:lnTo>
                    <a:lnTo>
                      <a:pt x="18" y="912"/>
                    </a:lnTo>
                    <a:lnTo>
                      <a:pt x="18" y="936"/>
                    </a:lnTo>
                    <a:lnTo>
                      <a:pt x="24" y="942"/>
                    </a:lnTo>
                    <a:lnTo>
                      <a:pt x="36" y="942"/>
                    </a:lnTo>
                    <a:lnTo>
                      <a:pt x="36" y="936"/>
                    </a:lnTo>
                    <a:lnTo>
                      <a:pt x="42" y="936"/>
                    </a:lnTo>
                    <a:lnTo>
                      <a:pt x="48" y="942"/>
                    </a:lnTo>
                    <a:lnTo>
                      <a:pt x="54" y="954"/>
                    </a:lnTo>
                    <a:lnTo>
                      <a:pt x="54" y="1032"/>
                    </a:lnTo>
                    <a:lnTo>
                      <a:pt x="60" y="1044"/>
                    </a:lnTo>
                    <a:lnTo>
                      <a:pt x="60" y="1050"/>
                    </a:lnTo>
                    <a:lnTo>
                      <a:pt x="66" y="1056"/>
                    </a:lnTo>
                    <a:lnTo>
                      <a:pt x="72" y="1050"/>
                    </a:lnTo>
                    <a:lnTo>
                      <a:pt x="78" y="1038"/>
                    </a:lnTo>
                    <a:lnTo>
                      <a:pt x="90" y="1026"/>
                    </a:lnTo>
                    <a:lnTo>
                      <a:pt x="102" y="1038"/>
                    </a:lnTo>
                    <a:lnTo>
                      <a:pt x="108" y="1050"/>
                    </a:lnTo>
                    <a:lnTo>
                      <a:pt x="108" y="1062"/>
                    </a:lnTo>
                    <a:lnTo>
                      <a:pt x="114" y="1050"/>
                    </a:lnTo>
                    <a:lnTo>
                      <a:pt x="126" y="1038"/>
                    </a:lnTo>
                    <a:lnTo>
                      <a:pt x="132" y="1026"/>
                    </a:lnTo>
                    <a:lnTo>
                      <a:pt x="138" y="1026"/>
                    </a:lnTo>
                    <a:lnTo>
                      <a:pt x="144" y="1032"/>
                    </a:lnTo>
                    <a:lnTo>
                      <a:pt x="150" y="1032"/>
                    </a:lnTo>
                    <a:lnTo>
                      <a:pt x="162" y="1038"/>
                    </a:lnTo>
                    <a:lnTo>
                      <a:pt x="168" y="1044"/>
                    </a:lnTo>
                    <a:lnTo>
                      <a:pt x="180" y="1050"/>
                    </a:lnTo>
                    <a:lnTo>
                      <a:pt x="198" y="1032"/>
                    </a:lnTo>
                    <a:lnTo>
                      <a:pt x="198" y="1014"/>
                    </a:lnTo>
                    <a:lnTo>
                      <a:pt x="204" y="1008"/>
                    </a:lnTo>
                    <a:lnTo>
                      <a:pt x="216" y="1008"/>
                    </a:lnTo>
                    <a:lnTo>
                      <a:pt x="228" y="1014"/>
                    </a:lnTo>
                    <a:lnTo>
                      <a:pt x="228" y="1032"/>
                    </a:lnTo>
                    <a:lnTo>
                      <a:pt x="246" y="1044"/>
                    </a:lnTo>
                    <a:lnTo>
                      <a:pt x="234" y="1074"/>
                    </a:lnTo>
                    <a:lnTo>
                      <a:pt x="270" y="1092"/>
                    </a:lnTo>
                    <a:lnTo>
                      <a:pt x="246" y="1128"/>
                    </a:lnTo>
                    <a:lnTo>
                      <a:pt x="270" y="1128"/>
                    </a:lnTo>
                    <a:lnTo>
                      <a:pt x="270" y="1164"/>
                    </a:lnTo>
                    <a:lnTo>
                      <a:pt x="300" y="1194"/>
                    </a:lnTo>
                    <a:lnTo>
                      <a:pt x="312" y="1200"/>
                    </a:lnTo>
                    <a:lnTo>
                      <a:pt x="312" y="1182"/>
                    </a:lnTo>
                    <a:lnTo>
                      <a:pt x="318" y="1176"/>
                    </a:lnTo>
                    <a:lnTo>
                      <a:pt x="330" y="1176"/>
                    </a:lnTo>
                    <a:lnTo>
                      <a:pt x="348" y="1182"/>
                    </a:lnTo>
                    <a:lnTo>
                      <a:pt x="366" y="1200"/>
                    </a:lnTo>
                    <a:lnTo>
                      <a:pt x="372" y="1182"/>
                    </a:lnTo>
                    <a:lnTo>
                      <a:pt x="390" y="1182"/>
                    </a:lnTo>
                    <a:lnTo>
                      <a:pt x="396" y="1158"/>
                    </a:lnTo>
                    <a:lnTo>
                      <a:pt x="408" y="1176"/>
                    </a:lnTo>
                    <a:lnTo>
                      <a:pt x="420" y="1152"/>
                    </a:lnTo>
                    <a:lnTo>
                      <a:pt x="420" y="1188"/>
                    </a:lnTo>
                    <a:lnTo>
                      <a:pt x="444" y="1194"/>
                    </a:lnTo>
                    <a:lnTo>
                      <a:pt x="450" y="1188"/>
                    </a:lnTo>
                    <a:lnTo>
                      <a:pt x="456" y="1176"/>
                    </a:lnTo>
                    <a:lnTo>
                      <a:pt x="462" y="1170"/>
                    </a:lnTo>
                    <a:lnTo>
                      <a:pt x="474" y="1170"/>
                    </a:lnTo>
                    <a:lnTo>
                      <a:pt x="468" y="1116"/>
                    </a:lnTo>
                    <a:lnTo>
                      <a:pt x="492" y="1116"/>
                    </a:lnTo>
                    <a:lnTo>
                      <a:pt x="504" y="1092"/>
                    </a:lnTo>
                    <a:lnTo>
                      <a:pt x="480" y="1062"/>
                    </a:lnTo>
                    <a:lnTo>
                      <a:pt x="498" y="1050"/>
                    </a:lnTo>
                    <a:lnTo>
                      <a:pt x="504" y="1050"/>
                    </a:lnTo>
                    <a:lnTo>
                      <a:pt x="510" y="1044"/>
                    </a:lnTo>
                    <a:lnTo>
                      <a:pt x="546" y="1044"/>
                    </a:lnTo>
                    <a:lnTo>
                      <a:pt x="546" y="1032"/>
                    </a:lnTo>
                    <a:lnTo>
                      <a:pt x="540" y="1026"/>
                    </a:lnTo>
                    <a:lnTo>
                      <a:pt x="546" y="1026"/>
                    </a:lnTo>
                    <a:lnTo>
                      <a:pt x="552" y="1020"/>
                    </a:lnTo>
                    <a:lnTo>
                      <a:pt x="552" y="990"/>
                    </a:lnTo>
                    <a:lnTo>
                      <a:pt x="570" y="990"/>
                    </a:lnTo>
                    <a:lnTo>
                      <a:pt x="570" y="960"/>
                    </a:lnTo>
                    <a:lnTo>
                      <a:pt x="564" y="954"/>
                    </a:lnTo>
                    <a:lnTo>
                      <a:pt x="582" y="924"/>
                    </a:lnTo>
                    <a:lnTo>
                      <a:pt x="612" y="95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8" name="Malawi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46675" y="4383088"/>
                <a:ext cx="93663" cy="252413"/>
              </a:xfrm>
              <a:custGeom>
                <a:avLst/>
                <a:gdLst>
                  <a:gd name="T0" fmla="*/ 2147483647 w 234"/>
                  <a:gd name="T1" fmla="*/ 2147483647 h 624"/>
                  <a:gd name="T2" fmla="*/ 2147483647 w 234"/>
                  <a:gd name="T3" fmla="*/ 2147483647 h 624"/>
                  <a:gd name="T4" fmla="*/ 2147483647 w 234"/>
                  <a:gd name="T5" fmla="*/ 2147483647 h 624"/>
                  <a:gd name="T6" fmla="*/ 2147483647 w 234"/>
                  <a:gd name="T7" fmla="*/ 2147483647 h 624"/>
                  <a:gd name="T8" fmla="*/ 2147483647 w 234"/>
                  <a:gd name="T9" fmla="*/ 2147483647 h 624"/>
                  <a:gd name="T10" fmla="*/ 2147483647 w 234"/>
                  <a:gd name="T11" fmla="*/ 2147483647 h 624"/>
                  <a:gd name="T12" fmla="*/ 2147483647 w 234"/>
                  <a:gd name="T13" fmla="*/ 2147483647 h 624"/>
                  <a:gd name="T14" fmla="*/ 2147483647 w 234"/>
                  <a:gd name="T15" fmla="*/ 2147483647 h 624"/>
                  <a:gd name="T16" fmla="*/ 2147483647 w 234"/>
                  <a:gd name="T17" fmla="*/ 2147483647 h 624"/>
                  <a:gd name="T18" fmla="*/ 2147483647 w 234"/>
                  <a:gd name="T19" fmla="*/ 2147483647 h 624"/>
                  <a:gd name="T20" fmla="*/ 2147483647 w 234"/>
                  <a:gd name="T21" fmla="*/ 2147483647 h 624"/>
                  <a:gd name="T22" fmla="*/ 2147483647 w 234"/>
                  <a:gd name="T23" fmla="*/ 2147483647 h 624"/>
                  <a:gd name="T24" fmla="*/ 2147483647 w 234"/>
                  <a:gd name="T25" fmla="*/ 2147483647 h 624"/>
                  <a:gd name="T26" fmla="*/ 2147483647 w 234"/>
                  <a:gd name="T27" fmla="*/ 2147483647 h 624"/>
                  <a:gd name="T28" fmla="*/ 2147483647 w 234"/>
                  <a:gd name="T29" fmla="*/ 2147483647 h 624"/>
                  <a:gd name="T30" fmla="*/ 2147483647 w 234"/>
                  <a:gd name="T31" fmla="*/ 2147483647 h 624"/>
                  <a:gd name="T32" fmla="*/ 2147483647 w 234"/>
                  <a:gd name="T33" fmla="*/ 2147483647 h 624"/>
                  <a:gd name="T34" fmla="*/ 2147483647 w 234"/>
                  <a:gd name="T35" fmla="*/ 2147483647 h 624"/>
                  <a:gd name="T36" fmla="*/ 2147483647 w 234"/>
                  <a:gd name="T37" fmla="*/ 2147483647 h 624"/>
                  <a:gd name="T38" fmla="*/ 2147483647 w 234"/>
                  <a:gd name="T39" fmla="*/ 2147483647 h 624"/>
                  <a:gd name="T40" fmla="*/ 2147483647 w 234"/>
                  <a:gd name="T41" fmla="*/ 2147483647 h 624"/>
                  <a:gd name="T42" fmla="*/ 2147483647 w 234"/>
                  <a:gd name="T43" fmla="*/ 2147483647 h 624"/>
                  <a:gd name="T44" fmla="*/ 2147483647 w 234"/>
                  <a:gd name="T45" fmla="*/ 2147483647 h 624"/>
                  <a:gd name="T46" fmla="*/ 2147483647 w 234"/>
                  <a:gd name="T47" fmla="*/ 0 h 624"/>
                  <a:gd name="T48" fmla="*/ 2147483647 w 234"/>
                  <a:gd name="T49" fmla="*/ 2147483647 h 624"/>
                  <a:gd name="T50" fmla="*/ 2147483647 w 234"/>
                  <a:gd name="T51" fmla="*/ 2147483647 h 624"/>
                  <a:gd name="T52" fmla="*/ 2147483647 w 234"/>
                  <a:gd name="T53" fmla="*/ 2147483647 h 624"/>
                  <a:gd name="T54" fmla="*/ 2147483647 w 234"/>
                  <a:gd name="T55" fmla="*/ 2147483647 h 624"/>
                  <a:gd name="T56" fmla="*/ 2147483647 w 234"/>
                  <a:gd name="T57" fmla="*/ 2147483647 h 624"/>
                  <a:gd name="T58" fmla="*/ 2147483647 w 234"/>
                  <a:gd name="T59" fmla="*/ 2147483647 h 624"/>
                  <a:gd name="T60" fmla="*/ 2147483647 w 234"/>
                  <a:gd name="T61" fmla="*/ 2147483647 h 624"/>
                  <a:gd name="T62" fmla="*/ 2147483647 w 234"/>
                  <a:gd name="T63" fmla="*/ 2147483647 h 624"/>
                  <a:gd name="T64" fmla="*/ 2147483647 w 234"/>
                  <a:gd name="T65" fmla="*/ 2147483647 h 624"/>
                  <a:gd name="T66" fmla="*/ 2147483647 w 234"/>
                  <a:gd name="T67" fmla="*/ 2147483647 h 624"/>
                  <a:gd name="T68" fmla="*/ 2147483647 w 234"/>
                  <a:gd name="T69" fmla="*/ 2147483647 h 624"/>
                  <a:gd name="T70" fmla="*/ 2147483647 w 234"/>
                  <a:gd name="T71" fmla="*/ 2147483647 h 624"/>
                  <a:gd name="T72" fmla="*/ 2147483647 w 234"/>
                  <a:gd name="T73" fmla="*/ 2147483647 h 624"/>
                  <a:gd name="T74" fmla="*/ 0 w 234"/>
                  <a:gd name="T75" fmla="*/ 2147483647 h 624"/>
                  <a:gd name="T76" fmla="*/ 2147483647 w 234"/>
                  <a:gd name="T77" fmla="*/ 2147483647 h 624"/>
                  <a:gd name="T78" fmla="*/ 2147483647 w 234"/>
                  <a:gd name="T79" fmla="*/ 2147483647 h 624"/>
                  <a:gd name="T80" fmla="*/ 2147483647 w 234"/>
                  <a:gd name="T81" fmla="*/ 2147483647 h 624"/>
                  <a:gd name="T82" fmla="*/ 2147483647 w 234"/>
                  <a:gd name="T83" fmla="*/ 2147483647 h 624"/>
                  <a:gd name="T84" fmla="*/ 2147483647 w 234"/>
                  <a:gd name="T85" fmla="*/ 2147483647 h 624"/>
                  <a:gd name="T86" fmla="*/ 2147483647 w 234"/>
                  <a:gd name="T87" fmla="*/ 2147483647 h 624"/>
                  <a:gd name="T88" fmla="*/ 2147483647 w 234"/>
                  <a:gd name="T89" fmla="*/ 2147483647 h 624"/>
                  <a:gd name="T90" fmla="*/ 2147483647 w 234"/>
                  <a:gd name="T91" fmla="*/ 2147483647 h 624"/>
                  <a:gd name="T92" fmla="*/ 2147483647 w 234"/>
                  <a:gd name="T93" fmla="*/ 2147483647 h 624"/>
                  <a:gd name="T94" fmla="*/ 2147483647 w 234"/>
                  <a:gd name="T95" fmla="*/ 2147483647 h 624"/>
                  <a:gd name="T96" fmla="*/ 2147483647 w 234"/>
                  <a:gd name="T97" fmla="*/ 2147483647 h 624"/>
                  <a:gd name="T98" fmla="*/ 2147483647 w 234"/>
                  <a:gd name="T99" fmla="*/ 2147483647 h 624"/>
                  <a:gd name="T100" fmla="*/ 2147483647 w 234"/>
                  <a:gd name="T101" fmla="*/ 2147483647 h 624"/>
                  <a:gd name="T102" fmla="*/ 2147483647 w 234"/>
                  <a:gd name="T103" fmla="*/ 2147483647 h 624"/>
                  <a:gd name="T104" fmla="*/ 2147483647 w 234"/>
                  <a:gd name="T105" fmla="*/ 2147483647 h 624"/>
                  <a:gd name="T106" fmla="*/ 2147483647 w 234"/>
                  <a:gd name="T107" fmla="*/ 2147483647 h 624"/>
                  <a:gd name="T108" fmla="*/ 2147483647 w 234"/>
                  <a:gd name="T109" fmla="*/ 2147483647 h 624"/>
                  <a:gd name="T110" fmla="*/ 2147483647 w 234"/>
                  <a:gd name="T111" fmla="*/ 2147483647 h 624"/>
                  <a:gd name="T112" fmla="*/ 2147483647 w 234"/>
                  <a:gd name="T113" fmla="*/ 2147483647 h 624"/>
                  <a:gd name="T114" fmla="*/ 2147483647 w 234"/>
                  <a:gd name="T115" fmla="*/ 2147483647 h 624"/>
                  <a:gd name="T116" fmla="*/ 2147483647 w 234"/>
                  <a:gd name="T117" fmla="*/ 2147483647 h 6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34"/>
                  <a:gd name="T178" fmla="*/ 0 h 624"/>
                  <a:gd name="T179" fmla="*/ 234 w 234"/>
                  <a:gd name="T180" fmla="*/ 624 h 6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34" h="624">
                    <a:moveTo>
                      <a:pt x="234" y="432"/>
                    </a:moveTo>
                    <a:lnTo>
                      <a:pt x="222" y="420"/>
                    </a:lnTo>
                    <a:lnTo>
                      <a:pt x="210" y="402"/>
                    </a:lnTo>
                    <a:lnTo>
                      <a:pt x="204" y="390"/>
                    </a:lnTo>
                    <a:lnTo>
                      <a:pt x="198" y="384"/>
                    </a:lnTo>
                    <a:lnTo>
                      <a:pt x="186" y="360"/>
                    </a:lnTo>
                    <a:lnTo>
                      <a:pt x="162" y="336"/>
                    </a:lnTo>
                    <a:lnTo>
                      <a:pt x="156" y="336"/>
                    </a:lnTo>
                    <a:lnTo>
                      <a:pt x="156" y="330"/>
                    </a:lnTo>
                    <a:lnTo>
                      <a:pt x="150" y="330"/>
                    </a:lnTo>
                    <a:lnTo>
                      <a:pt x="150" y="342"/>
                    </a:lnTo>
                    <a:lnTo>
                      <a:pt x="156" y="342"/>
                    </a:lnTo>
                    <a:lnTo>
                      <a:pt x="168" y="354"/>
                    </a:lnTo>
                    <a:lnTo>
                      <a:pt x="168" y="366"/>
                    </a:lnTo>
                    <a:lnTo>
                      <a:pt x="174" y="378"/>
                    </a:lnTo>
                    <a:lnTo>
                      <a:pt x="174" y="390"/>
                    </a:lnTo>
                    <a:lnTo>
                      <a:pt x="168" y="396"/>
                    </a:lnTo>
                    <a:lnTo>
                      <a:pt x="162" y="396"/>
                    </a:lnTo>
                    <a:lnTo>
                      <a:pt x="162" y="390"/>
                    </a:lnTo>
                    <a:lnTo>
                      <a:pt x="156" y="384"/>
                    </a:lnTo>
                    <a:lnTo>
                      <a:pt x="156" y="378"/>
                    </a:lnTo>
                    <a:lnTo>
                      <a:pt x="144" y="384"/>
                    </a:lnTo>
                    <a:lnTo>
                      <a:pt x="132" y="384"/>
                    </a:lnTo>
                    <a:lnTo>
                      <a:pt x="132" y="360"/>
                    </a:lnTo>
                    <a:lnTo>
                      <a:pt x="126" y="354"/>
                    </a:lnTo>
                    <a:lnTo>
                      <a:pt x="126" y="342"/>
                    </a:lnTo>
                    <a:lnTo>
                      <a:pt x="120" y="330"/>
                    </a:lnTo>
                    <a:lnTo>
                      <a:pt x="120" y="282"/>
                    </a:lnTo>
                    <a:lnTo>
                      <a:pt x="84" y="246"/>
                    </a:lnTo>
                    <a:lnTo>
                      <a:pt x="90" y="240"/>
                    </a:lnTo>
                    <a:lnTo>
                      <a:pt x="90" y="222"/>
                    </a:lnTo>
                    <a:lnTo>
                      <a:pt x="96" y="210"/>
                    </a:lnTo>
                    <a:lnTo>
                      <a:pt x="114" y="192"/>
                    </a:lnTo>
                    <a:lnTo>
                      <a:pt x="120" y="180"/>
                    </a:lnTo>
                    <a:lnTo>
                      <a:pt x="126" y="174"/>
                    </a:lnTo>
                    <a:lnTo>
                      <a:pt x="126" y="156"/>
                    </a:lnTo>
                    <a:lnTo>
                      <a:pt x="120" y="150"/>
                    </a:lnTo>
                    <a:lnTo>
                      <a:pt x="120" y="102"/>
                    </a:lnTo>
                    <a:lnTo>
                      <a:pt x="114" y="78"/>
                    </a:lnTo>
                    <a:lnTo>
                      <a:pt x="114" y="60"/>
                    </a:lnTo>
                    <a:lnTo>
                      <a:pt x="102" y="60"/>
                    </a:lnTo>
                    <a:lnTo>
                      <a:pt x="84" y="42"/>
                    </a:lnTo>
                    <a:lnTo>
                      <a:pt x="84" y="36"/>
                    </a:lnTo>
                    <a:lnTo>
                      <a:pt x="90" y="24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54" y="24"/>
                    </a:lnTo>
                    <a:lnTo>
                      <a:pt x="54" y="66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66" y="84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54" y="108"/>
                    </a:lnTo>
                    <a:lnTo>
                      <a:pt x="48" y="114"/>
                    </a:lnTo>
                    <a:lnTo>
                      <a:pt x="42" y="114"/>
                    </a:lnTo>
                    <a:lnTo>
                      <a:pt x="42" y="132"/>
                    </a:lnTo>
                    <a:lnTo>
                      <a:pt x="54" y="138"/>
                    </a:lnTo>
                    <a:lnTo>
                      <a:pt x="48" y="156"/>
                    </a:lnTo>
                    <a:lnTo>
                      <a:pt x="48" y="228"/>
                    </a:lnTo>
                    <a:lnTo>
                      <a:pt x="60" y="228"/>
                    </a:lnTo>
                    <a:lnTo>
                      <a:pt x="60" y="234"/>
                    </a:lnTo>
                    <a:lnTo>
                      <a:pt x="42" y="252"/>
                    </a:lnTo>
                    <a:lnTo>
                      <a:pt x="30" y="258"/>
                    </a:lnTo>
                    <a:lnTo>
                      <a:pt x="24" y="264"/>
                    </a:lnTo>
                    <a:lnTo>
                      <a:pt x="18" y="264"/>
                    </a:lnTo>
                    <a:lnTo>
                      <a:pt x="24" y="300"/>
                    </a:lnTo>
                    <a:lnTo>
                      <a:pt x="18" y="312"/>
                    </a:lnTo>
                    <a:lnTo>
                      <a:pt x="12" y="318"/>
                    </a:lnTo>
                    <a:lnTo>
                      <a:pt x="6" y="330"/>
                    </a:lnTo>
                    <a:lnTo>
                      <a:pt x="0" y="336"/>
                    </a:lnTo>
                    <a:lnTo>
                      <a:pt x="0" y="342"/>
                    </a:lnTo>
                    <a:lnTo>
                      <a:pt x="12" y="348"/>
                    </a:lnTo>
                    <a:lnTo>
                      <a:pt x="24" y="360"/>
                    </a:lnTo>
                    <a:lnTo>
                      <a:pt x="36" y="366"/>
                    </a:lnTo>
                    <a:lnTo>
                      <a:pt x="66" y="414"/>
                    </a:lnTo>
                    <a:lnTo>
                      <a:pt x="96" y="414"/>
                    </a:lnTo>
                    <a:lnTo>
                      <a:pt x="102" y="408"/>
                    </a:lnTo>
                    <a:lnTo>
                      <a:pt x="120" y="408"/>
                    </a:lnTo>
                    <a:lnTo>
                      <a:pt x="126" y="414"/>
                    </a:lnTo>
                    <a:lnTo>
                      <a:pt x="126" y="450"/>
                    </a:lnTo>
                    <a:lnTo>
                      <a:pt x="132" y="450"/>
                    </a:lnTo>
                    <a:lnTo>
                      <a:pt x="126" y="480"/>
                    </a:lnTo>
                    <a:lnTo>
                      <a:pt x="114" y="486"/>
                    </a:lnTo>
                    <a:lnTo>
                      <a:pt x="126" y="504"/>
                    </a:lnTo>
                    <a:lnTo>
                      <a:pt x="120" y="510"/>
                    </a:lnTo>
                    <a:lnTo>
                      <a:pt x="108" y="516"/>
                    </a:lnTo>
                    <a:lnTo>
                      <a:pt x="102" y="522"/>
                    </a:lnTo>
                    <a:lnTo>
                      <a:pt x="102" y="528"/>
                    </a:lnTo>
                    <a:lnTo>
                      <a:pt x="114" y="528"/>
                    </a:lnTo>
                    <a:lnTo>
                      <a:pt x="114" y="558"/>
                    </a:lnTo>
                    <a:lnTo>
                      <a:pt x="126" y="564"/>
                    </a:lnTo>
                    <a:lnTo>
                      <a:pt x="132" y="570"/>
                    </a:lnTo>
                    <a:lnTo>
                      <a:pt x="144" y="576"/>
                    </a:lnTo>
                    <a:lnTo>
                      <a:pt x="150" y="582"/>
                    </a:lnTo>
                    <a:lnTo>
                      <a:pt x="162" y="588"/>
                    </a:lnTo>
                    <a:lnTo>
                      <a:pt x="162" y="600"/>
                    </a:lnTo>
                    <a:lnTo>
                      <a:pt x="156" y="606"/>
                    </a:lnTo>
                    <a:lnTo>
                      <a:pt x="156" y="618"/>
                    </a:lnTo>
                    <a:lnTo>
                      <a:pt x="162" y="624"/>
                    </a:lnTo>
                    <a:lnTo>
                      <a:pt x="168" y="618"/>
                    </a:lnTo>
                    <a:lnTo>
                      <a:pt x="180" y="612"/>
                    </a:lnTo>
                    <a:lnTo>
                      <a:pt x="180" y="582"/>
                    </a:lnTo>
                    <a:lnTo>
                      <a:pt x="174" y="576"/>
                    </a:lnTo>
                    <a:lnTo>
                      <a:pt x="168" y="576"/>
                    </a:lnTo>
                    <a:lnTo>
                      <a:pt x="168" y="558"/>
                    </a:lnTo>
                    <a:lnTo>
                      <a:pt x="174" y="546"/>
                    </a:lnTo>
                    <a:lnTo>
                      <a:pt x="186" y="540"/>
                    </a:lnTo>
                    <a:lnTo>
                      <a:pt x="210" y="540"/>
                    </a:lnTo>
                    <a:lnTo>
                      <a:pt x="216" y="534"/>
                    </a:lnTo>
                    <a:lnTo>
                      <a:pt x="216" y="474"/>
                    </a:lnTo>
                    <a:lnTo>
                      <a:pt x="222" y="468"/>
                    </a:lnTo>
                    <a:lnTo>
                      <a:pt x="228" y="456"/>
                    </a:lnTo>
                    <a:lnTo>
                      <a:pt x="234" y="450"/>
                    </a:lnTo>
                    <a:lnTo>
                      <a:pt x="234" y="4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69" name="Madagascar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421313" y="4476751"/>
                <a:ext cx="239713" cy="438150"/>
              </a:xfrm>
              <a:custGeom>
                <a:avLst/>
                <a:gdLst>
                  <a:gd name="T0" fmla="*/ 2147483647 w 594"/>
                  <a:gd name="T1" fmla="*/ 2147483647 h 1092"/>
                  <a:gd name="T2" fmla="*/ 2147483647 w 594"/>
                  <a:gd name="T3" fmla="*/ 2147483647 h 1092"/>
                  <a:gd name="T4" fmla="*/ 2147483647 w 594"/>
                  <a:gd name="T5" fmla="*/ 2147483647 h 1092"/>
                  <a:gd name="T6" fmla="*/ 2147483647 w 594"/>
                  <a:gd name="T7" fmla="*/ 2147483647 h 1092"/>
                  <a:gd name="T8" fmla="*/ 2147483647 w 594"/>
                  <a:gd name="T9" fmla="*/ 2147483647 h 1092"/>
                  <a:gd name="T10" fmla="*/ 2147483647 w 594"/>
                  <a:gd name="T11" fmla="*/ 2147483647 h 1092"/>
                  <a:gd name="T12" fmla="*/ 2147483647 w 594"/>
                  <a:gd name="T13" fmla="*/ 2147483647 h 1092"/>
                  <a:gd name="T14" fmla="*/ 2147483647 w 594"/>
                  <a:gd name="T15" fmla="*/ 2147483647 h 1092"/>
                  <a:gd name="T16" fmla="*/ 2147483647 w 594"/>
                  <a:gd name="T17" fmla="*/ 2147483647 h 1092"/>
                  <a:gd name="T18" fmla="*/ 2147483647 w 594"/>
                  <a:gd name="T19" fmla="*/ 2147483647 h 1092"/>
                  <a:gd name="T20" fmla="*/ 2147483647 w 594"/>
                  <a:gd name="T21" fmla="*/ 2147483647 h 1092"/>
                  <a:gd name="T22" fmla="*/ 2147483647 w 594"/>
                  <a:gd name="T23" fmla="*/ 2147483647 h 1092"/>
                  <a:gd name="T24" fmla="*/ 2147483647 w 594"/>
                  <a:gd name="T25" fmla="*/ 2147483647 h 1092"/>
                  <a:gd name="T26" fmla="*/ 2147483647 w 594"/>
                  <a:gd name="T27" fmla="*/ 2147483647 h 1092"/>
                  <a:gd name="T28" fmla="*/ 2147483647 w 594"/>
                  <a:gd name="T29" fmla="*/ 2147483647 h 1092"/>
                  <a:gd name="T30" fmla="*/ 2147483647 w 594"/>
                  <a:gd name="T31" fmla="*/ 2147483647 h 1092"/>
                  <a:gd name="T32" fmla="*/ 2147483647 w 594"/>
                  <a:gd name="T33" fmla="*/ 0 h 1092"/>
                  <a:gd name="T34" fmla="*/ 2147483647 w 594"/>
                  <a:gd name="T35" fmla="*/ 2147483647 h 1092"/>
                  <a:gd name="T36" fmla="*/ 2147483647 w 594"/>
                  <a:gd name="T37" fmla="*/ 2147483647 h 1092"/>
                  <a:gd name="T38" fmla="*/ 2147483647 w 594"/>
                  <a:gd name="T39" fmla="*/ 2147483647 h 1092"/>
                  <a:gd name="T40" fmla="*/ 2147483647 w 594"/>
                  <a:gd name="T41" fmla="*/ 2147483647 h 1092"/>
                  <a:gd name="T42" fmla="*/ 2147483647 w 594"/>
                  <a:gd name="T43" fmla="*/ 2147483647 h 1092"/>
                  <a:gd name="T44" fmla="*/ 2147483647 w 594"/>
                  <a:gd name="T45" fmla="*/ 2147483647 h 1092"/>
                  <a:gd name="T46" fmla="*/ 2147483647 w 594"/>
                  <a:gd name="T47" fmla="*/ 2147483647 h 1092"/>
                  <a:gd name="T48" fmla="*/ 2147483647 w 594"/>
                  <a:gd name="T49" fmla="*/ 2147483647 h 1092"/>
                  <a:gd name="T50" fmla="*/ 2147483647 w 594"/>
                  <a:gd name="T51" fmla="*/ 2147483647 h 1092"/>
                  <a:gd name="T52" fmla="*/ 2147483647 w 594"/>
                  <a:gd name="T53" fmla="*/ 2147483647 h 1092"/>
                  <a:gd name="T54" fmla="*/ 2147483647 w 594"/>
                  <a:gd name="T55" fmla="*/ 2147483647 h 1092"/>
                  <a:gd name="T56" fmla="*/ 2147483647 w 594"/>
                  <a:gd name="T57" fmla="*/ 2147483647 h 1092"/>
                  <a:gd name="T58" fmla="*/ 2147483647 w 594"/>
                  <a:gd name="T59" fmla="*/ 2147483647 h 1092"/>
                  <a:gd name="T60" fmla="*/ 2147483647 w 594"/>
                  <a:gd name="T61" fmla="*/ 2147483647 h 1092"/>
                  <a:gd name="T62" fmla="*/ 2147483647 w 594"/>
                  <a:gd name="T63" fmla="*/ 2147483647 h 1092"/>
                  <a:gd name="T64" fmla="*/ 2147483647 w 594"/>
                  <a:gd name="T65" fmla="*/ 2147483647 h 1092"/>
                  <a:gd name="T66" fmla="*/ 2147483647 w 594"/>
                  <a:gd name="T67" fmla="*/ 2147483647 h 1092"/>
                  <a:gd name="T68" fmla="*/ 2147483647 w 594"/>
                  <a:gd name="T69" fmla="*/ 2147483647 h 1092"/>
                  <a:gd name="T70" fmla="*/ 2147483647 w 594"/>
                  <a:gd name="T71" fmla="*/ 2147483647 h 1092"/>
                  <a:gd name="T72" fmla="*/ 2147483647 w 594"/>
                  <a:gd name="T73" fmla="*/ 2147483647 h 1092"/>
                  <a:gd name="T74" fmla="*/ 2147483647 w 594"/>
                  <a:gd name="T75" fmla="*/ 2147483647 h 1092"/>
                  <a:gd name="T76" fmla="*/ 2147483647 w 594"/>
                  <a:gd name="T77" fmla="*/ 2147483647 h 1092"/>
                  <a:gd name="T78" fmla="*/ 2147483647 w 594"/>
                  <a:gd name="T79" fmla="*/ 2147483647 h 1092"/>
                  <a:gd name="T80" fmla="*/ 2147483647 w 594"/>
                  <a:gd name="T81" fmla="*/ 2147483647 h 1092"/>
                  <a:gd name="T82" fmla="*/ 2147483647 w 594"/>
                  <a:gd name="T83" fmla="*/ 2147483647 h 1092"/>
                  <a:gd name="T84" fmla="*/ 2147483647 w 594"/>
                  <a:gd name="T85" fmla="*/ 2147483647 h 1092"/>
                  <a:gd name="T86" fmla="*/ 0 w 594"/>
                  <a:gd name="T87" fmla="*/ 2147483647 h 1092"/>
                  <a:gd name="T88" fmla="*/ 2147483647 w 594"/>
                  <a:gd name="T89" fmla="*/ 2147483647 h 1092"/>
                  <a:gd name="T90" fmla="*/ 2147483647 w 594"/>
                  <a:gd name="T91" fmla="*/ 2147483647 h 1092"/>
                  <a:gd name="T92" fmla="*/ 2147483647 w 594"/>
                  <a:gd name="T93" fmla="*/ 2147483647 h 1092"/>
                  <a:gd name="T94" fmla="*/ 2147483647 w 594"/>
                  <a:gd name="T95" fmla="*/ 2147483647 h 1092"/>
                  <a:gd name="T96" fmla="*/ 2147483647 w 594"/>
                  <a:gd name="T97" fmla="*/ 2147483647 h 1092"/>
                  <a:gd name="T98" fmla="*/ 2147483647 w 594"/>
                  <a:gd name="T99" fmla="*/ 2147483647 h 1092"/>
                  <a:gd name="T100" fmla="*/ 2147483647 w 594"/>
                  <a:gd name="T101" fmla="*/ 2147483647 h 1092"/>
                  <a:gd name="T102" fmla="*/ 2147483647 w 594"/>
                  <a:gd name="T103" fmla="*/ 2147483647 h 109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94"/>
                  <a:gd name="T157" fmla="*/ 0 h 1092"/>
                  <a:gd name="T158" fmla="*/ 594 w 594"/>
                  <a:gd name="T159" fmla="*/ 1092 h 109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94" h="1092">
                    <a:moveTo>
                      <a:pt x="120" y="330"/>
                    </a:moveTo>
                    <a:lnTo>
                      <a:pt x="144" y="324"/>
                    </a:lnTo>
                    <a:lnTo>
                      <a:pt x="192" y="324"/>
                    </a:lnTo>
                    <a:lnTo>
                      <a:pt x="192" y="300"/>
                    </a:lnTo>
                    <a:lnTo>
                      <a:pt x="252" y="312"/>
                    </a:lnTo>
                    <a:lnTo>
                      <a:pt x="270" y="282"/>
                    </a:lnTo>
                    <a:lnTo>
                      <a:pt x="312" y="288"/>
                    </a:lnTo>
                    <a:lnTo>
                      <a:pt x="312" y="258"/>
                    </a:lnTo>
                    <a:lnTo>
                      <a:pt x="324" y="228"/>
                    </a:lnTo>
                    <a:lnTo>
                      <a:pt x="324" y="258"/>
                    </a:lnTo>
                    <a:lnTo>
                      <a:pt x="336" y="276"/>
                    </a:lnTo>
                    <a:lnTo>
                      <a:pt x="348" y="240"/>
                    </a:lnTo>
                    <a:lnTo>
                      <a:pt x="348" y="210"/>
                    </a:lnTo>
                    <a:lnTo>
                      <a:pt x="354" y="192"/>
                    </a:lnTo>
                    <a:lnTo>
                      <a:pt x="354" y="186"/>
                    </a:lnTo>
                    <a:lnTo>
                      <a:pt x="360" y="186"/>
                    </a:lnTo>
                    <a:lnTo>
                      <a:pt x="372" y="198"/>
                    </a:lnTo>
                    <a:lnTo>
                      <a:pt x="372" y="204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96" y="168"/>
                    </a:lnTo>
                    <a:lnTo>
                      <a:pt x="396" y="150"/>
                    </a:lnTo>
                    <a:lnTo>
                      <a:pt x="390" y="138"/>
                    </a:lnTo>
                    <a:lnTo>
                      <a:pt x="402" y="126"/>
                    </a:lnTo>
                    <a:lnTo>
                      <a:pt x="414" y="126"/>
                    </a:lnTo>
                    <a:lnTo>
                      <a:pt x="420" y="132"/>
                    </a:lnTo>
                    <a:lnTo>
                      <a:pt x="426" y="132"/>
                    </a:lnTo>
                    <a:lnTo>
                      <a:pt x="432" y="126"/>
                    </a:lnTo>
                    <a:lnTo>
                      <a:pt x="438" y="114"/>
                    </a:lnTo>
                    <a:lnTo>
                      <a:pt x="450" y="102"/>
                    </a:lnTo>
                    <a:lnTo>
                      <a:pt x="456" y="90"/>
                    </a:lnTo>
                    <a:lnTo>
                      <a:pt x="462" y="72"/>
                    </a:lnTo>
                    <a:lnTo>
                      <a:pt x="462" y="42"/>
                    </a:lnTo>
                    <a:lnTo>
                      <a:pt x="492" y="0"/>
                    </a:lnTo>
                    <a:lnTo>
                      <a:pt x="546" y="60"/>
                    </a:lnTo>
                    <a:lnTo>
                      <a:pt x="546" y="90"/>
                    </a:lnTo>
                    <a:lnTo>
                      <a:pt x="552" y="96"/>
                    </a:lnTo>
                    <a:lnTo>
                      <a:pt x="558" y="114"/>
                    </a:lnTo>
                    <a:lnTo>
                      <a:pt x="576" y="150"/>
                    </a:lnTo>
                    <a:lnTo>
                      <a:pt x="582" y="156"/>
                    </a:lnTo>
                    <a:lnTo>
                      <a:pt x="582" y="162"/>
                    </a:lnTo>
                    <a:lnTo>
                      <a:pt x="564" y="216"/>
                    </a:lnTo>
                    <a:lnTo>
                      <a:pt x="594" y="276"/>
                    </a:lnTo>
                    <a:lnTo>
                      <a:pt x="594" y="288"/>
                    </a:lnTo>
                    <a:lnTo>
                      <a:pt x="588" y="294"/>
                    </a:lnTo>
                    <a:lnTo>
                      <a:pt x="576" y="294"/>
                    </a:lnTo>
                    <a:lnTo>
                      <a:pt x="564" y="288"/>
                    </a:lnTo>
                    <a:lnTo>
                      <a:pt x="558" y="282"/>
                    </a:lnTo>
                    <a:lnTo>
                      <a:pt x="552" y="282"/>
                    </a:lnTo>
                    <a:lnTo>
                      <a:pt x="522" y="288"/>
                    </a:lnTo>
                    <a:lnTo>
                      <a:pt x="528" y="330"/>
                    </a:lnTo>
                    <a:lnTo>
                      <a:pt x="522" y="336"/>
                    </a:lnTo>
                    <a:lnTo>
                      <a:pt x="516" y="348"/>
                    </a:lnTo>
                    <a:lnTo>
                      <a:pt x="504" y="354"/>
                    </a:lnTo>
                    <a:lnTo>
                      <a:pt x="486" y="390"/>
                    </a:lnTo>
                    <a:lnTo>
                      <a:pt x="486" y="402"/>
                    </a:lnTo>
                    <a:lnTo>
                      <a:pt x="492" y="414"/>
                    </a:lnTo>
                    <a:lnTo>
                      <a:pt x="504" y="450"/>
                    </a:lnTo>
                    <a:lnTo>
                      <a:pt x="498" y="468"/>
                    </a:lnTo>
                    <a:lnTo>
                      <a:pt x="486" y="510"/>
                    </a:lnTo>
                    <a:lnTo>
                      <a:pt x="462" y="570"/>
                    </a:lnTo>
                    <a:lnTo>
                      <a:pt x="432" y="642"/>
                    </a:lnTo>
                    <a:lnTo>
                      <a:pt x="390" y="720"/>
                    </a:lnTo>
                    <a:lnTo>
                      <a:pt x="324" y="852"/>
                    </a:lnTo>
                    <a:lnTo>
                      <a:pt x="312" y="894"/>
                    </a:lnTo>
                    <a:lnTo>
                      <a:pt x="306" y="912"/>
                    </a:lnTo>
                    <a:lnTo>
                      <a:pt x="306" y="948"/>
                    </a:lnTo>
                    <a:lnTo>
                      <a:pt x="294" y="984"/>
                    </a:lnTo>
                    <a:lnTo>
                      <a:pt x="276" y="1014"/>
                    </a:lnTo>
                    <a:lnTo>
                      <a:pt x="258" y="1032"/>
                    </a:lnTo>
                    <a:lnTo>
                      <a:pt x="240" y="1044"/>
                    </a:lnTo>
                    <a:lnTo>
                      <a:pt x="222" y="1062"/>
                    </a:lnTo>
                    <a:lnTo>
                      <a:pt x="216" y="1062"/>
                    </a:lnTo>
                    <a:lnTo>
                      <a:pt x="210" y="1068"/>
                    </a:lnTo>
                    <a:lnTo>
                      <a:pt x="186" y="1068"/>
                    </a:lnTo>
                    <a:lnTo>
                      <a:pt x="150" y="1086"/>
                    </a:lnTo>
                    <a:lnTo>
                      <a:pt x="114" y="1092"/>
                    </a:lnTo>
                    <a:lnTo>
                      <a:pt x="78" y="1074"/>
                    </a:lnTo>
                    <a:lnTo>
                      <a:pt x="60" y="1056"/>
                    </a:lnTo>
                    <a:lnTo>
                      <a:pt x="48" y="1038"/>
                    </a:lnTo>
                    <a:lnTo>
                      <a:pt x="36" y="1026"/>
                    </a:lnTo>
                    <a:lnTo>
                      <a:pt x="36" y="1020"/>
                    </a:lnTo>
                    <a:lnTo>
                      <a:pt x="30" y="1014"/>
                    </a:lnTo>
                    <a:lnTo>
                      <a:pt x="48" y="990"/>
                    </a:lnTo>
                    <a:lnTo>
                      <a:pt x="42" y="978"/>
                    </a:lnTo>
                    <a:lnTo>
                      <a:pt x="24" y="948"/>
                    </a:lnTo>
                    <a:lnTo>
                      <a:pt x="12" y="900"/>
                    </a:lnTo>
                    <a:lnTo>
                      <a:pt x="0" y="834"/>
                    </a:lnTo>
                    <a:lnTo>
                      <a:pt x="0" y="786"/>
                    </a:lnTo>
                    <a:lnTo>
                      <a:pt x="6" y="756"/>
                    </a:lnTo>
                    <a:lnTo>
                      <a:pt x="18" y="738"/>
                    </a:lnTo>
                    <a:lnTo>
                      <a:pt x="60" y="696"/>
                    </a:lnTo>
                    <a:lnTo>
                      <a:pt x="72" y="678"/>
                    </a:lnTo>
                    <a:lnTo>
                      <a:pt x="90" y="672"/>
                    </a:lnTo>
                    <a:lnTo>
                      <a:pt x="96" y="660"/>
                    </a:lnTo>
                    <a:lnTo>
                      <a:pt x="108" y="654"/>
                    </a:lnTo>
                    <a:lnTo>
                      <a:pt x="108" y="636"/>
                    </a:lnTo>
                    <a:lnTo>
                      <a:pt x="102" y="600"/>
                    </a:lnTo>
                    <a:lnTo>
                      <a:pt x="96" y="558"/>
                    </a:lnTo>
                    <a:lnTo>
                      <a:pt x="96" y="522"/>
                    </a:lnTo>
                    <a:lnTo>
                      <a:pt x="78" y="432"/>
                    </a:lnTo>
                    <a:lnTo>
                      <a:pt x="90" y="408"/>
                    </a:lnTo>
                    <a:lnTo>
                      <a:pt x="132" y="366"/>
                    </a:lnTo>
                    <a:lnTo>
                      <a:pt x="132" y="360"/>
                    </a:lnTo>
                    <a:lnTo>
                      <a:pt x="120" y="33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0" name="Liber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879850" y="3798888"/>
                <a:ext cx="123825" cy="139700"/>
              </a:xfrm>
              <a:custGeom>
                <a:avLst/>
                <a:gdLst>
                  <a:gd name="T0" fmla="*/ 2147483647 w 312"/>
                  <a:gd name="T1" fmla="*/ 2147483647 h 342"/>
                  <a:gd name="T2" fmla="*/ 2147483647 w 312"/>
                  <a:gd name="T3" fmla="*/ 2147483647 h 342"/>
                  <a:gd name="T4" fmla="*/ 2147483647 w 312"/>
                  <a:gd name="T5" fmla="*/ 2147483647 h 342"/>
                  <a:gd name="T6" fmla="*/ 2147483647 w 312"/>
                  <a:gd name="T7" fmla="*/ 2147483647 h 342"/>
                  <a:gd name="T8" fmla="*/ 2147483647 w 312"/>
                  <a:gd name="T9" fmla="*/ 2147483647 h 342"/>
                  <a:gd name="T10" fmla="*/ 2147483647 w 312"/>
                  <a:gd name="T11" fmla="*/ 2147483647 h 342"/>
                  <a:gd name="T12" fmla="*/ 2147483647 w 312"/>
                  <a:gd name="T13" fmla="*/ 2147483647 h 342"/>
                  <a:gd name="T14" fmla="*/ 2147483647 w 312"/>
                  <a:gd name="T15" fmla="*/ 2147483647 h 342"/>
                  <a:gd name="T16" fmla="*/ 2147483647 w 312"/>
                  <a:gd name="T17" fmla="*/ 2147483647 h 342"/>
                  <a:gd name="T18" fmla="*/ 2147483647 w 312"/>
                  <a:gd name="T19" fmla="*/ 2147483647 h 342"/>
                  <a:gd name="T20" fmla="*/ 2147483647 w 312"/>
                  <a:gd name="T21" fmla="*/ 2147483647 h 342"/>
                  <a:gd name="T22" fmla="*/ 2147483647 w 312"/>
                  <a:gd name="T23" fmla="*/ 2147483647 h 342"/>
                  <a:gd name="T24" fmla="*/ 2147483647 w 312"/>
                  <a:gd name="T25" fmla="*/ 2147483647 h 342"/>
                  <a:gd name="T26" fmla="*/ 2147483647 w 312"/>
                  <a:gd name="T27" fmla="*/ 2147483647 h 342"/>
                  <a:gd name="T28" fmla="*/ 2147483647 w 312"/>
                  <a:gd name="T29" fmla="*/ 2147483647 h 342"/>
                  <a:gd name="T30" fmla="*/ 2147483647 w 312"/>
                  <a:gd name="T31" fmla="*/ 2147483647 h 342"/>
                  <a:gd name="T32" fmla="*/ 2147483647 w 312"/>
                  <a:gd name="T33" fmla="*/ 2147483647 h 342"/>
                  <a:gd name="T34" fmla="*/ 2147483647 w 312"/>
                  <a:gd name="T35" fmla="*/ 2147483647 h 342"/>
                  <a:gd name="T36" fmla="*/ 2147483647 w 312"/>
                  <a:gd name="T37" fmla="*/ 2147483647 h 342"/>
                  <a:gd name="T38" fmla="*/ 2147483647 w 312"/>
                  <a:gd name="T39" fmla="*/ 2147483647 h 342"/>
                  <a:gd name="T40" fmla="*/ 2147483647 w 312"/>
                  <a:gd name="T41" fmla="*/ 2147483647 h 342"/>
                  <a:gd name="T42" fmla="*/ 2147483647 w 312"/>
                  <a:gd name="T43" fmla="*/ 2147483647 h 342"/>
                  <a:gd name="T44" fmla="*/ 2147483647 w 312"/>
                  <a:gd name="T45" fmla="*/ 2147483647 h 342"/>
                  <a:gd name="T46" fmla="*/ 2147483647 w 312"/>
                  <a:gd name="T47" fmla="*/ 2147483647 h 342"/>
                  <a:gd name="T48" fmla="*/ 2147483647 w 312"/>
                  <a:gd name="T49" fmla="*/ 2147483647 h 342"/>
                  <a:gd name="T50" fmla="*/ 2147483647 w 312"/>
                  <a:gd name="T51" fmla="*/ 0 h 342"/>
                  <a:gd name="T52" fmla="*/ 2147483647 w 312"/>
                  <a:gd name="T53" fmla="*/ 0 h 342"/>
                  <a:gd name="T54" fmla="*/ 2147483647 w 312"/>
                  <a:gd name="T55" fmla="*/ 2147483647 h 342"/>
                  <a:gd name="T56" fmla="*/ 2147483647 w 312"/>
                  <a:gd name="T57" fmla="*/ 2147483647 h 342"/>
                  <a:gd name="T58" fmla="*/ 2147483647 w 312"/>
                  <a:gd name="T59" fmla="*/ 2147483647 h 342"/>
                  <a:gd name="T60" fmla="*/ 2147483647 w 312"/>
                  <a:gd name="T61" fmla="*/ 2147483647 h 342"/>
                  <a:gd name="T62" fmla="*/ 2147483647 w 312"/>
                  <a:gd name="T63" fmla="*/ 2147483647 h 342"/>
                  <a:gd name="T64" fmla="*/ 2147483647 w 312"/>
                  <a:gd name="T65" fmla="*/ 2147483647 h 342"/>
                  <a:gd name="T66" fmla="*/ 2147483647 w 312"/>
                  <a:gd name="T67" fmla="*/ 2147483647 h 342"/>
                  <a:gd name="T68" fmla="*/ 2147483647 w 312"/>
                  <a:gd name="T69" fmla="*/ 2147483647 h 342"/>
                  <a:gd name="T70" fmla="*/ 2147483647 w 312"/>
                  <a:gd name="T71" fmla="*/ 2147483647 h 342"/>
                  <a:gd name="T72" fmla="*/ 2147483647 w 312"/>
                  <a:gd name="T73" fmla="*/ 2147483647 h 342"/>
                  <a:gd name="T74" fmla="*/ 2147483647 w 312"/>
                  <a:gd name="T75" fmla="*/ 2147483647 h 342"/>
                  <a:gd name="T76" fmla="*/ 2147483647 w 312"/>
                  <a:gd name="T77" fmla="*/ 2147483647 h 342"/>
                  <a:gd name="T78" fmla="*/ 0 w 312"/>
                  <a:gd name="T79" fmla="*/ 2147483647 h 342"/>
                  <a:gd name="T80" fmla="*/ 2147483647 w 312"/>
                  <a:gd name="T81" fmla="*/ 2147483647 h 342"/>
                  <a:gd name="T82" fmla="*/ 2147483647 w 312"/>
                  <a:gd name="T83" fmla="*/ 2147483647 h 342"/>
                  <a:gd name="T84" fmla="*/ 2147483647 w 312"/>
                  <a:gd name="T85" fmla="*/ 2147483647 h 342"/>
                  <a:gd name="T86" fmla="*/ 2147483647 w 312"/>
                  <a:gd name="T87" fmla="*/ 2147483647 h 342"/>
                  <a:gd name="T88" fmla="*/ 2147483647 w 312"/>
                  <a:gd name="T89" fmla="*/ 2147483647 h 342"/>
                  <a:gd name="T90" fmla="*/ 2147483647 w 312"/>
                  <a:gd name="T91" fmla="*/ 2147483647 h 342"/>
                  <a:gd name="T92" fmla="*/ 2147483647 w 312"/>
                  <a:gd name="T93" fmla="*/ 2147483647 h 342"/>
                  <a:gd name="T94" fmla="*/ 2147483647 w 312"/>
                  <a:gd name="T95" fmla="*/ 2147483647 h 342"/>
                  <a:gd name="T96" fmla="*/ 2147483647 w 312"/>
                  <a:gd name="T97" fmla="*/ 2147483647 h 342"/>
                  <a:gd name="T98" fmla="*/ 2147483647 w 312"/>
                  <a:gd name="T99" fmla="*/ 2147483647 h 342"/>
                  <a:gd name="T100" fmla="*/ 2147483647 w 312"/>
                  <a:gd name="T101" fmla="*/ 2147483647 h 342"/>
                  <a:gd name="T102" fmla="*/ 2147483647 w 312"/>
                  <a:gd name="T103" fmla="*/ 2147483647 h 342"/>
                  <a:gd name="T104" fmla="*/ 2147483647 w 312"/>
                  <a:gd name="T105" fmla="*/ 2147483647 h 342"/>
                  <a:gd name="T106" fmla="*/ 2147483647 w 312"/>
                  <a:gd name="T107" fmla="*/ 2147483647 h 342"/>
                  <a:gd name="T108" fmla="*/ 2147483647 w 312"/>
                  <a:gd name="T109" fmla="*/ 2147483647 h 342"/>
                  <a:gd name="T110" fmla="*/ 2147483647 w 312"/>
                  <a:gd name="T111" fmla="*/ 2147483647 h 342"/>
                  <a:gd name="T112" fmla="*/ 2147483647 w 312"/>
                  <a:gd name="T113" fmla="*/ 2147483647 h 342"/>
                  <a:gd name="T114" fmla="*/ 2147483647 w 312"/>
                  <a:gd name="T115" fmla="*/ 2147483647 h 342"/>
                  <a:gd name="T116" fmla="*/ 2147483647 w 312"/>
                  <a:gd name="T117" fmla="*/ 2147483647 h 342"/>
                  <a:gd name="T118" fmla="*/ 2147483647 w 312"/>
                  <a:gd name="T119" fmla="*/ 2147483647 h 342"/>
                  <a:gd name="T120" fmla="*/ 2147483647 w 312"/>
                  <a:gd name="T121" fmla="*/ 2147483647 h 34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12"/>
                  <a:gd name="T184" fmla="*/ 0 h 342"/>
                  <a:gd name="T185" fmla="*/ 312 w 312"/>
                  <a:gd name="T186" fmla="*/ 342 h 34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12" h="342">
                    <a:moveTo>
                      <a:pt x="312" y="252"/>
                    </a:moveTo>
                    <a:lnTo>
                      <a:pt x="312" y="240"/>
                    </a:lnTo>
                    <a:lnTo>
                      <a:pt x="282" y="210"/>
                    </a:lnTo>
                    <a:lnTo>
                      <a:pt x="282" y="180"/>
                    </a:lnTo>
                    <a:lnTo>
                      <a:pt x="246" y="186"/>
                    </a:lnTo>
                    <a:lnTo>
                      <a:pt x="246" y="174"/>
                    </a:lnTo>
                    <a:lnTo>
                      <a:pt x="228" y="174"/>
                    </a:lnTo>
                    <a:lnTo>
                      <a:pt x="222" y="168"/>
                    </a:lnTo>
                    <a:lnTo>
                      <a:pt x="228" y="156"/>
                    </a:lnTo>
                    <a:lnTo>
                      <a:pt x="240" y="150"/>
                    </a:lnTo>
                    <a:lnTo>
                      <a:pt x="246" y="132"/>
                    </a:lnTo>
                    <a:lnTo>
                      <a:pt x="246" y="108"/>
                    </a:lnTo>
                    <a:lnTo>
                      <a:pt x="228" y="72"/>
                    </a:lnTo>
                    <a:lnTo>
                      <a:pt x="222" y="72"/>
                    </a:lnTo>
                    <a:lnTo>
                      <a:pt x="216" y="78"/>
                    </a:lnTo>
                    <a:lnTo>
                      <a:pt x="210" y="90"/>
                    </a:lnTo>
                    <a:lnTo>
                      <a:pt x="210" y="102"/>
                    </a:lnTo>
                    <a:lnTo>
                      <a:pt x="198" y="114"/>
                    </a:lnTo>
                    <a:lnTo>
                      <a:pt x="192" y="114"/>
                    </a:lnTo>
                    <a:lnTo>
                      <a:pt x="180" y="102"/>
                    </a:lnTo>
                    <a:lnTo>
                      <a:pt x="180" y="96"/>
                    </a:lnTo>
                    <a:lnTo>
                      <a:pt x="168" y="96"/>
                    </a:lnTo>
                    <a:lnTo>
                      <a:pt x="168" y="36"/>
                    </a:lnTo>
                    <a:lnTo>
                      <a:pt x="162" y="18"/>
                    </a:lnTo>
                    <a:lnTo>
                      <a:pt x="150" y="6"/>
                    </a:lnTo>
                    <a:lnTo>
                      <a:pt x="138" y="0"/>
                    </a:lnTo>
                    <a:lnTo>
                      <a:pt x="132" y="0"/>
                    </a:lnTo>
                    <a:lnTo>
                      <a:pt x="126" y="6"/>
                    </a:lnTo>
                    <a:lnTo>
                      <a:pt x="126" y="18"/>
                    </a:lnTo>
                    <a:lnTo>
                      <a:pt x="102" y="12"/>
                    </a:lnTo>
                    <a:lnTo>
                      <a:pt x="108" y="36"/>
                    </a:lnTo>
                    <a:lnTo>
                      <a:pt x="84" y="42"/>
                    </a:lnTo>
                    <a:lnTo>
                      <a:pt x="84" y="60"/>
                    </a:lnTo>
                    <a:lnTo>
                      <a:pt x="78" y="72"/>
                    </a:lnTo>
                    <a:lnTo>
                      <a:pt x="66" y="78"/>
                    </a:lnTo>
                    <a:lnTo>
                      <a:pt x="54" y="90"/>
                    </a:lnTo>
                    <a:lnTo>
                      <a:pt x="42" y="96"/>
                    </a:lnTo>
                    <a:lnTo>
                      <a:pt x="24" y="114"/>
                    </a:lnTo>
                    <a:lnTo>
                      <a:pt x="24" y="150"/>
                    </a:lnTo>
                    <a:lnTo>
                      <a:pt x="0" y="126"/>
                    </a:lnTo>
                    <a:lnTo>
                      <a:pt x="36" y="162"/>
                    </a:lnTo>
                    <a:lnTo>
                      <a:pt x="60" y="162"/>
                    </a:lnTo>
                    <a:lnTo>
                      <a:pt x="72" y="192"/>
                    </a:lnTo>
                    <a:lnTo>
                      <a:pt x="102" y="192"/>
                    </a:lnTo>
                    <a:lnTo>
                      <a:pt x="108" y="198"/>
                    </a:lnTo>
                    <a:lnTo>
                      <a:pt x="120" y="222"/>
                    </a:lnTo>
                    <a:lnTo>
                      <a:pt x="132" y="240"/>
                    </a:lnTo>
                    <a:lnTo>
                      <a:pt x="150" y="252"/>
                    </a:lnTo>
                    <a:lnTo>
                      <a:pt x="162" y="270"/>
                    </a:lnTo>
                    <a:lnTo>
                      <a:pt x="180" y="282"/>
                    </a:lnTo>
                    <a:lnTo>
                      <a:pt x="198" y="288"/>
                    </a:lnTo>
                    <a:lnTo>
                      <a:pt x="210" y="294"/>
                    </a:lnTo>
                    <a:lnTo>
                      <a:pt x="228" y="300"/>
                    </a:lnTo>
                    <a:lnTo>
                      <a:pt x="258" y="330"/>
                    </a:lnTo>
                    <a:lnTo>
                      <a:pt x="294" y="342"/>
                    </a:lnTo>
                    <a:lnTo>
                      <a:pt x="300" y="342"/>
                    </a:lnTo>
                    <a:lnTo>
                      <a:pt x="300" y="294"/>
                    </a:lnTo>
                    <a:lnTo>
                      <a:pt x="306" y="288"/>
                    </a:lnTo>
                    <a:lnTo>
                      <a:pt x="306" y="276"/>
                    </a:lnTo>
                    <a:lnTo>
                      <a:pt x="312" y="264"/>
                    </a:lnTo>
                    <a:lnTo>
                      <a:pt x="312" y="25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1" name="Lesoth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970463" y="5006976"/>
                <a:ext cx="66675" cy="65088"/>
              </a:xfrm>
              <a:custGeom>
                <a:avLst/>
                <a:gdLst>
                  <a:gd name="T0" fmla="*/ 0 w 168"/>
                  <a:gd name="T1" fmla="*/ 2147483647 h 162"/>
                  <a:gd name="T2" fmla="*/ 2147483647 w 168"/>
                  <a:gd name="T3" fmla="*/ 2147483647 h 162"/>
                  <a:gd name="T4" fmla="*/ 2147483647 w 168"/>
                  <a:gd name="T5" fmla="*/ 2147483647 h 162"/>
                  <a:gd name="T6" fmla="*/ 2147483647 w 168"/>
                  <a:gd name="T7" fmla="*/ 2147483647 h 162"/>
                  <a:gd name="T8" fmla="*/ 2147483647 w 168"/>
                  <a:gd name="T9" fmla="*/ 2147483647 h 162"/>
                  <a:gd name="T10" fmla="*/ 2147483647 w 168"/>
                  <a:gd name="T11" fmla="*/ 2147483647 h 162"/>
                  <a:gd name="T12" fmla="*/ 2147483647 w 168"/>
                  <a:gd name="T13" fmla="*/ 2147483647 h 162"/>
                  <a:gd name="T14" fmla="*/ 2147483647 w 168"/>
                  <a:gd name="T15" fmla="*/ 2147483647 h 162"/>
                  <a:gd name="T16" fmla="*/ 2147483647 w 168"/>
                  <a:gd name="T17" fmla="*/ 2147483647 h 162"/>
                  <a:gd name="T18" fmla="*/ 2147483647 w 168"/>
                  <a:gd name="T19" fmla="*/ 2147483647 h 162"/>
                  <a:gd name="T20" fmla="*/ 2147483647 w 168"/>
                  <a:gd name="T21" fmla="*/ 2147483647 h 162"/>
                  <a:gd name="T22" fmla="*/ 2147483647 w 168"/>
                  <a:gd name="T23" fmla="*/ 2147483647 h 162"/>
                  <a:gd name="T24" fmla="*/ 2147483647 w 168"/>
                  <a:gd name="T25" fmla="*/ 2147483647 h 162"/>
                  <a:gd name="T26" fmla="*/ 2147483647 w 168"/>
                  <a:gd name="T27" fmla="*/ 2147483647 h 162"/>
                  <a:gd name="T28" fmla="*/ 2147483647 w 168"/>
                  <a:gd name="T29" fmla="*/ 2147483647 h 162"/>
                  <a:gd name="T30" fmla="*/ 2147483647 w 168"/>
                  <a:gd name="T31" fmla="*/ 2147483647 h 162"/>
                  <a:gd name="T32" fmla="*/ 2147483647 w 168"/>
                  <a:gd name="T33" fmla="*/ 2147483647 h 162"/>
                  <a:gd name="T34" fmla="*/ 2147483647 w 168"/>
                  <a:gd name="T35" fmla="*/ 2147483647 h 162"/>
                  <a:gd name="T36" fmla="*/ 2147483647 w 168"/>
                  <a:gd name="T37" fmla="*/ 2147483647 h 162"/>
                  <a:gd name="T38" fmla="*/ 2147483647 w 168"/>
                  <a:gd name="T39" fmla="*/ 2147483647 h 162"/>
                  <a:gd name="T40" fmla="*/ 2147483647 w 168"/>
                  <a:gd name="T41" fmla="*/ 2147483647 h 162"/>
                  <a:gd name="T42" fmla="*/ 2147483647 w 168"/>
                  <a:gd name="T43" fmla="*/ 0 h 162"/>
                  <a:gd name="T44" fmla="*/ 2147483647 w 168"/>
                  <a:gd name="T45" fmla="*/ 0 h 162"/>
                  <a:gd name="T46" fmla="*/ 2147483647 w 168"/>
                  <a:gd name="T47" fmla="*/ 2147483647 h 162"/>
                  <a:gd name="T48" fmla="*/ 2147483647 w 168"/>
                  <a:gd name="T49" fmla="*/ 2147483647 h 162"/>
                  <a:gd name="T50" fmla="*/ 2147483647 w 168"/>
                  <a:gd name="T51" fmla="*/ 2147483647 h 162"/>
                  <a:gd name="T52" fmla="*/ 2147483647 w 168"/>
                  <a:gd name="T53" fmla="*/ 2147483647 h 162"/>
                  <a:gd name="T54" fmla="*/ 2147483647 w 168"/>
                  <a:gd name="T55" fmla="*/ 2147483647 h 162"/>
                  <a:gd name="T56" fmla="*/ 2147483647 w 168"/>
                  <a:gd name="T57" fmla="*/ 2147483647 h 162"/>
                  <a:gd name="T58" fmla="*/ 2147483647 w 168"/>
                  <a:gd name="T59" fmla="*/ 2147483647 h 162"/>
                  <a:gd name="T60" fmla="*/ 0 w 168"/>
                  <a:gd name="T61" fmla="*/ 2147483647 h 16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68"/>
                  <a:gd name="T94" fmla="*/ 0 h 162"/>
                  <a:gd name="T95" fmla="*/ 168 w 168"/>
                  <a:gd name="T96" fmla="*/ 162 h 16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68" h="162">
                    <a:moveTo>
                      <a:pt x="0" y="78"/>
                    </a:moveTo>
                    <a:lnTo>
                      <a:pt x="24" y="114"/>
                    </a:lnTo>
                    <a:lnTo>
                      <a:pt x="24" y="132"/>
                    </a:lnTo>
                    <a:lnTo>
                      <a:pt x="54" y="162"/>
                    </a:lnTo>
                    <a:lnTo>
                      <a:pt x="72" y="162"/>
                    </a:lnTo>
                    <a:lnTo>
                      <a:pt x="72" y="150"/>
                    </a:lnTo>
                    <a:lnTo>
                      <a:pt x="78" y="144"/>
                    </a:lnTo>
                    <a:lnTo>
                      <a:pt x="84" y="132"/>
                    </a:lnTo>
                    <a:lnTo>
                      <a:pt x="90" y="126"/>
                    </a:lnTo>
                    <a:lnTo>
                      <a:pt x="102" y="120"/>
                    </a:lnTo>
                    <a:lnTo>
                      <a:pt x="120" y="120"/>
                    </a:lnTo>
                    <a:lnTo>
                      <a:pt x="132" y="114"/>
                    </a:lnTo>
                    <a:lnTo>
                      <a:pt x="138" y="108"/>
                    </a:lnTo>
                    <a:lnTo>
                      <a:pt x="150" y="102"/>
                    </a:lnTo>
                    <a:lnTo>
                      <a:pt x="144" y="84"/>
                    </a:lnTo>
                    <a:lnTo>
                      <a:pt x="168" y="6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44" y="24"/>
                    </a:lnTo>
                    <a:lnTo>
                      <a:pt x="138" y="18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90" y="0"/>
                    </a:lnTo>
                    <a:lnTo>
                      <a:pt x="78" y="6"/>
                    </a:lnTo>
                    <a:lnTo>
                      <a:pt x="78" y="18"/>
                    </a:lnTo>
                    <a:lnTo>
                      <a:pt x="54" y="18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30" y="60"/>
                    </a:lnTo>
                    <a:lnTo>
                      <a:pt x="24" y="78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2" name="Keny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91125" y="3925888"/>
                <a:ext cx="225425" cy="306388"/>
              </a:xfrm>
              <a:custGeom>
                <a:avLst/>
                <a:gdLst>
                  <a:gd name="T0" fmla="*/ 2147483647 w 564"/>
                  <a:gd name="T1" fmla="*/ 2147483647 h 762"/>
                  <a:gd name="T2" fmla="*/ 2147483647 w 564"/>
                  <a:gd name="T3" fmla="*/ 2147483647 h 762"/>
                  <a:gd name="T4" fmla="*/ 2147483647 w 564"/>
                  <a:gd name="T5" fmla="*/ 2147483647 h 762"/>
                  <a:gd name="T6" fmla="*/ 2147483647 w 564"/>
                  <a:gd name="T7" fmla="*/ 2147483647 h 762"/>
                  <a:gd name="T8" fmla="*/ 2147483647 w 564"/>
                  <a:gd name="T9" fmla="*/ 2147483647 h 762"/>
                  <a:gd name="T10" fmla="*/ 2147483647 w 564"/>
                  <a:gd name="T11" fmla="*/ 2147483647 h 762"/>
                  <a:gd name="T12" fmla="*/ 2147483647 w 564"/>
                  <a:gd name="T13" fmla="*/ 2147483647 h 762"/>
                  <a:gd name="T14" fmla="*/ 2147483647 w 564"/>
                  <a:gd name="T15" fmla="*/ 2147483647 h 762"/>
                  <a:gd name="T16" fmla="*/ 2147483647 w 564"/>
                  <a:gd name="T17" fmla="*/ 2147483647 h 762"/>
                  <a:gd name="T18" fmla="*/ 2147483647 w 564"/>
                  <a:gd name="T19" fmla="*/ 2147483647 h 762"/>
                  <a:gd name="T20" fmla="*/ 2147483647 w 564"/>
                  <a:gd name="T21" fmla="*/ 2147483647 h 762"/>
                  <a:gd name="T22" fmla="*/ 2147483647 w 564"/>
                  <a:gd name="T23" fmla="*/ 2147483647 h 762"/>
                  <a:gd name="T24" fmla="*/ 2147483647 w 564"/>
                  <a:gd name="T25" fmla="*/ 0 h 762"/>
                  <a:gd name="T26" fmla="*/ 2147483647 w 564"/>
                  <a:gd name="T27" fmla="*/ 2147483647 h 762"/>
                  <a:gd name="T28" fmla="*/ 2147483647 w 564"/>
                  <a:gd name="T29" fmla="*/ 2147483647 h 762"/>
                  <a:gd name="T30" fmla="*/ 2147483647 w 564"/>
                  <a:gd name="T31" fmla="*/ 2147483647 h 762"/>
                  <a:gd name="T32" fmla="*/ 2147483647 w 564"/>
                  <a:gd name="T33" fmla="*/ 2147483647 h 762"/>
                  <a:gd name="T34" fmla="*/ 2147483647 w 564"/>
                  <a:gd name="T35" fmla="*/ 2147483647 h 762"/>
                  <a:gd name="T36" fmla="*/ 2147483647 w 564"/>
                  <a:gd name="T37" fmla="*/ 2147483647 h 762"/>
                  <a:gd name="T38" fmla="*/ 2147483647 w 564"/>
                  <a:gd name="T39" fmla="*/ 2147483647 h 762"/>
                  <a:gd name="T40" fmla="*/ 2147483647 w 564"/>
                  <a:gd name="T41" fmla="*/ 2147483647 h 762"/>
                  <a:gd name="T42" fmla="*/ 2147483647 w 564"/>
                  <a:gd name="T43" fmla="*/ 2147483647 h 762"/>
                  <a:gd name="T44" fmla="*/ 2147483647 w 564"/>
                  <a:gd name="T45" fmla="*/ 2147483647 h 762"/>
                  <a:gd name="T46" fmla="*/ 2147483647 w 564"/>
                  <a:gd name="T47" fmla="*/ 2147483647 h 762"/>
                  <a:gd name="T48" fmla="*/ 2147483647 w 564"/>
                  <a:gd name="T49" fmla="*/ 2147483647 h 762"/>
                  <a:gd name="T50" fmla="*/ 2147483647 w 564"/>
                  <a:gd name="T51" fmla="*/ 2147483647 h 762"/>
                  <a:gd name="T52" fmla="*/ 2147483647 w 564"/>
                  <a:gd name="T53" fmla="*/ 2147483647 h 762"/>
                  <a:gd name="T54" fmla="*/ 2147483647 w 564"/>
                  <a:gd name="T55" fmla="*/ 2147483647 h 762"/>
                  <a:gd name="T56" fmla="*/ 2147483647 w 564"/>
                  <a:gd name="T57" fmla="*/ 2147483647 h 762"/>
                  <a:gd name="T58" fmla="*/ 0 w 564"/>
                  <a:gd name="T59" fmla="*/ 2147483647 h 762"/>
                  <a:gd name="T60" fmla="*/ 2147483647 w 564"/>
                  <a:gd name="T61" fmla="*/ 2147483647 h 762"/>
                  <a:gd name="T62" fmla="*/ 2147483647 w 564"/>
                  <a:gd name="T63" fmla="*/ 2147483647 h 762"/>
                  <a:gd name="T64" fmla="*/ 2147483647 w 564"/>
                  <a:gd name="T65" fmla="*/ 2147483647 h 762"/>
                  <a:gd name="T66" fmla="*/ 2147483647 w 564"/>
                  <a:gd name="T67" fmla="*/ 2147483647 h 762"/>
                  <a:gd name="T68" fmla="*/ 2147483647 w 564"/>
                  <a:gd name="T69" fmla="*/ 2147483647 h 762"/>
                  <a:gd name="T70" fmla="*/ 0 w 564"/>
                  <a:gd name="T71" fmla="*/ 2147483647 h 762"/>
                  <a:gd name="T72" fmla="*/ 2147483647 w 564"/>
                  <a:gd name="T73" fmla="*/ 2147483647 h 762"/>
                  <a:gd name="T74" fmla="*/ 2147483647 w 564"/>
                  <a:gd name="T75" fmla="*/ 2147483647 h 762"/>
                  <a:gd name="T76" fmla="*/ 2147483647 w 564"/>
                  <a:gd name="T77" fmla="*/ 2147483647 h 762"/>
                  <a:gd name="T78" fmla="*/ 2147483647 w 564"/>
                  <a:gd name="T79" fmla="*/ 2147483647 h 762"/>
                  <a:gd name="T80" fmla="*/ 2147483647 w 564"/>
                  <a:gd name="T81" fmla="*/ 2147483647 h 762"/>
                  <a:gd name="T82" fmla="*/ 2147483647 w 564"/>
                  <a:gd name="T83" fmla="*/ 2147483647 h 762"/>
                  <a:gd name="T84" fmla="*/ 2147483647 w 564"/>
                  <a:gd name="T85" fmla="*/ 2147483647 h 762"/>
                  <a:gd name="T86" fmla="*/ 2147483647 w 564"/>
                  <a:gd name="T87" fmla="*/ 2147483647 h 762"/>
                  <a:gd name="T88" fmla="*/ 2147483647 w 564"/>
                  <a:gd name="T89" fmla="*/ 2147483647 h 762"/>
                  <a:gd name="T90" fmla="*/ 2147483647 w 564"/>
                  <a:gd name="T91" fmla="*/ 2147483647 h 762"/>
                  <a:gd name="T92" fmla="*/ 2147483647 w 564"/>
                  <a:gd name="T93" fmla="*/ 2147483647 h 762"/>
                  <a:gd name="T94" fmla="*/ 2147483647 w 564"/>
                  <a:gd name="T95" fmla="*/ 2147483647 h 762"/>
                  <a:gd name="T96" fmla="*/ 2147483647 w 564"/>
                  <a:gd name="T97" fmla="*/ 2147483647 h 762"/>
                  <a:gd name="T98" fmla="*/ 2147483647 w 564"/>
                  <a:gd name="T99" fmla="*/ 2147483647 h 762"/>
                  <a:gd name="T100" fmla="*/ 2147483647 w 564"/>
                  <a:gd name="T101" fmla="*/ 2147483647 h 76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64"/>
                  <a:gd name="T154" fmla="*/ 0 h 762"/>
                  <a:gd name="T155" fmla="*/ 564 w 564"/>
                  <a:gd name="T156" fmla="*/ 762 h 76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64" h="762">
                    <a:moveTo>
                      <a:pt x="498" y="150"/>
                    </a:moveTo>
                    <a:lnTo>
                      <a:pt x="540" y="108"/>
                    </a:lnTo>
                    <a:lnTo>
                      <a:pt x="558" y="72"/>
                    </a:lnTo>
                    <a:lnTo>
                      <a:pt x="564" y="66"/>
                    </a:lnTo>
                    <a:lnTo>
                      <a:pt x="564" y="60"/>
                    </a:lnTo>
                    <a:lnTo>
                      <a:pt x="540" y="54"/>
                    </a:lnTo>
                    <a:lnTo>
                      <a:pt x="534" y="60"/>
                    </a:lnTo>
                    <a:lnTo>
                      <a:pt x="504" y="60"/>
                    </a:lnTo>
                    <a:lnTo>
                      <a:pt x="480" y="30"/>
                    </a:lnTo>
                    <a:lnTo>
                      <a:pt x="462" y="48"/>
                    </a:lnTo>
                    <a:lnTo>
                      <a:pt x="456" y="48"/>
                    </a:lnTo>
                    <a:lnTo>
                      <a:pt x="450" y="54"/>
                    </a:lnTo>
                    <a:lnTo>
                      <a:pt x="438" y="60"/>
                    </a:lnTo>
                    <a:lnTo>
                      <a:pt x="426" y="60"/>
                    </a:lnTo>
                    <a:lnTo>
                      <a:pt x="414" y="72"/>
                    </a:lnTo>
                    <a:lnTo>
                      <a:pt x="414" y="84"/>
                    </a:lnTo>
                    <a:lnTo>
                      <a:pt x="390" y="102"/>
                    </a:lnTo>
                    <a:lnTo>
                      <a:pt x="378" y="96"/>
                    </a:lnTo>
                    <a:lnTo>
                      <a:pt x="372" y="96"/>
                    </a:lnTo>
                    <a:lnTo>
                      <a:pt x="360" y="90"/>
                    </a:lnTo>
                    <a:lnTo>
                      <a:pt x="330" y="90"/>
                    </a:lnTo>
                    <a:lnTo>
                      <a:pt x="318" y="84"/>
                    </a:lnTo>
                    <a:lnTo>
                      <a:pt x="288" y="84"/>
                    </a:lnTo>
                    <a:lnTo>
                      <a:pt x="210" y="24"/>
                    </a:lnTo>
                    <a:lnTo>
                      <a:pt x="138" y="18"/>
                    </a:lnTo>
                    <a:lnTo>
                      <a:pt x="132" y="0"/>
                    </a:lnTo>
                    <a:lnTo>
                      <a:pt x="108" y="12"/>
                    </a:lnTo>
                    <a:lnTo>
                      <a:pt x="18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24" y="90"/>
                    </a:lnTo>
                    <a:lnTo>
                      <a:pt x="24" y="84"/>
                    </a:lnTo>
                    <a:lnTo>
                      <a:pt x="30" y="84"/>
                    </a:lnTo>
                    <a:lnTo>
                      <a:pt x="30" y="96"/>
                    </a:lnTo>
                    <a:lnTo>
                      <a:pt x="24" y="102"/>
                    </a:lnTo>
                    <a:lnTo>
                      <a:pt x="24" y="108"/>
                    </a:lnTo>
                    <a:lnTo>
                      <a:pt x="42" y="126"/>
                    </a:lnTo>
                    <a:lnTo>
                      <a:pt x="36" y="132"/>
                    </a:lnTo>
                    <a:lnTo>
                      <a:pt x="72" y="174"/>
                    </a:lnTo>
                    <a:lnTo>
                      <a:pt x="66" y="180"/>
                    </a:lnTo>
                    <a:lnTo>
                      <a:pt x="60" y="180"/>
                    </a:lnTo>
                    <a:lnTo>
                      <a:pt x="54" y="186"/>
                    </a:lnTo>
                    <a:lnTo>
                      <a:pt x="54" y="192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8" y="234"/>
                    </a:lnTo>
                    <a:lnTo>
                      <a:pt x="78" y="246"/>
                    </a:lnTo>
                    <a:lnTo>
                      <a:pt x="66" y="258"/>
                    </a:lnTo>
                    <a:lnTo>
                      <a:pt x="60" y="282"/>
                    </a:lnTo>
                    <a:lnTo>
                      <a:pt x="42" y="282"/>
                    </a:lnTo>
                    <a:lnTo>
                      <a:pt x="36" y="288"/>
                    </a:lnTo>
                    <a:lnTo>
                      <a:pt x="36" y="312"/>
                    </a:lnTo>
                    <a:lnTo>
                      <a:pt x="18" y="324"/>
                    </a:lnTo>
                    <a:lnTo>
                      <a:pt x="12" y="342"/>
                    </a:lnTo>
                    <a:lnTo>
                      <a:pt x="6" y="348"/>
                    </a:lnTo>
                    <a:lnTo>
                      <a:pt x="0" y="360"/>
                    </a:lnTo>
                    <a:lnTo>
                      <a:pt x="0" y="384"/>
                    </a:lnTo>
                    <a:lnTo>
                      <a:pt x="18" y="402"/>
                    </a:lnTo>
                    <a:lnTo>
                      <a:pt x="30" y="402"/>
                    </a:lnTo>
                    <a:lnTo>
                      <a:pt x="30" y="390"/>
                    </a:lnTo>
                    <a:lnTo>
                      <a:pt x="54" y="390"/>
                    </a:lnTo>
                    <a:lnTo>
                      <a:pt x="60" y="408"/>
                    </a:lnTo>
                    <a:lnTo>
                      <a:pt x="42" y="408"/>
                    </a:lnTo>
                    <a:lnTo>
                      <a:pt x="30" y="420"/>
                    </a:lnTo>
                    <a:lnTo>
                      <a:pt x="24" y="414"/>
                    </a:lnTo>
                    <a:lnTo>
                      <a:pt x="18" y="414"/>
                    </a:lnTo>
                    <a:lnTo>
                      <a:pt x="6" y="420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2" y="450"/>
                    </a:lnTo>
                    <a:lnTo>
                      <a:pt x="6" y="468"/>
                    </a:lnTo>
                    <a:lnTo>
                      <a:pt x="258" y="624"/>
                    </a:lnTo>
                    <a:lnTo>
                      <a:pt x="270" y="636"/>
                    </a:lnTo>
                    <a:lnTo>
                      <a:pt x="270" y="642"/>
                    </a:lnTo>
                    <a:lnTo>
                      <a:pt x="264" y="648"/>
                    </a:lnTo>
                    <a:lnTo>
                      <a:pt x="258" y="648"/>
                    </a:lnTo>
                    <a:lnTo>
                      <a:pt x="252" y="654"/>
                    </a:lnTo>
                    <a:lnTo>
                      <a:pt x="366" y="762"/>
                    </a:lnTo>
                    <a:lnTo>
                      <a:pt x="384" y="756"/>
                    </a:lnTo>
                    <a:lnTo>
                      <a:pt x="414" y="690"/>
                    </a:lnTo>
                    <a:lnTo>
                      <a:pt x="414" y="660"/>
                    </a:lnTo>
                    <a:lnTo>
                      <a:pt x="426" y="648"/>
                    </a:lnTo>
                    <a:lnTo>
                      <a:pt x="432" y="648"/>
                    </a:lnTo>
                    <a:lnTo>
                      <a:pt x="444" y="636"/>
                    </a:lnTo>
                    <a:lnTo>
                      <a:pt x="444" y="624"/>
                    </a:lnTo>
                    <a:lnTo>
                      <a:pt x="438" y="618"/>
                    </a:lnTo>
                    <a:lnTo>
                      <a:pt x="438" y="600"/>
                    </a:lnTo>
                    <a:lnTo>
                      <a:pt x="444" y="594"/>
                    </a:lnTo>
                    <a:lnTo>
                      <a:pt x="456" y="588"/>
                    </a:lnTo>
                    <a:lnTo>
                      <a:pt x="468" y="588"/>
                    </a:lnTo>
                    <a:lnTo>
                      <a:pt x="474" y="582"/>
                    </a:lnTo>
                    <a:lnTo>
                      <a:pt x="480" y="582"/>
                    </a:lnTo>
                    <a:lnTo>
                      <a:pt x="486" y="540"/>
                    </a:lnTo>
                    <a:lnTo>
                      <a:pt x="516" y="540"/>
                    </a:lnTo>
                    <a:lnTo>
                      <a:pt x="528" y="534"/>
                    </a:lnTo>
                    <a:lnTo>
                      <a:pt x="534" y="522"/>
                    </a:lnTo>
                    <a:lnTo>
                      <a:pt x="540" y="516"/>
                    </a:lnTo>
                    <a:lnTo>
                      <a:pt x="498" y="450"/>
                    </a:lnTo>
                    <a:lnTo>
                      <a:pt x="498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3" name="Guinea-Bissau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752850" y="3663951"/>
                <a:ext cx="74613" cy="63500"/>
              </a:xfrm>
              <a:custGeom>
                <a:avLst/>
                <a:gdLst>
                  <a:gd name="T0" fmla="*/ 2147483647 w 186"/>
                  <a:gd name="T1" fmla="*/ 2147483647 h 156"/>
                  <a:gd name="T2" fmla="*/ 2147483647 w 186"/>
                  <a:gd name="T3" fmla="*/ 2147483647 h 156"/>
                  <a:gd name="T4" fmla="*/ 2147483647 w 186"/>
                  <a:gd name="T5" fmla="*/ 2147483647 h 156"/>
                  <a:gd name="T6" fmla="*/ 2147483647 w 186"/>
                  <a:gd name="T7" fmla="*/ 2147483647 h 156"/>
                  <a:gd name="T8" fmla="*/ 2147483647 w 186"/>
                  <a:gd name="T9" fmla="*/ 2147483647 h 156"/>
                  <a:gd name="T10" fmla="*/ 2147483647 w 186"/>
                  <a:gd name="T11" fmla="*/ 2147483647 h 156"/>
                  <a:gd name="T12" fmla="*/ 2147483647 w 186"/>
                  <a:gd name="T13" fmla="*/ 2147483647 h 156"/>
                  <a:gd name="T14" fmla="*/ 2147483647 w 186"/>
                  <a:gd name="T15" fmla="*/ 2147483647 h 156"/>
                  <a:gd name="T16" fmla="*/ 2147483647 w 186"/>
                  <a:gd name="T17" fmla="*/ 2147483647 h 156"/>
                  <a:gd name="T18" fmla="*/ 2147483647 w 186"/>
                  <a:gd name="T19" fmla="*/ 2147483647 h 156"/>
                  <a:gd name="T20" fmla="*/ 2147483647 w 186"/>
                  <a:gd name="T21" fmla="*/ 2147483647 h 156"/>
                  <a:gd name="T22" fmla="*/ 2147483647 w 186"/>
                  <a:gd name="T23" fmla="*/ 2147483647 h 156"/>
                  <a:gd name="T24" fmla="*/ 2147483647 w 186"/>
                  <a:gd name="T25" fmla="*/ 2147483647 h 156"/>
                  <a:gd name="T26" fmla="*/ 2147483647 w 186"/>
                  <a:gd name="T27" fmla="*/ 2147483647 h 156"/>
                  <a:gd name="T28" fmla="*/ 2147483647 w 186"/>
                  <a:gd name="T29" fmla="*/ 0 h 156"/>
                  <a:gd name="T30" fmla="*/ 2147483647 w 186"/>
                  <a:gd name="T31" fmla="*/ 2147483647 h 156"/>
                  <a:gd name="T32" fmla="*/ 2147483647 w 186"/>
                  <a:gd name="T33" fmla="*/ 2147483647 h 156"/>
                  <a:gd name="T34" fmla="*/ 2147483647 w 186"/>
                  <a:gd name="T35" fmla="*/ 2147483647 h 156"/>
                  <a:gd name="T36" fmla="*/ 0 w 186"/>
                  <a:gd name="T37" fmla="*/ 2147483647 h 156"/>
                  <a:gd name="T38" fmla="*/ 2147483647 w 186"/>
                  <a:gd name="T39" fmla="*/ 2147483647 h 156"/>
                  <a:gd name="T40" fmla="*/ 2147483647 w 186"/>
                  <a:gd name="T41" fmla="*/ 2147483647 h 156"/>
                  <a:gd name="T42" fmla="*/ 2147483647 w 186"/>
                  <a:gd name="T43" fmla="*/ 2147483647 h 156"/>
                  <a:gd name="T44" fmla="*/ 2147483647 w 186"/>
                  <a:gd name="T45" fmla="*/ 2147483647 h 156"/>
                  <a:gd name="T46" fmla="*/ 2147483647 w 186"/>
                  <a:gd name="T47" fmla="*/ 2147483647 h 156"/>
                  <a:gd name="T48" fmla="*/ 2147483647 w 186"/>
                  <a:gd name="T49" fmla="*/ 2147483647 h 156"/>
                  <a:gd name="T50" fmla="*/ 2147483647 w 186"/>
                  <a:gd name="T51" fmla="*/ 2147483647 h 156"/>
                  <a:gd name="T52" fmla="*/ 2147483647 w 186"/>
                  <a:gd name="T53" fmla="*/ 2147483647 h 156"/>
                  <a:gd name="T54" fmla="*/ 2147483647 w 186"/>
                  <a:gd name="T55" fmla="*/ 2147483647 h 156"/>
                  <a:gd name="T56" fmla="*/ 2147483647 w 186"/>
                  <a:gd name="T57" fmla="*/ 2147483647 h 156"/>
                  <a:gd name="T58" fmla="*/ 2147483647 w 186"/>
                  <a:gd name="T59" fmla="*/ 2147483647 h 156"/>
                  <a:gd name="T60" fmla="*/ 2147483647 w 186"/>
                  <a:gd name="T61" fmla="*/ 2147483647 h 156"/>
                  <a:gd name="T62" fmla="*/ 2147483647 w 186"/>
                  <a:gd name="T63" fmla="*/ 2147483647 h 156"/>
                  <a:gd name="T64" fmla="*/ 2147483647 w 186"/>
                  <a:gd name="T65" fmla="*/ 2147483647 h 156"/>
                  <a:gd name="T66" fmla="*/ 2147483647 w 186"/>
                  <a:gd name="T67" fmla="*/ 2147483647 h 156"/>
                  <a:gd name="T68" fmla="*/ 2147483647 w 186"/>
                  <a:gd name="T69" fmla="*/ 2147483647 h 156"/>
                  <a:gd name="T70" fmla="*/ 2147483647 w 186"/>
                  <a:gd name="T71" fmla="*/ 2147483647 h 156"/>
                  <a:gd name="T72" fmla="*/ 2147483647 w 186"/>
                  <a:gd name="T73" fmla="*/ 2147483647 h 1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86"/>
                  <a:gd name="T112" fmla="*/ 0 h 156"/>
                  <a:gd name="T113" fmla="*/ 186 w 186"/>
                  <a:gd name="T114" fmla="*/ 156 h 15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86" h="156">
                    <a:moveTo>
                      <a:pt x="126" y="102"/>
                    </a:moveTo>
                    <a:lnTo>
                      <a:pt x="132" y="96"/>
                    </a:lnTo>
                    <a:lnTo>
                      <a:pt x="144" y="90"/>
                    </a:lnTo>
                    <a:lnTo>
                      <a:pt x="174" y="90"/>
                    </a:lnTo>
                    <a:lnTo>
                      <a:pt x="180" y="84"/>
                    </a:lnTo>
                    <a:lnTo>
                      <a:pt x="186" y="72"/>
                    </a:lnTo>
                    <a:lnTo>
                      <a:pt x="186" y="66"/>
                    </a:lnTo>
                    <a:lnTo>
                      <a:pt x="180" y="60"/>
                    </a:lnTo>
                    <a:lnTo>
                      <a:pt x="168" y="54"/>
                    </a:lnTo>
                    <a:lnTo>
                      <a:pt x="162" y="48"/>
                    </a:lnTo>
                    <a:lnTo>
                      <a:pt x="162" y="36"/>
                    </a:lnTo>
                    <a:lnTo>
                      <a:pt x="168" y="30"/>
                    </a:lnTo>
                    <a:lnTo>
                      <a:pt x="186" y="30"/>
                    </a:lnTo>
                    <a:lnTo>
                      <a:pt x="186" y="6"/>
                    </a:lnTo>
                    <a:lnTo>
                      <a:pt x="84" y="0"/>
                    </a:lnTo>
                    <a:lnTo>
                      <a:pt x="54" y="24"/>
                    </a:lnTo>
                    <a:lnTo>
                      <a:pt x="18" y="24"/>
                    </a:lnTo>
                    <a:lnTo>
                      <a:pt x="6" y="36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8" y="78"/>
                    </a:lnTo>
                    <a:lnTo>
                      <a:pt x="42" y="66"/>
                    </a:lnTo>
                    <a:lnTo>
                      <a:pt x="66" y="66"/>
                    </a:lnTo>
                    <a:lnTo>
                      <a:pt x="90" y="60"/>
                    </a:lnTo>
                    <a:lnTo>
                      <a:pt x="90" y="84"/>
                    </a:lnTo>
                    <a:lnTo>
                      <a:pt x="78" y="78"/>
                    </a:lnTo>
                    <a:lnTo>
                      <a:pt x="72" y="78"/>
                    </a:lnTo>
                    <a:lnTo>
                      <a:pt x="66" y="72"/>
                    </a:lnTo>
                    <a:lnTo>
                      <a:pt x="54" y="72"/>
                    </a:lnTo>
                    <a:lnTo>
                      <a:pt x="54" y="96"/>
                    </a:lnTo>
                    <a:lnTo>
                      <a:pt x="60" y="102"/>
                    </a:lnTo>
                    <a:lnTo>
                      <a:pt x="90" y="96"/>
                    </a:lnTo>
                    <a:lnTo>
                      <a:pt x="54" y="114"/>
                    </a:lnTo>
                    <a:lnTo>
                      <a:pt x="84" y="156"/>
                    </a:lnTo>
                    <a:lnTo>
                      <a:pt x="90" y="132"/>
                    </a:lnTo>
                    <a:lnTo>
                      <a:pt x="108" y="102"/>
                    </a:lnTo>
                    <a:lnTo>
                      <a:pt x="126" y="10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4" name="Guine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789363" y="3667126"/>
                <a:ext cx="209550" cy="177800"/>
              </a:xfrm>
              <a:custGeom>
                <a:avLst/>
                <a:gdLst>
                  <a:gd name="T0" fmla="*/ 2147483647 w 522"/>
                  <a:gd name="T1" fmla="*/ 2147483647 h 444"/>
                  <a:gd name="T2" fmla="*/ 2147483647 w 522"/>
                  <a:gd name="T3" fmla="*/ 2147483647 h 444"/>
                  <a:gd name="T4" fmla="*/ 2147483647 w 522"/>
                  <a:gd name="T5" fmla="*/ 2147483647 h 444"/>
                  <a:gd name="T6" fmla="*/ 2147483647 w 522"/>
                  <a:gd name="T7" fmla="*/ 2147483647 h 444"/>
                  <a:gd name="T8" fmla="*/ 2147483647 w 522"/>
                  <a:gd name="T9" fmla="*/ 2147483647 h 444"/>
                  <a:gd name="T10" fmla="*/ 2147483647 w 522"/>
                  <a:gd name="T11" fmla="*/ 2147483647 h 444"/>
                  <a:gd name="T12" fmla="*/ 2147483647 w 522"/>
                  <a:gd name="T13" fmla="*/ 2147483647 h 444"/>
                  <a:gd name="T14" fmla="*/ 2147483647 w 522"/>
                  <a:gd name="T15" fmla="*/ 2147483647 h 444"/>
                  <a:gd name="T16" fmla="*/ 2147483647 w 522"/>
                  <a:gd name="T17" fmla="*/ 2147483647 h 444"/>
                  <a:gd name="T18" fmla="*/ 2147483647 w 522"/>
                  <a:gd name="T19" fmla="*/ 2147483647 h 444"/>
                  <a:gd name="T20" fmla="*/ 2147483647 w 522"/>
                  <a:gd name="T21" fmla="*/ 2147483647 h 444"/>
                  <a:gd name="T22" fmla="*/ 2147483647 w 522"/>
                  <a:gd name="T23" fmla="*/ 2147483647 h 444"/>
                  <a:gd name="T24" fmla="*/ 2147483647 w 522"/>
                  <a:gd name="T25" fmla="*/ 2147483647 h 444"/>
                  <a:gd name="T26" fmla="*/ 2147483647 w 522"/>
                  <a:gd name="T27" fmla="*/ 2147483647 h 444"/>
                  <a:gd name="T28" fmla="*/ 2147483647 w 522"/>
                  <a:gd name="T29" fmla="*/ 2147483647 h 444"/>
                  <a:gd name="T30" fmla="*/ 2147483647 w 522"/>
                  <a:gd name="T31" fmla="*/ 2147483647 h 444"/>
                  <a:gd name="T32" fmla="*/ 2147483647 w 522"/>
                  <a:gd name="T33" fmla="*/ 2147483647 h 444"/>
                  <a:gd name="T34" fmla="*/ 2147483647 w 522"/>
                  <a:gd name="T35" fmla="*/ 2147483647 h 444"/>
                  <a:gd name="T36" fmla="*/ 2147483647 w 522"/>
                  <a:gd name="T37" fmla="*/ 2147483647 h 444"/>
                  <a:gd name="T38" fmla="*/ 2147483647 w 522"/>
                  <a:gd name="T39" fmla="*/ 2147483647 h 444"/>
                  <a:gd name="T40" fmla="*/ 2147483647 w 522"/>
                  <a:gd name="T41" fmla="*/ 2147483647 h 444"/>
                  <a:gd name="T42" fmla="*/ 2147483647 w 522"/>
                  <a:gd name="T43" fmla="*/ 2147483647 h 444"/>
                  <a:gd name="T44" fmla="*/ 2147483647 w 522"/>
                  <a:gd name="T45" fmla="*/ 2147483647 h 444"/>
                  <a:gd name="T46" fmla="*/ 2147483647 w 522"/>
                  <a:gd name="T47" fmla="*/ 2147483647 h 444"/>
                  <a:gd name="T48" fmla="*/ 2147483647 w 522"/>
                  <a:gd name="T49" fmla="*/ 2147483647 h 444"/>
                  <a:gd name="T50" fmla="*/ 2147483647 w 522"/>
                  <a:gd name="T51" fmla="*/ 2147483647 h 444"/>
                  <a:gd name="T52" fmla="*/ 2147483647 w 522"/>
                  <a:gd name="T53" fmla="*/ 2147483647 h 444"/>
                  <a:gd name="T54" fmla="*/ 2147483647 w 522"/>
                  <a:gd name="T55" fmla="*/ 2147483647 h 444"/>
                  <a:gd name="T56" fmla="*/ 2147483647 w 522"/>
                  <a:gd name="T57" fmla="*/ 2147483647 h 444"/>
                  <a:gd name="T58" fmla="*/ 2147483647 w 522"/>
                  <a:gd name="T59" fmla="*/ 2147483647 h 444"/>
                  <a:gd name="T60" fmla="*/ 2147483647 w 522"/>
                  <a:gd name="T61" fmla="*/ 2147483647 h 444"/>
                  <a:gd name="T62" fmla="*/ 2147483647 w 522"/>
                  <a:gd name="T63" fmla="*/ 2147483647 h 444"/>
                  <a:gd name="T64" fmla="*/ 2147483647 w 522"/>
                  <a:gd name="T65" fmla="*/ 2147483647 h 444"/>
                  <a:gd name="T66" fmla="*/ 2147483647 w 522"/>
                  <a:gd name="T67" fmla="*/ 2147483647 h 444"/>
                  <a:gd name="T68" fmla="*/ 2147483647 w 522"/>
                  <a:gd name="T69" fmla="*/ 2147483647 h 444"/>
                  <a:gd name="T70" fmla="*/ 2147483647 w 522"/>
                  <a:gd name="T71" fmla="*/ 2147483647 h 444"/>
                  <a:gd name="T72" fmla="*/ 2147483647 w 522"/>
                  <a:gd name="T73" fmla="*/ 2147483647 h 444"/>
                  <a:gd name="T74" fmla="*/ 2147483647 w 522"/>
                  <a:gd name="T75" fmla="*/ 2147483647 h 444"/>
                  <a:gd name="T76" fmla="*/ 2147483647 w 522"/>
                  <a:gd name="T77" fmla="*/ 2147483647 h 444"/>
                  <a:gd name="T78" fmla="*/ 2147483647 w 522"/>
                  <a:gd name="T79" fmla="*/ 2147483647 h 444"/>
                  <a:gd name="T80" fmla="*/ 2147483647 w 522"/>
                  <a:gd name="T81" fmla="*/ 2147483647 h 444"/>
                  <a:gd name="T82" fmla="*/ 2147483647 w 522"/>
                  <a:gd name="T83" fmla="*/ 2147483647 h 444"/>
                  <a:gd name="T84" fmla="*/ 2147483647 w 522"/>
                  <a:gd name="T85" fmla="*/ 2147483647 h 444"/>
                  <a:gd name="T86" fmla="*/ 2147483647 w 522"/>
                  <a:gd name="T87" fmla="*/ 2147483647 h 444"/>
                  <a:gd name="T88" fmla="*/ 2147483647 w 522"/>
                  <a:gd name="T89" fmla="*/ 2147483647 h 444"/>
                  <a:gd name="T90" fmla="*/ 2147483647 w 522"/>
                  <a:gd name="T91" fmla="*/ 2147483647 h 444"/>
                  <a:gd name="T92" fmla="*/ 2147483647 w 522"/>
                  <a:gd name="T93" fmla="*/ 2147483647 h 44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22"/>
                  <a:gd name="T142" fmla="*/ 0 h 444"/>
                  <a:gd name="T143" fmla="*/ 522 w 522"/>
                  <a:gd name="T144" fmla="*/ 444 h 44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22" h="444">
                    <a:moveTo>
                      <a:pt x="96" y="0"/>
                    </a:moveTo>
                    <a:lnTo>
                      <a:pt x="96" y="24"/>
                    </a:lnTo>
                    <a:lnTo>
                      <a:pt x="78" y="24"/>
                    </a:lnTo>
                    <a:lnTo>
                      <a:pt x="72" y="30"/>
                    </a:lnTo>
                    <a:lnTo>
                      <a:pt x="72" y="42"/>
                    </a:lnTo>
                    <a:lnTo>
                      <a:pt x="78" y="48"/>
                    </a:lnTo>
                    <a:lnTo>
                      <a:pt x="90" y="54"/>
                    </a:lnTo>
                    <a:lnTo>
                      <a:pt x="96" y="60"/>
                    </a:lnTo>
                    <a:lnTo>
                      <a:pt x="96" y="66"/>
                    </a:lnTo>
                    <a:lnTo>
                      <a:pt x="90" y="78"/>
                    </a:lnTo>
                    <a:lnTo>
                      <a:pt x="84" y="84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6" y="96"/>
                    </a:lnTo>
                    <a:lnTo>
                      <a:pt x="18" y="96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18" y="150"/>
                    </a:lnTo>
                    <a:lnTo>
                      <a:pt x="30" y="150"/>
                    </a:lnTo>
                    <a:lnTo>
                      <a:pt x="30" y="162"/>
                    </a:lnTo>
                    <a:lnTo>
                      <a:pt x="24" y="168"/>
                    </a:lnTo>
                    <a:lnTo>
                      <a:pt x="30" y="180"/>
                    </a:lnTo>
                    <a:lnTo>
                      <a:pt x="30" y="192"/>
                    </a:lnTo>
                    <a:lnTo>
                      <a:pt x="54" y="204"/>
                    </a:lnTo>
                    <a:lnTo>
                      <a:pt x="72" y="204"/>
                    </a:lnTo>
                    <a:lnTo>
                      <a:pt x="72" y="228"/>
                    </a:lnTo>
                    <a:lnTo>
                      <a:pt x="84" y="228"/>
                    </a:lnTo>
                    <a:lnTo>
                      <a:pt x="90" y="222"/>
                    </a:lnTo>
                    <a:lnTo>
                      <a:pt x="90" y="234"/>
                    </a:lnTo>
                    <a:lnTo>
                      <a:pt x="96" y="246"/>
                    </a:lnTo>
                    <a:lnTo>
                      <a:pt x="96" y="258"/>
                    </a:lnTo>
                    <a:lnTo>
                      <a:pt x="114" y="276"/>
                    </a:lnTo>
                    <a:lnTo>
                      <a:pt x="126" y="282"/>
                    </a:lnTo>
                    <a:lnTo>
                      <a:pt x="132" y="288"/>
                    </a:lnTo>
                    <a:lnTo>
                      <a:pt x="138" y="282"/>
                    </a:lnTo>
                    <a:lnTo>
                      <a:pt x="150" y="276"/>
                    </a:lnTo>
                    <a:lnTo>
                      <a:pt x="156" y="264"/>
                    </a:lnTo>
                    <a:lnTo>
                      <a:pt x="168" y="252"/>
                    </a:lnTo>
                    <a:lnTo>
                      <a:pt x="174" y="240"/>
                    </a:lnTo>
                    <a:lnTo>
                      <a:pt x="180" y="234"/>
                    </a:lnTo>
                    <a:lnTo>
                      <a:pt x="180" y="228"/>
                    </a:lnTo>
                    <a:lnTo>
                      <a:pt x="216" y="228"/>
                    </a:lnTo>
                    <a:lnTo>
                      <a:pt x="222" y="210"/>
                    </a:lnTo>
                    <a:lnTo>
                      <a:pt x="258" y="210"/>
                    </a:lnTo>
                    <a:lnTo>
                      <a:pt x="300" y="270"/>
                    </a:lnTo>
                    <a:lnTo>
                      <a:pt x="300" y="288"/>
                    </a:lnTo>
                    <a:lnTo>
                      <a:pt x="312" y="300"/>
                    </a:lnTo>
                    <a:lnTo>
                      <a:pt x="312" y="318"/>
                    </a:lnTo>
                    <a:lnTo>
                      <a:pt x="306" y="330"/>
                    </a:lnTo>
                    <a:lnTo>
                      <a:pt x="300" y="336"/>
                    </a:lnTo>
                    <a:lnTo>
                      <a:pt x="294" y="354"/>
                    </a:lnTo>
                    <a:lnTo>
                      <a:pt x="324" y="342"/>
                    </a:lnTo>
                    <a:lnTo>
                      <a:pt x="348" y="348"/>
                    </a:lnTo>
                    <a:lnTo>
                      <a:pt x="348" y="336"/>
                    </a:lnTo>
                    <a:lnTo>
                      <a:pt x="354" y="330"/>
                    </a:lnTo>
                    <a:lnTo>
                      <a:pt x="360" y="330"/>
                    </a:lnTo>
                    <a:lnTo>
                      <a:pt x="372" y="336"/>
                    </a:lnTo>
                    <a:lnTo>
                      <a:pt x="384" y="348"/>
                    </a:lnTo>
                    <a:lnTo>
                      <a:pt x="390" y="366"/>
                    </a:lnTo>
                    <a:lnTo>
                      <a:pt x="390" y="426"/>
                    </a:lnTo>
                    <a:lnTo>
                      <a:pt x="402" y="426"/>
                    </a:lnTo>
                    <a:lnTo>
                      <a:pt x="402" y="432"/>
                    </a:lnTo>
                    <a:lnTo>
                      <a:pt x="414" y="444"/>
                    </a:lnTo>
                    <a:lnTo>
                      <a:pt x="420" y="444"/>
                    </a:lnTo>
                    <a:lnTo>
                      <a:pt x="432" y="432"/>
                    </a:lnTo>
                    <a:lnTo>
                      <a:pt x="432" y="420"/>
                    </a:lnTo>
                    <a:lnTo>
                      <a:pt x="438" y="408"/>
                    </a:lnTo>
                    <a:lnTo>
                      <a:pt x="444" y="402"/>
                    </a:lnTo>
                    <a:lnTo>
                      <a:pt x="456" y="402"/>
                    </a:lnTo>
                    <a:lnTo>
                      <a:pt x="468" y="408"/>
                    </a:lnTo>
                    <a:lnTo>
                      <a:pt x="474" y="414"/>
                    </a:lnTo>
                    <a:lnTo>
                      <a:pt x="480" y="414"/>
                    </a:lnTo>
                    <a:lnTo>
                      <a:pt x="486" y="408"/>
                    </a:lnTo>
                    <a:lnTo>
                      <a:pt x="486" y="390"/>
                    </a:lnTo>
                    <a:lnTo>
                      <a:pt x="480" y="384"/>
                    </a:lnTo>
                    <a:lnTo>
                      <a:pt x="480" y="378"/>
                    </a:lnTo>
                    <a:lnTo>
                      <a:pt x="498" y="378"/>
                    </a:lnTo>
                    <a:lnTo>
                      <a:pt x="492" y="366"/>
                    </a:lnTo>
                    <a:lnTo>
                      <a:pt x="480" y="360"/>
                    </a:lnTo>
                    <a:lnTo>
                      <a:pt x="474" y="348"/>
                    </a:lnTo>
                    <a:lnTo>
                      <a:pt x="474" y="336"/>
                    </a:lnTo>
                    <a:lnTo>
                      <a:pt x="492" y="336"/>
                    </a:lnTo>
                    <a:lnTo>
                      <a:pt x="498" y="342"/>
                    </a:lnTo>
                    <a:lnTo>
                      <a:pt x="510" y="342"/>
                    </a:lnTo>
                    <a:lnTo>
                      <a:pt x="516" y="348"/>
                    </a:lnTo>
                    <a:lnTo>
                      <a:pt x="516" y="342"/>
                    </a:lnTo>
                    <a:lnTo>
                      <a:pt x="522" y="336"/>
                    </a:lnTo>
                    <a:lnTo>
                      <a:pt x="522" y="324"/>
                    </a:lnTo>
                    <a:lnTo>
                      <a:pt x="516" y="324"/>
                    </a:lnTo>
                    <a:lnTo>
                      <a:pt x="504" y="318"/>
                    </a:lnTo>
                    <a:lnTo>
                      <a:pt x="498" y="318"/>
                    </a:lnTo>
                    <a:lnTo>
                      <a:pt x="498" y="306"/>
                    </a:lnTo>
                    <a:lnTo>
                      <a:pt x="504" y="294"/>
                    </a:lnTo>
                    <a:lnTo>
                      <a:pt x="510" y="288"/>
                    </a:lnTo>
                    <a:lnTo>
                      <a:pt x="492" y="282"/>
                    </a:lnTo>
                    <a:lnTo>
                      <a:pt x="504" y="264"/>
                    </a:lnTo>
                    <a:lnTo>
                      <a:pt x="486" y="258"/>
                    </a:lnTo>
                    <a:lnTo>
                      <a:pt x="480" y="222"/>
                    </a:lnTo>
                    <a:lnTo>
                      <a:pt x="498" y="198"/>
                    </a:lnTo>
                    <a:lnTo>
                      <a:pt x="468" y="168"/>
                    </a:lnTo>
                    <a:lnTo>
                      <a:pt x="468" y="132"/>
                    </a:lnTo>
                    <a:lnTo>
                      <a:pt x="444" y="132"/>
                    </a:lnTo>
                    <a:lnTo>
                      <a:pt x="468" y="96"/>
                    </a:lnTo>
                    <a:lnTo>
                      <a:pt x="432" y="78"/>
                    </a:lnTo>
                    <a:lnTo>
                      <a:pt x="444" y="48"/>
                    </a:lnTo>
                    <a:lnTo>
                      <a:pt x="426" y="36"/>
                    </a:lnTo>
                    <a:lnTo>
                      <a:pt x="426" y="18"/>
                    </a:lnTo>
                    <a:lnTo>
                      <a:pt x="414" y="12"/>
                    </a:lnTo>
                    <a:lnTo>
                      <a:pt x="402" y="12"/>
                    </a:lnTo>
                    <a:lnTo>
                      <a:pt x="396" y="18"/>
                    </a:lnTo>
                    <a:lnTo>
                      <a:pt x="396" y="36"/>
                    </a:lnTo>
                    <a:lnTo>
                      <a:pt x="378" y="54"/>
                    </a:lnTo>
                    <a:lnTo>
                      <a:pt x="366" y="48"/>
                    </a:lnTo>
                    <a:lnTo>
                      <a:pt x="360" y="42"/>
                    </a:lnTo>
                    <a:lnTo>
                      <a:pt x="348" y="36"/>
                    </a:lnTo>
                    <a:lnTo>
                      <a:pt x="342" y="36"/>
                    </a:lnTo>
                    <a:lnTo>
                      <a:pt x="336" y="30"/>
                    </a:lnTo>
                    <a:lnTo>
                      <a:pt x="330" y="30"/>
                    </a:lnTo>
                    <a:lnTo>
                      <a:pt x="324" y="42"/>
                    </a:lnTo>
                    <a:lnTo>
                      <a:pt x="312" y="54"/>
                    </a:lnTo>
                    <a:lnTo>
                      <a:pt x="306" y="66"/>
                    </a:lnTo>
                    <a:lnTo>
                      <a:pt x="306" y="54"/>
                    </a:lnTo>
                    <a:lnTo>
                      <a:pt x="300" y="42"/>
                    </a:lnTo>
                    <a:lnTo>
                      <a:pt x="288" y="30"/>
                    </a:lnTo>
                    <a:lnTo>
                      <a:pt x="276" y="42"/>
                    </a:lnTo>
                    <a:lnTo>
                      <a:pt x="270" y="54"/>
                    </a:lnTo>
                    <a:lnTo>
                      <a:pt x="264" y="60"/>
                    </a:lnTo>
                    <a:lnTo>
                      <a:pt x="258" y="54"/>
                    </a:lnTo>
                    <a:lnTo>
                      <a:pt x="258" y="48"/>
                    </a:lnTo>
                    <a:lnTo>
                      <a:pt x="252" y="36"/>
                    </a:lnTo>
                    <a:lnTo>
                      <a:pt x="252" y="24"/>
                    </a:lnTo>
                    <a:lnTo>
                      <a:pt x="210" y="24"/>
                    </a:lnTo>
                    <a:lnTo>
                      <a:pt x="204" y="30"/>
                    </a:lnTo>
                    <a:lnTo>
                      <a:pt x="192" y="36"/>
                    </a:lnTo>
                    <a:lnTo>
                      <a:pt x="180" y="36"/>
                    </a:lnTo>
                    <a:lnTo>
                      <a:pt x="174" y="30"/>
                    </a:lnTo>
                    <a:lnTo>
                      <a:pt x="168" y="18"/>
                    </a:lnTo>
                    <a:lnTo>
                      <a:pt x="162" y="12"/>
                    </a:lnTo>
                    <a:lnTo>
                      <a:pt x="156" y="18"/>
                    </a:lnTo>
                    <a:lnTo>
                      <a:pt x="138" y="1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5" name="Ghan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119563" y="3717926"/>
                <a:ext cx="131763" cy="207963"/>
              </a:xfrm>
              <a:custGeom>
                <a:avLst/>
                <a:gdLst>
                  <a:gd name="T0" fmla="*/ 2147483647 w 324"/>
                  <a:gd name="T1" fmla="*/ 2147483647 h 516"/>
                  <a:gd name="T2" fmla="*/ 2147483647 w 324"/>
                  <a:gd name="T3" fmla="*/ 2147483647 h 516"/>
                  <a:gd name="T4" fmla="*/ 2147483647 w 324"/>
                  <a:gd name="T5" fmla="*/ 2147483647 h 516"/>
                  <a:gd name="T6" fmla="*/ 2147483647 w 324"/>
                  <a:gd name="T7" fmla="*/ 2147483647 h 516"/>
                  <a:gd name="T8" fmla="*/ 2147483647 w 324"/>
                  <a:gd name="T9" fmla="*/ 2147483647 h 516"/>
                  <a:gd name="T10" fmla="*/ 2147483647 w 324"/>
                  <a:gd name="T11" fmla="*/ 2147483647 h 516"/>
                  <a:gd name="T12" fmla="*/ 2147483647 w 324"/>
                  <a:gd name="T13" fmla="*/ 2147483647 h 516"/>
                  <a:gd name="T14" fmla="*/ 2147483647 w 324"/>
                  <a:gd name="T15" fmla="*/ 2147483647 h 516"/>
                  <a:gd name="T16" fmla="*/ 2147483647 w 324"/>
                  <a:gd name="T17" fmla="*/ 2147483647 h 516"/>
                  <a:gd name="T18" fmla="*/ 2147483647 w 324"/>
                  <a:gd name="T19" fmla="*/ 2147483647 h 516"/>
                  <a:gd name="T20" fmla="*/ 2147483647 w 324"/>
                  <a:gd name="T21" fmla="*/ 2147483647 h 516"/>
                  <a:gd name="T22" fmla="*/ 2147483647 w 324"/>
                  <a:gd name="T23" fmla="*/ 2147483647 h 516"/>
                  <a:gd name="T24" fmla="*/ 2147483647 w 324"/>
                  <a:gd name="T25" fmla="*/ 2147483647 h 516"/>
                  <a:gd name="T26" fmla="*/ 2147483647 w 324"/>
                  <a:gd name="T27" fmla="*/ 0 h 516"/>
                  <a:gd name="T28" fmla="*/ 2147483647 w 324"/>
                  <a:gd name="T29" fmla="*/ 2147483647 h 516"/>
                  <a:gd name="T30" fmla="*/ 2147483647 w 324"/>
                  <a:gd name="T31" fmla="*/ 2147483647 h 516"/>
                  <a:gd name="T32" fmla="*/ 2147483647 w 324"/>
                  <a:gd name="T33" fmla="*/ 2147483647 h 516"/>
                  <a:gd name="T34" fmla="*/ 2147483647 w 324"/>
                  <a:gd name="T35" fmla="*/ 2147483647 h 516"/>
                  <a:gd name="T36" fmla="*/ 2147483647 w 324"/>
                  <a:gd name="T37" fmla="*/ 2147483647 h 516"/>
                  <a:gd name="T38" fmla="*/ 2147483647 w 324"/>
                  <a:gd name="T39" fmla="*/ 2147483647 h 516"/>
                  <a:gd name="T40" fmla="*/ 2147483647 w 324"/>
                  <a:gd name="T41" fmla="*/ 2147483647 h 516"/>
                  <a:gd name="T42" fmla="*/ 2147483647 w 324"/>
                  <a:gd name="T43" fmla="*/ 2147483647 h 516"/>
                  <a:gd name="T44" fmla="*/ 2147483647 w 324"/>
                  <a:gd name="T45" fmla="*/ 2147483647 h 516"/>
                  <a:gd name="T46" fmla="*/ 2147483647 w 324"/>
                  <a:gd name="T47" fmla="*/ 2147483647 h 516"/>
                  <a:gd name="T48" fmla="*/ 2147483647 w 324"/>
                  <a:gd name="T49" fmla="*/ 2147483647 h 516"/>
                  <a:gd name="T50" fmla="*/ 2147483647 w 324"/>
                  <a:gd name="T51" fmla="*/ 2147483647 h 516"/>
                  <a:gd name="T52" fmla="*/ 2147483647 w 324"/>
                  <a:gd name="T53" fmla="*/ 2147483647 h 516"/>
                  <a:gd name="T54" fmla="*/ 0 w 324"/>
                  <a:gd name="T55" fmla="*/ 2147483647 h 516"/>
                  <a:gd name="T56" fmla="*/ 2147483647 w 324"/>
                  <a:gd name="T57" fmla="*/ 2147483647 h 516"/>
                  <a:gd name="T58" fmla="*/ 2147483647 w 324"/>
                  <a:gd name="T59" fmla="*/ 2147483647 h 516"/>
                  <a:gd name="T60" fmla="*/ 2147483647 w 324"/>
                  <a:gd name="T61" fmla="*/ 2147483647 h 516"/>
                  <a:gd name="T62" fmla="*/ 2147483647 w 324"/>
                  <a:gd name="T63" fmla="*/ 2147483647 h 516"/>
                  <a:gd name="T64" fmla="*/ 2147483647 w 324"/>
                  <a:gd name="T65" fmla="*/ 2147483647 h 516"/>
                  <a:gd name="T66" fmla="*/ 2147483647 w 324"/>
                  <a:gd name="T67" fmla="*/ 2147483647 h 516"/>
                  <a:gd name="T68" fmla="*/ 2147483647 w 324"/>
                  <a:gd name="T69" fmla="*/ 2147483647 h 516"/>
                  <a:gd name="T70" fmla="*/ 2147483647 w 324"/>
                  <a:gd name="T71" fmla="*/ 2147483647 h 516"/>
                  <a:gd name="T72" fmla="*/ 2147483647 w 324"/>
                  <a:gd name="T73" fmla="*/ 2147483647 h 516"/>
                  <a:gd name="T74" fmla="*/ 2147483647 w 324"/>
                  <a:gd name="T75" fmla="*/ 2147483647 h 516"/>
                  <a:gd name="T76" fmla="*/ 2147483647 w 324"/>
                  <a:gd name="T77" fmla="*/ 2147483647 h 516"/>
                  <a:gd name="T78" fmla="*/ 2147483647 w 324"/>
                  <a:gd name="T79" fmla="*/ 2147483647 h 516"/>
                  <a:gd name="T80" fmla="*/ 2147483647 w 324"/>
                  <a:gd name="T81" fmla="*/ 2147483647 h 516"/>
                  <a:gd name="T82" fmla="*/ 2147483647 w 324"/>
                  <a:gd name="T83" fmla="*/ 2147483647 h 516"/>
                  <a:gd name="T84" fmla="*/ 2147483647 w 324"/>
                  <a:gd name="T85" fmla="*/ 2147483647 h 516"/>
                  <a:gd name="T86" fmla="*/ 2147483647 w 324"/>
                  <a:gd name="T87" fmla="*/ 2147483647 h 5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4"/>
                  <a:gd name="T133" fmla="*/ 0 h 516"/>
                  <a:gd name="T134" fmla="*/ 324 w 324"/>
                  <a:gd name="T135" fmla="*/ 516 h 5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4" h="516">
                    <a:moveTo>
                      <a:pt x="282" y="342"/>
                    </a:moveTo>
                    <a:lnTo>
                      <a:pt x="282" y="330"/>
                    </a:lnTo>
                    <a:lnTo>
                      <a:pt x="288" y="318"/>
                    </a:lnTo>
                    <a:lnTo>
                      <a:pt x="288" y="306"/>
                    </a:lnTo>
                    <a:lnTo>
                      <a:pt x="282" y="300"/>
                    </a:lnTo>
                    <a:lnTo>
                      <a:pt x="276" y="300"/>
                    </a:lnTo>
                    <a:lnTo>
                      <a:pt x="276" y="282"/>
                    </a:lnTo>
                    <a:lnTo>
                      <a:pt x="282" y="276"/>
                    </a:lnTo>
                    <a:lnTo>
                      <a:pt x="282" y="234"/>
                    </a:lnTo>
                    <a:lnTo>
                      <a:pt x="288" y="228"/>
                    </a:lnTo>
                    <a:lnTo>
                      <a:pt x="288" y="216"/>
                    </a:lnTo>
                    <a:lnTo>
                      <a:pt x="282" y="210"/>
                    </a:lnTo>
                    <a:lnTo>
                      <a:pt x="270" y="204"/>
                    </a:lnTo>
                    <a:lnTo>
                      <a:pt x="264" y="198"/>
                    </a:lnTo>
                    <a:lnTo>
                      <a:pt x="276" y="186"/>
                    </a:lnTo>
                    <a:lnTo>
                      <a:pt x="282" y="186"/>
                    </a:lnTo>
                    <a:lnTo>
                      <a:pt x="282" y="180"/>
                    </a:lnTo>
                    <a:lnTo>
                      <a:pt x="270" y="168"/>
                    </a:lnTo>
                    <a:lnTo>
                      <a:pt x="276" y="156"/>
                    </a:lnTo>
                    <a:lnTo>
                      <a:pt x="276" y="132"/>
                    </a:lnTo>
                    <a:lnTo>
                      <a:pt x="270" y="126"/>
                    </a:lnTo>
                    <a:lnTo>
                      <a:pt x="264" y="126"/>
                    </a:lnTo>
                    <a:lnTo>
                      <a:pt x="252" y="138"/>
                    </a:lnTo>
                    <a:lnTo>
                      <a:pt x="264" y="60"/>
                    </a:lnTo>
                    <a:lnTo>
                      <a:pt x="228" y="36"/>
                    </a:lnTo>
                    <a:lnTo>
                      <a:pt x="240" y="24"/>
                    </a:lnTo>
                    <a:lnTo>
                      <a:pt x="240" y="6"/>
                    </a:lnTo>
                    <a:lnTo>
                      <a:pt x="222" y="0"/>
                    </a:lnTo>
                    <a:lnTo>
                      <a:pt x="198" y="12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0" y="30"/>
                    </a:lnTo>
                    <a:lnTo>
                      <a:pt x="30" y="48"/>
                    </a:lnTo>
                    <a:lnTo>
                      <a:pt x="36" y="48"/>
                    </a:lnTo>
                    <a:lnTo>
                      <a:pt x="42" y="78"/>
                    </a:lnTo>
                    <a:lnTo>
                      <a:pt x="42" y="132"/>
                    </a:lnTo>
                    <a:lnTo>
                      <a:pt x="48" y="126"/>
                    </a:lnTo>
                    <a:lnTo>
                      <a:pt x="54" y="156"/>
                    </a:lnTo>
                    <a:lnTo>
                      <a:pt x="42" y="156"/>
                    </a:lnTo>
                    <a:lnTo>
                      <a:pt x="42" y="162"/>
                    </a:lnTo>
                    <a:lnTo>
                      <a:pt x="48" y="168"/>
                    </a:lnTo>
                    <a:lnTo>
                      <a:pt x="48" y="180"/>
                    </a:lnTo>
                    <a:lnTo>
                      <a:pt x="54" y="192"/>
                    </a:lnTo>
                    <a:lnTo>
                      <a:pt x="54" y="204"/>
                    </a:lnTo>
                    <a:lnTo>
                      <a:pt x="60" y="216"/>
                    </a:lnTo>
                    <a:lnTo>
                      <a:pt x="60" y="228"/>
                    </a:lnTo>
                    <a:lnTo>
                      <a:pt x="48" y="252"/>
                    </a:lnTo>
                    <a:lnTo>
                      <a:pt x="42" y="258"/>
                    </a:lnTo>
                    <a:lnTo>
                      <a:pt x="36" y="270"/>
                    </a:lnTo>
                    <a:lnTo>
                      <a:pt x="36" y="288"/>
                    </a:lnTo>
                    <a:lnTo>
                      <a:pt x="30" y="300"/>
                    </a:lnTo>
                    <a:lnTo>
                      <a:pt x="30" y="312"/>
                    </a:lnTo>
                    <a:lnTo>
                      <a:pt x="12" y="330"/>
                    </a:lnTo>
                    <a:lnTo>
                      <a:pt x="6" y="342"/>
                    </a:lnTo>
                    <a:lnTo>
                      <a:pt x="0" y="348"/>
                    </a:lnTo>
                    <a:lnTo>
                      <a:pt x="0" y="372"/>
                    </a:lnTo>
                    <a:lnTo>
                      <a:pt x="6" y="384"/>
                    </a:lnTo>
                    <a:lnTo>
                      <a:pt x="12" y="402"/>
                    </a:lnTo>
                    <a:lnTo>
                      <a:pt x="12" y="414"/>
                    </a:lnTo>
                    <a:lnTo>
                      <a:pt x="18" y="426"/>
                    </a:lnTo>
                    <a:lnTo>
                      <a:pt x="24" y="432"/>
                    </a:lnTo>
                    <a:lnTo>
                      <a:pt x="24" y="438"/>
                    </a:lnTo>
                    <a:lnTo>
                      <a:pt x="48" y="444"/>
                    </a:lnTo>
                    <a:lnTo>
                      <a:pt x="48" y="498"/>
                    </a:lnTo>
                    <a:lnTo>
                      <a:pt x="72" y="498"/>
                    </a:lnTo>
                    <a:lnTo>
                      <a:pt x="78" y="504"/>
                    </a:lnTo>
                    <a:lnTo>
                      <a:pt x="78" y="510"/>
                    </a:lnTo>
                    <a:lnTo>
                      <a:pt x="84" y="516"/>
                    </a:lnTo>
                    <a:lnTo>
                      <a:pt x="96" y="516"/>
                    </a:lnTo>
                    <a:lnTo>
                      <a:pt x="108" y="510"/>
                    </a:lnTo>
                    <a:lnTo>
                      <a:pt x="114" y="504"/>
                    </a:lnTo>
                    <a:lnTo>
                      <a:pt x="132" y="492"/>
                    </a:lnTo>
                    <a:lnTo>
                      <a:pt x="138" y="486"/>
                    </a:lnTo>
                    <a:lnTo>
                      <a:pt x="150" y="480"/>
                    </a:lnTo>
                    <a:lnTo>
                      <a:pt x="180" y="480"/>
                    </a:lnTo>
                    <a:lnTo>
                      <a:pt x="186" y="474"/>
                    </a:lnTo>
                    <a:lnTo>
                      <a:pt x="198" y="468"/>
                    </a:lnTo>
                    <a:lnTo>
                      <a:pt x="216" y="450"/>
                    </a:lnTo>
                    <a:lnTo>
                      <a:pt x="228" y="450"/>
                    </a:lnTo>
                    <a:lnTo>
                      <a:pt x="234" y="444"/>
                    </a:lnTo>
                    <a:lnTo>
                      <a:pt x="240" y="444"/>
                    </a:lnTo>
                    <a:lnTo>
                      <a:pt x="258" y="426"/>
                    </a:lnTo>
                    <a:lnTo>
                      <a:pt x="270" y="426"/>
                    </a:lnTo>
                    <a:lnTo>
                      <a:pt x="276" y="432"/>
                    </a:lnTo>
                    <a:lnTo>
                      <a:pt x="294" y="432"/>
                    </a:lnTo>
                    <a:lnTo>
                      <a:pt x="306" y="426"/>
                    </a:lnTo>
                    <a:lnTo>
                      <a:pt x="324" y="408"/>
                    </a:lnTo>
                    <a:lnTo>
                      <a:pt x="294" y="384"/>
                    </a:lnTo>
                    <a:lnTo>
                      <a:pt x="282" y="3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6" name="The Gamb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740150" y="3630613"/>
                <a:ext cx="85725" cy="20638"/>
              </a:xfrm>
              <a:custGeom>
                <a:avLst/>
                <a:gdLst>
                  <a:gd name="T0" fmla="*/ 2147483647 w 216"/>
                  <a:gd name="T1" fmla="*/ 2147483647 h 54"/>
                  <a:gd name="T2" fmla="*/ 2147483647 w 216"/>
                  <a:gd name="T3" fmla="*/ 2147483647 h 54"/>
                  <a:gd name="T4" fmla="*/ 2147483647 w 216"/>
                  <a:gd name="T5" fmla="*/ 2147483647 h 54"/>
                  <a:gd name="T6" fmla="*/ 2147483647 w 216"/>
                  <a:gd name="T7" fmla="*/ 2147483647 h 54"/>
                  <a:gd name="T8" fmla="*/ 0 w 216"/>
                  <a:gd name="T9" fmla="*/ 2147483647 h 54"/>
                  <a:gd name="T10" fmla="*/ 0 w 216"/>
                  <a:gd name="T11" fmla="*/ 2147483647 h 54"/>
                  <a:gd name="T12" fmla="*/ 2147483647 w 216"/>
                  <a:gd name="T13" fmla="*/ 2147483647 h 54"/>
                  <a:gd name="T14" fmla="*/ 2147483647 w 216"/>
                  <a:gd name="T15" fmla="*/ 2147483647 h 54"/>
                  <a:gd name="T16" fmla="*/ 2147483647 w 216"/>
                  <a:gd name="T17" fmla="*/ 2147483647 h 54"/>
                  <a:gd name="T18" fmla="*/ 2147483647 w 216"/>
                  <a:gd name="T19" fmla="*/ 2147483647 h 54"/>
                  <a:gd name="T20" fmla="*/ 2147483647 w 216"/>
                  <a:gd name="T21" fmla="*/ 2147483647 h 54"/>
                  <a:gd name="T22" fmla="*/ 2147483647 w 216"/>
                  <a:gd name="T23" fmla="*/ 2147483647 h 54"/>
                  <a:gd name="T24" fmla="*/ 2147483647 w 216"/>
                  <a:gd name="T25" fmla="*/ 2147483647 h 54"/>
                  <a:gd name="T26" fmla="*/ 2147483647 w 216"/>
                  <a:gd name="T27" fmla="*/ 2147483647 h 54"/>
                  <a:gd name="T28" fmla="*/ 2147483647 w 216"/>
                  <a:gd name="T29" fmla="*/ 2147483647 h 54"/>
                  <a:gd name="T30" fmla="*/ 2147483647 w 216"/>
                  <a:gd name="T31" fmla="*/ 2147483647 h 54"/>
                  <a:gd name="T32" fmla="*/ 2147483647 w 216"/>
                  <a:gd name="T33" fmla="*/ 2147483647 h 54"/>
                  <a:gd name="T34" fmla="*/ 2147483647 w 216"/>
                  <a:gd name="T35" fmla="*/ 2147483647 h 54"/>
                  <a:gd name="T36" fmla="*/ 2147483647 w 216"/>
                  <a:gd name="T37" fmla="*/ 2147483647 h 54"/>
                  <a:gd name="T38" fmla="*/ 2147483647 w 216"/>
                  <a:gd name="T39" fmla="*/ 2147483647 h 54"/>
                  <a:gd name="T40" fmla="*/ 2147483647 w 216"/>
                  <a:gd name="T41" fmla="*/ 2147483647 h 54"/>
                  <a:gd name="T42" fmla="*/ 2147483647 w 216"/>
                  <a:gd name="T43" fmla="*/ 2147483647 h 54"/>
                  <a:gd name="T44" fmla="*/ 2147483647 w 216"/>
                  <a:gd name="T45" fmla="*/ 2147483647 h 54"/>
                  <a:gd name="T46" fmla="*/ 2147483647 w 216"/>
                  <a:gd name="T47" fmla="*/ 2147483647 h 54"/>
                  <a:gd name="T48" fmla="*/ 2147483647 w 216"/>
                  <a:gd name="T49" fmla="*/ 2147483647 h 54"/>
                  <a:gd name="T50" fmla="*/ 2147483647 w 216"/>
                  <a:gd name="T51" fmla="*/ 2147483647 h 54"/>
                  <a:gd name="T52" fmla="*/ 2147483647 w 216"/>
                  <a:gd name="T53" fmla="*/ 2147483647 h 54"/>
                  <a:gd name="T54" fmla="*/ 2147483647 w 216"/>
                  <a:gd name="T55" fmla="*/ 2147483647 h 54"/>
                  <a:gd name="T56" fmla="*/ 2147483647 w 216"/>
                  <a:gd name="T57" fmla="*/ 2147483647 h 54"/>
                  <a:gd name="T58" fmla="*/ 2147483647 w 216"/>
                  <a:gd name="T59" fmla="*/ 0 h 54"/>
                  <a:gd name="T60" fmla="*/ 2147483647 w 216"/>
                  <a:gd name="T61" fmla="*/ 0 h 54"/>
                  <a:gd name="T62" fmla="*/ 2147483647 w 216"/>
                  <a:gd name="T63" fmla="*/ 2147483647 h 54"/>
                  <a:gd name="T64" fmla="*/ 2147483647 w 216"/>
                  <a:gd name="T65" fmla="*/ 2147483647 h 54"/>
                  <a:gd name="T66" fmla="*/ 2147483647 w 216"/>
                  <a:gd name="T67" fmla="*/ 2147483647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6"/>
                  <a:gd name="T103" fmla="*/ 0 h 54"/>
                  <a:gd name="T104" fmla="*/ 216 w 216"/>
                  <a:gd name="T105" fmla="*/ 54 h 5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6" h="54">
                    <a:moveTo>
                      <a:pt x="18" y="18"/>
                    </a:moveTo>
                    <a:lnTo>
                      <a:pt x="12" y="24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54"/>
                    </a:lnTo>
                    <a:lnTo>
                      <a:pt x="72" y="54"/>
                    </a:lnTo>
                    <a:lnTo>
                      <a:pt x="72" y="42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14" y="36"/>
                    </a:lnTo>
                    <a:lnTo>
                      <a:pt x="120" y="24"/>
                    </a:lnTo>
                    <a:lnTo>
                      <a:pt x="126" y="18"/>
                    </a:lnTo>
                    <a:lnTo>
                      <a:pt x="132" y="24"/>
                    </a:lnTo>
                    <a:lnTo>
                      <a:pt x="144" y="30"/>
                    </a:lnTo>
                    <a:lnTo>
                      <a:pt x="150" y="42"/>
                    </a:lnTo>
                    <a:lnTo>
                      <a:pt x="168" y="48"/>
                    </a:lnTo>
                    <a:lnTo>
                      <a:pt x="192" y="48"/>
                    </a:lnTo>
                    <a:lnTo>
                      <a:pt x="198" y="42"/>
                    </a:lnTo>
                    <a:lnTo>
                      <a:pt x="210" y="36"/>
                    </a:lnTo>
                    <a:lnTo>
                      <a:pt x="216" y="30"/>
                    </a:lnTo>
                    <a:lnTo>
                      <a:pt x="216" y="24"/>
                    </a:lnTo>
                    <a:lnTo>
                      <a:pt x="210" y="18"/>
                    </a:lnTo>
                    <a:lnTo>
                      <a:pt x="186" y="18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6" y="6"/>
                    </a:lnTo>
                    <a:lnTo>
                      <a:pt x="144" y="12"/>
                    </a:lnTo>
                    <a:lnTo>
                      <a:pt x="144" y="0"/>
                    </a:lnTo>
                    <a:lnTo>
                      <a:pt x="90" y="0"/>
                    </a:lnTo>
                    <a:lnTo>
                      <a:pt x="90" y="12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7" name="Gabo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64050" y="3998913"/>
                <a:ext cx="168275" cy="206375"/>
              </a:xfrm>
              <a:custGeom>
                <a:avLst/>
                <a:gdLst>
                  <a:gd name="T0" fmla="*/ 2147483647 w 420"/>
                  <a:gd name="T1" fmla="*/ 2147483647 h 510"/>
                  <a:gd name="T2" fmla="*/ 2147483647 w 420"/>
                  <a:gd name="T3" fmla="*/ 2147483647 h 510"/>
                  <a:gd name="T4" fmla="*/ 2147483647 w 420"/>
                  <a:gd name="T5" fmla="*/ 2147483647 h 510"/>
                  <a:gd name="T6" fmla="*/ 2147483647 w 420"/>
                  <a:gd name="T7" fmla="*/ 2147483647 h 510"/>
                  <a:gd name="T8" fmla="*/ 2147483647 w 420"/>
                  <a:gd name="T9" fmla="*/ 2147483647 h 510"/>
                  <a:gd name="T10" fmla="*/ 2147483647 w 420"/>
                  <a:gd name="T11" fmla="*/ 2147483647 h 510"/>
                  <a:gd name="T12" fmla="*/ 2147483647 w 420"/>
                  <a:gd name="T13" fmla="*/ 2147483647 h 510"/>
                  <a:gd name="T14" fmla="*/ 2147483647 w 420"/>
                  <a:gd name="T15" fmla="*/ 2147483647 h 510"/>
                  <a:gd name="T16" fmla="*/ 2147483647 w 420"/>
                  <a:gd name="T17" fmla="*/ 2147483647 h 510"/>
                  <a:gd name="T18" fmla="*/ 2147483647 w 420"/>
                  <a:gd name="T19" fmla="*/ 2147483647 h 510"/>
                  <a:gd name="T20" fmla="*/ 2147483647 w 420"/>
                  <a:gd name="T21" fmla="*/ 2147483647 h 510"/>
                  <a:gd name="T22" fmla="*/ 2147483647 w 420"/>
                  <a:gd name="T23" fmla="*/ 2147483647 h 510"/>
                  <a:gd name="T24" fmla="*/ 2147483647 w 420"/>
                  <a:gd name="T25" fmla="*/ 2147483647 h 510"/>
                  <a:gd name="T26" fmla="*/ 2147483647 w 420"/>
                  <a:gd name="T27" fmla="*/ 2147483647 h 510"/>
                  <a:gd name="T28" fmla="*/ 2147483647 w 420"/>
                  <a:gd name="T29" fmla="*/ 2147483647 h 510"/>
                  <a:gd name="T30" fmla="*/ 2147483647 w 420"/>
                  <a:gd name="T31" fmla="*/ 2147483647 h 510"/>
                  <a:gd name="T32" fmla="*/ 2147483647 w 420"/>
                  <a:gd name="T33" fmla="*/ 2147483647 h 510"/>
                  <a:gd name="T34" fmla="*/ 2147483647 w 420"/>
                  <a:gd name="T35" fmla="*/ 2147483647 h 510"/>
                  <a:gd name="T36" fmla="*/ 2147483647 w 420"/>
                  <a:gd name="T37" fmla="*/ 2147483647 h 510"/>
                  <a:gd name="T38" fmla="*/ 2147483647 w 420"/>
                  <a:gd name="T39" fmla="*/ 2147483647 h 510"/>
                  <a:gd name="T40" fmla="*/ 2147483647 w 420"/>
                  <a:gd name="T41" fmla="*/ 2147483647 h 510"/>
                  <a:gd name="T42" fmla="*/ 2147483647 w 420"/>
                  <a:gd name="T43" fmla="*/ 2147483647 h 510"/>
                  <a:gd name="T44" fmla="*/ 2147483647 w 420"/>
                  <a:gd name="T45" fmla="*/ 2147483647 h 510"/>
                  <a:gd name="T46" fmla="*/ 2147483647 w 420"/>
                  <a:gd name="T47" fmla="*/ 2147483647 h 510"/>
                  <a:gd name="T48" fmla="*/ 2147483647 w 420"/>
                  <a:gd name="T49" fmla="*/ 2147483647 h 510"/>
                  <a:gd name="T50" fmla="*/ 2147483647 w 420"/>
                  <a:gd name="T51" fmla="*/ 2147483647 h 510"/>
                  <a:gd name="T52" fmla="*/ 2147483647 w 420"/>
                  <a:gd name="T53" fmla="*/ 2147483647 h 510"/>
                  <a:gd name="T54" fmla="*/ 2147483647 w 420"/>
                  <a:gd name="T55" fmla="*/ 2147483647 h 510"/>
                  <a:gd name="T56" fmla="*/ 2147483647 w 420"/>
                  <a:gd name="T57" fmla="*/ 2147483647 h 510"/>
                  <a:gd name="T58" fmla="*/ 2147483647 w 420"/>
                  <a:gd name="T59" fmla="*/ 2147483647 h 510"/>
                  <a:gd name="T60" fmla="*/ 2147483647 w 420"/>
                  <a:gd name="T61" fmla="*/ 2147483647 h 510"/>
                  <a:gd name="T62" fmla="*/ 2147483647 w 420"/>
                  <a:gd name="T63" fmla="*/ 2147483647 h 510"/>
                  <a:gd name="T64" fmla="*/ 2147483647 w 420"/>
                  <a:gd name="T65" fmla="*/ 2147483647 h 510"/>
                  <a:gd name="T66" fmla="*/ 2147483647 w 420"/>
                  <a:gd name="T67" fmla="*/ 2147483647 h 510"/>
                  <a:gd name="T68" fmla="*/ 2147483647 w 420"/>
                  <a:gd name="T69" fmla="*/ 2147483647 h 510"/>
                  <a:gd name="T70" fmla="*/ 2147483647 w 420"/>
                  <a:gd name="T71" fmla="*/ 2147483647 h 510"/>
                  <a:gd name="T72" fmla="*/ 2147483647 w 420"/>
                  <a:gd name="T73" fmla="*/ 2147483647 h 510"/>
                  <a:gd name="T74" fmla="*/ 2147483647 w 420"/>
                  <a:gd name="T75" fmla="*/ 2147483647 h 510"/>
                  <a:gd name="T76" fmla="*/ 2147483647 w 420"/>
                  <a:gd name="T77" fmla="*/ 2147483647 h 510"/>
                  <a:gd name="T78" fmla="*/ 2147483647 w 420"/>
                  <a:gd name="T79" fmla="*/ 2147483647 h 510"/>
                  <a:gd name="T80" fmla="*/ 2147483647 w 420"/>
                  <a:gd name="T81" fmla="*/ 2147483647 h 510"/>
                  <a:gd name="T82" fmla="*/ 2147483647 w 420"/>
                  <a:gd name="T83" fmla="*/ 2147483647 h 510"/>
                  <a:gd name="T84" fmla="*/ 2147483647 w 420"/>
                  <a:gd name="T85" fmla="*/ 2147483647 h 510"/>
                  <a:gd name="T86" fmla="*/ 2147483647 w 420"/>
                  <a:gd name="T87" fmla="*/ 2147483647 h 510"/>
                  <a:gd name="T88" fmla="*/ 2147483647 w 420"/>
                  <a:gd name="T89" fmla="*/ 2147483647 h 510"/>
                  <a:gd name="T90" fmla="*/ 2147483647 w 420"/>
                  <a:gd name="T91" fmla="*/ 2147483647 h 510"/>
                  <a:gd name="T92" fmla="*/ 2147483647 w 420"/>
                  <a:gd name="T93" fmla="*/ 2147483647 h 510"/>
                  <a:gd name="T94" fmla="*/ 2147483647 w 420"/>
                  <a:gd name="T95" fmla="*/ 2147483647 h 510"/>
                  <a:gd name="T96" fmla="*/ 2147483647 w 420"/>
                  <a:gd name="T97" fmla="*/ 2147483647 h 510"/>
                  <a:gd name="T98" fmla="*/ 2147483647 w 420"/>
                  <a:gd name="T99" fmla="*/ 2147483647 h 510"/>
                  <a:gd name="T100" fmla="*/ 2147483647 w 420"/>
                  <a:gd name="T101" fmla="*/ 2147483647 h 510"/>
                  <a:gd name="T102" fmla="*/ 2147483647 w 420"/>
                  <a:gd name="T103" fmla="*/ 2147483647 h 510"/>
                  <a:gd name="T104" fmla="*/ 2147483647 w 420"/>
                  <a:gd name="T105" fmla="*/ 2147483647 h 510"/>
                  <a:gd name="T106" fmla="*/ 2147483647 w 420"/>
                  <a:gd name="T107" fmla="*/ 2147483647 h 510"/>
                  <a:gd name="T108" fmla="*/ 2147483647 w 420"/>
                  <a:gd name="T109" fmla="*/ 2147483647 h 510"/>
                  <a:gd name="T110" fmla="*/ 2147483647 w 420"/>
                  <a:gd name="T111" fmla="*/ 2147483647 h 51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20"/>
                  <a:gd name="T169" fmla="*/ 0 h 510"/>
                  <a:gd name="T170" fmla="*/ 420 w 420"/>
                  <a:gd name="T171" fmla="*/ 510 h 51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20" h="510">
                    <a:moveTo>
                      <a:pt x="420" y="240"/>
                    </a:moveTo>
                    <a:lnTo>
                      <a:pt x="414" y="234"/>
                    </a:lnTo>
                    <a:lnTo>
                      <a:pt x="396" y="234"/>
                    </a:lnTo>
                    <a:lnTo>
                      <a:pt x="390" y="216"/>
                    </a:lnTo>
                    <a:lnTo>
                      <a:pt x="372" y="210"/>
                    </a:lnTo>
                    <a:lnTo>
                      <a:pt x="372" y="174"/>
                    </a:lnTo>
                    <a:lnTo>
                      <a:pt x="384" y="150"/>
                    </a:lnTo>
                    <a:lnTo>
                      <a:pt x="396" y="150"/>
                    </a:lnTo>
                    <a:lnTo>
                      <a:pt x="402" y="144"/>
                    </a:lnTo>
                    <a:lnTo>
                      <a:pt x="408" y="132"/>
                    </a:lnTo>
                    <a:lnTo>
                      <a:pt x="414" y="126"/>
                    </a:lnTo>
                    <a:lnTo>
                      <a:pt x="414" y="114"/>
                    </a:lnTo>
                    <a:lnTo>
                      <a:pt x="402" y="108"/>
                    </a:lnTo>
                    <a:lnTo>
                      <a:pt x="402" y="90"/>
                    </a:lnTo>
                    <a:lnTo>
                      <a:pt x="396" y="84"/>
                    </a:lnTo>
                    <a:lnTo>
                      <a:pt x="396" y="78"/>
                    </a:lnTo>
                    <a:lnTo>
                      <a:pt x="384" y="78"/>
                    </a:lnTo>
                    <a:lnTo>
                      <a:pt x="378" y="72"/>
                    </a:lnTo>
                    <a:lnTo>
                      <a:pt x="360" y="72"/>
                    </a:lnTo>
                    <a:lnTo>
                      <a:pt x="360" y="90"/>
                    </a:lnTo>
                    <a:lnTo>
                      <a:pt x="354" y="96"/>
                    </a:lnTo>
                    <a:lnTo>
                      <a:pt x="330" y="96"/>
                    </a:lnTo>
                    <a:lnTo>
                      <a:pt x="324" y="90"/>
                    </a:lnTo>
                    <a:lnTo>
                      <a:pt x="318" y="54"/>
                    </a:lnTo>
                    <a:lnTo>
                      <a:pt x="336" y="24"/>
                    </a:lnTo>
                    <a:lnTo>
                      <a:pt x="336" y="6"/>
                    </a:lnTo>
                    <a:lnTo>
                      <a:pt x="288" y="12"/>
                    </a:lnTo>
                    <a:lnTo>
                      <a:pt x="282" y="12"/>
                    </a:lnTo>
                    <a:lnTo>
                      <a:pt x="270" y="6"/>
                    </a:lnTo>
                    <a:lnTo>
                      <a:pt x="264" y="6"/>
                    </a:lnTo>
                    <a:lnTo>
                      <a:pt x="252" y="18"/>
                    </a:lnTo>
                    <a:lnTo>
                      <a:pt x="222" y="18"/>
                    </a:lnTo>
                    <a:lnTo>
                      <a:pt x="210" y="0"/>
                    </a:lnTo>
                    <a:lnTo>
                      <a:pt x="192" y="18"/>
                    </a:lnTo>
                    <a:lnTo>
                      <a:pt x="186" y="54"/>
                    </a:lnTo>
                    <a:lnTo>
                      <a:pt x="192" y="60"/>
                    </a:lnTo>
                    <a:lnTo>
                      <a:pt x="192" y="90"/>
                    </a:lnTo>
                    <a:lnTo>
                      <a:pt x="186" y="108"/>
                    </a:lnTo>
                    <a:lnTo>
                      <a:pt x="186" y="114"/>
                    </a:lnTo>
                    <a:lnTo>
                      <a:pt x="84" y="114"/>
                    </a:lnTo>
                    <a:lnTo>
                      <a:pt x="84" y="108"/>
                    </a:lnTo>
                    <a:lnTo>
                      <a:pt x="72" y="108"/>
                    </a:lnTo>
                    <a:lnTo>
                      <a:pt x="60" y="120"/>
                    </a:lnTo>
                    <a:lnTo>
                      <a:pt x="60" y="126"/>
                    </a:lnTo>
                    <a:lnTo>
                      <a:pt x="66" y="132"/>
                    </a:lnTo>
                    <a:lnTo>
                      <a:pt x="66" y="144"/>
                    </a:lnTo>
                    <a:lnTo>
                      <a:pt x="72" y="150"/>
                    </a:lnTo>
                    <a:lnTo>
                      <a:pt x="72" y="162"/>
                    </a:lnTo>
                    <a:lnTo>
                      <a:pt x="48" y="162"/>
                    </a:lnTo>
                    <a:lnTo>
                      <a:pt x="48" y="210"/>
                    </a:lnTo>
                    <a:lnTo>
                      <a:pt x="42" y="228"/>
                    </a:lnTo>
                    <a:lnTo>
                      <a:pt x="36" y="240"/>
                    </a:lnTo>
                    <a:lnTo>
                      <a:pt x="30" y="246"/>
                    </a:lnTo>
                    <a:lnTo>
                      <a:pt x="18" y="252"/>
                    </a:lnTo>
                    <a:lnTo>
                      <a:pt x="0" y="252"/>
                    </a:lnTo>
                    <a:lnTo>
                      <a:pt x="30" y="306"/>
                    </a:lnTo>
                    <a:lnTo>
                      <a:pt x="42" y="294"/>
                    </a:lnTo>
                    <a:lnTo>
                      <a:pt x="54" y="312"/>
                    </a:lnTo>
                    <a:lnTo>
                      <a:pt x="48" y="318"/>
                    </a:lnTo>
                    <a:lnTo>
                      <a:pt x="48" y="330"/>
                    </a:lnTo>
                    <a:lnTo>
                      <a:pt x="42" y="336"/>
                    </a:lnTo>
                    <a:lnTo>
                      <a:pt x="42" y="342"/>
                    </a:lnTo>
                    <a:lnTo>
                      <a:pt x="48" y="348"/>
                    </a:lnTo>
                    <a:lnTo>
                      <a:pt x="66" y="348"/>
                    </a:lnTo>
                    <a:lnTo>
                      <a:pt x="72" y="390"/>
                    </a:lnTo>
                    <a:lnTo>
                      <a:pt x="102" y="396"/>
                    </a:lnTo>
                    <a:lnTo>
                      <a:pt x="96" y="408"/>
                    </a:lnTo>
                    <a:lnTo>
                      <a:pt x="144" y="462"/>
                    </a:lnTo>
                    <a:lnTo>
                      <a:pt x="138" y="468"/>
                    </a:lnTo>
                    <a:lnTo>
                      <a:pt x="174" y="510"/>
                    </a:lnTo>
                    <a:lnTo>
                      <a:pt x="180" y="492"/>
                    </a:lnTo>
                    <a:lnTo>
                      <a:pt x="204" y="480"/>
                    </a:lnTo>
                    <a:lnTo>
                      <a:pt x="222" y="498"/>
                    </a:lnTo>
                    <a:lnTo>
                      <a:pt x="228" y="492"/>
                    </a:lnTo>
                    <a:lnTo>
                      <a:pt x="228" y="456"/>
                    </a:lnTo>
                    <a:lnTo>
                      <a:pt x="210" y="444"/>
                    </a:lnTo>
                    <a:lnTo>
                      <a:pt x="228" y="432"/>
                    </a:lnTo>
                    <a:lnTo>
                      <a:pt x="198" y="414"/>
                    </a:lnTo>
                    <a:lnTo>
                      <a:pt x="210" y="414"/>
                    </a:lnTo>
                    <a:lnTo>
                      <a:pt x="210" y="402"/>
                    </a:lnTo>
                    <a:lnTo>
                      <a:pt x="204" y="396"/>
                    </a:lnTo>
                    <a:lnTo>
                      <a:pt x="204" y="378"/>
                    </a:lnTo>
                    <a:lnTo>
                      <a:pt x="210" y="378"/>
                    </a:lnTo>
                    <a:lnTo>
                      <a:pt x="216" y="384"/>
                    </a:lnTo>
                    <a:lnTo>
                      <a:pt x="228" y="384"/>
                    </a:lnTo>
                    <a:lnTo>
                      <a:pt x="240" y="390"/>
                    </a:lnTo>
                    <a:lnTo>
                      <a:pt x="258" y="390"/>
                    </a:lnTo>
                    <a:lnTo>
                      <a:pt x="264" y="384"/>
                    </a:lnTo>
                    <a:lnTo>
                      <a:pt x="270" y="372"/>
                    </a:lnTo>
                    <a:lnTo>
                      <a:pt x="282" y="366"/>
                    </a:lnTo>
                    <a:lnTo>
                      <a:pt x="264" y="348"/>
                    </a:lnTo>
                    <a:lnTo>
                      <a:pt x="264" y="342"/>
                    </a:lnTo>
                    <a:lnTo>
                      <a:pt x="294" y="342"/>
                    </a:lnTo>
                    <a:lnTo>
                      <a:pt x="312" y="384"/>
                    </a:lnTo>
                    <a:lnTo>
                      <a:pt x="342" y="384"/>
                    </a:lnTo>
                    <a:lnTo>
                      <a:pt x="348" y="378"/>
                    </a:lnTo>
                    <a:lnTo>
                      <a:pt x="354" y="366"/>
                    </a:lnTo>
                    <a:lnTo>
                      <a:pt x="360" y="360"/>
                    </a:lnTo>
                    <a:lnTo>
                      <a:pt x="366" y="360"/>
                    </a:lnTo>
                    <a:lnTo>
                      <a:pt x="366" y="390"/>
                    </a:lnTo>
                    <a:lnTo>
                      <a:pt x="372" y="396"/>
                    </a:lnTo>
                    <a:lnTo>
                      <a:pt x="384" y="396"/>
                    </a:lnTo>
                    <a:lnTo>
                      <a:pt x="390" y="390"/>
                    </a:lnTo>
                    <a:lnTo>
                      <a:pt x="396" y="378"/>
                    </a:lnTo>
                    <a:lnTo>
                      <a:pt x="396" y="354"/>
                    </a:lnTo>
                    <a:lnTo>
                      <a:pt x="408" y="348"/>
                    </a:lnTo>
                    <a:lnTo>
                      <a:pt x="414" y="342"/>
                    </a:lnTo>
                    <a:lnTo>
                      <a:pt x="408" y="318"/>
                    </a:lnTo>
                    <a:lnTo>
                      <a:pt x="414" y="306"/>
                    </a:lnTo>
                    <a:lnTo>
                      <a:pt x="414" y="258"/>
                    </a:lnTo>
                    <a:lnTo>
                      <a:pt x="420" y="252"/>
                    </a:lnTo>
                    <a:lnTo>
                      <a:pt x="420" y="24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8" name="Ethiop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60963" y="3595688"/>
                <a:ext cx="425450" cy="371475"/>
              </a:xfrm>
              <a:custGeom>
                <a:avLst/>
                <a:gdLst>
                  <a:gd name="T0" fmla="*/ 2147483647 w 1056"/>
                  <a:gd name="T1" fmla="*/ 2147483647 h 924"/>
                  <a:gd name="T2" fmla="*/ 2147483647 w 1056"/>
                  <a:gd name="T3" fmla="*/ 2147483647 h 924"/>
                  <a:gd name="T4" fmla="*/ 2147483647 w 1056"/>
                  <a:gd name="T5" fmla="*/ 2147483647 h 924"/>
                  <a:gd name="T6" fmla="*/ 2147483647 w 1056"/>
                  <a:gd name="T7" fmla="*/ 2147483647 h 924"/>
                  <a:gd name="T8" fmla="*/ 2147483647 w 1056"/>
                  <a:gd name="T9" fmla="*/ 2147483647 h 924"/>
                  <a:gd name="T10" fmla="*/ 2147483647 w 1056"/>
                  <a:gd name="T11" fmla="*/ 2147483647 h 924"/>
                  <a:gd name="T12" fmla="*/ 2147483647 w 1056"/>
                  <a:gd name="T13" fmla="*/ 2147483647 h 924"/>
                  <a:gd name="T14" fmla="*/ 2147483647 w 1056"/>
                  <a:gd name="T15" fmla="*/ 2147483647 h 924"/>
                  <a:gd name="T16" fmla="*/ 2147483647 w 1056"/>
                  <a:gd name="T17" fmla="*/ 2147483647 h 924"/>
                  <a:gd name="T18" fmla="*/ 2147483647 w 1056"/>
                  <a:gd name="T19" fmla="*/ 2147483647 h 924"/>
                  <a:gd name="T20" fmla="*/ 2147483647 w 1056"/>
                  <a:gd name="T21" fmla="*/ 2147483647 h 924"/>
                  <a:gd name="T22" fmla="*/ 2147483647 w 1056"/>
                  <a:gd name="T23" fmla="*/ 2147483647 h 924"/>
                  <a:gd name="T24" fmla="*/ 2147483647 w 1056"/>
                  <a:gd name="T25" fmla="*/ 2147483647 h 924"/>
                  <a:gd name="T26" fmla="*/ 2147483647 w 1056"/>
                  <a:gd name="T27" fmla="*/ 2147483647 h 924"/>
                  <a:gd name="T28" fmla="*/ 2147483647 w 1056"/>
                  <a:gd name="T29" fmla="*/ 2147483647 h 924"/>
                  <a:gd name="T30" fmla="*/ 2147483647 w 1056"/>
                  <a:gd name="T31" fmla="*/ 2147483647 h 924"/>
                  <a:gd name="T32" fmla="*/ 2147483647 w 1056"/>
                  <a:gd name="T33" fmla="*/ 2147483647 h 924"/>
                  <a:gd name="T34" fmla="*/ 2147483647 w 1056"/>
                  <a:gd name="T35" fmla="*/ 2147483647 h 924"/>
                  <a:gd name="T36" fmla="*/ 2147483647 w 1056"/>
                  <a:gd name="T37" fmla="*/ 2147483647 h 924"/>
                  <a:gd name="T38" fmla="*/ 2147483647 w 1056"/>
                  <a:gd name="T39" fmla="*/ 2147483647 h 924"/>
                  <a:gd name="T40" fmla="*/ 2147483647 w 1056"/>
                  <a:gd name="T41" fmla="*/ 2147483647 h 924"/>
                  <a:gd name="T42" fmla="*/ 2147483647 w 1056"/>
                  <a:gd name="T43" fmla="*/ 2147483647 h 924"/>
                  <a:gd name="T44" fmla="*/ 2147483647 w 1056"/>
                  <a:gd name="T45" fmla="*/ 2147483647 h 924"/>
                  <a:gd name="T46" fmla="*/ 2147483647 w 1056"/>
                  <a:gd name="T47" fmla="*/ 2147483647 h 924"/>
                  <a:gd name="T48" fmla="*/ 2147483647 w 1056"/>
                  <a:gd name="T49" fmla="*/ 2147483647 h 924"/>
                  <a:gd name="T50" fmla="*/ 2147483647 w 1056"/>
                  <a:gd name="T51" fmla="*/ 2147483647 h 924"/>
                  <a:gd name="T52" fmla="*/ 2147483647 w 1056"/>
                  <a:gd name="T53" fmla="*/ 2147483647 h 924"/>
                  <a:gd name="T54" fmla="*/ 2147483647 w 1056"/>
                  <a:gd name="T55" fmla="*/ 2147483647 h 924"/>
                  <a:gd name="T56" fmla="*/ 2147483647 w 1056"/>
                  <a:gd name="T57" fmla="*/ 2147483647 h 924"/>
                  <a:gd name="T58" fmla="*/ 2147483647 w 1056"/>
                  <a:gd name="T59" fmla="*/ 2147483647 h 924"/>
                  <a:gd name="T60" fmla="*/ 2147483647 w 1056"/>
                  <a:gd name="T61" fmla="*/ 2147483647 h 924"/>
                  <a:gd name="T62" fmla="*/ 2147483647 w 1056"/>
                  <a:gd name="T63" fmla="*/ 2147483647 h 924"/>
                  <a:gd name="T64" fmla="*/ 2147483647 w 1056"/>
                  <a:gd name="T65" fmla="*/ 2147483647 h 924"/>
                  <a:gd name="T66" fmla="*/ 2147483647 w 1056"/>
                  <a:gd name="T67" fmla="*/ 2147483647 h 924"/>
                  <a:gd name="T68" fmla="*/ 2147483647 w 1056"/>
                  <a:gd name="T69" fmla="*/ 2147483647 h 924"/>
                  <a:gd name="T70" fmla="*/ 2147483647 w 1056"/>
                  <a:gd name="T71" fmla="*/ 2147483647 h 924"/>
                  <a:gd name="T72" fmla="*/ 2147483647 w 1056"/>
                  <a:gd name="T73" fmla="*/ 0 h 924"/>
                  <a:gd name="T74" fmla="*/ 2147483647 w 1056"/>
                  <a:gd name="T75" fmla="*/ 2147483647 h 924"/>
                  <a:gd name="T76" fmla="*/ 2147483647 w 1056"/>
                  <a:gd name="T77" fmla="*/ 2147483647 h 924"/>
                  <a:gd name="T78" fmla="*/ 2147483647 w 1056"/>
                  <a:gd name="T79" fmla="*/ 2147483647 h 924"/>
                  <a:gd name="T80" fmla="*/ 2147483647 w 1056"/>
                  <a:gd name="T81" fmla="*/ 2147483647 h 924"/>
                  <a:gd name="T82" fmla="*/ 2147483647 w 1056"/>
                  <a:gd name="T83" fmla="*/ 2147483647 h 924"/>
                  <a:gd name="T84" fmla="*/ 2147483647 w 1056"/>
                  <a:gd name="T85" fmla="*/ 2147483647 h 924"/>
                  <a:gd name="T86" fmla="*/ 2147483647 w 1056"/>
                  <a:gd name="T87" fmla="*/ 2147483647 h 924"/>
                  <a:gd name="T88" fmla="*/ 2147483647 w 1056"/>
                  <a:gd name="T89" fmla="*/ 2147483647 h 924"/>
                  <a:gd name="T90" fmla="*/ 2147483647 w 1056"/>
                  <a:gd name="T91" fmla="*/ 2147483647 h 924"/>
                  <a:gd name="T92" fmla="*/ 2147483647 w 1056"/>
                  <a:gd name="T93" fmla="*/ 2147483647 h 924"/>
                  <a:gd name="T94" fmla="*/ 2147483647 w 1056"/>
                  <a:gd name="T95" fmla="*/ 2147483647 h 924"/>
                  <a:gd name="T96" fmla="*/ 2147483647 w 1056"/>
                  <a:gd name="T97" fmla="*/ 2147483647 h 924"/>
                  <a:gd name="T98" fmla="*/ 2147483647 w 1056"/>
                  <a:gd name="T99" fmla="*/ 2147483647 h 924"/>
                  <a:gd name="T100" fmla="*/ 2147483647 w 1056"/>
                  <a:gd name="T101" fmla="*/ 2147483647 h 924"/>
                  <a:gd name="T102" fmla="*/ 2147483647 w 1056"/>
                  <a:gd name="T103" fmla="*/ 2147483647 h 924"/>
                  <a:gd name="T104" fmla="*/ 2147483647 w 1056"/>
                  <a:gd name="T105" fmla="*/ 2147483647 h 924"/>
                  <a:gd name="T106" fmla="*/ 2147483647 w 1056"/>
                  <a:gd name="T107" fmla="*/ 2147483647 h 924"/>
                  <a:gd name="T108" fmla="*/ 2147483647 w 1056"/>
                  <a:gd name="T109" fmla="*/ 2147483647 h 924"/>
                  <a:gd name="T110" fmla="*/ 2147483647 w 1056"/>
                  <a:gd name="T111" fmla="*/ 2147483647 h 924"/>
                  <a:gd name="T112" fmla="*/ 2147483647 w 1056"/>
                  <a:gd name="T113" fmla="*/ 2147483647 h 924"/>
                  <a:gd name="T114" fmla="*/ 2147483647 w 1056"/>
                  <a:gd name="T115" fmla="*/ 2147483647 h 924"/>
                  <a:gd name="T116" fmla="*/ 2147483647 w 1056"/>
                  <a:gd name="T117" fmla="*/ 2147483647 h 9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56"/>
                  <a:gd name="T178" fmla="*/ 0 h 924"/>
                  <a:gd name="T179" fmla="*/ 1056 w 1056"/>
                  <a:gd name="T180" fmla="*/ 924 h 9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56" h="924">
                    <a:moveTo>
                      <a:pt x="84" y="642"/>
                    </a:moveTo>
                    <a:lnTo>
                      <a:pt x="108" y="642"/>
                    </a:lnTo>
                    <a:lnTo>
                      <a:pt x="114" y="666"/>
                    </a:lnTo>
                    <a:lnTo>
                      <a:pt x="126" y="666"/>
                    </a:lnTo>
                    <a:lnTo>
                      <a:pt x="126" y="702"/>
                    </a:lnTo>
                    <a:lnTo>
                      <a:pt x="138" y="708"/>
                    </a:lnTo>
                    <a:lnTo>
                      <a:pt x="138" y="726"/>
                    </a:lnTo>
                    <a:lnTo>
                      <a:pt x="156" y="762"/>
                    </a:lnTo>
                    <a:lnTo>
                      <a:pt x="168" y="768"/>
                    </a:lnTo>
                    <a:lnTo>
                      <a:pt x="186" y="768"/>
                    </a:lnTo>
                    <a:lnTo>
                      <a:pt x="192" y="774"/>
                    </a:lnTo>
                    <a:lnTo>
                      <a:pt x="198" y="786"/>
                    </a:lnTo>
                    <a:lnTo>
                      <a:pt x="198" y="804"/>
                    </a:lnTo>
                    <a:lnTo>
                      <a:pt x="210" y="840"/>
                    </a:lnTo>
                    <a:lnTo>
                      <a:pt x="282" y="846"/>
                    </a:lnTo>
                    <a:lnTo>
                      <a:pt x="360" y="906"/>
                    </a:lnTo>
                    <a:lnTo>
                      <a:pt x="390" y="906"/>
                    </a:lnTo>
                    <a:lnTo>
                      <a:pt x="402" y="912"/>
                    </a:lnTo>
                    <a:lnTo>
                      <a:pt x="432" y="912"/>
                    </a:lnTo>
                    <a:lnTo>
                      <a:pt x="444" y="918"/>
                    </a:lnTo>
                    <a:lnTo>
                      <a:pt x="450" y="918"/>
                    </a:lnTo>
                    <a:lnTo>
                      <a:pt x="462" y="924"/>
                    </a:lnTo>
                    <a:lnTo>
                      <a:pt x="486" y="906"/>
                    </a:lnTo>
                    <a:lnTo>
                      <a:pt x="486" y="894"/>
                    </a:lnTo>
                    <a:lnTo>
                      <a:pt x="498" y="882"/>
                    </a:lnTo>
                    <a:lnTo>
                      <a:pt x="510" y="882"/>
                    </a:lnTo>
                    <a:lnTo>
                      <a:pt x="522" y="876"/>
                    </a:lnTo>
                    <a:lnTo>
                      <a:pt x="528" y="870"/>
                    </a:lnTo>
                    <a:lnTo>
                      <a:pt x="534" y="870"/>
                    </a:lnTo>
                    <a:lnTo>
                      <a:pt x="552" y="852"/>
                    </a:lnTo>
                    <a:lnTo>
                      <a:pt x="576" y="882"/>
                    </a:lnTo>
                    <a:lnTo>
                      <a:pt x="606" y="882"/>
                    </a:lnTo>
                    <a:lnTo>
                      <a:pt x="612" y="876"/>
                    </a:lnTo>
                    <a:lnTo>
                      <a:pt x="636" y="882"/>
                    </a:lnTo>
                    <a:lnTo>
                      <a:pt x="636" y="876"/>
                    </a:lnTo>
                    <a:lnTo>
                      <a:pt x="648" y="864"/>
                    </a:lnTo>
                    <a:lnTo>
                      <a:pt x="660" y="864"/>
                    </a:lnTo>
                    <a:lnTo>
                      <a:pt x="672" y="858"/>
                    </a:lnTo>
                    <a:lnTo>
                      <a:pt x="696" y="858"/>
                    </a:lnTo>
                    <a:lnTo>
                      <a:pt x="714" y="840"/>
                    </a:lnTo>
                    <a:lnTo>
                      <a:pt x="714" y="828"/>
                    </a:lnTo>
                    <a:lnTo>
                      <a:pt x="726" y="822"/>
                    </a:lnTo>
                    <a:lnTo>
                      <a:pt x="732" y="816"/>
                    </a:lnTo>
                    <a:lnTo>
                      <a:pt x="744" y="810"/>
                    </a:lnTo>
                    <a:lnTo>
                      <a:pt x="756" y="810"/>
                    </a:lnTo>
                    <a:lnTo>
                      <a:pt x="762" y="804"/>
                    </a:lnTo>
                    <a:lnTo>
                      <a:pt x="846" y="804"/>
                    </a:lnTo>
                    <a:lnTo>
                      <a:pt x="1056" y="558"/>
                    </a:lnTo>
                    <a:lnTo>
                      <a:pt x="984" y="564"/>
                    </a:lnTo>
                    <a:lnTo>
                      <a:pt x="948" y="546"/>
                    </a:lnTo>
                    <a:lnTo>
                      <a:pt x="936" y="534"/>
                    </a:lnTo>
                    <a:lnTo>
                      <a:pt x="918" y="528"/>
                    </a:lnTo>
                    <a:lnTo>
                      <a:pt x="906" y="522"/>
                    </a:lnTo>
                    <a:lnTo>
                      <a:pt x="882" y="516"/>
                    </a:lnTo>
                    <a:lnTo>
                      <a:pt x="810" y="492"/>
                    </a:lnTo>
                    <a:lnTo>
                      <a:pt x="774" y="474"/>
                    </a:lnTo>
                    <a:lnTo>
                      <a:pt x="768" y="462"/>
                    </a:lnTo>
                    <a:lnTo>
                      <a:pt x="762" y="456"/>
                    </a:lnTo>
                    <a:lnTo>
                      <a:pt x="756" y="444"/>
                    </a:lnTo>
                    <a:lnTo>
                      <a:pt x="732" y="444"/>
                    </a:lnTo>
                    <a:lnTo>
                      <a:pt x="732" y="438"/>
                    </a:lnTo>
                    <a:lnTo>
                      <a:pt x="726" y="432"/>
                    </a:lnTo>
                    <a:lnTo>
                      <a:pt x="714" y="408"/>
                    </a:lnTo>
                    <a:lnTo>
                      <a:pt x="708" y="402"/>
                    </a:lnTo>
                    <a:lnTo>
                      <a:pt x="702" y="390"/>
                    </a:lnTo>
                    <a:lnTo>
                      <a:pt x="696" y="384"/>
                    </a:lnTo>
                    <a:lnTo>
                      <a:pt x="690" y="372"/>
                    </a:lnTo>
                    <a:lnTo>
                      <a:pt x="690" y="360"/>
                    </a:lnTo>
                    <a:lnTo>
                      <a:pt x="678" y="348"/>
                    </a:lnTo>
                    <a:lnTo>
                      <a:pt x="696" y="318"/>
                    </a:lnTo>
                    <a:lnTo>
                      <a:pt x="690" y="312"/>
                    </a:lnTo>
                    <a:lnTo>
                      <a:pt x="678" y="306"/>
                    </a:lnTo>
                    <a:lnTo>
                      <a:pt x="666" y="306"/>
                    </a:lnTo>
                    <a:lnTo>
                      <a:pt x="660" y="312"/>
                    </a:lnTo>
                    <a:lnTo>
                      <a:pt x="654" y="312"/>
                    </a:lnTo>
                    <a:lnTo>
                      <a:pt x="648" y="318"/>
                    </a:lnTo>
                    <a:lnTo>
                      <a:pt x="624" y="318"/>
                    </a:lnTo>
                    <a:lnTo>
                      <a:pt x="612" y="306"/>
                    </a:lnTo>
                    <a:lnTo>
                      <a:pt x="612" y="294"/>
                    </a:lnTo>
                    <a:lnTo>
                      <a:pt x="606" y="276"/>
                    </a:lnTo>
                    <a:lnTo>
                      <a:pt x="606" y="264"/>
                    </a:lnTo>
                    <a:lnTo>
                      <a:pt x="624" y="246"/>
                    </a:lnTo>
                    <a:lnTo>
                      <a:pt x="654" y="192"/>
                    </a:lnTo>
                    <a:lnTo>
                      <a:pt x="642" y="174"/>
                    </a:lnTo>
                    <a:lnTo>
                      <a:pt x="630" y="174"/>
                    </a:lnTo>
                    <a:lnTo>
                      <a:pt x="618" y="168"/>
                    </a:lnTo>
                    <a:lnTo>
                      <a:pt x="612" y="162"/>
                    </a:lnTo>
                    <a:lnTo>
                      <a:pt x="612" y="138"/>
                    </a:lnTo>
                    <a:lnTo>
                      <a:pt x="600" y="126"/>
                    </a:lnTo>
                    <a:lnTo>
                      <a:pt x="576" y="114"/>
                    </a:lnTo>
                    <a:lnTo>
                      <a:pt x="570" y="108"/>
                    </a:lnTo>
                    <a:lnTo>
                      <a:pt x="546" y="72"/>
                    </a:lnTo>
                    <a:lnTo>
                      <a:pt x="534" y="66"/>
                    </a:lnTo>
                    <a:lnTo>
                      <a:pt x="528" y="60"/>
                    </a:lnTo>
                    <a:lnTo>
                      <a:pt x="516" y="60"/>
                    </a:lnTo>
                    <a:lnTo>
                      <a:pt x="498" y="36"/>
                    </a:lnTo>
                    <a:lnTo>
                      <a:pt x="468" y="36"/>
                    </a:lnTo>
                    <a:lnTo>
                      <a:pt x="462" y="30"/>
                    </a:lnTo>
                    <a:lnTo>
                      <a:pt x="444" y="30"/>
                    </a:lnTo>
                    <a:lnTo>
                      <a:pt x="432" y="36"/>
                    </a:lnTo>
                    <a:lnTo>
                      <a:pt x="420" y="36"/>
                    </a:lnTo>
                    <a:lnTo>
                      <a:pt x="420" y="24"/>
                    </a:lnTo>
                    <a:lnTo>
                      <a:pt x="414" y="18"/>
                    </a:lnTo>
                    <a:lnTo>
                      <a:pt x="408" y="24"/>
                    </a:lnTo>
                    <a:lnTo>
                      <a:pt x="402" y="36"/>
                    </a:lnTo>
                    <a:lnTo>
                      <a:pt x="372" y="36"/>
                    </a:lnTo>
                    <a:lnTo>
                      <a:pt x="366" y="24"/>
                    </a:lnTo>
                    <a:lnTo>
                      <a:pt x="360" y="18"/>
                    </a:lnTo>
                    <a:lnTo>
                      <a:pt x="354" y="18"/>
                    </a:lnTo>
                    <a:lnTo>
                      <a:pt x="342" y="6"/>
                    </a:lnTo>
                    <a:lnTo>
                      <a:pt x="330" y="0"/>
                    </a:lnTo>
                    <a:lnTo>
                      <a:pt x="330" y="12"/>
                    </a:lnTo>
                    <a:lnTo>
                      <a:pt x="324" y="24"/>
                    </a:lnTo>
                    <a:lnTo>
                      <a:pt x="318" y="42"/>
                    </a:lnTo>
                    <a:lnTo>
                      <a:pt x="318" y="54"/>
                    </a:lnTo>
                    <a:lnTo>
                      <a:pt x="306" y="66"/>
                    </a:lnTo>
                    <a:lnTo>
                      <a:pt x="288" y="48"/>
                    </a:lnTo>
                    <a:lnTo>
                      <a:pt x="288" y="42"/>
                    </a:lnTo>
                    <a:lnTo>
                      <a:pt x="282" y="36"/>
                    </a:lnTo>
                    <a:lnTo>
                      <a:pt x="276" y="36"/>
                    </a:lnTo>
                    <a:lnTo>
                      <a:pt x="276" y="42"/>
                    </a:lnTo>
                    <a:lnTo>
                      <a:pt x="270" y="48"/>
                    </a:lnTo>
                    <a:lnTo>
                      <a:pt x="234" y="48"/>
                    </a:lnTo>
                    <a:lnTo>
                      <a:pt x="234" y="90"/>
                    </a:lnTo>
                    <a:lnTo>
                      <a:pt x="228" y="96"/>
                    </a:lnTo>
                    <a:lnTo>
                      <a:pt x="222" y="108"/>
                    </a:lnTo>
                    <a:lnTo>
                      <a:pt x="216" y="114"/>
                    </a:lnTo>
                    <a:lnTo>
                      <a:pt x="210" y="126"/>
                    </a:lnTo>
                    <a:lnTo>
                      <a:pt x="210" y="174"/>
                    </a:lnTo>
                    <a:lnTo>
                      <a:pt x="180" y="174"/>
                    </a:lnTo>
                    <a:lnTo>
                      <a:pt x="174" y="180"/>
                    </a:lnTo>
                    <a:lnTo>
                      <a:pt x="168" y="192"/>
                    </a:lnTo>
                    <a:lnTo>
                      <a:pt x="162" y="198"/>
                    </a:lnTo>
                    <a:lnTo>
                      <a:pt x="162" y="234"/>
                    </a:lnTo>
                    <a:lnTo>
                      <a:pt x="156" y="240"/>
                    </a:lnTo>
                    <a:lnTo>
                      <a:pt x="144" y="240"/>
                    </a:lnTo>
                    <a:lnTo>
                      <a:pt x="138" y="246"/>
                    </a:lnTo>
                    <a:lnTo>
                      <a:pt x="138" y="270"/>
                    </a:lnTo>
                    <a:lnTo>
                      <a:pt x="126" y="288"/>
                    </a:lnTo>
                    <a:lnTo>
                      <a:pt x="126" y="294"/>
                    </a:lnTo>
                    <a:lnTo>
                      <a:pt x="132" y="300"/>
                    </a:lnTo>
                    <a:lnTo>
                      <a:pt x="132" y="336"/>
                    </a:lnTo>
                    <a:lnTo>
                      <a:pt x="126" y="342"/>
                    </a:lnTo>
                    <a:lnTo>
                      <a:pt x="114" y="342"/>
                    </a:lnTo>
                    <a:lnTo>
                      <a:pt x="108" y="336"/>
                    </a:lnTo>
                    <a:lnTo>
                      <a:pt x="108" y="324"/>
                    </a:lnTo>
                    <a:lnTo>
                      <a:pt x="102" y="324"/>
                    </a:lnTo>
                    <a:lnTo>
                      <a:pt x="84" y="342"/>
                    </a:lnTo>
                    <a:lnTo>
                      <a:pt x="84" y="360"/>
                    </a:lnTo>
                    <a:lnTo>
                      <a:pt x="90" y="372"/>
                    </a:lnTo>
                    <a:lnTo>
                      <a:pt x="90" y="390"/>
                    </a:lnTo>
                    <a:lnTo>
                      <a:pt x="84" y="396"/>
                    </a:lnTo>
                    <a:lnTo>
                      <a:pt x="72" y="402"/>
                    </a:lnTo>
                    <a:lnTo>
                      <a:pt x="66" y="414"/>
                    </a:lnTo>
                    <a:lnTo>
                      <a:pt x="66" y="426"/>
                    </a:lnTo>
                    <a:lnTo>
                      <a:pt x="72" y="438"/>
                    </a:lnTo>
                    <a:lnTo>
                      <a:pt x="72" y="450"/>
                    </a:lnTo>
                    <a:lnTo>
                      <a:pt x="78" y="456"/>
                    </a:lnTo>
                    <a:lnTo>
                      <a:pt x="78" y="492"/>
                    </a:lnTo>
                    <a:lnTo>
                      <a:pt x="72" y="504"/>
                    </a:lnTo>
                    <a:lnTo>
                      <a:pt x="72" y="516"/>
                    </a:lnTo>
                    <a:lnTo>
                      <a:pt x="66" y="522"/>
                    </a:lnTo>
                    <a:lnTo>
                      <a:pt x="54" y="522"/>
                    </a:lnTo>
                    <a:lnTo>
                      <a:pt x="48" y="528"/>
                    </a:lnTo>
                    <a:lnTo>
                      <a:pt x="42" y="522"/>
                    </a:lnTo>
                    <a:lnTo>
                      <a:pt x="6" y="522"/>
                    </a:lnTo>
                    <a:lnTo>
                      <a:pt x="12" y="546"/>
                    </a:lnTo>
                    <a:lnTo>
                      <a:pt x="6" y="552"/>
                    </a:lnTo>
                    <a:lnTo>
                      <a:pt x="0" y="564"/>
                    </a:lnTo>
                    <a:lnTo>
                      <a:pt x="0" y="576"/>
                    </a:lnTo>
                    <a:lnTo>
                      <a:pt x="6" y="576"/>
                    </a:lnTo>
                    <a:lnTo>
                      <a:pt x="18" y="582"/>
                    </a:lnTo>
                    <a:lnTo>
                      <a:pt x="42" y="582"/>
                    </a:lnTo>
                    <a:lnTo>
                      <a:pt x="48" y="588"/>
                    </a:lnTo>
                    <a:lnTo>
                      <a:pt x="60" y="594"/>
                    </a:lnTo>
                    <a:lnTo>
                      <a:pt x="66" y="606"/>
                    </a:lnTo>
                    <a:lnTo>
                      <a:pt x="78" y="612"/>
                    </a:lnTo>
                    <a:lnTo>
                      <a:pt x="78" y="630"/>
                    </a:lnTo>
                    <a:lnTo>
                      <a:pt x="84" y="6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79" name="Eritre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249863" y="3492501"/>
                <a:ext cx="193675" cy="184150"/>
              </a:xfrm>
              <a:custGeom>
                <a:avLst/>
                <a:gdLst>
                  <a:gd name="T0" fmla="*/ 2147483647 w 480"/>
                  <a:gd name="T1" fmla="*/ 2147483647 h 456"/>
                  <a:gd name="T2" fmla="*/ 2147483647 w 480"/>
                  <a:gd name="T3" fmla="*/ 2147483647 h 456"/>
                  <a:gd name="T4" fmla="*/ 2147483647 w 480"/>
                  <a:gd name="T5" fmla="*/ 2147483647 h 456"/>
                  <a:gd name="T6" fmla="*/ 2147483647 w 480"/>
                  <a:gd name="T7" fmla="*/ 2147483647 h 456"/>
                  <a:gd name="T8" fmla="*/ 2147483647 w 480"/>
                  <a:gd name="T9" fmla="*/ 2147483647 h 456"/>
                  <a:gd name="T10" fmla="*/ 2147483647 w 480"/>
                  <a:gd name="T11" fmla="*/ 2147483647 h 456"/>
                  <a:gd name="T12" fmla="*/ 2147483647 w 480"/>
                  <a:gd name="T13" fmla="*/ 2147483647 h 456"/>
                  <a:gd name="T14" fmla="*/ 2147483647 w 480"/>
                  <a:gd name="T15" fmla="*/ 2147483647 h 456"/>
                  <a:gd name="T16" fmla="*/ 0 w 480"/>
                  <a:gd name="T17" fmla="*/ 2147483647 h 456"/>
                  <a:gd name="T18" fmla="*/ 2147483647 w 480"/>
                  <a:gd name="T19" fmla="*/ 2147483647 h 456"/>
                  <a:gd name="T20" fmla="*/ 2147483647 w 480"/>
                  <a:gd name="T21" fmla="*/ 2147483647 h 456"/>
                  <a:gd name="T22" fmla="*/ 2147483647 w 480"/>
                  <a:gd name="T23" fmla="*/ 2147483647 h 456"/>
                  <a:gd name="T24" fmla="*/ 2147483647 w 480"/>
                  <a:gd name="T25" fmla="*/ 2147483647 h 456"/>
                  <a:gd name="T26" fmla="*/ 2147483647 w 480"/>
                  <a:gd name="T27" fmla="*/ 2147483647 h 456"/>
                  <a:gd name="T28" fmla="*/ 2147483647 w 480"/>
                  <a:gd name="T29" fmla="*/ 2147483647 h 456"/>
                  <a:gd name="T30" fmla="*/ 2147483647 w 480"/>
                  <a:gd name="T31" fmla="*/ 2147483647 h 456"/>
                  <a:gd name="T32" fmla="*/ 2147483647 w 480"/>
                  <a:gd name="T33" fmla="*/ 2147483647 h 456"/>
                  <a:gd name="T34" fmla="*/ 2147483647 w 480"/>
                  <a:gd name="T35" fmla="*/ 2147483647 h 456"/>
                  <a:gd name="T36" fmla="*/ 2147483647 w 480"/>
                  <a:gd name="T37" fmla="*/ 2147483647 h 456"/>
                  <a:gd name="T38" fmla="*/ 2147483647 w 480"/>
                  <a:gd name="T39" fmla="*/ 2147483647 h 456"/>
                  <a:gd name="T40" fmla="*/ 2147483647 w 480"/>
                  <a:gd name="T41" fmla="*/ 2147483647 h 456"/>
                  <a:gd name="T42" fmla="*/ 2147483647 w 480"/>
                  <a:gd name="T43" fmla="*/ 2147483647 h 456"/>
                  <a:gd name="T44" fmla="*/ 2147483647 w 480"/>
                  <a:gd name="T45" fmla="*/ 2147483647 h 456"/>
                  <a:gd name="T46" fmla="*/ 2147483647 w 480"/>
                  <a:gd name="T47" fmla="*/ 2147483647 h 456"/>
                  <a:gd name="T48" fmla="*/ 2147483647 w 480"/>
                  <a:gd name="T49" fmla="*/ 2147483647 h 456"/>
                  <a:gd name="T50" fmla="*/ 2147483647 w 480"/>
                  <a:gd name="T51" fmla="*/ 2147483647 h 456"/>
                  <a:gd name="T52" fmla="*/ 2147483647 w 480"/>
                  <a:gd name="T53" fmla="*/ 2147483647 h 456"/>
                  <a:gd name="T54" fmla="*/ 2147483647 w 480"/>
                  <a:gd name="T55" fmla="*/ 2147483647 h 456"/>
                  <a:gd name="T56" fmla="*/ 2147483647 w 480"/>
                  <a:gd name="T57" fmla="*/ 2147483647 h 456"/>
                  <a:gd name="T58" fmla="*/ 2147483647 w 480"/>
                  <a:gd name="T59" fmla="*/ 2147483647 h 456"/>
                  <a:gd name="T60" fmla="*/ 2147483647 w 480"/>
                  <a:gd name="T61" fmla="*/ 2147483647 h 456"/>
                  <a:gd name="T62" fmla="*/ 2147483647 w 480"/>
                  <a:gd name="T63" fmla="*/ 2147483647 h 456"/>
                  <a:gd name="T64" fmla="*/ 2147483647 w 480"/>
                  <a:gd name="T65" fmla="*/ 2147483647 h 456"/>
                  <a:gd name="T66" fmla="*/ 2147483647 w 480"/>
                  <a:gd name="T67" fmla="*/ 2147483647 h 456"/>
                  <a:gd name="T68" fmla="*/ 2147483647 w 480"/>
                  <a:gd name="T69" fmla="*/ 2147483647 h 456"/>
                  <a:gd name="T70" fmla="*/ 2147483647 w 480"/>
                  <a:gd name="T71" fmla="*/ 2147483647 h 456"/>
                  <a:gd name="T72" fmla="*/ 2147483647 w 480"/>
                  <a:gd name="T73" fmla="*/ 2147483647 h 456"/>
                  <a:gd name="T74" fmla="*/ 2147483647 w 480"/>
                  <a:gd name="T75" fmla="*/ 2147483647 h 456"/>
                  <a:gd name="T76" fmla="*/ 2147483647 w 480"/>
                  <a:gd name="T77" fmla="*/ 2147483647 h 456"/>
                  <a:gd name="T78" fmla="*/ 2147483647 w 480"/>
                  <a:gd name="T79" fmla="*/ 2147483647 h 456"/>
                  <a:gd name="T80" fmla="*/ 2147483647 w 480"/>
                  <a:gd name="T81" fmla="*/ 2147483647 h 456"/>
                  <a:gd name="T82" fmla="*/ 2147483647 w 480"/>
                  <a:gd name="T83" fmla="*/ 2147483647 h 456"/>
                  <a:gd name="T84" fmla="*/ 2147483647 w 480"/>
                  <a:gd name="T85" fmla="*/ 2147483647 h 456"/>
                  <a:gd name="T86" fmla="*/ 2147483647 w 480"/>
                  <a:gd name="T87" fmla="*/ 2147483647 h 456"/>
                  <a:gd name="T88" fmla="*/ 2147483647 w 480"/>
                  <a:gd name="T89" fmla="*/ 2147483647 h 456"/>
                  <a:gd name="T90" fmla="*/ 2147483647 w 480"/>
                  <a:gd name="T91" fmla="*/ 2147483647 h 456"/>
                  <a:gd name="T92" fmla="*/ 2147483647 w 480"/>
                  <a:gd name="T93" fmla="*/ 2147483647 h 456"/>
                  <a:gd name="T94" fmla="*/ 2147483647 w 480"/>
                  <a:gd name="T95" fmla="*/ 2147483647 h 456"/>
                  <a:gd name="T96" fmla="*/ 2147483647 w 480"/>
                  <a:gd name="T97" fmla="*/ 0 h 456"/>
                  <a:gd name="T98" fmla="*/ 2147483647 w 480"/>
                  <a:gd name="T99" fmla="*/ 2147483647 h 456"/>
                  <a:gd name="T100" fmla="*/ 2147483647 w 480"/>
                  <a:gd name="T101" fmla="*/ 2147483647 h 456"/>
                  <a:gd name="T102" fmla="*/ 2147483647 w 480"/>
                  <a:gd name="T103" fmla="*/ 2147483647 h 4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80"/>
                  <a:gd name="T157" fmla="*/ 0 h 456"/>
                  <a:gd name="T158" fmla="*/ 480 w 480"/>
                  <a:gd name="T159" fmla="*/ 456 h 4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80" h="456">
                    <a:moveTo>
                      <a:pt x="78" y="54"/>
                    </a:moveTo>
                    <a:lnTo>
                      <a:pt x="78" y="66"/>
                    </a:lnTo>
                    <a:lnTo>
                      <a:pt x="72" y="72"/>
                    </a:lnTo>
                    <a:lnTo>
                      <a:pt x="72" y="78"/>
                    </a:lnTo>
                    <a:lnTo>
                      <a:pt x="66" y="84"/>
                    </a:lnTo>
                    <a:lnTo>
                      <a:pt x="48" y="84"/>
                    </a:lnTo>
                    <a:lnTo>
                      <a:pt x="48" y="102"/>
                    </a:lnTo>
                    <a:lnTo>
                      <a:pt x="42" y="108"/>
                    </a:lnTo>
                    <a:lnTo>
                      <a:pt x="30" y="108"/>
                    </a:lnTo>
                    <a:lnTo>
                      <a:pt x="30" y="120"/>
                    </a:lnTo>
                    <a:lnTo>
                      <a:pt x="36" y="126"/>
                    </a:lnTo>
                    <a:lnTo>
                      <a:pt x="36" y="168"/>
                    </a:lnTo>
                    <a:lnTo>
                      <a:pt x="30" y="180"/>
                    </a:lnTo>
                    <a:lnTo>
                      <a:pt x="24" y="186"/>
                    </a:lnTo>
                    <a:lnTo>
                      <a:pt x="18" y="186"/>
                    </a:lnTo>
                    <a:lnTo>
                      <a:pt x="18" y="222"/>
                    </a:lnTo>
                    <a:lnTo>
                      <a:pt x="12" y="222"/>
                    </a:lnTo>
                    <a:lnTo>
                      <a:pt x="0" y="228"/>
                    </a:lnTo>
                    <a:lnTo>
                      <a:pt x="0" y="246"/>
                    </a:lnTo>
                    <a:lnTo>
                      <a:pt x="6" y="252"/>
                    </a:lnTo>
                    <a:lnTo>
                      <a:pt x="12" y="300"/>
                    </a:lnTo>
                    <a:lnTo>
                      <a:pt x="48" y="300"/>
                    </a:lnTo>
                    <a:lnTo>
                      <a:pt x="54" y="294"/>
                    </a:lnTo>
                    <a:lnTo>
                      <a:pt x="54" y="288"/>
                    </a:lnTo>
                    <a:lnTo>
                      <a:pt x="60" y="288"/>
                    </a:lnTo>
                    <a:lnTo>
                      <a:pt x="66" y="294"/>
                    </a:lnTo>
                    <a:lnTo>
                      <a:pt x="66" y="300"/>
                    </a:lnTo>
                    <a:lnTo>
                      <a:pt x="84" y="318"/>
                    </a:lnTo>
                    <a:lnTo>
                      <a:pt x="96" y="306"/>
                    </a:lnTo>
                    <a:lnTo>
                      <a:pt x="96" y="294"/>
                    </a:lnTo>
                    <a:lnTo>
                      <a:pt x="102" y="276"/>
                    </a:lnTo>
                    <a:lnTo>
                      <a:pt x="108" y="264"/>
                    </a:lnTo>
                    <a:lnTo>
                      <a:pt x="108" y="252"/>
                    </a:lnTo>
                    <a:lnTo>
                      <a:pt x="120" y="258"/>
                    </a:lnTo>
                    <a:lnTo>
                      <a:pt x="132" y="270"/>
                    </a:lnTo>
                    <a:lnTo>
                      <a:pt x="138" y="270"/>
                    </a:lnTo>
                    <a:lnTo>
                      <a:pt x="144" y="276"/>
                    </a:lnTo>
                    <a:lnTo>
                      <a:pt x="150" y="288"/>
                    </a:lnTo>
                    <a:lnTo>
                      <a:pt x="180" y="288"/>
                    </a:lnTo>
                    <a:lnTo>
                      <a:pt x="186" y="276"/>
                    </a:lnTo>
                    <a:lnTo>
                      <a:pt x="192" y="270"/>
                    </a:lnTo>
                    <a:lnTo>
                      <a:pt x="198" y="276"/>
                    </a:lnTo>
                    <a:lnTo>
                      <a:pt x="198" y="288"/>
                    </a:lnTo>
                    <a:lnTo>
                      <a:pt x="210" y="288"/>
                    </a:lnTo>
                    <a:lnTo>
                      <a:pt x="222" y="282"/>
                    </a:lnTo>
                    <a:lnTo>
                      <a:pt x="240" y="282"/>
                    </a:lnTo>
                    <a:lnTo>
                      <a:pt x="246" y="288"/>
                    </a:lnTo>
                    <a:lnTo>
                      <a:pt x="276" y="288"/>
                    </a:lnTo>
                    <a:lnTo>
                      <a:pt x="294" y="312"/>
                    </a:lnTo>
                    <a:lnTo>
                      <a:pt x="306" y="312"/>
                    </a:lnTo>
                    <a:lnTo>
                      <a:pt x="312" y="318"/>
                    </a:lnTo>
                    <a:lnTo>
                      <a:pt x="324" y="324"/>
                    </a:lnTo>
                    <a:lnTo>
                      <a:pt x="348" y="360"/>
                    </a:lnTo>
                    <a:lnTo>
                      <a:pt x="354" y="366"/>
                    </a:lnTo>
                    <a:lnTo>
                      <a:pt x="378" y="378"/>
                    </a:lnTo>
                    <a:lnTo>
                      <a:pt x="390" y="390"/>
                    </a:lnTo>
                    <a:lnTo>
                      <a:pt x="390" y="414"/>
                    </a:lnTo>
                    <a:lnTo>
                      <a:pt x="396" y="420"/>
                    </a:lnTo>
                    <a:lnTo>
                      <a:pt x="408" y="426"/>
                    </a:lnTo>
                    <a:lnTo>
                      <a:pt x="420" y="426"/>
                    </a:lnTo>
                    <a:lnTo>
                      <a:pt x="432" y="444"/>
                    </a:lnTo>
                    <a:lnTo>
                      <a:pt x="456" y="456"/>
                    </a:lnTo>
                    <a:lnTo>
                      <a:pt x="468" y="438"/>
                    </a:lnTo>
                    <a:lnTo>
                      <a:pt x="480" y="432"/>
                    </a:lnTo>
                    <a:lnTo>
                      <a:pt x="474" y="420"/>
                    </a:lnTo>
                    <a:lnTo>
                      <a:pt x="456" y="402"/>
                    </a:lnTo>
                    <a:lnTo>
                      <a:pt x="432" y="402"/>
                    </a:lnTo>
                    <a:lnTo>
                      <a:pt x="426" y="396"/>
                    </a:lnTo>
                    <a:lnTo>
                      <a:pt x="426" y="360"/>
                    </a:lnTo>
                    <a:lnTo>
                      <a:pt x="420" y="360"/>
                    </a:lnTo>
                    <a:lnTo>
                      <a:pt x="414" y="354"/>
                    </a:lnTo>
                    <a:lnTo>
                      <a:pt x="366" y="330"/>
                    </a:lnTo>
                    <a:lnTo>
                      <a:pt x="360" y="324"/>
                    </a:lnTo>
                    <a:lnTo>
                      <a:pt x="360" y="312"/>
                    </a:lnTo>
                    <a:lnTo>
                      <a:pt x="354" y="300"/>
                    </a:lnTo>
                    <a:lnTo>
                      <a:pt x="354" y="288"/>
                    </a:lnTo>
                    <a:lnTo>
                      <a:pt x="348" y="276"/>
                    </a:lnTo>
                    <a:lnTo>
                      <a:pt x="348" y="270"/>
                    </a:lnTo>
                    <a:lnTo>
                      <a:pt x="336" y="270"/>
                    </a:lnTo>
                    <a:lnTo>
                      <a:pt x="324" y="264"/>
                    </a:lnTo>
                    <a:lnTo>
                      <a:pt x="306" y="264"/>
                    </a:lnTo>
                    <a:lnTo>
                      <a:pt x="282" y="240"/>
                    </a:lnTo>
                    <a:lnTo>
                      <a:pt x="264" y="246"/>
                    </a:lnTo>
                    <a:lnTo>
                      <a:pt x="252" y="228"/>
                    </a:lnTo>
                    <a:lnTo>
                      <a:pt x="234" y="222"/>
                    </a:lnTo>
                    <a:lnTo>
                      <a:pt x="216" y="204"/>
                    </a:lnTo>
                    <a:lnTo>
                      <a:pt x="210" y="192"/>
                    </a:lnTo>
                    <a:lnTo>
                      <a:pt x="204" y="186"/>
                    </a:lnTo>
                    <a:lnTo>
                      <a:pt x="198" y="174"/>
                    </a:lnTo>
                    <a:lnTo>
                      <a:pt x="198" y="114"/>
                    </a:lnTo>
                    <a:lnTo>
                      <a:pt x="192" y="90"/>
                    </a:lnTo>
                    <a:lnTo>
                      <a:pt x="186" y="78"/>
                    </a:lnTo>
                    <a:lnTo>
                      <a:pt x="180" y="60"/>
                    </a:lnTo>
                    <a:lnTo>
                      <a:pt x="168" y="42"/>
                    </a:lnTo>
                    <a:lnTo>
                      <a:pt x="162" y="24"/>
                    </a:lnTo>
                    <a:lnTo>
                      <a:pt x="156" y="12"/>
                    </a:lnTo>
                    <a:lnTo>
                      <a:pt x="150" y="6"/>
                    </a:lnTo>
                    <a:lnTo>
                      <a:pt x="150" y="0"/>
                    </a:lnTo>
                    <a:lnTo>
                      <a:pt x="144" y="0"/>
                    </a:lnTo>
                    <a:lnTo>
                      <a:pt x="144" y="12"/>
                    </a:lnTo>
                    <a:lnTo>
                      <a:pt x="132" y="36"/>
                    </a:lnTo>
                    <a:lnTo>
                      <a:pt x="108" y="48"/>
                    </a:lnTo>
                    <a:lnTo>
                      <a:pt x="90" y="54"/>
                    </a:lnTo>
                    <a:lnTo>
                      <a:pt x="78" y="5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0" name="Equatorial Guine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81513" y="4002088"/>
                <a:ext cx="58738" cy="44450"/>
              </a:xfrm>
              <a:custGeom>
                <a:avLst/>
                <a:gdLst>
                  <a:gd name="T0" fmla="*/ 2147483647 w 144"/>
                  <a:gd name="T1" fmla="*/ 2147483647 h 108"/>
                  <a:gd name="T2" fmla="*/ 2147483647 w 144"/>
                  <a:gd name="T3" fmla="*/ 2147483647 h 108"/>
                  <a:gd name="T4" fmla="*/ 2147483647 w 144"/>
                  <a:gd name="T5" fmla="*/ 2147483647 h 108"/>
                  <a:gd name="T6" fmla="*/ 2147483647 w 144"/>
                  <a:gd name="T7" fmla="*/ 0 h 108"/>
                  <a:gd name="T8" fmla="*/ 2147483647 w 144"/>
                  <a:gd name="T9" fmla="*/ 2147483647 h 108"/>
                  <a:gd name="T10" fmla="*/ 2147483647 w 144"/>
                  <a:gd name="T11" fmla="*/ 2147483647 h 108"/>
                  <a:gd name="T12" fmla="*/ 2147483647 w 144"/>
                  <a:gd name="T13" fmla="*/ 2147483647 h 108"/>
                  <a:gd name="T14" fmla="*/ 2147483647 w 144"/>
                  <a:gd name="T15" fmla="*/ 2147483647 h 108"/>
                  <a:gd name="T16" fmla="*/ 2147483647 w 144"/>
                  <a:gd name="T17" fmla="*/ 2147483647 h 108"/>
                  <a:gd name="T18" fmla="*/ 0 w 144"/>
                  <a:gd name="T19" fmla="*/ 2147483647 h 108"/>
                  <a:gd name="T20" fmla="*/ 0 w 144"/>
                  <a:gd name="T21" fmla="*/ 2147483647 h 108"/>
                  <a:gd name="T22" fmla="*/ 2147483647 w 144"/>
                  <a:gd name="T23" fmla="*/ 2147483647 h 108"/>
                  <a:gd name="T24" fmla="*/ 2147483647 w 144"/>
                  <a:gd name="T25" fmla="*/ 2147483647 h 108"/>
                  <a:gd name="T26" fmla="*/ 2147483647 w 144"/>
                  <a:gd name="T27" fmla="*/ 2147483647 h 108"/>
                  <a:gd name="T28" fmla="*/ 2147483647 w 144"/>
                  <a:gd name="T29" fmla="*/ 2147483647 h 108"/>
                  <a:gd name="T30" fmla="*/ 2147483647 w 144"/>
                  <a:gd name="T31" fmla="*/ 2147483647 h 108"/>
                  <a:gd name="T32" fmla="*/ 2147483647 w 144"/>
                  <a:gd name="T33" fmla="*/ 2147483647 h 108"/>
                  <a:gd name="T34" fmla="*/ 2147483647 w 144"/>
                  <a:gd name="T35" fmla="*/ 2147483647 h 108"/>
                  <a:gd name="T36" fmla="*/ 2147483647 w 144"/>
                  <a:gd name="T37" fmla="*/ 2147483647 h 108"/>
                  <a:gd name="T38" fmla="*/ 2147483647 w 144"/>
                  <a:gd name="T39" fmla="*/ 2147483647 h 10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4"/>
                  <a:gd name="T61" fmla="*/ 0 h 108"/>
                  <a:gd name="T62" fmla="*/ 144 w 144"/>
                  <a:gd name="T63" fmla="*/ 108 h 10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4" h="108">
                    <a:moveTo>
                      <a:pt x="138" y="48"/>
                    </a:moveTo>
                    <a:lnTo>
                      <a:pt x="144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0" y="6"/>
                    </a:lnTo>
                    <a:lnTo>
                      <a:pt x="30" y="42"/>
                    </a:lnTo>
                    <a:lnTo>
                      <a:pt x="18" y="54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8" y="102"/>
                    </a:lnTo>
                    <a:lnTo>
                      <a:pt x="36" y="102"/>
                    </a:lnTo>
                    <a:lnTo>
                      <a:pt x="36" y="108"/>
                    </a:lnTo>
                    <a:lnTo>
                      <a:pt x="138" y="108"/>
                    </a:lnTo>
                    <a:lnTo>
                      <a:pt x="138" y="102"/>
                    </a:lnTo>
                    <a:lnTo>
                      <a:pt x="144" y="84"/>
                    </a:lnTo>
                    <a:lnTo>
                      <a:pt x="144" y="54"/>
                    </a:lnTo>
                    <a:lnTo>
                      <a:pt x="138" y="4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1" name="Djibouti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403850" y="3667126"/>
                <a:ext cx="47625" cy="55563"/>
              </a:xfrm>
              <a:custGeom>
                <a:avLst/>
                <a:gdLst>
                  <a:gd name="T0" fmla="*/ 2147483647 w 114"/>
                  <a:gd name="T1" fmla="*/ 2147483647 h 138"/>
                  <a:gd name="T2" fmla="*/ 2147483647 w 114"/>
                  <a:gd name="T3" fmla="*/ 2147483647 h 138"/>
                  <a:gd name="T4" fmla="*/ 2147483647 w 114"/>
                  <a:gd name="T5" fmla="*/ 2147483647 h 138"/>
                  <a:gd name="T6" fmla="*/ 0 w 114"/>
                  <a:gd name="T7" fmla="*/ 2147483647 h 138"/>
                  <a:gd name="T8" fmla="*/ 0 w 114"/>
                  <a:gd name="T9" fmla="*/ 2147483647 h 138"/>
                  <a:gd name="T10" fmla="*/ 2147483647 w 114"/>
                  <a:gd name="T11" fmla="*/ 2147483647 h 138"/>
                  <a:gd name="T12" fmla="*/ 2147483647 w 114"/>
                  <a:gd name="T13" fmla="*/ 2147483647 h 138"/>
                  <a:gd name="T14" fmla="*/ 2147483647 w 114"/>
                  <a:gd name="T15" fmla="*/ 2147483647 h 138"/>
                  <a:gd name="T16" fmla="*/ 2147483647 w 114"/>
                  <a:gd name="T17" fmla="*/ 2147483647 h 138"/>
                  <a:gd name="T18" fmla="*/ 2147483647 w 114"/>
                  <a:gd name="T19" fmla="*/ 2147483647 h 138"/>
                  <a:gd name="T20" fmla="*/ 2147483647 w 114"/>
                  <a:gd name="T21" fmla="*/ 2147483647 h 138"/>
                  <a:gd name="T22" fmla="*/ 2147483647 w 114"/>
                  <a:gd name="T23" fmla="*/ 2147483647 h 138"/>
                  <a:gd name="T24" fmla="*/ 2147483647 w 114"/>
                  <a:gd name="T25" fmla="*/ 2147483647 h 138"/>
                  <a:gd name="T26" fmla="*/ 2147483647 w 114"/>
                  <a:gd name="T27" fmla="*/ 2147483647 h 138"/>
                  <a:gd name="T28" fmla="*/ 2147483647 w 114"/>
                  <a:gd name="T29" fmla="*/ 2147483647 h 138"/>
                  <a:gd name="T30" fmla="*/ 2147483647 w 114"/>
                  <a:gd name="T31" fmla="*/ 2147483647 h 138"/>
                  <a:gd name="T32" fmla="*/ 2147483647 w 114"/>
                  <a:gd name="T33" fmla="*/ 2147483647 h 138"/>
                  <a:gd name="T34" fmla="*/ 2147483647 w 114"/>
                  <a:gd name="T35" fmla="*/ 2147483647 h 138"/>
                  <a:gd name="T36" fmla="*/ 2147483647 w 114"/>
                  <a:gd name="T37" fmla="*/ 2147483647 h 138"/>
                  <a:gd name="T38" fmla="*/ 2147483647 w 114"/>
                  <a:gd name="T39" fmla="*/ 2147483647 h 138"/>
                  <a:gd name="T40" fmla="*/ 2147483647 w 114"/>
                  <a:gd name="T41" fmla="*/ 2147483647 h 138"/>
                  <a:gd name="T42" fmla="*/ 2147483647 w 114"/>
                  <a:gd name="T43" fmla="*/ 2147483647 h 138"/>
                  <a:gd name="T44" fmla="*/ 2147483647 w 114"/>
                  <a:gd name="T45" fmla="*/ 2147483647 h 138"/>
                  <a:gd name="T46" fmla="*/ 2147483647 w 114"/>
                  <a:gd name="T47" fmla="*/ 2147483647 h 138"/>
                  <a:gd name="T48" fmla="*/ 2147483647 w 114"/>
                  <a:gd name="T49" fmla="*/ 2147483647 h 138"/>
                  <a:gd name="T50" fmla="*/ 2147483647 w 114"/>
                  <a:gd name="T51" fmla="*/ 2147483647 h 138"/>
                  <a:gd name="T52" fmla="*/ 2147483647 w 114"/>
                  <a:gd name="T53" fmla="*/ 2147483647 h 138"/>
                  <a:gd name="T54" fmla="*/ 2147483647 w 114"/>
                  <a:gd name="T55" fmla="*/ 0 h 138"/>
                  <a:gd name="T56" fmla="*/ 2147483647 w 114"/>
                  <a:gd name="T57" fmla="*/ 2147483647 h 138"/>
                  <a:gd name="T58" fmla="*/ 2147483647 w 114"/>
                  <a:gd name="T59" fmla="*/ 2147483647 h 13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14"/>
                  <a:gd name="T91" fmla="*/ 0 h 138"/>
                  <a:gd name="T92" fmla="*/ 114 w 114"/>
                  <a:gd name="T93" fmla="*/ 138 h 13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14" h="138">
                    <a:moveTo>
                      <a:pt x="72" y="24"/>
                    </a:moveTo>
                    <a:lnTo>
                      <a:pt x="48" y="12"/>
                    </a:lnTo>
                    <a:lnTo>
                      <a:pt x="18" y="66"/>
                    </a:lnTo>
                    <a:lnTo>
                      <a:pt x="0" y="84"/>
                    </a:lnTo>
                    <a:lnTo>
                      <a:pt x="0" y="96"/>
                    </a:lnTo>
                    <a:lnTo>
                      <a:pt x="6" y="114"/>
                    </a:lnTo>
                    <a:lnTo>
                      <a:pt x="6" y="126"/>
                    </a:lnTo>
                    <a:lnTo>
                      <a:pt x="18" y="138"/>
                    </a:lnTo>
                    <a:lnTo>
                      <a:pt x="42" y="138"/>
                    </a:lnTo>
                    <a:lnTo>
                      <a:pt x="48" y="132"/>
                    </a:lnTo>
                    <a:lnTo>
                      <a:pt x="54" y="132"/>
                    </a:lnTo>
                    <a:lnTo>
                      <a:pt x="60" y="126"/>
                    </a:lnTo>
                    <a:lnTo>
                      <a:pt x="72" y="126"/>
                    </a:lnTo>
                    <a:lnTo>
                      <a:pt x="84" y="132"/>
                    </a:lnTo>
                    <a:lnTo>
                      <a:pt x="90" y="138"/>
                    </a:lnTo>
                    <a:lnTo>
                      <a:pt x="90" y="132"/>
                    </a:lnTo>
                    <a:lnTo>
                      <a:pt x="114" y="108"/>
                    </a:lnTo>
                    <a:lnTo>
                      <a:pt x="114" y="102"/>
                    </a:lnTo>
                    <a:lnTo>
                      <a:pt x="102" y="90"/>
                    </a:lnTo>
                    <a:lnTo>
                      <a:pt x="66" y="90"/>
                    </a:lnTo>
                    <a:lnTo>
                      <a:pt x="78" y="84"/>
                    </a:lnTo>
                    <a:lnTo>
                      <a:pt x="84" y="72"/>
                    </a:lnTo>
                    <a:lnTo>
                      <a:pt x="96" y="66"/>
                    </a:lnTo>
                    <a:lnTo>
                      <a:pt x="102" y="54"/>
                    </a:lnTo>
                    <a:lnTo>
                      <a:pt x="114" y="42"/>
                    </a:lnTo>
                    <a:lnTo>
                      <a:pt x="114" y="24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2" name="Côte d'Ivoir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967163" y="3730626"/>
                <a:ext cx="176213" cy="207963"/>
              </a:xfrm>
              <a:custGeom>
                <a:avLst/>
                <a:gdLst>
                  <a:gd name="T0" fmla="*/ 2147483647 w 438"/>
                  <a:gd name="T1" fmla="*/ 2147483647 h 516"/>
                  <a:gd name="T2" fmla="*/ 2147483647 w 438"/>
                  <a:gd name="T3" fmla="*/ 2147483647 h 516"/>
                  <a:gd name="T4" fmla="*/ 2147483647 w 438"/>
                  <a:gd name="T5" fmla="*/ 2147483647 h 516"/>
                  <a:gd name="T6" fmla="*/ 2147483647 w 438"/>
                  <a:gd name="T7" fmla="*/ 2147483647 h 516"/>
                  <a:gd name="T8" fmla="*/ 2147483647 w 438"/>
                  <a:gd name="T9" fmla="*/ 2147483647 h 516"/>
                  <a:gd name="T10" fmla="*/ 2147483647 w 438"/>
                  <a:gd name="T11" fmla="*/ 2147483647 h 516"/>
                  <a:gd name="T12" fmla="*/ 2147483647 w 438"/>
                  <a:gd name="T13" fmla="*/ 2147483647 h 516"/>
                  <a:gd name="T14" fmla="*/ 2147483647 w 438"/>
                  <a:gd name="T15" fmla="*/ 2147483647 h 516"/>
                  <a:gd name="T16" fmla="*/ 2147483647 w 438"/>
                  <a:gd name="T17" fmla="*/ 2147483647 h 516"/>
                  <a:gd name="T18" fmla="*/ 2147483647 w 438"/>
                  <a:gd name="T19" fmla="*/ 2147483647 h 516"/>
                  <a:gd name="T20" fmla="*/ 2147483647 w 438"/>
                  <a:gd name="T21" fmla="*/ 2147483647 h 516"/>
                  <a:gd name="T22" fmla="*/ 2147483647 w 438"/>
                  <a:gd name="T23" fmla="*/ 2147483647 h 516"/>
                  <a:gd name="T24" fmla="*/ 2147483647 w 438"/>
                  <a:gd name="T25" fmla="*/ 2147483647 h 516"/>
                  <a:gd name="T26" fmla="*/ 2147483647 w 438"/>
                  <a:gd name="T27" fmla="*/ 2147483647 h 516"/>
                  <a:gd name="T28" fmla="*/ 2147483647 w 438"/>
                  <a:gd name="T29" fmla="*/ 2147483647 h 516"/>
                  <a:gd name="T30" fmla="*/ 2147483647 w 438"/>
                  <a:gd name="T31" fmla="*/ 2147483647 h 516"/>
                  <a:gd name="T32" fmla="*/ 2147483647 w 438"/>
                  <a:gd name="T33" fmla="*/ 0 h 516"/>
                  <a:gd name="T34" fmla="*/ 2147483647 w 438"/>
                  <a:gd name="T35" fmla="*/ 2147483647 h 516"/>
                  <a:gd name="T36" fmla="*/ 2147483647 w 438"/>
                  <a:gd name="T37" fmla="*/ 2147483647 h 516"/>
                  <a:gd name="T38" fmla="*/ 2147483647 w 438"/>
                  <a:gd name="T39" fmla="*/ 2147483647 h 516"/>
                  <a:gd name="T40" fmla="*/ 2147483647 w 438"/>
                  <a:gd name="T41" fmla="*/ 2147483647 h 516"/>
                  <a:gd name="T42" fmla="*/ 2147483647 w 438"/>
                  <a:gd name="T43" fmla="*/ 2147483647 h 516"/>
                  <a:gd name="T44" fmla="*/ 2147483647 w 438"/>
                  <a:gd name="T45" fmla="*/ 2147483647 h 516"/>
                  <a:gd name="T46" fmla="*/ 2147483647 w 438"/>
                  <a:gd name="T47" fmla="*/ 2147483647 h 516"/>
                  <a:gd name="T48" fmla="*/ 2147483647 w 438"/>
                  <a:gd name="T49" fmla="*/ 2147483647 h 516"/>
                  <a:gd name="T50" fmla="*/ 2147483647 w 438"/>
                  <a:gd name="T51" fmla="*/ 2147483647 h 516"/>
                  <a:gd name="T52" fmla="*/ 2147483647 w 438"/>
                  <a:gd name="T53" fmla="*/ 2147483647 h 516"/>
                  <a:gd name="T54" fmla="*/ 2147483647 w 438"/>
                  <a:gd name="T55" fmla="*/ 2147483647 h 516"/>
                  <a:gd name="T56" fmla="*/ 2147483647 w 438"/>
                  <a:gd name="T57" fmla="*/ 2147483647 h 516"/>
                  <a:gd name="T58" fmla="*/ 2147483647 w 438"/>
                  <a:gd name="T59" fmla="*/ 2147483647 h 516"/>
                  <a:gd name="T60" fmla="*/ 2147483647 w 438"/>
                  <a:gd name="T61" fmla="*/ 2147483647 h 516"/>
                  <a:gd name="T62" fmla="*/ 2147483647 w 438"/>
                  <a:gd name="T63" fmla="*/ 2147483647 h 516"/>
                  <a:gd name="T64" fmla="*/ 2147483647 w 438"/>
                  <a:gd name="T65" fmla="*/ 2147483647 h 516"/>
                  <a:gd name="T66" fmla="*/ 2147483647 w 438"/>
                  <a:gd name="T67" fmla="*/ 2147483647 h 516"/>
                  <a:gd name="T68" fmla="*/ 2147483647 w 438"/>
                  <a:gd name="T69" fmla="*/ 2147483647 h 516"/>
                  <a:gd name="T70" fmla="*/ 2147483647 w 438"/>
                  <a:gd name="T71" fmla="*/ 2147483647 h 516"/>
                  <a:gd name="T72" fmla="*/ 2147483647 w 438"/>
                  <a:gd name="T73" fmla="*/ 2147483647 h 516"/>
                  <a:gd name="T74" fmla="*/ 2147483647 w 438"/>
                  <a:gd name="T75" fmla="*/ 2147483647 h 516"/>
                  <a:gd name="T76" fmla="*/ 2147483647 w 438"/>
                  <a:gd name="T77" fmla="*/ 2147483647 h 516"/>
                  <a:gd name="T78" fmla="*/ 2147483647 w 438"/>
                  <a:gd name="T79" fmla="*/ 2147483647 h 516"/>
                  <a:gd name="T80" fmla="*/ 2147483647 w 438"/>
                  <a:gd name="T81" fmla="*/ 2147483647 h 516"/>
                  <a:gd name="T82" fmla="*/ 2147483647 w 438"/>
                  <a:gd name="T83" fmla="*/ 2147483647 h 516"/>
                  <a:gd name="T84" fmla="*/ 2147483647 w 438"/>
                  <a:gd name="T85" fmla="*/ 2147483647 h 516"/>
                  <a:gd name="T86" fmla="*/ 2147483647 w 438"/>
                  <a:gd name="T87" fmla="*/ 2147483647 h 516"/>
                  <a:gd name="T88" fmla="*/ 2147483647 w 438"/>
                  <a:gd name="T89" fmla="*/ 2147483647 h 5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38"/>
                  <a:gd name="T136" fmla="*/ 0 h 516"/>
                  <a:gd name="T137" fmla="*/ 438 w 438"/>
                  <a:gd name="T138" fmla="*/ 516 h 5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38" h="516">
                    <a:moveTo>
                      <a:pt x="402" y="408"/>
                    </a:moveTo>
                    <a:lnTo>
                      <a:pt x="402" y="402"/>
                    </a:lnTo>
                    <a:lnTo>
                      <a:pt x="396" y="396"/>
                    </a:lnTo>
                    <a:lnTo>
                      <a:pt x="390" y="384"/>
                    </a:lnTo>
                    <a:lnTo>
                      <a:pt x="390" y="372"/>
                    </a:lnTo>
                    <a:lnTo>
                      <a:pt x="384" y="354"/>
                    </a:lnTo>
                    <a:lnTo>
                      <a:pt x="378" y="342"/>
                    </a:lnTo>
                    <a:lnTo>
                      <a:pt x="378" y="318"/>
                    </a:lnTo>
                    <a:lnTo>
                      <a:pt x="384" y="312"/>
                    </a:lnTo>
                    <a:lnTo>
                      <a:pt x="390" y="300"/>
                    </a:lnTo>
                    <a:lnTo>
                      <a:pt x="408" y="282"/>
                    </a:lnTo>
                    <a:lnTo>
                      <a:pt x="408" y="270"/>
                    </a:lnTo>
                    <a:lnTo>
                      <a:pt x="414" y="258"/>
                    </a:lnTo>
                    <a:lnTo>
                      <a:pt x="414" y="240"/>
                    </a:lnTo>
                    <a:lnTo>
                      <a:pt x="420" y="228"/>
                    </a:lnTo>
                    <a:lnTo>
                      <a:pt x="426" y="222"/>
                    </a:lnTo>
                    <a:lnTo>
                      <a:pt x="438" y="198"/>
                    </a:lnTo>
                    <a:lnTo>
                      <a:pt x="438" y="186"/>
                    </a:lnTo>
                    <a:lnTo>
                      <a:pt x="432" y="174"/>
                    </a:lnTo>
                    <a:lnTo>
                      <a:pt x="432" y="162"/>
                    </a:lnTo>
                    <a:lnTo>
                      <a:pt x="426" y="150"/>
                    </a:lnTo>
                    <a:lnTo>
                      <a:pt x="426" y="138"/>
                    </a:lnTo>
                    <a:lnTo>
                      <a:pt x="420" y="132"/>
                    </a:lnTo>
                    <a:lnTo>
                      <a:pt x="420" y="126"/>
                    </a:lnTo>
                    <a:lnTo>
                      <a:pt x="432" y="126"/>
                    </a:lnTo>
                    <a:lnTo>
                      <a:pt x="426" y="96"/>
                    </a:lnTo>
                    <a:lnTo>
                      <a:pt x="408" y="102"/>
                    </a:lnTo>
                    <a:lnTo>
                      <a:pt x="408" y="90"/>
                    </a:lnTo>
                    <a:lnTo>
                      <a:pt x="390" y="72"/>
                    </a:lnTo>
                    <a:lnTo>
                      <a:pt x="372" y="66"/>
                    </a:lnTo>
                    <a:lnTo>
                      <a:pt x="342" y="66"/>
                    </a:lnTo>
                    <a:lnTo>
                      <a:pt x="318" y="78"/>
                    </a:lnTo>
                    <a:lnTo>
                      <a:pt x="318" y="84"/>
                    </a:lnTo>
                    <a:lnTo>
                      <a:pt x="312" y="90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82" y="84"/>
                    </a:lnTo>
                    <a:lnTo>
                      <a:pt x="276" y="78"/>
                    </a:lnTo>
                    <a:lnTo>
                      <a:pt x="264" y="72"/>
                    </a:lnTo>
                    <a:lnTo>
                      <a:pt x="258" y="60"/>
                    </a:lnTo>
                    <a:lnTo>
                      <a:pt x="258" y="48"/>
                    </a:lnTo>
                    <a:lnTo>
                      <a:pt x="252" y="42"/>
                    </a:lnTo>
                    <a:lnTo>
                      <a:pt x="252" y="36"/>
                    </a:lnTo>
                    <a:lnTo>
                      <a:pt x="228" y="42"/>
                    </a:lnTo>
                    <a:lnTo>
                      <a:pt x="228" y="18"/>
                    </a:lnTo>
                    <a:lnTo>
                      <a:pt x="216" y="18"/>
                    </a:lnTo>
                    <a:lnTo>
                      <a:pt x="210" y="24"/>
                    </a:lnTo>
                    <a:lnTo>
                      <a:pt x="204" y="36"/>
                    </a:lnTo>
                    <a:lnTo>
                      <a:pt x="198" y="42"/>
                    </a:lnTo>
                    <a:lnTo>
                      <a:pt x="174" y="36"/>
                    </a:lnTo>
                    <a:lnTo>
                      <a:pt x="174" y="0"/>
                    </a:lnTo>
                    <a:lnTo>
                      <a:pt x="162" y="24"/>
                    </a:lnTo>
                    <a:lnTo>
                      <a:pt x="150" y="6"/>
                    </a:lnTo>
                    <a:lnTo>
                      <a:pt x="144" y="30"/>
                    </a:lnTo>
                    <a:lnTo>
                      <a:pt x="126" y="30"/>
                    </a:lnTo>
                    <a:lnTo>
                      <a:pt x="120" y="48"/>
                    </a:lnTo>
                    <a:lnTo>
                      <a:pt x="102" y="3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66" y="30"/>
                    </a:lnTo>
                    <a:lnTo>
                      <a:pt x="66" y="48"/>
                    </a:lnTo>
                    <a:lnTo>
                      <a:pt x="54" y="42"/>
                    </a:lnTo>
                    <a:lnTo>
                      <a:pt x="36" y="66"/>
                    </a:lnTo>
                    <a:lnTo>
                      <a:pt x="42" y="102"/>
                    </a:lnTo>
                    <a:lnTo>
                      <a:pt x="60" y="108"/>
                    </a:lnTo>
                    <a:lnTo>
                      <a:pt x="48" y="126"/>
                    </a:lnTo>
                    <a:lnTo>
                      <a:pt x="66" y="132"/>
                    </a:lnTo>
                    <a:lnTo>
                      <a:pt x="60" y="138"/>
                    </a:lnTo>
                    <a:lnTo>
                      <a:pt x="54" y="150"/>
                    </a:lnTo>
                    <a:lnTo>
                      <a:pt x="54" y="162"/>
                    </a:lnTo>
                    <a:lnTo>
                      <a:pt x="60" y="162"/>
                    </a:lnTo>
                    <a:lnTo>
                      <a:pt x="72" y="168"/>
                    </a:lnTo>
                    <a:lnTo>
                      <a:pt x="78" y="168"/>
                    </a:lnTo>
                    <a:lnTo>
                      <a:pt x="78" y="180"/>
                    </a:lnTo>
                    <a:lnTo>
                      <a:pt x="72" y="186"/>
                    </a:lnTo>
                    <a:lnTo>
                      <a:pt x="72" y="192"/>
                    </a:lnTo>
                    <a:lnTo>
                      <a:pt x="66" y="186"/>
                    </a:lnTo>
                    <a:lnTo>
                      <a:pt x="54" y="186"/>
                    </a:lnTo>
                    <a:lnTo>
                      <a:pt x="48" y="180"/>
                    </a:lnTo>
                    <a:lnTo>
                      <a:pt x="30" y="180"/>
                    </a:lnTo>
                    <a:lnTo>
                      <a:pt x="30" y="192"/>
                    </a:lnTo>
                    <a:lnTo>
                      <a:pt x="36" y="20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36" y="222"/>
                    </a:lnTo>
                    <a:lnTo>
                      <a:pt x="36" y="228"/>
                    </a:lnTo>
                    <a:lnTo>
                      <a:pt x="42" y="234"/>
                    </a:lnTo>
                    <a:lnTo>
                      <a:pt x="42" y="252"/>
                    </a:lnTo>
                    <a:lnTo>
                      <a:pt x="36" y="258"/>
                    </a:lnTo>
                    <a:lnTo>
                      <a:pt x="30" y="258"/>
                    </a:lnTo>
                    <a:lnTo>
                      <a:pt x="18" y="252"/>
                    </a:lnTo>
                    <a:lnTo>
                      <a:pt x="12" y="246"/>
                    </a:lnTo>
                    <a:lnTo>
                      <a:pt x="6" y="246"/>
                    </a:lnTo>
                    <a:lnTo>
                      <a:pt x="24" y="282"/>
                    </a:lnTo>
                    <a:lnTo>
                      <a:pt x="24" y="306"/>
                    </a:lnTo>
                    <a:lnTo>
                      <a:pt x="18" y="324"/>
                    </a:lnTo>
                    <a:lnTo>
                      <a:pt x="6" y="330"/>
                    </a:lnTo>
                    <a:lnTo>
                      <a:pt x="0" y="342"/>
                    </a:lnTo>
                    <a:lnTo>
                      <a:pt x="6" y="348"/>
                    </a:lnTo>
                    <a:lnTo>
                      <a:pt x="24" y="348"/>
                    </a:lnTo>
                    <a:lnTo>
                      <a:pt x="24" y="360"/>
                    </a:lnTo>
                    <a:lnTo>
                      <a:pt x="60" y="354"/>
                    </a:lnTo>
                    <a:lnTo>
                      <a:pt x="60" y="384"/>
                    </a:lnTo>
                    <a:lnTo>
                      <a:pt x="90" y="414"/>
                    </a:lnTo>
                    <a:lnTo>
                      <a:pt x="90" y="438"/>
                    </a:lnTo>
                    <a:lnTo>
                      <a:pt x="84" y="450"/>
                    </a:lnTo>
                    <a:lnTo>
                      <a:pt x="84" y="462"/>
                    </a:lnTo>
                    <a:lnTo>
                      <a:pt x="78" y="468"/>
                    </a:lnTo>
                    <a:lnTo>
                      <a:pt x="78" y="516"/>
                    </a:lnTo>
                    <a:lnTo>
                      <a:pt x="90" y="516"/>
                    </a:lnTo>
                    <a:lnTo>
                      <a:pt x="96" y="510"/>
                    </a:lnTo>
                    <a:lnTo>
                      <a:pt x="102" y="498"/>
                    </a:lnTo>
                    <a:lnTo>
                      <a:pt x="114" y="498"/>
                    </a:lnTo>
                    <a:lnTo>
                      <a:pt x="126" y="486"/>
                    </a:lnTo>
                    <a:lnTo>
                      <a:pt x="138" y="480"/>
                    </a:lnTo>
                    <a:lnTo>
                      <a:pt x="198" y="456"/>
                    </a:lnTo>
                    <a:lnTo>
                      <a:pt x="228" y="450"/>
                    </a:lnTo>
                    <a:lnTo>
                      <a:pt x="264" y="450"/>
                    </a:lnTo>
                    <a:lnTo>
                      <a:pt x="270" y="444"/>
                    </a:lnTo>
                    <a:lnTo>
                      <a:pt x="282" y="444"/>
                    </a:lnTo>
                    <a:lnTo>
                      <a:pt x="294" y="438"/>
                    </a:lnTo>
                    <a:lnTo>
                      <a:pt x="330" y="438"/>
                    </a:lnTo>
                    <a:lnTo>
                      <a:pt x="336" y="444"/>
                    </a:lnTo>
                    <a:lnTo>
                      <a:pt x="342" y="444"/>
                    </a:lnTo>
                    <a:lnTo>
                      <a:pt x="348" y="450"/>
                    </a:lnTo>
                    <a:lnTo>
                      <a:pt x="366" y="450"/>
                    </a:lnTo>
                    <a:lnTo>
                      <a:pt x="378" y="438"/>
                    </a:lnTo>
                    <a:lnTo>
                      <a:pt x="384" y="438"/>
                    </a:lnTo>
                    <a:lnTo>
                      <a:pt x="384" y="444"/>
                    </a:lnTo>
                    <a:lnTo>
                      <a:pt x="396" y="456"/>
                    </a:lnTo>
                    <a:lnTo>
                      <a:pt x="408" y="462"/>
                    </a:lnTo>
                    <a:lnTo>
                      <a:pt x="420" y="462"/>
                    </a:lnTo>
                    <a:lnTo>
                      <a:pt x="426" y="468"/>
                    </a:lnTo>
                    <a:lnTo>
                      <a:pt x="426" y="414"/>
                    </a:lnTo>
                    <a:lnTo>
                      <a:pt x="402" y="40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3" name="Cong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567238" y="3903663"/>
                <a:ext cx="542925" cy="611188"/>
              </a:xfrm>
              <a:custGeom>
                <a:avLst/>
                <a:gdLst>
                  <a:gd name="T0" fmla="*/ 2147483647 w 1350"/>
                  <a:gd name="T1" fmla="*/ 2147483647 h 1518"/>
                  <a:gd name="T2" fmla="*/ 2147483647 w 1350"/>
                  <a:gd name="T3" fmla="*/ 2147483647 h 1518"/>
                  <a:gd name="T4" fmla="*/ 2147483647 w 1350"/>
                  <a:gd name="T5" fmla="*/ 2147483647 h 1518"/>
                  <a:gd name="T6" fmla="*/ 2147483647 w 1350"/>
                  <a:gd name="T7" fmla="*/ 2147483647 h 1518"/>
                  <a:gd name="T8" fmla="*/ 2147483647 w 1350"/>
                  <a:gd name="T9" fmla="*/ 2147483647 h 1518"/>
                  <a:gd name="T10" fmla="*/ 2147483647 w 1350"/>
                  <a:gd name="T11" fmla="*/ 2147483647 h 1518"/>
                  <a:gd name="T12" fmla="*/ 2147483647 w 1350"/>
                  <a:gd name="T13" fmla="*/ 2147483647 h 1518"/>
                  <a:gd name="T14" fmla="*/ 2147483647 w 1350"/>
                  <a:gd name="T15" fmla="*/ 2147483647 h 1518"/>
                  <a:gd name="T16" fmla="*/ 2147483647 w 1350"/>
                  <a:gd name="T17" fmla="*/ 2147483647 h 1518"/>
                  <a:gd name="T18" fmla="*/ 2147483647 w 1350"/>
                  <a:gd name="T19" fmla="*/ 2147483647 h 1518"/>
                  <a:gd name="T20" fmla="*/ 2147483647 w 1350"/>
                  <a:gd name="T21" fmla="*/ 2147483647 h 1518"/>
                  <a:gd name="T22" fmla="*/ 2147483647 w 1350"/>
                  <a:gd name="T23" fmla="*/ 2147483647 h 1518"/>
                  <a:gd name="T24" fmla="*/ 2147483647 w 1350"/>
                  <a:gd name="T25" fmla="*/ 2147483647 h 1518"/>
                  <a:gd name="T26" fmla="*/ 2147483647 w 1350"/>
                  <a:gd name="T27" fmla="*/ 2147483647 h 1518"/>
                  <a:gd name="T28" fmla="*/ 2147483647 w 1350"/>
                  <a:gd name="T29" fmla="*/ 2147483647 h 1518"/>
                  <a:gd name="T30" fmla="*/ 2147483647 w 1350"/>
                  <a:gd name="T31" fmla="*/ 2147483647 h 1518"/>
                  <a:gd name="T32" fmla="*/ 2147483647 w 1350"/>
                  <a:gd name="T33" fmla="*/ 2147483647 h 1518"/>
                  <a:gd name="T34" fmla="*/ 2147483647 w 1350"/>
                  <a:gd name="T35" fmla="*/ 2147483647 h 1518"/>
                  <a:gd name="T36" fmla="*/ 2147483647 w 1350"/>
                  <a:gd name="T37" fmla="*/ 2147483647 h 1518"/>
                  <a:gd name="T38" fmla="*/ 2147483647 w 1350"/>
                  <a:gd name="T39" fmla="*/ 2147483647 h 1518"/>
                  <a:gd name="T40" fmla="*/ 2147483647 w 1350"/>
                  <a:gd name="T41" fmla="*/ 2147483647 h 1518"/>
                  <a:gd name="T42" fmla="*/ 2147483647 w 1350"/>
                  <a:gd name="T43" fmla="*/ 2147483647 h 1518"/>
                  <a:gd name="T44" fmla="*/ 2147483647 w 1350"/>
                  <a:gd name="T45" fmla="*/ 2147483647 h 1518"/>
                  <a:gd name="T46" fmla="*/ 2147483647 w 1350"/>
                  <a:gd name="T47" fmla="*/ 2147483647 h 1518"/>
                  <a:gd name="T48" fmla="*/ 2147483647 w 1350"/>
                  <a:gd name="T49" fmla="*/ 2147483647 h 1518"/>
                  <a:gd name="T50" fmla="*/ 2147483647 w 1350"/>
                  <a:gd name="T51" fmla="*/ 2147483647 h 1518"/>
                  <a:gd name="T52" fmla="*/ 2147483647 w 1350"/>
                  <a:gd name="T53" fmla="*/ 2147483647 h 1518"/>
                  <a:gd name="T54" fmla="*/ 2147483647 w 1350"/>
                  <a:gd name="T55" fmla="*/ 2147483647 h 1518"/>
                  <a:gd name="T56" fmla="*/ 2147483647 w 1350"/>
                  <a:gd name="T57" fmla="*/ 2147483647 h 1518"/>
                  <a:gd name="T58" fmla="*/ 2147483647 w 1350"/>
                  <a:gd name="T59" fmla="*/ 2147483647 h 1518"/>
                  <a:gd name="T60" fmla="*/ 2147483647 w 1350"/>
                  <a:gd name="T61" fmla="*/ 2147483647 h 1518"/>
                  <a:gd name="T62" fmla="*/ 2147483647 w 1350"/>
                  <a:gd name="T63" fmla="*/ 2147483647 h 1518"/>
                  <a:gd name="T64" fmla="*/ 2147483647 w 1350"/>
                  <a:gd name="T65" fmla="*/ 2147483647 h 1518"/>
                  <a:gd name="T66" fmla="*/ 2147483647 w 1350"/>
                  <a:gd name="T67" fmla="*/ 2147483647 h 1518"/>
                  <a:gd name="T68" fmla="*/ 2147483647 w 1350"/>
                  <a:gd name="T69" fmla="*/ 2147483647 h 1518"/>
                  <a:gd name="T70" fmla="*/ 2147483647 w 1350"/>
                  <a:gd name="T71" fmla="*/ 2147483647 h 1518"/>
                  <a:gd name="T72" fmla="*/ 2147483647 w 1350"/>
                  <a:gd name="T73" fmla="*/ 2147483647 h 1518"/>
                  <a:gd name="T74" fmla="*/ 2147483647 w 1350"/>
                  <a:gd name="T75" fmla="*/ 2147483647 h 1518"/>
                  <a:gd name="T76" fmla="*/ 2147483647 w 1350"/>
                  <a:gd name="T77" fmla="*/ 2147483647 h 1518"/>
                  <a:gd name="T78" fmla="*/ 2147483647 w 1350"/>
                  <a:gd name="T79" fmla="*/ 2147483647 h 1518"/>
                  <a:gd name="T80" fmla="*/ 2147483647 w 1350"/>
                  <a:gd name="T81" fmla="*/ 2147483647 h 1518"/>
                  <a:gd name="T82" fmla="*/ 2147483647 w 1350"/>
                  <a:gd name="T83" fmla="*/ 2147483647 h 1518"/>
                  <a:gd name="T84" fmla="*/ 2147483647 w 1350"/>
                  <a:gd name="T85" fmla="*/ 2147483647 h 1518"/>
                  <a:gd name="T86" fmla="*/ 2147483647 w 1350"/>
                  <a:gd name="T87" fmla="*/ 2147483647 h 1518"/>
                  <a:gd name="T88" fmla="*/ 2147483647 w 1350"/>
                  <a:gd name="T89" fmla="*/ 2147483647 h 1518"/>
                  <a:gd name="T90" fmla="*/ 2147483647 w 1350"/>
                  <a:gd name="T91" fmla="*/ 2147483647 h 1518"/>
                  <a:gd name="T92" fmla="*/ 2147483647 w 1350"/>
                  <a:gd name="T93" fmla="*/ 2147483647 h 1518"/>
                  <a:gd name="T94" fmla="*/ 2147483647 w 1350"/>
                  <a:gd name="T95" fmla="*/ 2147483647 h 1518"/>
                  <a:gd name="T96" fmla="*/ 2147483647 w 1350"/>
                  <a:gd name="T97" fmla="*/ 2147483647 h 1518"/>
                  <a:gd name="T98" fmla="*/ 2147483647 w 1350"/>
                  <a:gd name="T99" fmla="*/ 2147483647 h 1518"/>
                  <a:gd name="T100" fmla="*/ 2147483647 w 1350"/>
                  <a:gd name="T101" fmla="*/ 2147483647 h 1518"/>
                  <a:gd name="T102" fmla="*/ 2147483647 w 1350"/>
                  <a:gd name="T103" fmla="*/ 2147483647 h 1518"/>
                  <a:gd name="T104" fmla="*/ 2147483647 w 1350"/>
                  <a:gd name="T105" fmla="*/ 2147483647 h 1518"/>
                  <a:gd name="T106" fmla="*/ 2147483647 w 1350"/>
                  <a:gd name="T107" fmla="*/ 2147483647 h 1518"/>
                  <a:gd name="T108" fmla="*/ 2147483647 w 1350"/>
                  <a:gd name="T109" fmla="*/ 2147483647 h 1518"/>
                  <a:gd name="T110" fmla="*/ 2147483647 w 1350"/>
                  <a:gd name="T111" fmla="*/ 2147483647 h 1518"/>
                  <a:gd name="T112" fmla="*/ 2147483647 w 1350"/>
                  <a:gd name="T113" fmla="*/ 2147483647 h 1518"/>
                  <a:gd name="T114" fmla="*/ 2147483647 w 1350"/>
                  <a:gd name="T115" fmla="*/ 2147483647 h 1518"/>
                  <a:gd name="T116" fmla="*/ 2147483647 w 1350"/>
                  <a:gd name="T117" fmla="*/ 2147483647 h 1518"/>
                  <a:gd name="T118" fmla="*/ 2147483647 w 1350"/>
                  <a:gd name="T119" fmla="*/ 2147483647 h 1518"/>
                  <a:gd name="T120" fmla="*/ 2147483647 w 1350"/>
                  <a:gd name="T121" fmla="*/ 2147483647 h 1518"/>
                  <a:gd name="T122" fmla="*/ 2147483647 w 1350"/>
                  <a:gd name="T123" fmla="*/ 2147483647 h 1518"/>
                  <a:gd name="T124" fmla="*/ 2147483647 w 1350"/>
                  <a:gd name="T125" fmla="*/ 2147483647 h 151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350"/>
                  <a:gd name="T190" fmla="*/ 0 h 1518"/>
                  <a:gd name="T191" fmla="*/ 1350 w 1350"/>
                  <a:gd name="T192" fmla="*/ 1518 h 151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350" h="1518">
                    <a:moveTo>
                      <a:pt x="1242" y="468"/>
                    </a:moveTo>
                    <a:lnTo>
                      <a:pt x="1242" y="438"/>
                    </a:lnTo>
                    <a:lnTo>
                      <a:pt x="1260" y="366"/>
                    </a:lnTo>
                    <a:lnTo>
                      <a:pt x="1278" y="354"/>
                    </a:lnTo>
                    <a:lnTo>
                      <a:pt x="1278" y="342"/>
                    </a:lnTo>
                    <a:lnTo>
                      <a:pt x="1302" y="330"/>
                    </a:lnTo>
                    <a:lnTo>
                      <a:pt x="1308" y="318"/>
                    </a:lnTo>
                    <a:lnTo>
                      <a:pt x="1320" y="312"/>
                    </a:lnTo>
                    <a:lnTo>
                      <a:pt x="1332" y="288"/>
                    </a:lnTo>
                    <a:lnTo>
                      <a:pt x="1344" y="276"/>
                    </a:lnTo>
                    <a:lnTo>
                      <a:pt x="1350" y="264"/>
                    </a:lnTo>
                    <a:lnTo>
                      <a:pt x="1350" y="252"/>
                    </a:lnTo>
                    <a:lnTo>
                      <a:pt x="1344" y="246"/>
                    </a:lnTo>
                    <a:lnTo>
                      <a:pt x="1332" y="240"/>
                    </a:lnTo>
                    <a:lnTo>
                      <a:pt x="1320" y="240"/>
                    </a:lnTo>
                    <a:lnTo>
                      <a:pt x="1314" y="234"/>
                    </a:lnTo>
                    <a:lnTo>
                      <a:pt x="1314" y="222"/>
                    </a:lnTo>
                    <a:lnTo>
                      <a:pt x="1320" y="210"/>
                    </a:lnTo>
                    <a:lnTo>
                      <a:pt x="1326" y="204"/>
                    </a:lnTo>
                    <a:lnTo>
                      <a:pt x="1326" y="198"/>
                    </a:lnTo>
                    <a:lnTo>
                      <a:pt x="1320" y="192"/>
                    </a:lnTo>
                    <a:lnTo>
                      <a:pt x="1308" y="186"/>
                    </a:lnTo>
                    <a:lnTo>
                      <a:pt x="1326" y="168"/>
                    </a:lnTo>
                    <a:lnTo>
                      <a:pt x="1320" y="144"/>
                    </a:lnTo>
                    <a:lnTo>
                      <a:pt x="1302" y="144"/>
                    </a:lnTo>
                    <a:lnTo>
                      <a:pt x="1296" y="120"/>
                    </a:lnTo>
                    <a:lnTo>
                      <a:pt x="1290" y="120"/>
                    </a:lnTo>
                    <a:lnTo>
                      <a:pt x="1284" y="114"/>
                    </a:lnTo>
                    <a:lnTo>
                      <a:pt x="1272" y="108"/>
                    </a:lnTo>
                    <a:lnTo>
                      <a:pt x="1260" y="96"/>
                    </a:lnTo>
                    <a:lnTo>
                      <a:pt x="1254" y="84"/>
                    </a:lnTo>
                    <a:lnTo>
                      <a:pt x="1248" y="66"/>
                    </a:lnTo>
                    <a:lnTo>
                      <a:pt x="1236" y="60"/>
                    </a:lnTo>
                    <a:lnTo>
                      <a:pt x="1230" y="54"/>
                    </a:lnTo>
                    <a:lnTo>
                      <a:pt x="1218" y="66"/>
                    </a:lnTo>
                    <a:lnTo>
                      <a:pt x="1218" y="72"/>
                    </a:lnTo>
                    <a:lnTo>
                      <a:pt x="1206" y="84"/>
                    </a:lnTo>
                    <a:lnTo>
                      <a:pt x="1200" y="84"/>
                    </a:lnTo>
                    <a:lnTo>
                      <a:pt x="1188" y="78"/>
                    </a:lnTo>
                    <a:lnTo>
                      <a:pt x="1188" y="72"/>
                    </a:lnTo>
                    <a:lnTo>
                      <a:pt x="1176" y="66"/>
                    </a:lnTo>
                    <a:lnTo>
                      <a:pt x="1164" y="66"/>
                    </a:lnTo>
                    <a:lnTo>
                      <a:pt x="1158" y="72"/>
                    </a:lnTo>
                    <a:lnTo>
                      <a:pt x="1152" y="84"/>
                    </a:lnTo>
                    <a:lnTo>
                      <a:pt x="1146" y="90"/>
                    </a:lnTo>
                    <a:lnTo>
                      <a:pt x="1098" y="66"/>
                    </a:lnTo>
                    <a:lnTo>
                      <a:pt x="1098" y="42"/>
                    </a:lnTo>
                    <a:lnTo>
                      <a:pt x="1068" y="18"/>
                    </a:lnTo>
                    <a:lnTo>
                      <a:pt x="1062" y="6"/>
                    </a:lnTo>
                    <a:lnTo>
                      <a:pt x="1044" y="24"/>
                    </a:lnTo>
                    <a:lnTo>
                      <a:pt x="1026" y="30"/>
                    </a:lnTo>
                    <a:lnTo>
                      <a:pt x="1002" y="30"/>
                    </a:lnTo>
                    <a:lnTo>
                      <a:pt x="990" y="18"/>
                    </a:lnTo>
                    <a:lnTo>
                      <a:pt x="990" y="12"/>
                    </a:lnTo>
                    <a:lnTo>
                      <a:pt x="954" y="18"/>
                    </a:lnTo>
                    <a:lnTo>
                      <a:pt x="942" y="6"/>
                    </a:lnTo>
                    <a:lnTo>
                      <a:pt x="942" y="0"/>
                    </a:lnTo>
                    <a:lnTo>
                      <a:pt x="936" y="0"/>
                    </a:lnTo>
                    <a:lnTo>
                      <a:pt x="918" y="18"/>
                    </a:lnTo>
                    <a:lnTo>
                      <a:pt x="918" y="30"/>
                    </a:lnTo>
                    <a:lnTo>
                      <a:pt x="906" y="30"/>
                    </a:lnTo>
                    <a:lnTo>
                      <a:pt x="900" y="36"/>
                    </a:lnTo>
                    <a:lnTo>
                      <a:pt x="876" y="36"/>
                    </a:lnTo>
                    <a:lnTo>
                      <a:pt x="864" y="24"/>
                    </a:lnTo>
                    <a:lnTo>
                      <a:pt x="840" y="42"/>
                    </a:lnTo>
                    <a:lnTo>
                      <a:pt x="822" y="42"/>
                    </a:lnTo>
                    <a:lnTo>
                      <a:pt x="810" y="54"/>
                    </a:lnTo>
                    <a:lnTo>
                      <a:pt x="798" y="60"/>
                    </a:lnTo>
                    <a:lnTo>
                      <a:pt x="792" y="66"/>
                    </a:lnTo>
                    <a:lnTo>
                      <a:pt x="786" y="66"/>
                    </a:lnTo>
                    <a:lnTo>
                      <a:pt x="762" y="42"/>
                    </a:lnTo>
                    <a:lnTo>
                      <a:pt x="756" y="54"/>
                    </a:lnTo>
                    <a:lnTo>
                      <a:pt x="738" y="72"/>
                    </a:lnTo>
                    <a:lnTo>
                      <a:pt x="738" y="84"/>
                    </a:lnTo>
                    <a:lnTo>
                      <a:pt x="732" y="90"/>
                    </a:lnTo>
                    <a:lnTo>
                      <a:pt x="726" y="102"/>
                    </a:lnTo>
                    <a:lnTo>
                      <a:pt x="720" y="108"/>
                    </a:lnTo>
                    <a:lnTo>
                      <a:pt x="708" y="102"/>
                    </a:lnTo>
                    <a:lnTo>
                      <a:pt x="702" y="96"/>
                    </a:lnTo>
                    <a:lnTo>
                      <a:pt x="690" y="90"/>
                    </a:lnTo>
                    <a:lnTo>
                      <a:pt x="642" y="90"/>
                    </a:lnTo>
                    <a:lnTo>
                      <a:pt x="630" y="84"/>
                    </a:lnTo>
                    <a:lnTo>
                      <a:pt x="624" y="78"/>
                    </a:lnTo>
                    <a:lnTo>
                      <a:pt x="582" y="78"/>
                    </a:lnTo>
                    <a:lnTo>
                      <a:pt x="582" y="48"/>
                    </a:lnTo>
                    <a:lnTo>
                      <a:pt x="576" y="42"/>
                    </a:lnTo>
                    <a:lnTo>
                      <a:pt x="558" y="42"/>
                    </a:lnTo>
                    <a:lnTo>
                      <a:pt x="558" y="30"/>
                    </a:lnTo>
                    <a:lnTo>
                      <a:pt x="546" y="24"/>
                    </a:lnTo>
                    <a:lnTo>
                      <a:pt x="534" y="24"/>
                    </a:lnTo>
                    <a:lnTo>
                      <a:pt x="516" y="18"/>
                    </a:lnTo>
                    <a:lnTo>
                      <a:pt x="504" y="18"/>
                    </a:lnTo>
                    <a:lnTo>
                      <a:pt x="492" y="24"/>
                    </a:lnTo>
                    <a:lnTo>
                      <a:pt x="486" y="30"/>
                    </a:lnTo>
                    <a:lnTo>
                      <a:pt x="486" y="36"/>
                    </a:lnTo>
                    <a:lnTo>
                      <a:pt x="480" y="48"/>
                    </a:lnTo>
                    <a:lnTo>
                      <a:pt x="480" y="54"/>
                    </a:lnTo>
                    <a:lnTo>
                      <a:pt x="474" y="66"/>
                    </a:lnTo>
                    <a:lnTo>
                      <a:pt x="462" y="78"/>
                    </a:lnTo>
                    <a:lnTo>
                      <a:pt x="456" y="78"/>
                    </a:lnTo>
                    <a:lnTo>
                      <a:pt x="444" y="90"/>
                    </a:lnTo>
                    <a:lnTo>
                      <a:pt x="444" y="102"/>
                    </a:lnTo>
                    <a:lnTo>
                      <a:pt x="450" y="102"/>
                    </a:lnTo>
                    <a:lnTo>
                      <a:pt x="450" y="120"/>
                    </a:lnTo>
                    <a:lnTo>
                      <a:pt x="438" y="138"/>
                    </a:lnTo>
                    <a:lnTo>
                      <a:pt x="450" y="150"/>
                    </a:lnTo>
                    <a:lnTo>
                      <a:pt x="450" y="186"/>
                    </a:lnTo>
                    <a:lnTo>
                      <a:pt x="444" y="198"/>
                    </a:lnTo>
                    <a:lnTo>
                      <a:pt x="438" y="216"/>
                    </a:lnTo>
                    <a:lnTo>
                      <a:pt x="426" y="228"/>
                    </a:lnTo>
                    <a:lnTo>
                      <a:pt x="414" y="252"/>
                    </a:lnTo>
                    <a:lnTo>
                      <a:pt x="408" y="258"/>
                    </a:lnTo>
                    <a:lnTo>
                      <a:pt x="408" y="288"/>
                    </a:lnTo>
                    <a:lnTo>
                      <a:pt x="414" y="300"/>
                    </a:lnTo>
                    <a:lnTo>
                      <a:pt x="414" y="324"/>
                    </a:lnTo>
                    <a:lnTo>
                      <a:pt x="396" y="360"/>
                    </a:lnTo>
                    <a:lnTo>
                      <a:pt x="396" y="372"/>
                    </a:lnTo>
                    <a:lnTo>
                      <a:pt x="402" y="378"/>
                    </a:lnTo>
                    <a:lnTo>
                      <a:pt x="408" y="390"/>
                    </a:lnTo>
                    <a:lnTo>
                      <a:pt x="408" y="414"/>
                    </a:lnTo>
                    <a:lnTo>
                      <a:pt x="402" y="426"/>
                    </a:lnTo>
                    <a:lnTo>
                      <a:pt x="390" y="432"/>
                    </a:lnTo>
                    <a:lnTo>
                      <a:pt x="390" y="486"/>
                    </a:lnTo>
                    <a:lnTo>
                      <a:pt x="384" y="492"/>
                    </a:lnTo>
                    <a:lnTo>
                      <a:pt x="372" y="498"/>
                    </a:lnTo>
                    <a:lnTo>
                      <a:pt x="366" y="510"/>
                    </a:lnTo>
                    <a:lnTo>
                      <a:pt x="318" y="534"/>
                    </a:lnTo>
                    <a:lnTo>
                      <a:pt x="312" y="540"/>
                    </a:lnTo>
                    <a:lnTo>
                      <a:pt x="306" y="552"/>
                    </a:lnTo>
                    <a:lnTo>
                      <a:pt x="306" y="588"/>
                    </a:lnTo>
                    <a:lnTo>
                      <a:pt x="282" y="612"/>
                    </a:lnTo>
                    <a:lnTo>
                      <a:pt x="276" y="612"/>
                    </a:lnTo>
                    <a:lnTo>
                      <a:pt x="282" y="714"/>
                    </a:lnTo>
                    <a:lnTo>
                      <a:pt x="252" y="756"/>
                    </a:lnTo>
                    <a:lnTo>
                      <a:pt x="246" y="762"/>
                    </a:lnTo>
                    <a:lnTo>
                      <a:pt x="228" y="762"/>
                    </a:lnTo>
                    <a:lnTo>
                      <a:pt x="216" y="774"/>
                    </a:lnTo>
                    <a:lnTo>
                      <a:pt x="210" y="786"/>
                    </a:lnTo>
                    <a:lnTo>
                      <a:pt x="192" y="804"/>
                    </a:lnTo>
                    <a:lnTo>
                      <a:pt x="186" y="816"/>
                    </a:lnTo>
                    <a:lnTo>
                      <a:pt x="180" y="822"/>
                    </a:lnTo>
                    <a:lnTo>
                      <a:pt x="168" y="828"/>
                    </a:lnTo>
                    <a:lnTo>
                      <a:pt x="150" y="828"/>
                    </a:lnTo>
                    <a:lnTo>
                      <a:pt x="144" y="822"/>
                    </a:lnTo>
                    <a:lnTo>
                      <a:pt x="150" y="810"/>
                    </a:lnTo>
                    <a:lnTo>
                      <a:pt x="150" y="780"/>
                    </a:lnTo>
                    <a:lnTo>
                      <a:pt x="144" y="780"/>
                    </a:lnTo>
                    <a:lnTo>
                      <a:pt x="126" y="798"/>
                    </a:lnTo>
                    <a:lnTo>
                      <a:pt x="102" y="792"/>
                    </a:lnTo>
                    <a:lnTo>
                      <a:pt x="102" y="810"/>
                    </a:lnTo>
                    <a:lnTo>
                      <a:pt x="96" y="822"/>
                    </a:lnTo>
                    <a:lnTo>
                      <a:pt x="90" y="828"/>
                    </a:lnTo>
                    <a:lnTo>
                      <a:pt x="78" y="828"/>
                    </a:lnTo>
                    <a:lnTo>
                      <a:pt x="72" y="822"/>
                    </a:lnTo>
                    <a:lnTo>
                      <a:pt x="72" y="816"/>
                    </a:lnTo>
                    <a:lnTo>
                      <a:pt x="66" y="810"/>
                    </a:lnTo>
                    <a:lnTo>
                      <a:pt x="66" y="804"/>
                    </a:lnTo>
                    <a:lnTo>
                      <a:pt x="54" y="804"/>
                    </a:lnTo>
                    <a:lnTo>
                      <a:pt x="48" y="816"/>
                    </a:lnTo>
                    <a:lnTo>
                      <a:pt x="12" y="846"/>
                    </a:lnTo>
                    <a:lnTo>
                      <a:pt x="18" y="858"/>
                    </a:lnTo>
                    <a:lnTo>
                      <a:pt x="18" y="864"/>
                    </a:lnTo>
                    <a:lnTo>
                      <a:pt x="24" y="876"/>
                    </a:lnTo>
                    <a:lnTo>
                      <a:pt x="24" y="882"/>
                    </a:lnTo>
                    <a:lnTo>
                      <a:pt x="18" y="888"/>
                    </a:lnTo>
                    <a:lnTo>
                      <a:pt x="6" y="894"/>
                    </a:lnTo>
                    <a:lnTo>
                      <a:pt x="0" y="900"/>
                    </a:lnTo>
                    <a:lnTo>
                      <a:pt x="6" y="906"/>
                    </a:lnTo>
                    <a:lnTo>
                      <a:pt x="6" y="912"/>
                    </a:lnTo>
                    <a:lnTo>
                      <a:pt x="18" y="918"/>
                    </a:lnTo>
                    <a:lnTo>
                      <a:pt x="18" y="924"/>
                    </a:lnTo>
                    <a:lnTo>
                      <a:pt x="54" y="906"/>
                    </a:lnTo>
                    <a:lnTo>
                      <a:pt x="78" y="912"/>
                    </a:lnTo>
                    <a:lnTo>
                      <a:pt x="84" y="906"/>
                    </a:lnTo>
                    <a:lnTo>
                      <a:pt x="96" y="912"/>
                    </a:lnTo>
                    <a:lnTo>
                      <a:pt x="120" y="906"/>
                    </a:lnTo>
                    <a:lnTo>
                      <a:pt x="132" y="912"/>
                    </a:lnTo>
                    <a:lnTo>
                      <a:pt x="162" y="912"/>
                    </a:lnTo>
                    <a:lnTo>
                      <a:pt x="174" y="906"/>
                    </a:lnTo>
                    <a:lnTo>
                      <a:pt x="186" y="906"/>
                    </a:lnTo>
                    <a:lnTo>
                      <a:pt x="198" y="912"/>
                    </a:lnTo>
                    <a:lnTo>
                      <a:pt x="228" y="912"/>
                    </a:lnTo>
                    <a:lnTo>
                      <a:pt x="246" y="906"/>
                    </a:lnTo>
                    <a:lnTo>
                      <a:pt x="270" y="906"/>
                    </a:lnTo>
                    <a:lnTo>
                      <a:pt x="276" y="900"/>
                    </a:lnTo>
                    <a:lnTo>
                      <a:pt x="294" y="900"/>
                    </a:lnTo>
                    <a:lnTo>
                      <a:pt x="300" y="906"/>
                    </a:lnTo>
                    <a:lnTo>
                      <a:pt x="306" y="918"/>
                    </a:lnTo>
                    <a:lnTo>
                      <a:pt x="318" y="930"/>
                    </a:lnTo>
                    <a:lnTo>
                      <a:pt x="318" y="972"/>
                    </a:lnTo>
                    <a:lnTo>
                      <a:pt x="336" y="990"/>
                    </a:lnTo>
                    <a:lnTo>
                      <a:pt x="336" y="1014"/>
                    </a:lnTo>
                    <a:lnTo>
                      <a:pt x="330" y="1020"/>
                    </a:lnTo>
                    <a:lnTo>
                      <a:pt x="330" y="1026"/>
                    </a:lnTo>
                    <a:lnTo>
                      <a:pt x="336" y="1032"/>
                    </a:lnTo>
                    <a:lnTo>
                      <a:pt x="342" y="1032"/>
                    </a:lnTo>
                    <a:lnTo>
                      <a:pt x="354" y="1044"/>
                    </a:lnTo>
                    <a:lnTo>
                      <a:pt x="354" y="1056"/>
                    </a:lnTo>
                    <a:lnTo>
                      <a:pt x="360" y="1062"/>
                    </a:lnTo>
                    <a:lnTo>
                      <a:pt x="372" y="1086"/>
                    </a:lnTo>
                    <a:lnTo>
                      <a:pt x="402" y="1086"/>
                    </a:lnTo>
                    <a:lnTo>
                      <a:pt x="414" y="1092"/>
                    </a:lnTo>
                    <a:lnTo>
                      <a:pt x="420" y="1080"/>
                    </a:lnTo>
                    <a:lnTo>
                      <a:pt x="444" y="1080"/>
                    </a:lnTo>
                    <a:lnTo>
                      <a:pt x="456" y="1074"/>
                    </a:lnTo>
                    <a:lnTo>
                      <a:pt x="462" y="1080"/>
                    </a:lnTo>
                    <a:lnTo>
                      <a:pt x="504" y="1074"/>
                    </a:lnTo>
                    <a:lnTo>
                      <a:pt x="504" y="1056"/>
                    </a:lnTo>
                    <a:lnTo>
                      <a:pt x="510" y="1050"/>
                    </a:lnTo>
                    <a:lnTo>
                      <a:pt x="510" y="1044"/>
                    </a:lnTo>
                    <a:lnTo>
                      <a:pt x="522" y="1044"/>
                    </a:lnTo>
                    <a:lnTo>
                      <a:pt x="522" y="1032"/>
                    </a:lnTo>
                    <a:lnTo>
                      <a:pt x="516" y="1020"/>
                    </a:lnTo>
                    <a:lnTo>
                      <a:pt x="510" y="1014"/>
                    </a:lnTo>
                    <a:lnTo>
                      <a:pt x="510" y="1008"/>
                    </a:lnTo>
                    <a:lnTo>
                      <a:pt x="516" y="1002"/>
                    </a:lnTo>
                    <a:lnTo>
                      <a:pt x="564" y="1002"/>
                    </a:lnTo>
                    <a:lnTo>
                      <a:pt x="564" y="996"/>
                    </a:lnTo>
                    <a:lnTo>
                      <a:pt x="576" y="996"/>
                    </a:lnTo>
                    <a:lnTo>
                      <a:pt x="588" y="1002"/>
                    </a:lnTo>
                    <a:lnTo>
                      <a:pt x="588" y="1026"/>
                    </a:lnTo>
                    <a:lnTo>
                      <a:pt x="678" y="1026"/>
                    </a:lnTo>
                    <a:lnTo>
                      <a:pt x="678" y="1050"/>
                    </a:lnTo>
                    <a:lnTo>
                      <a:pt x="666" y="1068"/>
                    </a:lnTo>
                    <a:lnTo>
                      <a:pt x="672" y="1086"/>
                    </a:lnTo>
                    <a:lnTo>
                      <a:pt x="684" y="1098"/>
                    </a:lnTo>
                    <a:lnTo>
                      <a:pt x="690" y="1110"/>
                    </a:lnTo>
                    <a:lnTo>
                      <a:pt x="690" y="1122"/>
                    </a:lnTo>
                    <a:lnTo>
                      <a:pt x="684" y="1134"/>
                    </a:lnTo>
                    <a:lnTo>
                      <a:pt x="678" y="1140"/>
                    </a:lnTo>
                    <a:lnTo>
                      <a:pt x="684" y="1164"/>
                    </a:lnTo>
                    <a:lnTo>
                      <a:pt x="684" y="1176"/>
                    </a:lnTo>
                    <a:lnTo>
                      <a:pt x="678" y="1182"/>
                    </a:lnTo>
                    <a:lnTo>
                      <a:pt x="678" y="1194"/>
                    </a:lnTo>
                    <a:lnTo>
                      <a:pt x="684" y="1212"/>
                    </a:lnTo>
                    <a:lnTo>
                      <a:pt x="696" y="1230"/>
                    </a:lnTo>
                    <a:lnTo>
                      <a:pt x="708" y="1254"/>
                    </a:lnTo>
                    <a:lnTo>
                      <a:pt x="714" y="1260"/>
                    </a:lnTo>
                    <a:lnTo>
                      <a:pt x="714" y="1278"/>
                    </a:lnTo>
                    <a:lnTo>
                      <a:pt x="708" y="1290"/>
                    </a:lnTo>
                    <a:lnTo>
                      <a:pt x="708" y="1302"/>
                    </a:lnTo>
                    <a:lnTo>
                      <a:pt x="702" y="1308"/>
                    </a:lnTo>
                    <a:lnTo>
                      <a:pt x="702" y="1332"/>
                    </a:lnTo>
                    <a:lnTo>
                      <a:pt x="708" y="1338"/>
                    </a:lnTo>
                    <a:lnTo>
                      <a:pt x="714" y="1338"/>
                    </a:lnTo>
                    <a:lnTo>
                      <a:pt x="720" y="1344"/>
                    </a:lnTo>
                    <a:lnTo>
                      <a:pt x="726" y="1326"/>
                    </a:lnTo>
                    <a:lnTo>
                      <a:pt x="756" y="1332"/>
                    </a:lnTo>
                    <a:lnTo>
                      <a:pt x="780" y="1326"/>
                    </a:lnTo>
                    <a:lnTo>
                      <a:pt x="780" y="1314"/>
                    </a:lnTo>
                    <a:lnTo>
                      <a:pt x="792" y="1314"/>
                    </a:lnTo>
                    <a:lnTo>
                      <a:pt x="804" y="1326"/>
                    </a:lnTo>
                    <a:lnTo>
                      <a:pt x="828" y="1326"/>
                    </a:lnTo>
                    <a:lnTo>
                      <a:pt x="834" y="1308"/>
                    </a:lnTo>
                    <a:lnTo>
                      <a:pt x="840" y="1320"/>
                    </a:lnTo>
                    <a:lnTo>
                      <a:pt x="858" y="1320"/>
                    </a:lnTo>
                    <a:lnTo>
                      <a:pt x="858" y="1350"/>
                    </a:lnTo>
                    <a:lnTo>
                      <a:pt x="864" y="1356"/>
                    </a:lnTo>
                    <a:lnTo>
                      <a:pt x="882" y="1356"/>
                    </a:lnTo>
                    <a:lnTo>
                      <a:pt x="882" y="1350"/>
                    </a:lnTo>
                    <a:lnTo>
                      <a:pt x="876" y="1344"/>
                    </a:lnTo>
                    <a:lnTo>
                      <a:pt x="918" y="1338"/>
                    </a:lnTo>
                    <a:lnTo>
                      <a:pt x="918" y="1356"/>
                    </a:lnTo>
                    <a:lnTo>
                      <a:pt x="924" y="1368"/>
                    </a:lnTo>
                    <a:lnTo>
                      <a:pt x="930" y="1374"/>
                    </a:lnTo>
                    <a:lnTo>
                      <a:pt x="948" y="1386"/>
                    </a:lnTo>
                    <a:lnTo>
                      <a:pt x="984" y="1392"/>
                    </a:lnTo>
                    <a:lnTo>
                      <a:pt x="1014" y="1398"/>
                    </a:lnTo>
                    <a:lnTo>
                      <a:pt x="1032" y="1398"/>
                    </a:lnTo>
                    <a:lnTo>
                      <a:pt x="1032" y="1392"/>
                    </a:lnTo>
                    <a:lnTo>
                      <a:pt x="1038" y="1386"/>
                    </a:lnTo>
                    <a:lnTo>
                      <a:pt x="1038" y="1368"/>
                    </a:lnTo>
                    <a:lnTo>
                      <a:pt x="1044" y="1362"/>
                    </a:lnTo>
                    <a:lnTo>
                      <a:pt x="1050" y="1362"/>
                    </a:lnTo>
                    <a:lnTo>
                      <a:pt x="1062" y="1374"/>
                    </a:lnTo>
                    <a:lnTo>
                      <a:pt x="1062" y="1386"/>
                    </a:lnTo>
                    <a:lnTo>
                      <a:pt x="1068" y="1392"/>
                    </a:lnTo>
                    <a:lnTo>
                      <a:pt x="1080" y="1392"/>
                    </a:lnTo>
                    <a:lnTo>
                      <a:pt x="1080" y="1404"/>
                    </a:lnTo>
                    <a:lnTo>
                      <a:pt x="1074" y="1404"/>
                    </a:lnTo>
                    <a:lnTo>
                      <a:pt x="1074" y="1416"/>
                    </a:lnTo>
                    <a:lnTo>
                      <a:pt x="1104" y="1416"/>
                    </a:lnTo>
                    <a:lnTo>
                      <a:pt x="1110" y="1422"/>
                    </a:lnTo>
                    <a:lnTo>
                      <a:pt x="1110" y="1434"/>
                    </a:lnTo>
                    <a:lnTo>
                      <a:pt x="1122" y="1434"/>
                    </a:lnTo>
                    <a:lnTo>
                      <a:pt x="1128" y="1428"/>
                    </a:lnTo>
                    <a:lnTo>
                      <a:pt x="1134" y="1428"/>
                    </a:lnTo>
                    <a:lnTo>
                      <a:pt x="1140" y="1434"/>
                    </a:lnTo>
                    <a:lnTo>
                      <a:pt x="1146" y="1446"/>
                    </a:lnTo>
                    <a:lnTo>
                      <a:pt x="1146" y="1452"/>
                    </a:lnTo>
                    <a:lnTo>
                      <a:pt x="1152" y="1464"/>
                    </a:lnTo>
                    <a:lnTo>
                      <a:pt x="1164" y="1464"/>
                    </a:lnTo>
                    <a:lnTo>
                      <a:pt x="1176" y="1476"/>
                    </a:lnTo>
                    <a:lnTo>
                      <a:pt x="1176" y="1488"/>
                    </a:lnTo>
                    <a:lnTo>
                      <a:pt x="1182" y="1500"/>
                    </a:lnTo>
                    <a:lnTo>
                      <a:pt x="1182" y="1512"/>
                    </a:lnTo>
                    <a:lnTo>
                      <a:pt x="1200" y="1512"/>
                    </a:lnTo>
                    <a:lnTo>
                      <a:pt x="1218" y="1500"/>
                    </a:lnTo>
                    <a:lnTo>
                      <a:pt x="1224" y="1512"/>
                    </a:lnTo>
                    <a:lnTo>
                      <a:pt x="1224" y="1518"/>
                    </a:lnTo>
                    <a:lnTo>
                      <a:pt x="1230" y="1518"/>
                    </a:lnTo>
                    <a:lnTo>
                      <a:pt x="1236" y="1500"/>
                    </a:lnTo>
                    <a:lnTo>
                      <a:pt x="1242" y="1464"/>
                    </a:lnTo>
                    <a:lnTo>
                      <a:pt x="1242" y="1416"/>
                    </a:lnTo>
                    <a:lnTo>
                      <a:pt x="1218" y="1416"/>
                    </a:lnTo>
                    <a:lnTo>
                      <a:pt x="1218" y="1434"/>
                    </a:lnTo>
                    <a:lnTo>
                      <a:pt x="1212" y="1440"/>
                    </a:lnTo>
                    <a:lnTo>
                      <a:pt x="1206" y="1440"/>
                    </a:lnTo>
                    <a:lnTo>
                      <a:pt x="1194" y="1434"/>
                    </a:lnTo>
                    <a:lnTo>
                      <a:pt x="1164" y="1404"/>
                    </a:lnTo>
                    <a:lnTo>
                      <a:pt x="1158" y="1404"/>
                    </a:lnTo>
                    <a:lnTo>
                      <a:pt x="1158" y="1398"/>
                    </a:lnTo>
                    <a:lnTo>
                      <a:pt x="1152" y="1398"/>
                    </a:lnTo>
                    <a:lnTo>
                      <a:pt x="1140" y="1386"/>
                    </a:lnTo>
                    <a:lnTo>
                      <a:pt x="1140" y="1362"/>
                    </a:lnTo>
                    <a:lnTo>
                      <a:pt x="1146" y="1350"/>
                    </a:lnTo>
                    <a:lnTo>
                      <a:pt x="1152" y="1332"/>
                    </a:lnTo>
                    <a:lnTo>
                      <a:pt x="1158" y="1320"/>
                    </a:lnTo>
                    <a:lnTo>
                      <a:pt x="1170" y="1308"/>
                    </a:lnTo>
                    <a:lnTo>
                      <a:pt x="1170" y="1254"/>
                    </a:lnTo>
                    <a:lnTo>
                      <a:pt x="1164" y="1236"/>
                    </a:lnTo>
                    <a:lnTo>
                      <a:pt x="1164" y="1212"/>
                    </a:lnTo>
                    <a:lnTo>
                      <a:pt x="1158" y="1206"/>
                    </a:lnTo>
                    <a:lnTo>
                      <a:pt x="1158" y="1200"/>
                    </a:lnTo>
                    <a:lnTo>
                      <a:pt x="1152" y="1194"/>
                    </a:lnTo>
                    <a:lnTo>
                      <a:pt x="1152" y="1188"/>
                    </a:lnTo>
                    <a:lnTo>
                      <a:pt x="1140" y="1176"/>
                    </a:lnTo>
                    <a:lnTo>
                      <a:pt x="1146" y="1176"/>
                    </a:lnTo>
                    <a:lnTo>
                      <a:pt x="1152" y="1170"/>
                    </a:lnTo>
                    <a:lnTo>
                      <a:pt x="1164" y="1164"/>
                    </a:lnTo>
                    <a:lnTo>
                      <a:pt x="1182" y="1146"/>
                    </a:lnTo>
                    <a:lnTo>
                      <a:pt x="1182" y="1116"/>
                    </a:lnTo>
                    <a:lnTo>
                      <a:pt x="1194" y="1116"/>
                    </a:lnTo>
                    <a:lnTo>
                      <a:pt x="1212" y="1110"/>
                    </a:lnTo>
                    <a:lnTo>
                      <a:pt x="1230" y="1110"/>
                    </a:lnTo>
                    <a:lnTo>
                      <a:pt x="1242" y="1104"/>
                    </a:lnTo>
                    <a:lnTo>
                      <a:pt x="1260" y="1104"/>
                    </a:lnTo>
                    <a:lnTo>
                      <a:pt x="1284" y="1092"/>
                    </a:lnTo>
                    <a:lnTo>
                      <a:pt x="1290" y="1092"/>
                    </a:lnTo>
                    <a:lnTo>
                      <a:pt x="1290" y="1086"/>
                    </a:lnTo>
                    <a:lnTo>
                      <a:pt x="1284" y="1074"/>
                    </a:lnTo>
                    <a:lnTo>
                      <a:pt x="1272" y="1062"/>
                    </a:lnTo>
                    <a:lnTo>
                      <a:pt x="1272" y="1014"/>
                    </a:lnTo>
                    <a:lnTo>
                      <a:pt x="1248" y="1014"/>
                    </a:lnTo>
                    <a:lnTo>
                      <a:pt x="1248" y="1008"/>
                    </a:lnTo>
                    <a:lnTo>
                      <a:pt x="1242" y="996"/>
                    </a:lnTo>
                    <a:lnTo>
                      <a:pt x="1242" y="978"/>
                    </a:lnTo>
                    <a:lnTo>
                      <a:pt x="1236" y="972"/>
                    </a:lnTo>
                    <a:lnTo>
                      <a:pt x="1224" y="966"/>
                    </a:lnTo>
                    <a:lnTo>
                      <a:pt x="1218" y="960"/>
                    </a:lnTo>
                    <a:lnTo>
                      <a:pt x="1206" y="936"/>
                    </a:lnTo>
                    <a:lnTo>
                      <a:pt x="1206" y="906"/>
                    </a:lnTo>
                    <a:lnTo>
                      <a:pt x="1212" y="900"/>
                    </a:lnTo>
                    <a:lnTo>
                      <a:pt x="1212" y="876"/>
                    </a:lnTo>
                    <a:lnTo>
                      <a:pt x="1200" y="864"/>
                    </a:lnTo>
                    <a:lnTo>
                      <a:pt x="1194" y="852"/>
                    </a:lnTo>
                    <a:lnTo>
                      <a:pt x="1194" y="804"/>
                    </a:lnTo>
                    <a:lnTo>
                      <a:pt x="1200" y="780"/>
                    </a:lnTo>
                    <a:lnTo>
                      <a:pt x="1200" y="750"/>
                    </a:lnTo>
                    <a:lnTo>
                      <a:pt x="1212" y="738"/>
                    </a:lnTo>
                    <a:lnTo>
                      <a:pt x="1218" y="744"/>
                    </a:lnTo>
                    <a:lnTo>
                      <a:pt x="1218" y="732"/>
                    </a:lnTo>
                    <a:lnTo>
                      <a:pt x="1224" y="726"/>
                    </a:lnTo>
                    <a:lnTo>
                      <a:pt x="1224" y="696"/>
                    </a:lnTo>
                    <a:lnTo>
                      <a:pt x="1218" y="690"/>
                    </a:lnTo>
                    <a:lnTo>
                      <a:pt x="1206" y="684"/>
                    </a:lnTo>
                    <a:lnTo>
                      <a:pt x="1200" y="678"/>
                    </a:lnTo>
                    <a:lnTo>
                      <a:pt x="1188" y="648"/>
                    </a:lnTo>
                    <a:lnTo>
                      <a:pt x="1182" y="642"/>
                    </a:lnTo>
                    <a:lnTo>
                      <a:pt x="1176" y="642"/>
                    </a:lnTo>
                    <a:lnTo>
                      <a:pt x="1176" y="636"/>
                    </a:lnTo>
                    <a:lnTo>
                      <a:pt x="1182" y="624"/>
                    </a:lnTo>
                    <a:lnTo>
                      <a:pt x="1194" y="618"/>
                    </a:lnTo>
                    <a:lnTo>
                      <a:pt x="1206" y="606"/>
                    </a:lnTo>
                    <a:lnTo>
                      <a:pt x="1206" y="594"/>
                    </a:lnTo>
                    <a:lnTo>
                      <a:pt x="1200" y="588"/>
                    </a:lnTo>
                    <a:lnTo>
                      <a:pt x="1194" y="576"/>
                    </a:lnTo>
                    <a:lnTo>
                      <a:pt x="1194" y="570"/>
                    </a:lnTo>
                    <a:lnTo>
                      <a:pt x="1200" y="564"/>
                    </a:lnTo>
                    <a:lnTo>
                      <a:pt x="1224" y="552"/>
                    </a:lnTo>
                    <a:lnTo>
                      <a:pt x="1230" y="546"/>
                    </a:lnTo>
                    <a:lnTo>
                      <a:pt x="1236" y="546"/>
                    </a:lnTo>
                    <a:lnTo>
                      <a:pt x="1242" y="46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4" name="Congo (Brazzaville)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532313" y="3957638"/>
                <a:ext cx="215900" cy="280988"/>
              </a:xfrm>
              <a:custGeom>
                <a:avLst/>
                <a:gdLst>
                  <a:gd name="T0" fmla="*/ 2147483647 w 534"/>
                  <a:gd name="T1" fmla="*/ 2147483647 h 702"/>
                  <a:gd name="T2" fmla="*/ 2147483647 w 534"/>
                  <a:gd name="T3" fmla="*/ 2147483647 h 702"/>
                  <a:gd name="T4" fmla="*/ 2147483647 w 534"/>
                  <a:gd name="T5" fmla="*/ 2147483647 h 702"/>
                  <a:gd name="T6" fmla="*/ 2147483647 w 534"/>
                  <a:gd name="T7" fmla="*/ 2147483647 h 702"/>
                  <a:gd name="T8" fmla="*/ 2147483647 w 534"/>
                  <a:gd name="T9" fmla="*/ 2147483647 h 702"/>
                  <a:gd name="T10" fmla="*/ 2147483647 w 534"/>
                  <a:gd name="T11" fmla="*/ 2147483647 h 702"/>
                  <a:gd name="T12" fmla="*/ 2147483647 w 534"/>
                  <a:gd name="T13" fmla="*/ 2147483647 h 702"/>
                  <a:gd name="T14" fmla="*/ 2147483647 w 534"/>
                  <a:gd name="T15" fmla="*/ 2147483647 h 702"/>
                  <a:gd name="T16" fmla="*/ 2147483647 w 534"/>
                  <a:gd name="T17" fmla="*/ 2147483647 h 702"/>
                  <a:gd name="T18" fmla="*/ 2147483647 w 534"/>
                  <a:gd name="T19" fmla="*/ 2147483647 h 702"/>
                  <a:gd name="T20" fmla="*/ 2147483647 w 534"/>
                  <a:gd name="T21" fmla="*/ 2147483647 h 702"/>
                  <a:gd name="T22" fmla="*/ 2147483647 w 534"/>
                  <a:gd name="T23" fmla="*/ 2147483647 h 702"/>
                  <a:gd name="T24" fmla="*/ 2147483647 w 534"/>
                  <a:gd name="T25" fmla="*/ 2147483647 h 702"/>
                  <a:gd name="T26" fmla="*/ 2147483647 w 534"/>
                  <a:gd name="T27" fmla="*/ 2147483647 h 702"/>
                  <a:gd name="T28" fmla="*/ 2147483647 w 534"/>
                  <a:gd name="T29" fmla="*/ 2147483647 h 702"/>
                  <a:gd name="T30" fmla="*/ 2147483647 w 534"/>
                  <a:gd name="T31" fmla="*/ 2147483647 h 702"/>
                  <a:gd name="T32" fmla="*/ 2147483647 w 534"/>
                  <a:gd name="T33" fmla="*/ 2147483647 h 702"/>
                  <a:gd name="T34" fmla="*/ 2147483647 w 534"/>
                  <a:gd name="T35" fmla="*/ 2147483647 h 702"/>
                  <a:gd name="T36" fmla="*/ 2147483647 w 534"/>
                  <a:gd name="T37" fmla="*/ 2147483647 h 702"/>
                  <a:gd name="T38" fmla="*/ 2147483647 w 534"/>
                  <a:gd name="T39" fmla="*/ 2147483647 h 702"/>
                  <a:gd name="T40" fmla="*/ 2147483647 w 534"/>
                  <a:gd name="T41" fmla="*/ 2147483647 h 702"/>
                  <a:gd name="T42" fmla="*/ 2147483647 w 534"/>
                  <a:gd name="T43" fmla="*/ 2147483647 h 702"/>
                  <a:gd name="T44" fmla="*/ 2147483647 w 534"/>
                  <a:gd name="T45" fmla="*/ 2147483647 h 702"/>
                  <a:gd name="T46" fmla="*/ 2147483647 w 534"/>
                  <a:gd name="T47" fmla="*/ 2147483647 h 702"/>
                  <a:gd name="T48" fmla="*/ 2147483647 w 534"/>
                  <a:gd name="T49" fmla="*/ 2147483647 h 702"/>
                  <a:gd name="T50" fmla="*/ 0 w 534"/>
                  <a:gd name="T51" fmla="*/ 2147483647 h 702"/>
                  <a:gd name="T52" fmla="*/ 2147483647 w 534"/>
                  <a:gd name="T53" fmla="*/ 2147483647 h 702"/>
                  <a:gd name="T54" fmla="*/ 2147483647 w 534"/>
                  <a:gd name="T55" fmla="*/ 2147483647 h 702"/>
                  <a:gd name="T56" fmla="*/ 2147483647 w 534"/>
                  <a:gd name="T57" fmla="*/ 2147483647 h 702"/>
                  <a:gd name="T58" fmla="*/ 2147483647 w 534"/>
                  <a:gd name="T59" fmla="*/ 2147483647 h 702"/>
                  <a:gd name="T60" fmla="*/ 2147483647 w 534"/>
                  <a:gd name="T61" fmla="*/ 2147483647 h 702"/>
                  <a:gd name="T62" fmla="*/ 2147483647 w 534"/>
                  <a:gd name="T63" fmla="*/ 2147483647 h 702"/>
                  <a:gd name="T64" fmla="*/ 2147483647 w 534"/>
                  <a:gd name="T65" fmla="*/ 2147483647 h 702"/>
                  <a:gd name="T66" fmla="*/ 2147483647 w 534"/>
                  <a:gd name="T67" fmla="*/ 2147483647 h 702"/>
                  <a:gd name="T68" fmla="*/ 2147483647 w 534"/>
                  <a:gd name="T69" fmla="*/ 2147483647 h 702"/>
                  <a:gd name="T70" fmla="*/ 2147483647 w 534"/>
                  <a:gd name="T71" fmla="*/ 2147483647 h 702"/>
                  <a:gd name="T72" fmla="*/ 2147483647 w 534"/>
                  <a:gd name="T73" fmla="*/ 2147483647 h 702"/>
                  <a:gd name="T74" fmla="*/ 2147483647 w 534"/>
                  <a:gd name="T75" fmla="*/ 2147483647 h 702"/>
                  <a:gd name="T76" fmla="*/ 2147483647 w 534"/>
                  <a:gd name="T77" fmla="*/ 2147483647 h 702"/>
                  <a:gd name="T78" fmla="*/ 2147483647 w 534"/>
                  <a:gd name="T79" fmla="*/ 2147483647 h 702"/>
                  <a:gd name="T80" fmla="*/ 2147483647 w 534"/>
                  <a:gd name="T81" fmla="*/ 2147483647 h 702"/>
                  <a:gd name="T82" fmla="*/ 2147483647 w 534"/>
                  <a:gd name="T83" fmla="*/ 2147483647 h 702"/>
                  <a:gd name="T84" fmla="*/ 2147483647 w 534"/>
                  <a:gd name="T85" fmla="*/ 2147483647 h 702"/>
                  <a:gd name="T86" fmla="*/ 2147483647 w 534"/>
                  <a:gd name="T87" fmla="*/ 2147483647 h 702"/>
                  <a:gd name="T88" fmla="*/ 2147483647 w 534"/>
                  <a:gd name="T89" fmla="*/ 2147483647 h 702"/>
                  <a:gd name="T90" fmla="*/ 2147483647 w 534"/>
                  <a:gd name="T91" fmla="*/ 2147483647 h 702"/>
                  <a:gd name="T92" fmla="*/ 2147483647 w 534"/>
                  <a:gd name="T93" fmla="*/ 2147483647 h 702"/>
                  <a:gd name="T94" fmla="*/ 2147483647 w 534"/>
                  <a:gd name="T95" fmla="*/ 2147483647 h 702"/>
                  <a:gd name="T96" fmla="*/ 2147483647 w 534"/>
                  <a:gd name="T97" fmla="*/ 2147483647 h 702"/>
                  <a:gd name="T98" fmla="*/ 2147483647 w 534"/>
                  <a:gd name="T99" fmla="*/ 2147483647 h 702"/>
                  <a:gd name="T100" fmla="*/ 2147483647 w 534"/>
                  <a:gd name="T101" fmla="*/ 2147483647 h 702"/>
                  <a:gd name="T102" fmla="*/ 2147483647 w 534"/>
                  <a:gd name="T103" fmla="*/ 2147483647 h 70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34"/>
                  <a:gd name="T157" fmla="*/ 0 h 702"/>
                  <a:gd name="T158" fmla="*/ 534 w 534"/>
                  <a:gd name="T159" fmla="*/ 702 h 70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34" h="702">
                    <a:moveTo>
                      <a:pt x="366" y="120"/>
                    </a:moveTo>
                    <a:lnTo>
                      <a:pt x="360" y="126"/>
                    </a:lnTo>
                    <a:lnTo>
                      <a:pt x="354" y="168"/>
                    </a:lnTo>
                    <a:lnTo>
                      <a:pt x="330" y="144"/>
                    </a:lnTo>
                    <a:lnTo>
                      <a:pt x="294" y="144"/>
                    </a:lnTo>
                    <a:lnTo>
                      <a:pt x="288" y="138"/>
                    </a:lnTo>
                    <a:lnTo>
                      <a:pt x="276" y="138"/>
                    </a:lnTo>
                    <a:lnTo>
                      <a:pt x="270" y="132"/>
                    </a:lnTo>
                    <a:lnTo>
                      <a:pt x="258" y="126"/>
                    </a:lnTo>
                    <a:lnTo>
                      <a:pt x="210" y="126"/>
                    </a:lnTo>
                    <a:lnTo>
                      <a:pt x="192" y="132"/>
                    </a:lnTo>
                    <a:lnTo>
                      <a:pt x="162" y="132"/>
                    </a:lnTo>
                    <a:lnTo>
                      <a:pt x="144" y="162"/>
                    </a:lnTo>
                    <a:lnTo>
                      <a:pt x="150" y="198"/>
                    </a:lnTo>
                    <a:lnTo>
                      <a:pt x="156" y="204"/>
                    </a:lnTo>
                    <a:lnTo>
                      <a:pt x="180" y="204"/>
                    </a:lnTo>
                    <a:lnTo>
                      <a:pt x="186" y="198"/>
                    </a:lnTo>
                    <a:lnTo>
                      <a:pt x="186" y="180"/>
                    </a:lnTo>
                    <a:lnTo>
                      <a:pt x="204" y="180"/>
                    </a:lnTo>
                    <a:lnTo>
                      <a:pt x="210" y="186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28" y="198"/>
                    </a:lnTo>
                    <a:lnTo>
                      <a:pt x="228" y="216"/>
                    </a:lnTo>
                    <a:lnTo>
                      <a:pt x="240" y="222"/>
                    </a:lnTo>
                    <a:lnTo>
                      <a:pt x="240" y="234"/>
                    </a:lnTo>
                    <a:lnTo>
                      <a:pt x="234" y="240"/>
                    </a:lnTo>
                    <a:lnTo>
                      <a:pt x="228" y="252"/>
                    </a:lnTo>
                    <a:lnTo>
                      <a:pt x="222" y="258"/>
                    </a:lnTo>
                    <a:lnTo>
                      <a:pt x="210" y="258"/>
                    </a:lnTo>
                    <a:lnTo>
                      <a:pt x="198" y="282"/>
                    </a:lnTo>
                    <a:lnTo>
                      <a:pt x="198" y="318"/>
                    </a:lnTo>
                    <a:lnTo>
                      <a:pt x="216" y="324"/>
                    </a:lnTo>
                    <a:lnTo>
                      <a:pt x="222" y="342"/>
                    </a:lnTo>
                    <a:lnTo>
                      <a:pt x="240" y="342"/>
                    </a:lnTo>
                    <a:lnTo>
                      <a:pt x="246" y="348"/>
                    </a:lnTo>
                    <a:lnTo>
                      <a:pt x="246" y="360"/>
                    </a:lnTo>
                    <a:lnTo>
                      <a:pt x="240" y="366"/>
                    </a:lnTo>
                    <a:lnTo>
                      <a:pt x="240" y="414"/>
                    </a:lnTo>
                    <a:lnTo>
                      <a:pt x="234" y="426"/>
                    </a:lnTo>
                    <a:lnTo>
                      <a:pt x="240" y="450"/>
                    </a:lnTo>
                    <a:lnTo>
                      <a:pt x="234" y="456"/>
                    </a:lnTo>
                    <a:lnTo>
                      <a:pt x="222" y="462"/>
                    </a:lnTo>
                    <a:lnTo>
                      <a:pt x="222" y="486"/>
                    </a:lnTo>
                    <a:lnTo>
                      <a:pt x="216" y="498"/>
                    </a:lnTo>
                    <a:lnTo>
                      <a:pt x="210" y="504"/>
                    </a:lnTo>
                    <a:lnTo>
                      <a:pt x="198" y="504"/>
                    </a:lnTo>
                    <a:lnTo>
                      <a:pt x="192" y="498"/>
                    </a:lnTo>
                    <a:lnTo>
                      <a:pt x="192" y="468"/>
                    </a:lnTo>
                    <a:lnTo>
                      <a:pt x="186" y="468"/>
                    </a:lnTo>
                    <a:lnTo>
                      <a:pt x="180" y="474"/>
                    </a:lnTo>
                    <a:lnTo>
                      <a:pt x="174" y="486"/>
                    </a:lnTo>
                    <a:lnTo>
                      <a:pt x="168" y="492"/>
                    </a:lnTo>
                    <a:lnTo>
                      <a:pt x="138" y="492"/>
                    </a:lnTo>
                    <a:lnTo>
                      <a:pt x="120" y="450"/>
                    </a:lnTo>
                    <a:lnTo>
                      <a:pt x="90" y="450"/>
                    </a:lnTo>
                    <a:lnTo>
                      <a:pt x="90" y="456"/>
                    </a:lnTo>
                    <a:lnTo>
                      <a:pt x="108" y="474"/>
                    </a:lnTo>
                    <a:lnTo>
                      <a:pt x="96" y="480"/>
                    </a:lnTo>
                    <a:lnTo>
                      <a:pt x="90" y="492"/>
                    </a:lnTo>
                    <a:lnTo>
                      <a:pt x="84" y="498"/>
                    </a:lnTo>
                    <a:lnTo>
                      <a:pt x="66" y="498"/>
                    </a:lnTo>
                    <a:lnTo>
                      <a:pt x="54" y="492"/>
                    </a:lnTo>
                    <a:lnTo>
                      <a:pt x="42" y="492"/>
                    </a:lnTo>
                    <a:lnTo>
                      <a:pt x="36" y="486"/>
                    </a:lnTo>
                    <a:lnTo>
                      <a:pt x="30" y="486"/>
                    </a:lnTo>
                    <a:lnTo>
                      <a:pt x="30" y="504"/>
                    </a:lnTo>
                    <a:lnTo>
                      <a:pt x="36" y="510"/>
                    </a:lnTo>
                    <a:lnTo>
                      <a:pt x="36" y="522"/>
                    </a:lnTo>
                    <a:lnTo>
                      <a:pt x="24" y="522"/>
                    </a:lnTo>
                    <a:lnTo>
                      <a:pt x="54" y="540"/>
                    </a:lnTo>
                    <a:lnTo>
                      <a:pt x="36" y="552"/>
                    </a:lnTo>
                    <a:lnTo>
                      <a:pt x="54" y="564"/>
                    </a:lnTo>
                    <a:lnTo>
                      <a:pt x="54" y="600"/>
                    </a:lnTo>
                    <a:lnTo>
                      <a:pt x="48" y="606"/>
                    </a:lnTo>
                    <a:lnTo>
                      <a:pt x="30" y="588"/>
                    </a:lnTo>
                    <a:lnTo>
                      <a:pt x="6" y="600"/>
                    </a:lnTo>
                    <a:lnTo>
                      <a:pt x="0" y="618"/>
                    </a:lnTo>
                    <a:lnTo>
                      <a:pt x="54" y="666"/>
                    </a:lnTo>
                    <a:lnTo>
                      <a:pt x="54" y="684"/>
                    </a:lnTo>
                    <a:lnTo>
                      <a:pt x="72" y="702"/>
                    </a:lnTo>
                    <a:lnTo>
                      <a:pt x="72" y="690"/>
                    </a:lnTo>
                    <a:lnTo>
                      <a:pt x="90" y="690"/>
                    </a:lnTo>
                    <a:lnTo>
                      <a:pt x="90" y="672"/>
                    </a:lnTo>
                    <a:lnTo>
                      <a:pt x="102" y="666"/>
                    </a:lnTo>
                    <a:lnTo>
                      <a:pt x="108" y="660"/>
                    </a:lnTo>
                    <a:lnTo>
                      <a:pt x="120" y="654"/>
                    </a:lnTo>
                    <a:lnTo>
                      <a:pt x="126" y="648"/>
                    </a:lnTo>
                    <a:lnTo>
                      <a:pt x="132" y="654"/>
                    </a:lnTo>
                    <a:lnTo>
                      <a:pt x="132" y="660"/>
                    </a:lnTo>
                    <a:lnTo>
                      <a:pt x="138" y="666"/>
                    </a:lnTo>
                    <a:lnTo>
                      <a:pt x="138" y="672"/>
                    </a:lnTo>
                    <a:lnTo>
                      <a:pt x="150" y="672"/>
                    </a:lnTo>
                    <a:lnTo>
                      <a:pt x="150" y="678"/>
                    </a:lnTo>
                    <a:lnTo>
                      <a:pt x="156" y="684"/>
                    </a:lnTo>
                    <a:lnTo>
                      <a:pt x="156" y="690"/>
                    </a:lnTo>
                    <a:lnTo>
                      <a:pt x="162" y="696"/>
                    </a:lnTo>
                    <a:lnTo>
                      <a:pt x="174" y="696"/>
                    </a:lnTo>
                    <a:lnTo>
                      <a:pt x="180" y="690"/>
                    </a:lnTo>
                    <a:lnTo>
                      <a:pt x="186" y="678"/>
                    </a:lnTo>
                    <a:lnTo>
                      <a:pt x="186" y="660"/>
                    </a:lnTo>
                    <a:lnTo>
                      <a:pt x="210" y="666"/>
                    </a:lnTo>
                    <a:lnTo>
                      <a:pt x="228" y="648"/>
                    </a:lnTo>
                    <a:lnTo>
                      <a:pt x="234" y="648"/>
                    </a:lnTo>
                    <a:lnTo>
                      <a:pt x="234" y="678"/>
                    </a:lnTo>
                    <a:lnTo>
                      <a:pt x="228" y="690"/>
                    </a:lnTo>
                    <a:lnTo>
                      <a:pt x="234" y="696"/>
                    </a:lnTo>
                    <a:lnTo>
                      <a:pt x="252" y="696"/>
                    </a:lnTo>
                    <a:lnTo>
                      <a:pt x="264" y="690"/>
                    </a:lnTo>
                    <a:lnTo>
                      <a:pt x="270" y="684"/>
                    </a:lnTo>
                    <a:lnTo>
                      <a:pt x="276" y="672"/>
                    </a:lnTo>
                    <a:lnTo>
                      <a:pt x="294" y="654"/>
                    </a:lnTo>
                    <a:lnTo>
                      <a:pt x="300" y="642"/>
                    </a:lnTo>
                    <a:lnTo>
                      <a:pt x="312" y="630"/>
                    </a:lnTo>
                    <a:lnTo>
                      <a:pt x="330" y="630"/>
                    </a:lnTo>
                    <a:lnTo>
                      <a:pt x="336" y="624"/>
                    </a:lnTo>
                    <a:lnTo>
                      <a:pt x="366" y="582"/>
                    </a:lnTo>
                    <a:lnTo>
                      <a:pt x="360" y="480"/>
                    </a:lnTo>
                    <a:lnTo>
                      <a:pt x="366" y="480"/>
                    </a:lnTo>
                    <a:lnTo>
                      <a:pt x="390" y="456"/>
                    </a:lnTo>
                    <a:lnTo>
                      <a:pt x="390" y="420"/>
                    </a:lnTo>
                    <a:lnTo>
                      <a:pt x="396" y="408"/>
                    </a:lnTo>
                    <a:lnTo>
                      <a:pt x="402" y="402"/>
                    </a:lnTo>
                    <a:lnTo>
                      <a:pt x="450" y="378"/>
                    </a:lnTo>
                    <a:lnTo>
                      <a:pt x="456" y="366"/>
                    </a:lnTo>
                    <a:lnTo>
                      <a:pt x="468" y="360"/>
                    </a:lnTo>
                    <a:lnTo>
                      <a:pt x="474" y="354"/>
                    </a:lnTo>
                    <a:lnTo>
                      <a:pt x="474" y="300"/>
                    </a:lnTo>
                    <a:lnTo>
                      <a:pt x="486" y="294"/>
                    </a:lnTo>
                    <a:lnTo>
                      <a:pt x="492" y="282"/>
                    </a:lnTo>
                    <a:lnTo>
                      <a:pt x="492" y="258"/>
                    </a:lnTo>
                    <a:lnTo>
                      <a:pt x="486" y="246"/>
                    </a:lnTo>
                    <a:lnTo>
                      <a:pt x="480" y="240"/>
                    </a:lnTo>
                    <a:lnTo>
                      <a:pt x="480" y="228"/>
                    </a:lnTo>
                    <a:lnTo>
                      <a:pt x="498" y="192"/>
                    </a:lnTo>
                    <a:lnTo>
                      <a:pt x="498" y="168"/>
                    </a:lnTo>
                    <a:lnTo>
                      <a:pt x="492" y="156"/>
                    </a:lnTo>
                    <a:lnTo>
                      <a:pt x="492" y="126"/>
                    </a:lnTo>
                    <a:lnTo>
                      <a:pt x="498" y="120"/>
                    </a:lnTo>
                    <a:lnTo>
                      <a:pt x="510" y="96"/>
                    </a:lnTo>
                    <a:lnTo>
                      <a:pt x="522" y="84"/>
                    </a:lnTo>
                    <a:lnTo>
                      <a:pt x="528" y="66"/>
                    </a:lnTo>
                    <a:lnTo>
                      <a:pt x="534" y="54"/>
                    </a:lnTo>
                    <a:lnTo>
                      <a:pt x="534" y="18"/>
                    </a:lnTo>
                    <a:lnTo>
                      <a:pt x="522" y="6"/>
                    </a:lnTo>
                    <a:lnTo>
                      <a:pt x="510" y="18"/>
                    </a:lnTo>
                    <a:lnTo>
                      <a:pt x="498" y="18"/>
                    </a:lnTo>
                    <a:lnTo>
                      <a:pt x="462" y="0"/>
                    </a:lnTo>
                    <a:lnTo>
                      <a:pt x="444" y="0"/>
                    </a:lnTo>
                    <a:lnTo>
                      <a:pt x="426" y="18"/>
                    </a:lnTo>
                    <a:lnTo>
                      <a:pt x="396" y="18"/>
                    </a:lnTo>
                    <a:lnTo>
                      <a:pt x="378" y="48"/>
                    </a:lnTo>
                    <a:lnTo>
                      <a:pt x="390" y="60"/>
                    </a:lnTo>
                    <a:lnTo>
                      <a:pt x="390" y="84"/>
                    </a:lnTo>
                    <a:lnTo>
                      <a:pt x="384" y="96"/>
                    </a:lnTo>
                    <a:lnTo>
                      <a:pt x="378" y="102"/>
                    </a:lnTo>
                    <a:lnTo>
                      <a:pt x="372" y="114"/>
                    </a:lnTo>
                    <a:lnTo>
                      <a:pt x="366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5" name="Cha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598988" y="3316288"/>
                <a:ext cx="298450" cy="519113"/>
              </a:xfrm>
              <a:custGeom>
                <a:avLst/>
                <a:gdLst>
                  <a:gd name="T0" fmla="*/ 2147483647 w 744"/>
                  <a:gd name="T1" fmla="*/ 2147483647 h 1290"/>
                  <a:gd name="T2" fmla="*/ 2147483647 w 744"/>
                  <a:gd name="T3" fmla="*/ 0 h 1290"/>
                  <a:gd name="T4" fmla="*/ 2147483647 w 744"/>
                  <a:gd name="T5" fmla="*/ 2147483647 h 1290"/>
                  <a:gd name="T6" fmla="*/ 2147483647 w 744"/>
                  <a:gd name="T7" fmla="*/ 2147483647 h 1290"/>
                  <a:gd name="T8" fmla="*/ 2147483647 w 744"/>
                  <a:gd name="T9" fmla="*/ 2147483647 h 1290"/>
                  <a:gd name="T10" fmla="*/ 2147483647 w 744"/>
                  <a:gd name="T11" fmla="*/ 2147483647 h 1290"/>
                  <a:gd name="T12" fmla="*/ 2147483647 w 744"/>
                  <a:gd name="T13" fmla="*/ 2147483647 h 1290"/>
                  <a:gd name="T14" fmla="*/ 2147483647 w 744"/>
                  <a:gd name="T15" fmla="*/ 2147483647 h 1290"/>
                  <a:gd name="T16" fmla="*/ 2147483647 w 744"/>
                  <a:gd name="T17" fmla="*/ 2147483647 h 1290"/>
                  <a:gd name="T18" fmla="*/ 0 w 744"/>
                  <a:gd name="T19" fmla="*/ 2147483647 h 1290"/>
                  <a:gd name="T20" fmla="*/ 2147483647 w 744"/>
                  <a:gd name="T21" fmla="*/ 2147483647 h 1290"/>
                  <a:gd name="T22" fmla="*/ 2147483647 w 744"/>
                  <a:gd name="T23" fmla="*/ 2147483647 h 1290"/>
                  <a:gd name="T24" fmla="*/ 2147483647 w 744"/>
                  <a:gd name="T25" fmla="*/ 2147483647 h 1290"/>
                  <a:gd name="T26" fmla="*/ 2147483647 w 744"/>
                  <a:gd name="T27" fmla="*/ 2147483647 h 1290"/>
                  <a:gd name="T28" fmla="*/ 2147483647 w 744"/>
                  <a:gd name="T29" fmla="*/ 2147483647 h 1290"/>
                  <a:gd name="T30" fmla="*/ 2147483647 w 744"/>
                  <a:gd name="T31" fmla="*/ 2147483647 h 1290"/>
                  <a:gd name="T32" fmla="*/ 2147483647 w 744"/>
                  <a:gd name="T33" fmla="*/ 2147483647 h 1290"/>
                  <a:gd name="T34" fmla="*/ 2147483647 w 744"/>
                  <a:gd name="T35" fmla="*/ 2147483647 h 1290"/>
                  <a:gd name="T36" fmla="*/ 2147483647 w 744"/>
                  <a:gd name="T37" fmla="*/ 2147483647 h 1290"/>
                  <a:gd name="T38" fmla="*/ 2147483647 w 744"/>
                  <a:gd name="T39" fmla="*/ 2147483647 h 1290"/>
                  <a:gd name="T40" fmla="*/ 2147483647 w 744"/>
                  <a:gd name="T41" fmla="*/ 2147483647 h 1290"/>
                  <a:gd name="T42" fmla="*/ 2147483647 w 744"/>
                  <a:gd name="T43" fmla="*/ 2147483647 h 1290"/>
                  <a:gd name="T44" fmla="*/ 2147483647 w 744"/>
                  <a:gd name="T45" fmla="*/ 2147483647 h 1290"/>
                  <a:gd name="T46" fmla="*/ 2147483647 w 744"/>
                  <a:gd name="T47" fmla="*/ 2147483647 h 1290"/>
                  <a:gd name="T48" fmla="*/ 2147483647 w 744"/>
                  <a:gd name="T49" fmla="*/ 2147483647 h 1290"/>
                  <a:gd name="T50" fmla="*/ 2147483647 w 744"/>
                  <a:gd name="T51" fmla="*/ 2147483647 h 1290"/>
                  <a:gd name="T52" fmla="*/ 2147483647 w 744"/>
                  <a:gd name="T53" fmla="*/ 2147483647 h 1290"/>
                  <a:gd name="T54" fmla="*/ 2147483647 w 744"/>
                  <a:gd name="T55" fmla="*/ 2147483647 h 1290"/>
                  <a:gd name="T56" fmla="*/ 2147483647 w 744"/>
                  <a:gd name="T57" fmla="*/ 2147483647 h 1290"/>
                  <a:gd name="T58" fmla="*/ 2147483647 w 744"/>
                  <a:gd name="T59" fmla="*/ 2147483647 h 1290"/>
                  <a:gd name="T60" fmla="*/ 2147483647 w 744"/>
                  <a:gd name="T61" fmla="*/ 2147483647 h 1290"/>
                  <a:gd name="T62" fmla="*/ 2147483647 w 744"/>
                  <a:gd name="T63" fmla="*/ 2147483647 h 1290"/>
                  <a:gd name="T64" fmla="*/ 2147483647 w 744"/>
                  <a:gd name="T65" fmla="*/ 2147483647 h 1290"/>
                  <a:gd name="T66" fmla="*/ 2147483647 w 744"/>
                  <a:gd name="T67" fmla="*/ 2147483647 h 1290"/>
                  <a:gd name="T68" fmla="*/ 2147483647 w 744"/>
                  <a:gd name="T69" fmla="*/ 2147483647 h 1290"/>
                  <a:gd name="T70" fmla="*/ 2147483647 w 744"/>
                  <a:gd name="T71" fmla="*/ 2147483647 h 1290"/>
                  <a:gd name="T72" fmla="*/ 2147483647 w 744"/>
                  <a:gd name="T73" fmla="*/ 2147483647 h 1290"/>
                  <a:gd name="T74" fmla="*/ 2147483647 w 744"/>
                  <a:gd name="T75" fmla="*/ 2147483647 h 1290"/>
                  <a:gd name="T76" fmla="*/ 2147483647 w 744"/>
                  <a:gd name="T77" fmla="*/ 2147483647 h 1290"/>
                  <a:gd name="T78" fmla="*/ 2147483647 w 744"/>
                  <a:gd name="T79" fmla="*/ 2147483647 h 1290"/>
                  <a:gd name="T80" fmla="*/ 2147483647 w 744"/>
                  <a:gd name="T81" fmla="*/ 2147483647 h 1290"/>
                  <a:gd name="T82" fmla="*/ 2147483647 w 744"/>
                  <a:gd name="T83" fmla="*/ 2147483647 h 1290"/>
                  <a:gd name="T84" fmla="*/ 2147483647 w 744"/>
                  <a:gd name="T85" fmla="*/ 2147483647 h 1290"/>
                  <a:gd name="T86" fmla="*/ 2147483647 w 744"/>
                  <a:gd name="T87" fmla="*/ 2147483647 h 1290"/>
                  <a:gd name="T88" fmla="*/ 2147483647 w 744"/>
                  <a:gd name="T89" fmla="*/ 2147483647 h 1290"/>
                  <a:gd name="T90" fmla="*/ 2147483647 w 744"/>
                  <a:gd name="T91" fmla="*/ 2147483647 h 1290"/>
                  <a:gd name="T92" fmla="*/ 2147483647 w 744"/>
                  <a:gd name="T93" fmla="*/ 2147483647 h 129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44"/>
                  <a:gd name="T142" fmla="*/ 0 h 1290"/>
                  <a:gd name="T143" fmla="*/ 744 w 744"/>
                  <a:gd name="T144" fmla="*/ 1290 h 129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44" h="1290">
                    <a:moveTo>
                      <a:pt x="678" y="624"/>
                    </a:moveTo>
                    <a:lnTo>
                      <a:pt x="720" y="624"/>
                    </a:lnTo>
                    <a:lnTo>
                      <a:pt x="732" y="630"/>
                    </a:lnTo>
                    <a:lnTo>
                      <a:pt x="744" y="630"/>
                    </a:lnTo>
                    <a:lnTo>
                      <a:pt x="738" y="324"/>
                    </a:lnTo>
                    <a:lnTo>
                      <a:pt x="180" y="0"/>
                    </a:lnTo>
                    <a:lnTo>
                      <a:pt x="156" y="12"/>
                    </a:lnTo>
                    <a:lnTo>
                      <a:pt x="144" y="24"/>
                    </a:lnTo>
                    <a:lnTo>
                      <a:pt x="126" y="30"/>
                    </a:lnTo>
                    <a:lnTo>
                      <a:pt x="108" y="42"/>
                    </a:lnTo>
                    <a:lnTo>
                      <a:pt x="126" y="108"/>
                    </a:lnTo>
                    <a:lnTo>
                      <a:pt x="114" y="156"/>
                    </a:lnTo>
                    <a:lnTo>
                      <a:pt x="144" y="192"/>
                    </a:lnTo>
                    <a:lnTo>
                      <a:pt x="150" y="216"/>
                    </a:lnTo>
                    <a:lnTo>
                      <a:pt x="180" y="252"/>
                    </a:lnTo>
                    <a:lnTo>
                      <a:pt x="162" y="288"/>
                    </a:lnTo>
                    <a:lnTo>
                      <a:pt x="144" y="534"/>
                    </a:lnTo>
                    <a:lnTo>
                      <a:pt x="138" y="540"/>
                    </a:lnTo>
                    <a:lnTo>
                      <a:pt x="120" y="564"/>
                    </a:lnTo>
                    <a:lnTo>
                      <a:pt x="96" y="588"/>
                    </a:lnTo>
                    <a:lnTo>
                      <a:pt x="72" y="618"/>
                    </a:lnTo>
                    <a:lnTo>
                      <a:pt x="54" y="636"/>
                    </a:lnTo>
                    <a:lnTo>
                      <a:pt x="48" y="648"/>
                    </a:lnTo>
                    <a:lnTo>
                      <a:pt x="36" y="666"/>
                    </a:lnTo>
                    <a:lnTo>
                      <a:pt x="30" y="678"/>
                    </a:lnTo>
                    <a:lnTo>
                      <a:pt x="24" y="696"/>
                    </a:lnTo>
                    <a:lnTo>
                      <a:pt x="24" y="708"/>
                    </a:lnTo>
                    <a:lnTo>
                      <a:pt x="18" y="714"/>
                    </a:lnTo>
                    <a:lnTo>
                      <a:pt x="18" y="720"/>
                    </a:lnTo>
                    <a:lnTo>
                      <a:pt x="0" y="726"/>
                    </a:lnTo>
                    <a:lnTo>
                      <a:pt x="6" y="786"/>
                    </a:lnTo>
                    <a:lnTo>
                      <a:pt x="18" y="786"/>
                    </a:lnTo>
                    <a:lnTo>
                      <a:pt x="48" y="834"/>
                    </a:lnTo>
                    <a:lnTo>
                      <a:pt x="48" y="846"/>
                    </a:lnTo>
                    <a:lnTo>
                      <a:pt x="48" y="840"/>
                    </a:lnTo>
                    <a:lnTo>
                      <a:pt x="72" y="834"/>
                    </a:lnTo>
                    <a:lnTo>
                      <a:pt x="72" y="852"/>
                    </a:lnTo>
                    <a:lnTo>
                      <a:pt x="78" y="864"/>
                    </a:lnTo>
                    <a:lnTo>
                      <a:pt x="84" y="870"/>
                    </a:lnTo>
                    <a:lnTo>
                      <a:pt x="96" y="870"/>
                    </a:lnTo>
                    <a:lnTo>
                      <a:pt x="102" y="876"/>
                    </a:lnTo>
                    <a:lnTo>
                      <a:pt x="108" y="876"/>
                    </a:lnTo>
                    <a:lnTo>
                      <a:pt x="102" y="912"/>
                    </a:lnTo>
                    <a:lnTo>
                      <a:pt x="114" y="918"/>
                    </a:lnTo>
                    <a:lnTo>
                      <a:pt x="120" y="930"/>
                    </a:lnTo>
                    <a:lnTo>
                      <a:pt x="120" y="966"/>
                    </a:lnTo>
                    <a:lnTo>
                      <a:pt x="114" y="966"/>
                    </a:lnTo>
                    <a:lnTo>
                      <a:pt x="114" y="1002"/>
                    </a:lnTo>
                    <a:lnTo>
                      <a:pt x="120" y="1020"/>
                    </a:lnTo>
                    <a:lnTo>
                      <a:pt x="120" y="1038"/>
                    </a:lnTo>
                    <a:lnTo>
                      <a:pt x="126" y="1050"/>
                    </a:lnTo>
                    <a:lnTo>
                      <a:pt x="138" y="1056"/>
                    </a:lnTo>
                    <a:lnTo>
                      <a:pt x="144" y="1068"/>
                    </a:lnTo>
                    <a:lnTo>
                      <a:pt x="162" y="1086"/>
                    </a:lnTo>
                    <a:lnTo>
                      <a:pt x="66" y="1086"/>
                    </a:lnTo>
                    <a:lnTo>
                      <a:pt x="54" y="1092"/>
                    </a:lnTo>
                    <a:lnTo>
                      <a:pt x="48" y="1098"/>
                    </a:lnTo>
                    <a:lnTo>
                      <a:pt x="48" y="1110"/>
                    </a:lnTo>
                    <a:lnTo>
                      <a:pt x="60" y="1134"/>
                    </a:lnTo>
                    <a:lnTo>
                      <a:pt x="72" y="1146"/>
                    </a:lnTo>
                    <a:lnTo>
                      <a:pt x="78" y="1158"/>
                    </a:lnTo>
                    <a:lnTo>
                      <a:pt x="90" y="1170"/>
                    </a:lnTo>
                    <a:lnTo>
                      <a:pt x="108" y="1182"/>
                    </a:lnTo>
                    <a:lnTo>
                      <a:pt x="120" y="1188"/>
                    </a:lnTo>
                    <a:lnTo>
                      <a:pt x="132" y="1200"/>
                    </a:lnTo>
                    <a:lnTo>
                      <a:pt x="144" y="1224"/>
                    </a:lnTo>
                    <a:lnTo>
                      <a:pt x="144" y="1242"/>
                    </a:lnTo>
                    <a:lnTo>
                      <a:pt x="150" y="1254"/>
                    </a:lnTo>
                    <a:lnTo>
                      <a:pt x="156" y="1272"/>
                    </a:lnTo>
                    <a:lnTo>
                      <a:pt x="156" y="1284"/>
                    </a:lnTo>
                    <a:lnTo>
                      <a:pt x="162" y="1284"/>
                    </a:lnTo>
                    <a:lnTo>
                      <a:pt x="168" y="1290"/>
                    </a:lnTo>
                    <a:lnTo>
                      <a:pt x="186" y="1290"/>
                    </a:lnTo>
                    <a:lnTo>
                      <a:pt x="198" y="1284"/>
                    </a:lnTo>
                    <a:lnTo>
                      <a:pt x="216" y="1266"/>
                    </a:lnTo>
                    <a:lnTo>
                      <a:pt x="228" y="1260"/>
                    </a:lnTo>
                    <a:lnTo>
                      <a:pt x="234" y="1254"/>
                    </a:lnTo>
                    <a:lnTo>
                      <a:pt x="234" y="1278"/>
                    </a:lnTo>
                    <a:lnTo>
                      <a:pt x="240" y="1284"/>
                    </a:lnTo>
                    <a:lnTo>
                      <a:pt x="246" y="1284"/>
                    </a:lnTo>
                    <a:lnTo>
                      <a:pt x="258" y="1278"/>
                    </a:lnTo>
                    <a:lnTo>
                      <a:pt x="270" y="1266"/>
                    </a:lnTo>
                    <a:lnTo>
                      <a:pt x="276" y="1254"/>
                    </a:lnTo>
                    <a:lnTo>
                      <a:pt x="282" y="1248"/>
                    </a:lnTo>
                    <a:lnTo>
                      <a:pt x="372" y="1248"/>
                    </a:lnTo>
                    <a:lnTo>
                      <a:pt x="378" y="1242"/>
                    </a:lnTo>
                    <a:lnTo>
                      <a:pt x="384" y="1230"/>
                    </a:lnTo>
                    <a:lnTo>
                      <a:pt x="390" y="1224"/>
                    </a:lnTo>
                    <a:lnTo>
                      <a:pt x="396" y="1212"/>
                    </a:lnTo>
                    <a:lnTo>
                      <a:pt x="402" y="1206"/>
                    </a:lnTo>
                    <a:lnTo>
                      <a:pt x="402" y="1194"/>
                    </a:lnTo>
                    <a:lnTo>
                      <a:pt x="390" y="1182"/>
                    </a:lnTo>
                    <a:lnTo>
                      <a:pt x="384" y="1182"/>
                    </a:lnTo>
                    <a:lnTo>
                      <a:pt x="402" y="1170"/>
                    </a:lnTo>
                    <a:lnTo>
                      <a:pt x="420" y="1170"/>
                    </a:lnTo>
                    <a:lnTo>
                      <a:pt x="462" y="1164"/>
                    </a:lnTo>
                    <a:lnTo>
                      <a:pt x="510" y="1146"/>
                    </a:lnTo>
                    <a:lnTo>
                      <a:pt x="528" y="1134"/>
                    </a:lnTo>
                    <a:lnTo>
                      <a:pt x="552" y="1110"/>
                    </a:lnTo>
                    <a:lnTo>
                      <a:pt x="552" y="1092"/>
                    </a:lnTo>
                    <a:lnTo>
                      <a:pt x="588" y="1068"/>
                    </a:lnTo>
                    <a:lnTo>
                      <a:pt x="594" y="1038"/>
                    </a:lnTo>
                    <a:lnTo>
                      <a:pt x="648" y="1008"/>
                    </a:lnTo>
                    <a:lnTo>
                      <a:pt x="672" y="1008"/>
                    </a:lnTo>
                    <a:lnTo>
                      <a:pt x="672" y="996"/>
                    </a:lnTo>
                    <a:lnTo>
                      <a:pt x="684" y="996"/>
                    </a:lnTo>
                    <a:lnTo>
                      <a:pt x="684" y="990"/>
                    </a:lnTo>
                    <a:lnTo>
                      <a:pt x="678" y="984"/>
                    </a:lnTo>
                    <a:lnTo>
                      <a:pt x="666" y="966"/>
                    </a:lnTo>
                    <a:lnTo>
                      <a:pt x="654" y="960"/>
                    </a:lnTo>
                    <a:lnTo>
                      <a:pt x="648" y="960"/>
                    </a:lnTo>
                    <a:lnTo>
                      <a:pt x="642" y="936"/>
                    </a:lnTo>
                    <a:lnTo>
                      <a:pt x="660" y="930"/>
                    </a:lnTo>
                    <a:lnTo>
                      <a:pt x="642" y="918"/>
                    </a:lnTo>
                    <a:lnTo>
                      <a:pt x="642" y="876"/>
                    </a:lnTo>
                    <a:lnTo>
                      <a:pt x="636" y="870"/>
                    </a:lnTo>
                    <a:lnTo>
                      <a:pt x="624" y="870"/>
                    </a:lnTo>
                    <a:lnTo>
                      <a:pt x="618" y="876"/>
                    </a:lnTo>
                    <a:lnTo>
                      <a:pt x="606" y="876"/>
                    </a:lnTo>
                    <a:lnTo>
                      <a:pt x="600" y="870"/>
                    </a:lnTo>
                    <a:lnTo>
                      <a:pt x="600" y="852"/>
                    </a:lnTo>
                    <a:lnTo>
                      <a:pt x="606" y="840"/>
                    </a:lnTo>
                    <a:lnTo>
                      <a:pt x="618" y="834"/>
                    </a:lnTo>
                    <a:lnTo>
                      <a:pt x="630" y="822"/>
                    </a:lnTo>
                    <a:lnTo>
                      <a:pt x="630" y="810"/>
                    </a:lnTo>
                    <a:lnTo>
                      <a:pt x="618" y="786"/>
                    </a:lnTo>
                    <a:lnTo>
                      <a:pt x="612" y="780"/>
                    </a:lnTo>
                    <a:lnTo>
                      <a:pt x="630" y="762"/>
                    </a:lnTo>
                    <a:lnTo>
                      <a:pt x="648" y="750"/>
                    </a:lnTo>
                    <a:lnTo>
                      <a:pt x="642" y="732"/>
                    </a:lnTo>
                    <a:lnTo>
                      <a:pt x="636" y="708"/>
                    </a:lnTo>
                    <a:lnTo>
                      <a:pt x="648" y="708"/>
                    </a:lnTo>
                    <a:lnTo>
                      <a:pt x="648" y="690"/>
                    </a:lnTo>
                    <a:lnTo>
                      <a:pt x="660" y="678"/>
                    </a:lnTo>
                    <a:lnTo>
                      <a:pt x="672" y="672"/>
                    </a:lnTo>
                    <a:lnTo>
                      <a:pt x="678" y="666"/>
                    </a:lnTo>
                    <a:lnTo>
                      <a:pt x="678" y="660"/>
                    </a:lnTo>
                    <a:lnTo>
                      <a:pt x="672" y="654"/>
                    </a:lnTo>
                    <a:lnTo>
                      <a:pt x="672" y="642"/>
                    </a:lnTo>
                    <a:lnTo>
                      <a:pt x="666" y="636"/>
                    </a:lnTo>
                    <a:lnTo>
                      <a:pt x="678" y="6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6" name="Central African Republic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27563" y="3722688"/>
                <a:ext cx="368300" cy="280988"/>
              </a:xfrm>
              <a:custGeom>
                <a:avLst/>
                <a:gdLst>
                  <a:gd name="T0" fmla="*/ 2147483647 w 912"/>
                  <a:gd name="T1" fmla="*/ 2147483647 h 702"/>
                  <a:gd name="T2" fmla="*/ 2147483647 w 912"/>
                  <a:gd name="T3" fmla="*/ 2147483647 h 702"/>
                  <a:gd name="T4" fmla="*/ 2147483647 w 912"/>
                  <a:gd name="T5" fmla="*/ 2147483647 h 702"/>
                  <a:gd name="T6" fmla="*/ 2147483647 w 912"/>
                  <a:gd name="T7" fmla="*/ 2147483647 h 702"/>
                  <a:gd name="T8" fmla="*/ 2147483647 w 912"/>
                  <a:gd name="T9" fmla="*/ 2147483647 h 702"/>
                  <a:gd name="T10" fmla="*/ 2147483647 w 912"/>
                  <a:gd name="T11" fmla="*/ 2147483647 h 702"/>
                  <a:gd name="T12" fmla="*/ 2147483647 w 912"/>
                  <a:gd name="T13" fmla="*/ 2147483647 h 702"/>
                  <a:gd name="T14" fmla="*/ 2147483647 w 912"/>
                  <a:gd name="T15" fmla="*/ 2147483647 h 702"/>
                  <a:gd name="T16" fmla="*/ 2147483647 w 912"/>
                  <a:gd name="T17" fmla="*/ 2147483647 h 702"/>
                  <a:gd name="T18" fmla="*/ 2147483647 w 912"/>
                  <a:gd name="T19" fmla="*/ 2147483647 h 702"/>
                  <a:gd name="T20" fmla="*/ 2147483647 w 912"/>
                  <a:gd name="T21" fmla="*/ 2147483647 h 702"/>
                  <a:gd name="T22" fmla="*/ 2147483647 w 912"/>
                  <a:gd name="T23" fmla="*/ 2147483647 h 702"/>
                  <a:gd name="T24" fmla="*/ 2147483647 w 912"/>
                  <a:gd name="T25" fmla="*/ 2147483647 h 702"/>
                  <a:gd name="T26" fmla="*/ 2147483647 w 912"/>
                  <a:gd name="T27" fmla="*/ 2147483647 h 702"/>
                  <a:gd name="T28" fmla="*/ 2147483647 w 912"/>
                  <a:gd name="T29" fmla="*/ 2147483647 h 702"/>
                  <a:gd name="T30" fmla="*/ 2147483647 w 912"/>
                  <a:gd name="T31" fmla="*/ 0 h 702"/>
                  <a:gd name="T32" fmla="*/ 2147483647 w 912"/>
                  <a:gd name="T33" fmla="*/ 2147483647 h 702"/>
                  <a:gd name="T34" fmla="*/ 2147483647 w 912"/>
                  <a:gd name="T35" fmla="*/ 2147483647 h 702"/>
                  <a:gd name="T36" fmla="*/ 2147483647 w 912"/>
                  <a:gd name="T37" fmla="*/ 2147483647 h 702"/>
                  <a:gd name="T38" fmla="*/ 2147483647 w 912"/>
                  <a:gd name="T39" fmla="*/ 2147483647 h 702"/>
                  <a:gd name="T40" fmla="*/ 2147483647 w 912"/>
                  <a:gd name="T41" fmla="*/ 2147483647 h 702"/>
                  <a:gd name="T42" fmla="*/ 2147483647 w 912"/>
                  <a:gd name="T43" fmla="*/ 2147483647 h 702"/>
                  <a:gd name="T44" fmla="*/ 2147483647 w 912"/>
                  <a:gd name="T45" fmla="*/ 2147483647 h 702"/>
                  <a:gd name="T46" fmla="*/ 2147483647 w 912"/>
                  <a:gd name="T47" fmla="*/ 2147483647 h 702"/>
                  <a:gd name="T48" fmla="*/ 2147483647 w 912"/>
                  <a:gd name="T49" fmla="*/ 2147483647 h 702"/>
                  <a:gd name="T50" fmla="*/ 2147483647 w 912"/>
                  <a:gd name="T51" fmla="*/ 2147483647 h 702"/>
                  <a:gd name="T52" fmla="*/ 2147483647 w 912"/>
                  <a:gd name="T53" fmla="*/ 2147483647 h 702"/>
                  <a:gd name="T54" fmla="*/ 2147483647 w 912"/>
                  <a:gd name="T55" fmla="*/ 2147483647 h 702"/>
                  <a:gd name="T56" fmla="*/ 2147483647 w 912"/>
                  <a:gd name="T57" fmla="*/ 2147483647 h 702"/>
                  <a:gd name="T58" fmla="*/ 2147483647 w 912"/>
                  <a:gd name="T59" fmla="*/ 2147483647 h 702"/>
                  <a:gd name="T60" fmla="*/ 0 w 912"/>
                  <a:gd name="T61" fmla="*/ 2147483647 h 702"/>
                  <a:gd name="T62" fmla="*/ 2147483647 w 912"/>
                  <a:gd name="T63" fmla="*/ 2147483647 h 702"/>
                  <a:gd name="T64" fmla="*/ 2147483647 w 912"/>
                  <a:gd name="T65" fmla="*/ 2147483647 h 702"/>
                  <a:gd name="T66" fmla="*/ 2147483647 w 912"/>
                  <a:gd name="T67" fmla="*/ 2147483647 h 702"/>
                  <a:gd name="T68" fmla="*/ 2147483647 w 912"/>
                  <a:gd name="T69" fmla="*/ 2147483647 h 702"/>
                  <a:gd name="T70" fmla="*/ 2147483647 w 912"/>
                  <a:gd name="T71" fmla="*/ 2147483647 h 702"/>
                  <a:gd name="T72" fmla="*/ 2147483647 w 912"/>
                  <a:gd name="T73" fmla="*/ 2147483647 h 702"/>
                  <a:gd name="T74" fmla="*/ 2147483647 w 912"/>
                  <a:gd name="T75" fmla="*/ 2147483647 h 702"/>
                  <a:gd name="T76" fmla="*/ 2147483647 w 912"/>
                  <a:gd name="T77" fmla="*/ 2147483647 h 702"/>
                  <a:gd name="T78" fmla="*/ 2147483647 w 912"/>
                  <a:gd name="T79" fmla="*/ 2147483647 h 702"/>
                  <a:gd name="T80" fmla="*/ 2147483647 w 912"/>
                  <a:gd name="T81" fmla="*/ 2147483647 h 702"/>
                  <a:gd name="T82" fmla="*/ 2147483647 w 912"/>
                  <a:gd name="T83" fmla="*/ 2147483647 h 702"/>
                  <a:gd name="T84" fmla="*/ 2147483647 w 912"/>
                  <a:gd name="T85" fmla="*/ 2147483647 h 702"/>
                  <a:gd name="T86" fmla="*/ 2147483647 w 912"/>
                  <a:gd name="T87" fmla="*/ 2147483647 h 702"/>
                  <a:gd name="T88" fmla="*/ 2147483647 w 912"/>
                  <a:gd name="T89" fmla="*/ 2147483647 h 702"/>
                  <a:gd name="T90" fmla="*/ 2147483647 w 912"/>
                  <a:gd name="T91" fmla="*/ 2147483647 h 702"/>
                  <a:gd name="T92" fmla="*/ 2147483647 w 912"/>
                  <a:gd name="T93" fmla="*/ 2147483647 h 702"/>
                  <a:gd name="T94" fmla="*/ 2147483647 w 912"/>
                  <a:gd name="T95" fmla="*/ 2147483647 h 702"/>
                  <a:gd name="T96" fmla="*/ 2147483647 w 912"/>
                  <a:gd name="T97" fmla="*/ 2147483647 h 702"/>
                  <a:gd name="T98" fmla="*/ 2147483647 w 912"/>
                  <a:gd name="T99" fmla="*/ 2147483647 h 702"/>
                  <a:gd name="T100" fmla="*/ 2147483647 w 912"/>
                  <a:gd name="T101" fmla="*/ 2147483647 h 702"/>
                  <a:gd name="T102" fmla="*/ 2147483647 w 912"/>
                  <a:gd name="T103" fmla="*/ 2147483647 h 702"/>
                  <a:gd name="T104" fmla="*/ 2147483647 w 912"/>
                  <a:gd name="T105" fmla="*/ 2147483647 h 702"/>
                  <a:gd name="T106" fmla="*/ 2147483647 w 912"/>
                  <a:gd name="T107" fmla="*/ 2147483647 h 702"/>
                  <a:gd name="T108" fmla="*/ 2147483647 w 912"/>
                  <a:gd name="T109" fmla="*/ 2147483647 h 702"/>
                  <a:gd name="T110" fmla="*/ 2147483647 w 912"/>
                  <a:gd name="T111" fmla="*/ 2147483647 h 702"/>
                  <a:gd name="T112" fmla="*/ 2147483647 w 912"/>
                  <a:gd name="T113" fmla="*/ 2147483647 h 702"/>
                  <a:gd name="T114" fmla="*/ 2147483647 w 912"/>
                  <a:gd name="T115" fmla="*/ 2147483647 h 702"/>
                  <a:gd name="T116" fmla="*/ 2147483647 w 912"/>
                  <a:gd name="T117" fmla="*/ 2147483647 h 702"/>
                  <a:gd name="T118" fmla="*/ 2147483647 w 912"/>
                  <a:gd name="T119" fmla="*/ 2147483647 h 702"/>
                  <a:gd name="T120" fmla="*/ 2147483647 w 912"/>
                  <a:gd name="T121" fmla="*/ 2147483647 h 70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12"/>
                  <a:gd name="T184" fmla="*/ 0 h 702"/>
                  <a:gd name="T185" fmla="*/ 912 w 912"/>
                  <a:gd name="T186" fmla="*/ 702 h 70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12" h="702">
                    <a:moveTo>
                      <a:pt x="906" y="420"/>
                    </a:moveTo>
                    <a:lnTo>
                      <a:pt x="900" y="414"/>
                    </a:lnTo>
                    <a:lnTo>
                      <a:pt x="888" y="408"/>
                    </a:lnTo>
                    <a:lnTo>
                      <a:pt x="882" y="402"/>
                    </a:lnTo>
                    <a:lnTo>
                      <a:pt x="858" y="396"/>
                    </a:lnTo>
                    <a:lnTo>
                      <a:pt x="858" y="378"/>
                    </a:lnTo>
                    <a:lnTo>
                      <a:pt x="846" y="366"/>
                    </a:lnTo>
                    <a:lnTo>
                      <a:pt x="846" y="360"/>
                    </a:lnTo>
                    <a:lnTo>
                      <a:pt x="858" y="360"/>
                    </a:lnTo>
                    <a:lnTo>
                      <a:pt x="858" y="348"/>
                    </a:lnTo>
                    <a:lnTo>
                      <a:pt x="852" y="342"/>
                    </a:lnTo>
                    <a:lnTo>
                      <a:pt x="834" y="342"/>
                    </a:lnTo>
                    <a:lnTo>
                      <a:pt x="834" y="336"/>
                    </a:lnTo>
                    <a:lnTo>
                      <a:pt x="828" y="330"/>
                    </a:lnTo>
                    <a:lnTo>
                      <a:pt x="822" y="318"/>
                    </a:lnTo>
                    <a:lnTo>
                      <a:pt x="810" y="306"/>
                    </a:lnTo>
                    <a:lnTo>
                      <a:pt x="798" y="300"/>
                    </a:lnTo>
                    <a:lnTo>
                      <a:pt x="792" y="300"/>
                    </a:lnTo>
                    <a:lnTo>
                      <a:pt x="780" y="294"/>
                    </a:lnTo>
                    <a:lnTo>
                      <a:pt x="768" y="282"/>
                    </a:lnTo>
                    <a:lnTo>
                      <a:pt x="768" y="276"/>
                    </a:lnTo>
                    <a:lnTo>
                      <a:pt x="774" y="276"/>
                    </a:lnTo>
                    <a:lnTo>
                      <a:pt x="774" y="270"/>
                    </a:lnTo>
                    <a:lnTo>
                      <a:pt x="780" y="270"/>
                    </a:lnTo>
                    <a:lnTo>
                      <a:pt x="780" y="264"/>
                    </a:lnTo>
                    <a:lnTo>
                      <a:pt x="768" y="252"/>
                    </a:lnTo>
                    <a:lnTo>
                      <a:pt x="756" y="246"/>
                    </a:lnTo>
                    <a:lnTo>
                      <a:pt x="750" y="246"/>
                    </a:lnTo>
                    <a:lnTo>
                      <a:pt x="750" y="228"/>
                    </a:lnTo>
                    <a:lnTo>
                      <a:pt x="720" y="228"/>
                    </a:lnTo>
                    <a:lnTo>
                      <a:pt x="696" y="216"/>
                    </a:lnTo>
                    <a:lnTo>
                      <a:pt x="696" y="186"/>
                    </a:lnTo>
                    <a:lnTo>
                      <a:pt x="648" y="180"/>
                    </a:lnTo>
                    <a:lnTo>
                      <a:pt x="654" y="162"/>
                    </a:lnTo>
                    <a:lnTo>
                      <a:pt x="648" y="162"/>
                    </a:lnTo>
                    <a:lnTo>
                      <a:pt x="642" y="156"/>
                    </a:lnTo>
                    <a:lnTo>
                      <a:pt x="642" y="150"/>
                    </a:lnTo>
                    <a:lnTo>
                      <a:pt x="648" y="144"/>
                    </a:lnTo>
                    <a:lnTo>
                      <a:pt x="654" y="132"/>
                    </a:lnTo>
                    <a:lnTo>
                      <a:pt x="660" y="126"/>
                    </a:lnTo>
                    <a:lnTo>
                      <a:pt x="660" y="96"/>
                    </a:lnTo>
                    <a:lnTo>
                      <a:pt x="654" y="84"/>
                    </a:lnTo>
                    <a:lnTo>
                      <a:pt x="648" y="66"/>
                    </a:lnTo>
                    <a:lnTo>
                      <a:pt x="636" y="54"/>
                    </a:lnTo>
                    <a:lnTo>
                      <a:pt x="630" y="42"/>
                    </a:lnTo>
                    <a:lnTo>
                      <a:pt x="600" y="12"/>
                    </a:lnTo>
                    <a:lnTo>
                      <a:pt x="600" y="0"/>
                    </a:lnTo>
                    <a:lnTo>
                      <a:pt x="576" y="0"/>
                    </a:lnTo>
                    <a:lnTo>
                      <a:pt x="522" y="30"/>
                    </a:lnTo>
                    <a:lnTo>
                      <a:pt x="516" y="60"/>
                    </a:lnTo>
                    <a:lnTo>
                      <a:pt x="480" y="84"/>
                    </a:lnTo>
                    <a:lnTo>
                      <a:pt x="480" y="102"/>
                    </a:lnTo>
                    <a:lnTo>
                      <a:pt x="456" y="126"/>
                    </a:lnTo>
                    <a:lnTo>
                      <a:pt x="438" y="138"/>
                    </a:lnTo>
                    <a:lnTo>
                      <a:pt x="390" y="156"/>
                    </a:lnTo>
                    <a:lnTo>
                      <a:pt x="348" y="162"/>
                    </a:lnTo>
                    <a:lnTo>
                      <a:pt x="330" y="162"/>
                    </a:lnTo>
                    <a:lnTo>
                      <a:pt x="312" y="174"/>
                    </a:lnTo>
                    <a:lnTo>
                      <a:pt x="318" y="174"/>
                    </a:lnTo>
                    <a:lnTo>
                      <a:pt x="330" y="186"/>
                    </a:lnTo>
                    <a:lnTo>
                      <a:pt x="330" y="198"/>
                    </a:lnTo>
                    <a:lnTo>
                      <a:pt x="324" y="204"/>
                    </a:lnTo>
                    <a:lnTo>
                      <a:pt x="318" y="216"/>
                    </a:lnTo>
                    <a:lnTo>
                      <a:pt x="312" y="222"/>
                    </a:lnTo>
                    <a:lnTo>
                      <a:pt x="306" y="234"/>
                    </a:lnTo>
                    <a:lnTo>
                      <a:pt x="300" y="240"/>
                    </a:lnTo>
                    <a:lnTo>
                      <a:pt x="210" y="240"/>
                    </a:lnTo>
                    <a:lnTo>
                      <a:pt x="204" y="246"/>
                    </a:lnTo>
                    <a:lnTo>
                      <a:pt x="198" y="258"/>
                    </a:lnTo>
                    <a:lnTo>
                      <a:pt x="186" y="270"/>
                    </a:lnTo>
                    <a:lnTo>
                      <a:pt x="174" y="276"/>
                    </a:lnTo>
                    <a:lnTo>
                      <a:pt x="168" y="276"/>
                    </a:lnTo>
                    <a:lnTo>
                      <a:pt x="162" y="270"/>
                    </a:lnTo>
                    <a:lnTo>
                      <a:pt x="162" y="246"/>
                    </a:lnTo>
                    <a:lnTo>
                      <a:pt x="156" y="252"/>
                    </a:lnTo>
                    <a:lnTo>
                      <a:pt x="144" y="258"/>
                    </a:lnTo>
                    <a:lnTo>
                      <a:pt x="126" y="276"/>
                    </a:lnTo>
                    <a:lnTo>
                      <a:pt x="114" y="282"/>
                    </a:lnTo>
                    <a:lnTo>
                      <a:pt x="96" y="282"/>
                    </a:lnTo>
                    <a:lnTo>
                      <a:pt x="90" y="276"/>
                    </a:lnTo>
                    <a:lnTo>
                      <a:pt x="78" y="276"/>
                    </a:lnTo>
                    <a:lnTo>
                      <a:pt x="66" y="288"/>
                    </a:lnTo>
                    <a:lnTo>
                      <a:pt x="60" y="300"/>
                    </a:lnTo>
                    <a:lnTo>
                      <a:pt x="54" y="306"/>
                    </a:lnTo>
                    <a:lnTo>
                      <a:pt x="54" y="324"/>
                    </a:lnTo>
                    <a:lnTo>
                      <a:pt x="48" y="336"/>
                    </a:lnTo>
                    <a:lnTo>
                      <a:pt x="42" y="336"/>
                    </a:lnTo>
                    <a:lnTo>
                      <a:pt x="36" y="372"/>
                    </a:lnTo>
                    <a:lnTo>
                      <a:pt x="30" y="372"/>
                    </a:lnTo>
                    <a:lnTo>
                      <a:pt x="24" y="378"/>
                    </a:lnTo>
                    <a:lnTo>
                      <a:pt x="12" y="384"/>
                    </a:lnTo>
                    <a:lnTo>
                      <a:pt x="0" y="396"/>
                    </a:lnTo>
                    <a:lnTo>
                      <a:pt x="0" y="402"/>
                    </a:lnTo>
                    <a:lnTo>
                      <a:pt x="12" y="408"/>
                    </a:lnTo>
                    <a:lnTo>
                      <a:pt x="18" y="408"/>
                    </a:lnTo>
                    <a:lnTo>
                      <a:pt x="18" y="444"/>
                    </a:lnTo>
                    <a:lnTo>
                      <a:pt x="6" y="456"/>
                    </a:lnTo>
                    <a:lnTo>
                      <a:pt x="24" y="468"/>
                    </a:lnTo>
                    <a:lnTo>
                      <a:pt x="24" y="516"/>
                    </a:lnTo>
                    <a:lnTo>
                      <a:pt x="30" y="516"/>
                    </a:lnTo>
                    <a:lnTo>
                      <a:pt x="48" y="534"/>
                    </a:lnTo>
                    <a:lnTo>
                      <a:pt x="54" y="534"/>
                    </a:lnTo>
                    <a:lnTo>
                      <a:pt x="54" y="576"/>
                    </a:lnTo>
                    <a:lnTo>
                      <a:pt x="60" y="582"/>
                    </a:lnTo>
                    <a:lnTo>
                      <a:pt x="72" y="606"/>
                    </a:lnTo>
                    <a:lnTo>
                      <a:pt x="84" y="618"/>
                    </a:lnTo>
                    <a:lnTo>
                      <a:pt x="96" y="624"/>
                    </a:lnTo>
                    <a:lnTo>
                      <a:pt x="102" y="636"/>
                    </a:lnTo>
                    <a:lnTo>
                      <a:pt x="114" y="642"/>
                    </a:lnTo>
                    <a:lnTo>
                      <a:pt x="120" y="660"/>
                    </a:lnTo>
                    <a:lnTo>
                      <a:pt x="120" y="690"/>
                    </a:lnTo>
                    <a:lnTo>
                      <a:pt x="132" y="702"/>
                    </a:lnTo>
                    <a:lnTo>
                      <a:pt x="138" y="696"/>
                    </a:lnTo>
                    <a:lnTo>
                      <a:pt x="144" y="684"/>
                    </a:lnTo>
                    <a:lnTo>
                      <a:pt x="150" y="678"/>
                    </a:lnTo>
                    <a:lnTo>
                      <a:pt x="156" y="666"/>
                    </a:lnTo>
                    <a:lnTo>
                      <a:pt x="156" y="642"/>
                    </a:lnTo>
                    <a:lnTo>
                      <a:pt x="144" y="630"/>
                    </a:lnTo>
                    <a:lnTo>
                      <a:pt x="162" y="600"/>
                    </a:lnTo>
                    <a:lnTo>
                      <a:pt x="192" y="600"/>
                    </a:lnTo>
                    <a:lnTo>
                      <a:pt x="210" y="582"/>
                    </a:lnTo>
                    <a:lnTo>
                      <a:pt x="228" y="582"/>
                    </a:lnTo>
                    <a:lnTo>
                      <a:pt x="264" y="600"/>
                    </a:lnTo>
                    <a:lnTo>
                      <a:pt x="276" y="600"/>
                    </a:lnTo>
                    <a:lnTo>
                      <a:pt x="288" y="588"/>
                    </a:lnTo>
                    <a:lnTo>
                      <a:pt x="300" y="570"/>
                    </a:lnTo>
                    <a:lnTo>
                      <a:pt x="300" y="552"/>
                    </a:lnTo>
                    <a:lnTo>
                      <a:pt x="294" y="552"/>
                    </a:lnTo>
                    <a:lnTo>
                      <a:pt x="294" y="540"/>
                    </a:lnTo>
                    <a:lnTo>
                      <a:pt x="306" y="528"/>
                    </a:lnTo>
                    <a:lnTo>
                      <a:pt x="312" y="528"/>
                    </a:lnTo>
                    <a:lnTo>
                      <a:pt x="324" y="516"/>
                    </a:lnTo>
                    <a:lnTo>
                      <a:pt x="330" y="504"/>
                    </a:lnTo>
                    <a:lnTo>
                      <a:pt x="330" y="498"/>
                    </a:lnTo>
                    <a:lnTo>
                      <a:pt x="336" y="486"/>
                    </a:lnTo>
                    <a:lnTo>
                      <a:pt x="336" y="480"/>
                    </a:lnTo>
                    <a:lnTo>
                      <a:pt x="342" y="474"/>
                    </a:lnTo>
                    <a:lnTo>
                      <a:pt x="354" y="468"/>
                    </a:lnTo>
                    <a:lnTo>
                      <a:pt x="366" y="468"/>
                    </a:lnTo>
                    <a:lnTo>
                      <a:pt x="384" y="474"/>
                    </a:lnTo>
                    <a:lnTo>
                      <a:pt x="396" y="474"/>
                    </a:lnTo>
                    <a:lnTo>
                      <a:pt x="408" y="480"/>
                    </a:lnTo>
                    <a:lnTo>
                      <a:pt x="408" y="492"/>
                    </a:lnTo>
                    <a:lnTo>
                      <a:pt x="426" y="492"/>
                    </a:lnTo>
                    <a:lnTo>
                      <a:pt x="432" y="498"/>
                    </a:lnTo>
                    <a:lnTo>
                      <a:pt x="432" y="528"/>
                    </a:lnTo>
                    <a:lnTo>
                      <a:pt x="474" y="528"/>
                    </a:lnTo>
                    <a:lnTo>
                      <a:pt x="480" y="534"/>
                    </a:lnTo>
                    <a:lnTo>
                      <a:pt x="492" y="540"/>
                    </a:lnTo>
                    <a:lnTo>
                      <a:pt x="540" y="540"/>
                    </a:lnTo>
                    <a:lnTo>
                      <a:pt x="552" y="546"/>
                    </a:lnTo>
                    <a:lnTo>
                      <a:pt x="558" y="552"/>
                    </a:lnTo>
                    <a:lnTo>
                      <a:pt x="570" y="558"/>
                    </a:lnTo>
                    <a:lnTo>
                      <a:pt x="576" y="552"/>
                    </a:lnTo>
                    <a:lnTo>
                      <a:pt x="582" y="540"/>
                    </a:lnTo>
                    <a:lnTo>
                      <a:pt x="588" y="534"/>
                    </a:lnTo>
                    <a:lnTo>
                      <a:pt x="588" y="522"/>
                    </a:lnTo>
                    <a:lnTo>
                      <a:pt x="606" y="504"/>
                    </a:lnTo>
                    <a:lnTo>
                      <a:pt x="612" y="492"/>
                    </a:lnTo>
                    <a:lnTo>
                      <a:pt x="636" y="516"/>
                    </a:lnTo>
                    <a:lnTo>
                      <a:pt x="642" y="516"/>
                    </a:lnTo>
                    <a:lnTo>
                      <a:pt x="648" y="510"/>
                    </a:lnTo>
                    <a:lnTo>
                      <a:pt x="660" y="504"/>
                    </a:lnTo>
                    <a:lnTo>
                      <a:pt x="672" y="492"/>
                    </a:lnTo>
                    <a:lnTo>
                      <a:pt x="690" y="492"/>
                    </a:lnTo>
                    <a:lnTo>
                      <a:pt x="714" y="474"/>
                    </a:lnTo>
                    <a:lnTo>
                      <a:pt x="726" y="486"/>
                    </a:lnTo>
                    <a:lnTo>
                      <a:pt x="750" y="486"/>
                    </a:lnTo>
                    <a:lnTo>
                      <a:pt x="756" y="480"/>
                    </a:lnTo>
                    <a:lnTo>
                      <a:pt x="768" y="480"/>
                    </a:lnTo>
                    <a:lnTo>
                      <a:pt x="768" y="468"/>
                    </a:lnTo>
                    <a:lnTo>
                      <a:pt x="786" y="450"/>
                    </a:lnTo>
                    <a:lnTo>
                      <a:pt x="792" y="450"/>
                    </a:lnTo>
                    <a:lnTo>
                      <a:pt x="792" y="456"/>
                    </a:lnTo>
                    <a:lnTo>
                      <a:pt x="804" y="468"/>
                    </a:lnTo>
                    <a:lnTo>
                      <a:pt x="840" y="462"/>
                    </a:lnTo>
                    <a:lnTo>
                      <a:pt x="840" y="468"/>
                    </a:lnTo>
                    <a:lnTo>
                      <a:pt x="852" y="480"/>
                    </a:lnTo>
                    <a:lnTo>
                      <a:pt x="876" y="480"/>
                    </a:lnTo>
                    <a:lnTo>
                      <a:pt x="894" y="474"/>
                    </a:lnTo>
                    <a:lnTo>
                      <a:pt x="912" y="456"/>
                    </a:lnTo>
                    <a:lnTo>
                      <a:pt x="912" y="432"/>
                    </a:lnTo>
                    <a:lnTo>
                      <a:pt x="906" y="4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7" name="Cameroo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60875" y="3651251"/>
                <a:ext cx="219075" cy="373063"/>
              </a:xfrm>
              <a:custGeom>
                <a:avLst/>
                <a:gdLst>
                  <a:gd name="T0" fmla="*/ 2147483647 w 546"/>
                  <a:gd name="T1" fmla="*/ 0 h 924"/>
                  <a:gd name="T2" fmla="*/ 2147483647 w 546"/>
                  <a:gd name="T3" fmla="*/ 2147483647 h 924"/>
                  <a:gd name="T4" fmla="*/ 2147483647 w 546"/>
                  <a:gd name="T5" fmla="*/ 2147483647 h 924"/>
                  <a:gd name="T6" fmla="*/ 2147483647 w 546"/>
                  <a:gd name="T7" fmla="*/ 2147483647 h 924"/>
                  <a:gd name="T8" fmla="*/ 2147483647 w 546"/>
                  <a:gd name="T9" fmla="*/ 2147483647 h 924"/>
                  <a:gd name="T10" fmla="*/ 2147483647 w 546"/>
                  <a:gd name="T11" fmla="*/ 2147483647 h 924"/>
                  <a:gd name="T12" fmla="*/ 2147483647 w 546"/>
                  <a:gd name="T13" fmla="*/ 2147483647 h 924"/>
                  <a:gd name="T14" fmla="*/ 2147483647 w 546"/>
                  <a:gd name="T15" fmla="*/ 2147483647 h 924"/>
                  <a:gd name="T16" fmla="*/ 2147483647 w 546"/>
                  <a:gd name="T17" fmla="*/ 2147483647 h 924"/>
                  <a:gd name="T18" fmla="*/ 2147483647 w 546"/>
                  <a:gd name="T19" fmla="*/ 2147483647 h 924"/>
                  <a:gd name="T20" fmla="*/ 2147483647 w 546"/>
                  <a:gd name="T21" fmla="*/ 2147483647 h 924"/>
                  <a:gd name="T22" fmla="*/ 2147483647 w 546"/>
                  <a:gd name="T23" fmla="*/ 2147483647 h 924"/>
                  <a:gd name="T24" fmla="*/ 2147483647 w 546"/>
                  <a:gd name="T25" fmla="*/ 2147483647 h 924"/>
                  <a:gd name="T26" fmla="*/ 2147483647 w 546"/>
                  <a:gd name="T27" fmla="*/ 2147483647 h 924"/>
                  <a:gd name="T28" fmla="*/ 2147483647 w 546"/>
                  <a:gd name="T29" fmla="*/ 2147483647 h 924"/>
                  <a:gd name="T30" fmla="*/ 2147483647 w 546"/>
                  <a:gd name="T31" fmla="*/ 2147483647 h 924"/>
                  <a:gd name="T32" fmla="*/ 2147483647 w 546"/>
                  <a:gd name="T33" fmla="*/ 2147483647 h 924"/>
                  <a:gd name="T34" fmla="*/ 2147483647 w 546"/>
                  <a:gd name="T35" fmla="*/ 2147483647 h 924"/>
                  <a:gd name="T36" fmla="*/ 2147483647 w 546"/>
                  <a:gd name="T37" fmla="*/ 2147483647 h 924"/>
                  <a:gd name="T38" fmla="*/ 2147483647 w 546"/>
                  <a:gd name="T39" fmla="*/ 2147483647 h 924"/>
                  <a:gd name="T40" fmla="*/ 2147483647 w 546"/>
                  <a:gd name="T41" fmla="*/ 2147483647 h 924"/>
                  <a:gd name="T42" fmla="*/ 2147483647 w 546"/>
                  <a:gd name="T43" fmla="*/ 2147483647 h 924"/>
                  <a:gd name="T44" fmla="*/ 2147483647 w 546"/>
                  <a:gd name="T45" fmla="*/ 2147483647 h 924"/>
                  <a:gd name="T46" fmla="*/ 2147483647 w 546"/>
                  <a:gd name="T47" fmla="*/ 2147483647 h 924"/>
                  <a:gd name="T48" fmla="*/ 2147483647 w 546"/>
                  <a:gd name="T49" fmla="*/ 2147483647 h 924"/>
                  <a:gd name="T50" fmla="*/ 2147483647 w 546"/>
                  <a:gd name="T51" fmla="*/ 2147483647 h 924"/>
                  <a:gd name="T52" fmla="*/ 2147483647 w 546"/>
                  <a:gd name="T53" fmla="*/ 2147483647 h 924"/>
                  <a:gd name="T54" fmla="*/ 2147483647 w 546"/>
                  <a:gd name="T55" fmla="*/ 2147483647 h 924"/>
                  <a:gd name="T56" fmla="*/ 2147483647 w 546"/>
                  <a:gd name="T57" fmla="*/ 2147483647 h 924"/>
                  <a:gd name="T58" fmla="*/ 2147483647 w 546"/>
                  <a:gd name="T59" fmla="*/ 2147483647 h 924"/>
                  <a:gd name="T60" fmla="*/ 2147483647 w 546"/>
                  <a:gd name="T61" fmla="*/ 2147483647 h 924"/>
                  <a:gd name="T62" fmla="*/ 2147483647 w 546"/>
                  <a:gd name="T63" fmla="*/ 2147483647 h 924"/>
                  <a:gd name="T64" fmla="*/ 2147483647 w 546"/>
                  <a:gd name="T65" fmla="*/ 2147483647 h 924"/>
                  <a:gd name="T66" fmla="*/ 2147483647 w 546"/>
                  <a:gd name="T67" fmla="*/ 2147483647 h 924"/>
                  <a:gd name="T68" fmla="*/ 2147483647 w 546"/>
                  <a:gd name="T69" fmla="*/ 2147483647 h 924"/>
                  <a:gd name="T70" fmla="*/ 2147483647 w 546"/>
                  <a:gd name="T71" fmla="*/ 2147483647 h 924"/>
                  <a:gd name="T72" fmla="*/ 2147483647 w 546"/>
                  <a:gd name="T73" fmla="*/ 2147483647 h 924"/>
                  <a:gd name="T74" fmla="*/ 2147483647 w 546"/>
                  <a:gd name="T75" fmla="*/ 2147483647 h 924"/>
                  <a:gd name="T76" fmla="*/ 2147483647 w 546"/>
                  <a:gd name="T77" fmla="*/ 2147483647 h 924"/>
                  <a:gd name="T78" fmla="*/ 2147483647 w 546"/>
                  <a:gd name="T79" fmla="*/ 2147483647 h 924"/>
                  <a:gd name="T80" fmla="*/ 2147483647 w 546"/>
                  <a:gd name="T81" fmla="*/ 2147483647 h 924"/>
                  <a:gd name="T82" fmla="*/ 2147483647 w 546"/>
                  <a:gd name="T83" fmla="*/ 2147483647 h 924"/>
                  <a:gd name="T84" fmla="*/ 2147483647 w 546"/>
                  <a:gd name="T85" fmla="*/ 2147483647 h 924"/>
                  <a:gd name="T86" fmla="*/ 2147483647 w 546"/>
                  <a:gd name="T87" fmla="*/ 2147483647 h 924"/>
                  <a:gd name="T88" fmla="*/ 2147483647 w 546"/>
                  <a:gd name="T89" fmla="*/ 2147483647 h 924"/>
                  <a:gd name="T90" fmla="*/ 2147483647 w 546"/>
                  <a:gd name="T91" fmla="*/ 2147483647 h 924"/>
                  <a:gd name="T92" fmla="*/ 2147483647 w 546"/>
                  <a:gd name="T93" fmla="*/ 2147483647 h 924"/>
                  <a:gd name="T94" fmla="*/ 2147483647 w 546"/>
                  <a:gd name="T95" fmla="*/ 2147483647 h 924"/>
                  <a:gd name="T96" fmla="*/ 2147483647 w 546"/>
                  <a:gd name="T97" fmla="*/ 2147483647 h 924"/>
                  <a:gd name="T98" fmla="*/ 2147483647 w 546"/>
                  <a:gd name="T99" fmla="*/ 2147483647 h 924"/>
                  <a:gd name="T100" fmla="*/ 2147483647 w 546"/>
                  <a:gd name="T101" fmla="*/ 2147483647 h 924"/>
                  <a:gd name="T102" fmla="*/ 2147483647 w 546"/>
                  <a:gd name="T103" fmla="*/ 2147483647 h 924"/>
                  <a:gd name="T104" fmla="*/ 2147483647 w 546"/>
                  <a:gd name="T105" fmla="*/ 2147483647 h 924"/>
                  <a:gd name="T106" fmla="*/ 2147483647 w 546"/>
                  <a:gd name="T107" fmla="*/ 2147483647 h 924"/>
                  <a:gd name="T108" fmla="*/ 2147483647 w 546"/>
                  <a:gd name="T109" fmla="*/ 2147483647 h 924"/>
                  <a:gd name="T110" fmla="*/ 2147483647 w 546"/>
                  <a:gd name="T111" fmla="*/ 2147483647 h 92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6"/>
                  <a:gd name="T169" fmla="*/ 0 h 924"/>
                  <a:gd name="T170" fmla="*/ 546 w 546"/>
                  <a:gd name="T171" fmla="*/ 924 h 92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6" h="924">
                    <a:moveTo>
                      <a:pt x="420" y="30"/>
                    </a:moveTo>
                    <a:lnTo>
                      <a:pt x="414" y="18"/>
                    </a:lnTo>
                    <a:lnTo>
                      <a:pt x="414" y="0"/>
                    </a:lnTo>
                    <a:lnTo>
                      <a:pt x="390" y="6"/>
                    </a:lnTo>
                    <a:lnTo>
                      <a:pt x="390" y="54"/>
                    </a:lnTo>
                    <a:lnTo>
                      <a:pt x="396" y="60"/>
                    </a:lnTo>
                    <a:lnTo>
                      <a:pt x="396" y="66"/>
                    </a:lnTo>
                    <a:lnTo>
                      <a:pt x="426" y="66"/>
                    </a:lnTo>
                    <a:lnTo>
                      <a:pt x="426" y="96"/>
                    </a:lnTo>
                    <a:lnTo>
                      <a:pt x="420" y="102"/>
                    </a:lnTo>
                    <a:lnTo>
                      <a:pt x="420" y="108"/>
                    </a:lnTo>
                    <a:lnTo>
                      <a:pt x="426" y="114"/>
                    </a:lnTo>
                    <a:lnTo>
                      <a:pt x="426" y="126"/>
                    </a:lnTo>
                    <a:lnTo>
                      <a:pt x="408" y="144"/>
                    </a:lnTo>
                    <a:lnTo>
                      <a:pt x="396" y="150"/>
                    </a:lnTo>
                    <a:lnTo>
                      <a:pt x="384" y="150"/>
                    </a:lnTo>
                    <a:lnTo>
                      <a:pt x="384" y="156"/>
                    </a:lnTo>
                    <a:lnTo>
                      <a:pt x="378" y="162"/>
                    </a:lnTo>
                    <a:lnTo>
                      <a:pt x="378" y="168"/>
                    </a:lnTo>
                    <a:lnTo>
                      <a:pt x="372" y="174"/>
                    </a:lnTo>
                    <a:lnTo>
                      <a:pt x="372" y="180"/>
                    </a:lnTo>
                    <a:lnTo>
                      <a:pt x="360" y="192"/>
                    </a:lnTo>
                    <a:lnTo>
                      <a:pt x="354" y="204"/>
                    </a:lnTo>
                    <a:lnTo>
                      <a:pt x="348" y="234"/>
                    </a:lnTo>
                    <a:lnTo>
                      <a:pt x="342" y="240"/>
                    </a:lnTo>
                    <a:lnTo>
                      <a:pt x="342" y="270"/>
                    </a:lnTo>
                    <a:lnTo>
                      <a:pt x="336" y="288"/>
                    </a:lnTo>
                    <a:lnTo>
                      <a:pt x="330" y="294"/>
                    </a:lnTo>
                    <a:lnTo>
                      <a:pt x="312" y="294"/>
                    </a:lnTo>
                    <a:lnTo>
                      <a:pt x="312" y="324"/>
                    </a:lnTo>
                    <a:lnTo>
                      <a:pt x="306" y="342"/>
                    </a:lnTo>
                    <a:lnTo>
                      <a:pt x="306" y="354"/>
                    </a:lnTo>
                    <a:lnTo>
                      <a:pt x="300" y="360"/>
                    </a:lnTo>
                    <a:lnTo>
                      <a:pt x="288" y="366"/>
                    </a:lnTo>
                    <a:lnTo>
                      <a:pt x="282" y="372"/>
                    </a:lnTo>
                    <a:lnTo>
                      <a:pt x="270" y="378"/>
                    </a:lnTo>
                    <a:lnTo>
                      <a:pt x="258" y="426"/>
                    </a:lnTo>
                    <a:lnTo>
                      <a:pt x="234" y="456"/>
                    </a:lnTo>
                    <a:lnTo>
                      <a:pt x="234" y="486"/>
                    </a:lnTo>
                    <a:lnTo>
                      <a:pt x="228" y="492"/>
                    </a:lnTo>
                    <a:lnTo>
                      <a:pt x="216" y="498"/>
                    </a:lnTo>
                    <a:lnTo>
                      <a:pt x="210" y="510"/>
                    </a:lnTo>
                    <a:lnTo>
                      <a:pt x="210" y="522"/>
                    </a:lnTo>
                    <a:lnTo>
                      <a:pt x="192" y="540"/>
                    </a:lnTo>
                    <a:lnTo>
                      <a:pt x="186" y="540"/>
                    </a:lnTo>
                    <a:lnTo>
                      <a:pt x="180" y="534"/>
                    </a:lnTo>
                    <a:lnTo>
                      <a:pt x="174" y="522"/>
                    </a:lnTo>
                    <a:lnTo>
                      <a:pt x="174" y="516"/>
                    </a:lnTo>
                    <a:lnTo>
                      <a:pt x="168" y="504"/>
                    </a:lnTo>
                    <a:lnTo>
                      <a:pt x="156" y="492"/>
                    </a:lnTo>
                    <a:lnTo>
                      <a:pt x="150" y="480"/>
                    </a:lnTo>
                    <a:lnTo>
                      <a:pt x="138" y="480"/>
                    </a:lnTo>
                    <a:lnTo>
                      <a:pt x="144" y="486"/>
                    </a:lnTo>
                    <a:lnTo>
                      <a:pt x="144" y="498"/>
                    </a:lnTo>
                    <a:lnTo>
                      <a:pt x="138" y="504"/>
                    </a:lnTo>
                    <a:lnTo>
                      <a:pt x="132" y="504"/>
                    </a:lnTo>
                    <a:lnTo>
                      <a:pt x="120" y="498"/>
                    </a:lnTo>
                    <a:lnTo>
                      <a:pt x="114" y="492"/>
                    </a:lnTo>
                    <a:lnTo>
                      <a:pt x="108" y="492"/>
                    </a:lnTo>
                    <a:lnTo>
                      <a:pt x="102" y="498"/>
                    </a:lnTo>
                    <a:lnTo>
                      <a:pt x="90" y="522"/>
                    </a:lnTo>
                    <a:lnTo>
                      <a:pt x="84" y="528"/>
                    </a:lnTo>
                    <a:lnTo>
                      <a:pt x="84" y="534"/>
                    </a:lnTo>
                    <a:lnTo>
                      <a:pt x="18" y="588"/>
                    </a:lnTo>
                    <a:lnTo>
                      <a:pt x="18" y="642"/>
                    </a:lnTo>
                    <a:lnTo>
                      <a:pt x="12" y="654"/>
                    </a:lnTo>
                    <a:lnTo>
                      <a:pt x="12" y="666"/>
                    </a:lnTo>
                    <a:lnTo>
                      <a:pt x="6" y="672"/>
                    </a:lnTo>
                    <a:lnTo>
                      <a:pt x="6" y="678"/>
                    </a:lnTo>
                    <a:lnTo>
                      <a:pt x="0" y="690"/>
                    </a:lnTo>
                    <a:lnTo>
                      <a:pt x="24" y="684"/>
                    </a:lnTo>
                    <a:lnTo>
                      <a:pt x="24" y="708"/>
                    </a:lnTo>
                    <a:lnTo>
                      <a:pt x="36" y="732"/>
                    </a:lnTo>
                    <a:lnTo>
                      <a:pt x="60" y="744"/>
                    </a:lnTo>
                    <a:lnTo>
                      <a:pt x="66" y="750"/>
                    </a:lnTo>
                    <a:lnTo>
                      <a:pt x="84" y="726"/>
                    </a:lnTo>
                    <a:lnTo>
                      <a:pt x="66" y="756"/>
                    </a:lnTo>
                    <a:lnTo>
                      <a:pt x="84" y="786"/>
                    </a:lnTo>
                    <a:lnTo>
                      <a:pt x="102" y="792"/>
                    </a:lnTo>
                    <a:lnTo>
                      <a:pt x="102" y="840"/>
                    </a:lnTo>
                    <a:lnTo>
                      <a:pt x="90" y="840"/>
                    </a:lnTo>
                    <a:lnTo>
                      <a:pt x="90" y="870"/>
                    </a:lnTo>
                    <a:lnTo>
                      <a:pt x="102" y="882"/>
                    </a:lnTo>
                    <a:lnTo>
                      <a:pt x="198" y="882"/>
                    </a:lnTo>
                    <a:lnTo>
                      <a:pt x="216" y="864"/>
                    </a:lnTo>
                    <a:lnTo>
                      <a:pt x="228" y="882"/>
                    </a:lnTo>
                    <a:lnTo>
                      <a:pt x="258" y="882"/>
                    </a:lnTo>
                    <a:lnTo>
                      <a:pt x="270" y="870"/>
                    </a:lnTo>
                    <a:lnTo>
                      <a:pt x="276" y="870"/>
                    </a:lnTo>
                    <a:lnTo>
                      <a:pt x="288" y="876"/>
                    </a:lnTo>
                    <a:lnTo>
                      <a:pt x="294" y="876"/>
                    </a:lnTo>
                    <a:lnTo>
                      <a:pt x="342" y="870"/>
                    </a:lnTo>
                    <a:lnTo>
                      <a:pt x="342" y="888"/>
                    </a:lnTo>
                    <a:lnTo>
                      <a:pt x="372" y="888"/>
                    </a:lnTo>
                    <a:lnTo>
                      <a:pt x="390" y="882"/>
                    </a:lnTo>
                    <a:lnTo>
                      <a:pt x="438" y="882"/>
                    </a:lnTo>
                    <a:lnTo>
                      <a:pt x="450" y="888"/>
                    </a:lnTo>
                    <a:lnTo>
                      <a:pt x="456" y="894"/>
                    </a:lnTo>
                    <a:lnTo>
                      <a:pt x="468" y="894"/>
                    </a:lnTo>
                    <a:lnTo>
                      <a:pt x="474" y="900"/>
                    </a:lnTo>
                    <a:lnTo>
                      <a:pt x="510" y="900"/>
                    </a:lnTo>
                    <a:lnTo>
                      <a:pt x="534" y="924"/>
                    </a:lnTo>
                    <a:lnTo>
                      <a:pt x="540" y="882"/>
                    </a:lnTo>
                    <a:lnTo>
                      <a:pt x="546" y="876"/>
                    </a:lnTo>
                    <a:lnTo>
                      <a:pt x="534" y="864"/>
                    </a:lnTo>
                    <a:lnTo>
                      <a:pt x="534" y="834"/>
                    </a:lnTo>
                    <a:lnTo>
                      <a:pt x="528" y="816"/>
                    </a:lnTo>
                    <a:lnTo>
                      <a:pt x="516" y="810"/>
                    </a:lnTo>
                    <a:lnTo>
                      <a:pt x="510" y="798"/>
                    </a:lnTo>
                    <a:lnTo>
                      <a:pt x="498" y="792"/>
                    </a:lnTo>
                    <a:lnTo>
                      <a:pt x="486" y="780"/>
                    </a:lnTo>
                    <a:lnTo>
                      <a:pt x="474" y="756"/>
                    </a:lnTo>
                    <a:lnTo>
                      <a:pt x="468" y="750"/>
                    </a:lnTo>
                    <a:lnTo>
                      <a:pt x="468" y="708"/>
                    </a:lnTo>
                    <a:lnTo>
                      <a:pt x="462" y="708"/>
                    </a:lnTo>
                    <a:lnTo>
                      <a:pt x="444" y="690"/>
                    </a:lnTo>
                    <a:lnTo>
                      <a:pt x="438" y="690"/>
                    </a:lnTo>
                    <a:lnTo>
                      <a:pt x="438" y="642"/>
                    </a:lnTo>
                    <a:lnTo>
                      <a:pt x="420" y="630"/>
                    </a:lnTo>
                    <a:lnTo>
                      <a:pt x="432" y="618"/>
                    </a:lnTo>
                    <a:lnTo>
                      <a:pt x="432" y="582"/>
                    </a:lnTo>
                    <a:lnTo>
                      <a:pt x="426" y="582"/>
                    </a:lnTo>
                    <a:lnTo>
                      <a:pt x="414" y="576"/>
                    </a:lnTo>
                    <a:lnTo>
                      <a:pt x="414" y="570"/>
                    </a:lnTo>
                    <a:lnTo>
                      <a:pt x="426" y="558"/>
                    </a:lnTo>
                    <a:lnTo>
                      <a:pt x="438" y="552"/>
                    </a:lnTo>
                    <a:lnTo>
                      <a:pt x="444" y="546"/>
                    </a:lnTo>
                    <a:lnTo>
                      <a:pt x="450" y="546"/>
                    </a:lnTo>
                    <a:lnTo>
                      <a:pt x="456" y="510"/>
                    </a:lnTo>
                    <a:lnTo>
                      <a:pt x="462" y="510"/>
                    </a:lnTo>
                    <a:lnTo>
                      <a:pt x="468" y="498"/>
                    </a:lnTo>
                    <a:lnTo>
                      <a:pt x="468" y="480"/>
                    </a:lnTo>
                    <a:lnTo>
                      <a:pt x="474" y="474"/>
                    </a:lnTo>
                    <a:lnTo>
                      <a:pt x="480" y="462"/>
                    </a:lnTo>
                    <a:lnTo>
                      <a:pt x="492" y="450"/>
                    </a:lnTo>
                    <a:lnTo>
                      <a:pt x="498" y="450"/>
                    </a:lnTo>
                    <a:lnTo>
                      <a:pt x="498" y="438"/>
                    </a:lnTo>
                    <a:lnTo>
                      <a:pt x="492" y="420"/>
                    </a:lnTo>
                    <a:lnTo>
                      <a:pt x="486" y="408"/>
                    </a:lnTo>
                    <a:lnTo>
                      <a:pt x="486" y="390"/>
                    </a:lnTo>
                    <a:lnTo>
                      <a:pt x="474" y="366"/>
                    </a:lnTo>
                    <a:lnTo>
                      <a:pt x="462" y="354"/>
                    </a:lnTo>
                    <a:lnTo>
                      <a:pt x="450" y="348"/>
                    </a:lnTo>
                    <a:lnTo>
                      <a:pt x="432" y="336"/>
                    </a:lnTo>
                    <a:lnTo>
                      <a:pt x="420" y="324"/>
                    </a:lnTo>
                    <a:lnTo>
                      <a:pt x="414" y="312"/>
                    </a:lnTo>
                    <a:lnTo>
                      <a:pt x="402" y="300"/>
                    </a:lnTo>
                    <a:lnTo>
                      <a:pt x="390" y="276"/>
                    </a:lnTo>
                    <a:lnTo>
                      <a:pt x="390" y="264"/>
                    </a:lnTo>
                    <a:lnTo>
                      <a:pt x="396" y="258"/>
                    </a:lnTo>
                    <a:lnTo>
                      <a:pt x="408" y="252"/>
                    </a:lnTo>
                    <a:lnTo>
                      <a:pt x="504" y="252"/>
                    </a:lnTo>
                    <a:lnTo>
                      <a:pt x="486" y="234"/>
                    </a:lnTo>
                    <a:lnTo>
                      <a:pt x="480" y="222"/>
                    </a:lnTo>
                    <a:lnTo>
                      <a:pt x="468" y="216"/>
                    </a:lnTo>
                    <a:lnTo>
                      <a:pt x="462" y="204"/>
                    </a:lnTo>
                    <a:lnTo>
                      <a:pt x="462" y="186"/>
                    </a:lnTo>
                    <a:lnTo>
                      <a:pt x="456" y="168"/>
                    </a:lnTo>
                    <a:lnTo>
                      <a:pt x="456" y="132"/>
                    </a:lnTo>
                    <a:lnTo>
                      <a:pt x="462" y="132"/>
                    </a:lnTo>
                    <a:lnTo>
                      <a:pt x="462" y="96"/>
                    </a:lnTo>
                    <a:lnTo>
                      <a:pt x="456" y="84"/>
                    </a:lnTo>
                    <a:lnTo>
                      <a:pt x="444" y="78"/>
                    </a:lnTo>
                    <a:lnTo>
                      <a:pt x="450" y="42"/>
                    </a:lnTo>
                    <a:lnTo>
                      <a:pt x="444" y="42"/>
                    </a:lnTo>
                    <a:lnTo>
                      <a:pt x="438" y="36"/>
                    </a:lnTo>
                    <a:lnTo>
                      <a:pt x="426" y="36"/>
                    </a:lnTo>
                    <a:lnTo>
                      <a:pt x="420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8" name="Burundi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045075" y="4157663"/>
                <a:ext cx="53975" cy="66675"/>
              </a:xfrm>
              <a:custGeom>
                <a:avLst/>
                <a:gdLst>
                  <a:gd name="T0" fmla="*/ 2147483647 w 132"/>
                  <a:gd name="T1" fmla="*/ 2147483647 h 168"/>
                  <a:gd name="T2" fmla="*/ 2147483647 w 132"/>
                  <a:gd name="T3" fmla="*/ 2147483647 h 168"/>
                  <a:gd name="T4" fmla="*/ 2147483647 w 132"/>
                  <a:gd name="T5" fmla="*/ 2147483647 h 168"/>
                  <a:gd name="T6" fmla="*/ 2147483647 w 132"/>
                  <a:gd name="T7" fmla="*/ 2147483647 h 168"/>
                  <a:gd name="T8" fmla="*/ 2147483647 w 132"/>
                  <a:gd name="T9" fmla="*/ 2147483647 h 168"/>
                  <a:gd name="T10" fmla="*/ 2147483647 w 132"/>
                  <a:gd name="T11" fmla="*/ 2147483647 h 168"/>
                  <a:gd name="T12" fmla="*/ 2147483647 w 132"/>
                  <a:gd name="T13" fmla="*/ 2147483647 h 168"/>
                  <a:gd name="T14" fmla="*/ 2147483647 w 132"/>
                  <a:gd name="T15" fmla="*/ 2147483647 h 168"/>
                  <a:gd name="T16" fmla="*/ 2147483647 w 132"/>
                  <a:gd name="T17" fmla="*/ 2147483647 h 168"/>
                  <a:gd name="T18" fmla="*/ 2147483647 w 132"/>
                  <a:gd name="T19" fmla="*/ 2147483647 h 168"/>
                  <a:gd name="T20" fmla="*/ 2147483647 w 132"/>
                  <a:gd name="T21" fmla="*/ 2147483647 h 168"/>
                  <a:gd name="T22" fmla="*/ 2147483647 w 132"/>
                  <a:gd name="T23" fmla="*/ 2147483647 h 168"/>
                  <a:gd name="T24" fmla="*/ 2147483647 w 132"/>
                  <a:gd name="T25" fmla="*/ 2147483647 h 168"/>
                  <a:gd name="T26" fmla="*/ 2147483647 w 132"/>
                  <a:gd name="T27" fmla="*/ 2147483647 h 168"/>
                  <a:gd name="T28" fmla="*/ 2147483647 w 132"/>
                  <a:gd name="T29" fmla="*/ 2147483647 h 168"/>
                  <a:gd name="T30" fmla="*/ 2147483647 w 132"/>
                  <a:gd name="T31" fmla="*/ 2147483647 h 168"/>
                  <a:gd name="T32" fmla="*/ 2147483647 w 132"/>
                  <a:gd name="T33" fmla="*/ 2147483647 h 168"/>
                  <a:gd name="T34" fmla="*/ 2147483647 w 132"/>
                  <a:gd name="T35" fmla="*/ 2147483647 h 168"/>
                  <a:gd name="T36" fmla="*/ 2147483647 w 132"/>
                  <a:gd name="T37" fmla="*/ 2147483647 h 168"/>
                  <a:gd name="T38" fmla="*/ 2147483647 w 132"/>
                  <a:gd name="T39" fmla="*/ 2147483647 h 168"/>
                  <a:gd name="T40" fmla="*/ 2147483647 w 132"/>
                  <a:gd name="T41" fmla="*/ 2147483647 h 168"/>
                  <a:gd name="T42" fmla="*/ 2147483647 w 132"/>
                  <a:gd name="T43" fmla="*/ 2147483647 h 168"/>
                  <a:gd name="T44" fmla="*/ 2147483647 w 132"/>
                  <a:gd name="T45" fmla="*/ 2147483647 h 168"/>
                  <a:gd name="T46" fmla="*/ 2147483647 w 132"/>
                  <a:gd name="T47" fmla="*/ 0 h 168"/>
                  <a:gd name="T48" fmla="*/ 2147483647 w 132"/>
                  <a:gd name="T49" fmla="*/ 0 h 168"/>
                  <a:gd name="T50" fmla="*/ 2147483647 w 132"/>
                  <a:gd name="T51" fmla="*/ 0 h 168"/>
                  <a:gd name="T52" fmla="*/ 2147483647 w 132"/>
                  <a:gd name="T53" fmla="*/ 2147483647 h 168"/>
                  <a:gd name="T54" fmla="*/ 2147483647 w 132"/>
                  <a:gd name="T55" fmla="*/ 2147483647 h 168"/>
                  <a:gd name="T56" fmla="*/ 2147483647 w 132"/>
                  <a:gd name="T57" fmla="*/ 2147483647 h 168"/>
                  <a:gd name="T58" fmla="*/ 2147483647 w 132"/>
                  <a:gd name="T59" fmla="*/ 2147483647 h 168"/>
                  <a:gd name="T60" fmla="*/ 2147483647 w 132"/>
                  <a:gd name="T61" fmla="*/ 2147483647 h 168"/>
                  <a:gd name="T62" fmla="*/ 2147483647 w 132"/>
                  <a:gd name="T63" fmla="*/ 2147483647 h 168"/>
                  <a:gd name="T64" fmla="*/ 0 w 132"/>
                  <a:gd name="T65" fmla="*/ 2147483647 h 168"/>
                  <a:gd name="T66" fmla="*/ 2147483647 w 132"/>
                  <a:gd name="T67" fmla="*/ 2147483647 h 168"/>
                  <a:gd name="T68" fmla="*/ 2147483647 w 132"/>
                  <a:gd name="T69" fmla="*/ 2147483647 h 168"/>
                  <a:gd name="T70" fmla="*/ 2147483647 w 132"/>
                  <a:gd name="T71" fmla="*/ 2147483647 h 168"/>
                  <a:gd name="T72" fmla="*/ 2147483647 w 132"/>
                  <a:gd name="T73" fmla="*/ 2147483647 h 168"/>
                  <a:gd name="T74" fmla="*/ 2147483647 w 132"/>
                  <a:gd name="T75" fmla="*/ 2147483647 h 1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2"/>
                  <a:gd name="T115" fmla="*/ 0 h 168"/>
                  <a:gd name="T116" fmla="*/ 132 w 132"/>
                  <a:gd name="T117" fmla="*/ 168 h 16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2" h="168">
                    <a:moveTo>
                      <a:pt x="36" y="72"/>
                    </a:moveTo>
                    <a:lnTo>
                      <a:pt x="36" y="96"/>
                    </a:lnTo>
                    <a:lnTo>
                      <a:pt x="30" y="102"/>
                    </a:lnTo>
                    <a:lnTo>
                      <a:pt x="30" y="138"/>
                    </a:lnTo>
                    <a:lnTo>
                      <a:pt x="36" y="156"/>
                    </a:lnTo>
                    <a:lnTo>
                      <a:pt x="42" y="168"/>
                    </a:lnTo>
                    <a:lnTo>
                      <a:pt x="54" y="168"/>
                    </a:lnTo>
                    <a:lnTo>
                      <a:pt x="60" y="162"/>
                    </a:lnTo>
                    <a:lnTo>
                      <a:pt x="72" y="156"/>
                    </a:lnTo>
                    <a:lnTo>
                      <a:pt x="84" y="144"/>
                    </a:lnTo>
                    <a:lnTo>
                      <a:pt x="90" y="132"/>
                    </a:lnTo>
                    <a:lnTo>
                      <a:pt x="90" y="114"/>
                    </a:lnTo>
                    <a:lnTo>
                      <a:pt x="96" y="102"/>
                    </a:lnTo>
                    <a:lnTo>
                      <a:pt x="114" y="84"/>
                    </a:lnTo>
                    <a:lnTo>
                      <a:pt x="126" y="84"/>
                    </a:lnTo>
                    <a:lnTo>
                      <a:pt x="120" y="72"/>
                    </a:lnTo>
                    <a:lnTo>
                      <a:pt x="132" y="66"/>
                    </a:lnTo>
                    <a:lnTo>
                      <a:pt x="132" y="48"/>
                    </a:lnTo>
                    <a:lnTo>
                      <a:pt x="114" y="48"/>
                    </a:lnTo>
                    <a:lnTo>
                      <a:pt x="108" y="42"/>
                    </a:lnTo>
                    <a:lnTo>
                      <a:pt x="102" y="42"/>
                    </a:lnTo>
                    <a:lnTo>
                      <a:pt x="102" y="24"/>
                    </a:lnTo>
                    <a:lnTo>
                      <a:pt x="108" y="12"/>
                    </a:lnTo>
                    <a:lnTo>
                      <a:pt x="108" y="0"/>
                    </a:lnTo>
                    <a:lnTo>
                      <a:pt x="120" y="0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48" y="30"/>
                    </a:lnTo>
                    <a:lnTo>
                      <a:pt x="42" y="36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18" y="18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18" y="54"/>
                    </a:lnTo>
                    <a:lnTo>
                      <a:pt x="30" y="60"/>
                    </a:lnTo>
                    <a:lnTo>
                      <a:pt x="36" y="66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89" name="Burkina Fas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057650" y="3590926"/>
                <a:ext cx="230188" cy="180975"/>
              </a:xfrm>
              <a:custGeom>
                <a:avLst/>
                <a:gdLst>
                  <a:gd name="T0" fmla="*/ 2147483647 w 570"/>
                  <a:gd name="T1" fmla="*/ 2147483647 h 450"/>
                  <a:gd name="T2" fmla="*/ 2147483647 w 570"/>
                  <a:gd name="T3" fmla="*/ 2147483647 h 450"/>
                  <a:gd name="T4" fmla="*/ 2147483647 w 570"/>
                  <a:gd name="T5" fmla="*/ 2147483647 h 450"/>
                  <a:gd name="T6" fmla="*/ 2147483647 w 570"/>
                  <a:gd name="T7" fmla="*/ 2147483647 h 450"/>
                  <a:gd name="T8" fmla="*/ 2147483647 w 570"/>
                  <a:gd name="T9" fmla="*/ 2147483647 h 450"/>
                  <a:gd name="T10" fmla="*/ 2147483647 w 570"/>
                  <a:gd name="T11" fmla="*/ 2147483647 h 450"/>
                  <a:gd name="T12" fmla="*/ 2147483647 w 570"/>
                  <a:gd name="T13" fmla="*/ 2147483647 h 450"/>
                  <a:gd name="T14" fmla="*/ 2147483647 w 570"/>
                  <a:gd name="T15" fmla="*/ 2147483647 h 450"/>
                  <a:gd name="T16" fmla="*/ 2147483647 w 570"/>
                  <a:gd name="T17" fmla="*/ 2147483647 h 450"/>
                  <a:gd name="T18" fmla="*/ 2147483647 w 570"/>
                  <a:gd name="T19" fmla="*/ 2147483647 h 450"/>
                  <a:gd name="T20" fmla="*/ 2147483647 w 570"/>
                  <a:gd name="T21" fmla="*/ 2147483647 h 450"/>
                  <a:gd name="T22" fmla="*/ 2147483647 w 570"/>
                  <a:gd name="T23" fmla="*/ 2147483647 h 450"/>
                  <a:gd name="T24" fmla="*/ 2147483647 w 570"/>
                  <a:gd name="T25" fmla="*/ 2147483647 h 450"/>
                  <a:gd name="T26" fmla="*/ 2147483647 w 570"/>
                  <a:gd name="T27" fmla="*/ 2147483647 h 450"/>
                  <a:gd name="T28" fmla="*/ 2147483647 w 570"/>
                  <a:gd name="T29" fmla="*/ 2147483647 h 450"/>
                  <a:gd name="T30" fmla="*/ 2147483647 w 570"/>
                  <a:gd name="T31" fmla="*/ 2147483647 h 450"/>
                  <a:gd name="T32" fmla="*/ 2147483647 w 570"/>
                  <a:gd name="T33" fmla="*/ 2147483647 h 450"/>
                  <a:gd name="T34" fmla="*/ 2147483647 w 570"/>
                  <a:gd name="T35" fmla="*/ 2147483647 h 450"/>
                  <a:gd name="T36" fmla="*/ 2147483647 w 570"/>
                  <a:gd name="T37" fmla="*/ 2147483647 h 450"/>
                  <a:gd name="T38" fmla="*/ 2147483647 w 570"/>
                  <a:gd name="T39" fmla="*/ 2147483647 h 450"/>
                  <a:gd name="T40" fmla="*/ 2147483647 w 570"/>
                  <a:gd name="T41" fmla="*/ 2147483647 h 450"/>
                  <a:gd name="T42" fmla="*/ 2147483647 w 570"/>
                  <a:gd name="T43" fmla="*/ 2147483647 h 450"/>
                  <a:gd name="T44" fmla="*/ 2147483647 w 570"/>
                  <a:gd name="T45" fmla="*/ 2147483647 h 450"/>
                  <a:gd name="T46" fmla="*/ 2147483647 w 570"/>
                  <a:gd name="T47" fmla="*/ 2147483647 h 450"/>
                  <a:gd name="T48" fmla="*/ 2147483647 w 570"/>
                  <a:gd name="T49" fmla="*/ 2147483647 h 450"/>
                  <a:gd name="T50" fmla="*/ 2147483647 w 570"/>
                  <a:gd name="T51" fmla="*/ 2147483647 h 450"/>
                  <a:gd name="T52" fmla="*/ 2147483647 w 570"/>
                  <a:gd name="T53" fmla="*/ 2147483647 h 450"/>
                  <a:gd name="T54" fmla="*/ 2147483647 w 570"/>
                  <a:gd name="T55" fmla="*/ 2147483647 h 450"/>
                  <a:gd name="T56" fmla="*/ 2147483647 w 570"/>
                  <a:gd name="T57" fmla="*/ 2147483647 h 450"/>
                  <a:gd name="T58" fmla="*/ 2147483647 w 570"/>
                  <a:gd name="T59" fmla="*/ 2147483647 h 450"/>
                  <a:gd name="T60" fmla="*/ 2147483647 w 570"/>
                  <a:gd name="T61" fmla="*/ 2147483647 h 450"/>
                  <a:gd name="T62" fmla="*/ 2147483647 w 570"/>
                  <a:gd name="T63" fmla="*/ 2147483647 h 450"/>
                  <a:gd name="T64" fmla="*/ 2147483647 w 570"/>
                  <a:gd name="T65" fmla="*/ 2147483647 h 450"/>
                  <a:gd name="T66" fmla="*/ 2147483647 w 570"/>
                  <a:gd name="T67" fmla="*/ 0 h 450"/>
                  <a:gd name="T68" fmla="*/ 2147483647 w 570"/>
                  <a:gd name="T69" fmla="*/ 2147483647 h 450"/>
                  <a:gd name="T70" fmla="*/ 2147483647 w 570"/>
                  <a:gd name="T71" fmla="*/ 2147483647 h 450"/>
                  <a:gd name="T72" fmla="*/ 2147483647 w 570"/>
                  <a:gd name="T73" fmla="*/ 2147483647 h 450"/>
                  <a:gd name="T74" fmla="*/ 2147483647 w 570"/>
                  <a:gd name="T75" fmla="*/ 2147483647 h 450"/>
                  <a:gd name="T76" fmla="*/ 2147483647 w 570"/>
                  <a:gd name="T77" fmla="*/ 2147483647 h 450"/>
                  <a:gd name="T78" fmla="*/ 2147483647 w 570"/>
                  <a:gd name="T79" fmla="*/ 2147483647 h 450"/>
                  <a:gd name="T80" fmla="*/ 2147483647 w 570"/>
                  <a:gd name="T81" fmla="*/ 2147483647 h 450"/>
                  <a:gd name="T82" fmla="*/ 2147483647 w 570"/>
                  <a:gd name="T83" fmla="*/ 2147483647 h 450"/>
                  <a:gd name="T84" fmla="*/ 2147483647 w 570"/>
                  <a:gd name="T85" fmla="*/ 2147483647 h 450"/>
                  <a:gd name="T86" fmla="*/ 2147483647 w 570"/>
                  <a:gd name="T87" fmla="*/ 2147483647 h 450"/>
                  <a:gd name="T88" fmla="*/ 2147483647 w 570"/>
                  <a:gd name="T89" fmla="*/ 2147483647 h 450"/>
                  <a:gd name="T90" fmla="*/ 2147483647 w 570"/>
                  <a:gd name="T91" fmla="*/ 2147483647 h 450"/>
                  <a:gd name="T92" fmla="*/ 2147483647 w 570"/>
                  <a:gd name="T93" fmla="*/ 2147483647 h 450"/>
                  <a:gd name="T94" fmla="*/ 2147483647 w 570"/>
                  <a:gd name="T95" fmla="*/ 2147483647 h 450"/>
                  <a:gd name="T96" fmla="*/ 2147483647 w 570"/>
                  <a:gd name="T97" fmla="*/ 2147483647 h 450"/>
                  <a:gd name="T98" fmla="*/ 2147483647 w 570"/>
                  <a:gd name="T99" fmla="*/ 2147483647 h 450"/>
                  <a:gd name="T100" fmla="*/ 2147483647 w 570"/>
                  <a:gd name="T101" fmla="*/ 2147483647 h 450"/>
                  <a:gd name="T102" fmla="*/ 2147483647 w 570"/>
                  <a:gd name="T103" fmla="*/ 2147483647 h 45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70"/>
                  <a:gd name="T157" fmla="*/ 0 h 450"/>
                  <a:gd name="T158" fmla="*/ 570 w 570"/>
                  <a:gd name="T159" fmla="*/ 450 h 45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70" h="450">
                    <a:moveTo>
                      <a:pt x="0" y="312"/>
                    </a:moveTo>
                    <a:lnTo>
                      <a:pt x="6" y="366"/>
                    </a:lnTo>
                    <a:lnTo>
                      <a:pt x="6" y="390"/>
                    </a:lnTo>
                    <a:lnTo>
                      <a:pt x="30" y="384"/>
                    </a:lnTo>
                    <a:lnTo>
                      <a:pt x="30" y="390"/>
                    </a:lnTo>
                    <a:lnTo>
                      <a:pt x="36" y="396"/>
                    </a:lnTo>
                    <a:lnTo>
                      <a:pt x="36" y="408"/>
                    </a:lnTo>
                    <a:lnTo>
                      <a:pt x="42" y="420"/>
                    </a:lnTo>
                    <a:lnTo>
                      <a:pt x="54" y="426"/>
                    </a:lnTo>
                    <a:lnTo>
                      <a:pt x="60" y="432"/>
                    </a:lnTo>
                    <a:lnTo>
                      <a:pt x="72" y="432"/>
                    </a:lnTo>
                    <a:lnTo>
                      <a:pt x="78" y="438"/>
                    </a:lnTo>
                    <a:lnTo>
                      <a:pt x="90" y="438"/>
                    </a:lnTo>
                    <a:lnTo>
                      <a:pt x="96" y="432"/>
                    </a:lnTo>
                    <a:lnTo>
                      <a:pt x="96" y="426"/>
                    </a:lnTo>
                    <a:lnTo>
                      <a:pt x="120" y="414"/>
                    </a:lnTo>
                    <a:lnTo>
                      <a:pt x="150" y="414"/>
                    </a:lnTo>
                    <a:lnTo>
                      <a:pt x="168" y="420"/>
                    </a:lnTo>
                    <a:lnTo>
                      <a:pt x="186" y="438"/>
                    </a:lnTo>
                    <a:lnTo>
                      <a:pt x="186" y="450"/>
                    </a:lnTo>
                    <a:lnTo>
                      <a:pt x="204" y="444"/>
                    </a:lnTo>
                    <a:lnTo>
                      <a:pt x="198" y="450"/>
                    </a:lnTo>
                    <a:lnTo>
                      <a:pt x="198" y="396"/>
                    </a:lnTo>
                    <a:lnTo>
                      <a:pt x="192" y="366"/>
                    </a:lnTo>
                    <a:lnTo>
                      <a:pt x="186" y="366"/>
                    </a:lnTo>
                    <a:lnTo>
                      <a:pt x="186" y="348"/>
                    </a:lnTo>
                    <a:lnTo>
                      <a:pt x="192" y="336"/>
                    </a:lnTo>
                    <a:lnTo>
                      <a:pt x="198" y="330"/>
                    </a:lnTo>
                    <a:lnTo>
                      <a:pt x="354" y="330"/>
                    </a:lnTo>
                    <a:lnTo>
                      <a:pt x="378" y="318"/>
                    </a:lnTo>
                    <a:lnTo>
                      <a:pt x="396" y="324"/>
                    </a:lnTo>
                    <a:lnTo>
                      <a:pt x="414" y="324"/>
                    </a:lnTo>
                    <a:lnTo>
                      <a:pt x="438" y="330"/>
                    </a:lnTo>
                    <a:lnTo>
                      <a:pt x="456" y="330"/>
                    </a:lnTo>
                    <a:lnTo>
                      <a:pt x="462" y="318"/>
                    </a:lnTo>
                    <a:lnTo>
                      <a:pt x="474" y="318"/>
                    </a:lnTo>
                    <a:lnTo>
                      <a:pt x="480" y="306"/>
                    </a:lnTo>
                    <a:lnTo>
                      <a:pt x="498" y="288"/>
                    </a:lnTo>
                    <a:lnTo>
                      <a:pt x="528" y="288"/>
                    </a:lnTo>
                    <a:lnTo>
                      <a:pt x="534" y="294"/>
                    </a:lnTo>
                    <a:lnTo>
                      <a:pt x="534" y="282"/>
                    </a:lnTo>
                    <a:lnTo>
                      <a:pt x="540" y="282"/>
                    </a:lnTo>
                    <a:lnTo>
                      <a:pt x="546" y="276"/>
                    </a:lnTo>
                    <a:lnTo>
                      <a:pt x="558" y="276"/>
                    </a:lnTo>
                    <a:lnTo>
                      <a:pt x="564" y="258"/>
                    </a:lnTo>
                    <a:lnTo>
                      <a:pt x="570" y="252"/>
                    </a:lnTo>
                    <a:lnTo>
                      <a:pt x="564" y="252"/>
                    </a:lnTo>
                    <a:lnTo>
                      <a:pt x="540" y="216"/>
                    </a:lnTo>
                    <a:lnTo>
                      <a:pt x="564" y="210"/>
                    </a:lnTo>
                    <a:lnTo>
                      <a:pt x="558" y="198"/>
                    </a:lnTo>
                    <a:lnTo>
                      <a:pt x="546" y="186"/>
                    </a:lnTo>
                    <a:lnTo>
                      <a:pt x="534" y="186"/>
                    </a:lnTo>
                    <a:lnTo>
                      <a:pt x="522" y="198"/>
                    </a:lnTo>
                    <a:lnTo>
                      <a:pt x="504" y="198"/>
                    </a:lnTo>
                    <a:lnTo>
                      <a:pt x="498" y="186"/>
                    </a:lnTo>
                    <a:lnTo>
                      <a:pt x="486" y="180"/>
                    </a:lnTo>
                    <a:lnTo>
                      <a:pt x="462" y="156"/>
                    </a:lnTo>
                    <a:lnTo>
                      <a:pt x="462" y="150"/>
                    </a:lnTo>
                    <a:lnTo>
                      <a:pt x="480" y="132"/>
                    </a:lnTo>
                    <a:lnTo>
                      <a:pt x="468" y="132"/>
                    </a:lnTo>
                    <a:lnTo>
                      <a:pt x="468" y="114"/>
                    </a:lnTo>
                    <a:lnTo>
                      <a:pt x="444" y="114"/>
                    </a:lnTo>
                    <a:lnTo>
                      <a:pt x="432" y="108"/>
                    </a:lnTo>
                    <a:lnTo>
                      <a:pt x="420" y="84"/>
                    </a:lnTo>
                    <a:lnTo>
                      <a:pt x="420" y="60"/>
                    </a:lnTo>
                    <a:lnTo>
                      <a:pt x="414" y="48"/>
                    </a:lnTo>
                    <a:lnTo>
                      <a:pt x="414" y="12"/>
                    </a:lnTo>
                    <a:lnTo>
                      <a:pt x="390" y="0"/>
                    </a:lnTo>
                    <a:lnTo>
                      <a:pt x="342" y="0"/>
                    </a:lnTo>
                    <a:lnTo>
                      <a:pt x="324" y="18"/>
                    </a:lnTo>
                    <a:lnTo>
                      <a:pt x="300" y="18"/>
                    </a:lnTo>
                    <a:lnTo>
                      <a:pt x="282" y="42"/>
                    </a:lnTo>
                    <a:lnTo>
                      <a:pt x="258" y="42"/>
                    </a:lnTo>
                    <a:lnTo>
                      <a:pt x="258" y="60"/>
                    </a:lnTo>
                    <a:lnTo>
                      <a:pt x="252" y="66"/>
                    </a:lnTo>
                    <a:lnTo>
                      <a:pt x="252" y="72"/>
                    </a:lnTo>
                    <a:lnTo>
                      <a:pt x="240" y="72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16" y="66"/>
                    </a:lnTo>
                    <a:lnTo>
                      <a:pt x="210" y="78"/>
                    </a:lnTo>
                    <a:lnTo>
                      <a:pt x="198" y="84"/>
                    </a:lnTo>
                    <a:lnTo>
                      <a:pt x="192" y="96"/>
                    </a:lnTo>
                    <a:lnTo>
                      <a:pt x="186" y="102"/>
                    </a:lnTo>
                    <a:lnTo>
                      <a:pt x="186" y="108"/>
                    </a:lnTo>
                    <a:lnTo>
                      <a:pt x="168" y="108"/>
                    </a:lnTo>
                    <a:lnTo>
                      <a:pt x="168" y="144"/>
                    </a:lnTo>
                    <a:lnTo>
                      <a:pt x="144" y="150"/>
                    </a:lnTo>
                    <a:lnTo>
                      <a:pt x="114" y="120"/>
                    </a:lnTo>
                    <a:lnTo>
                      <a:pt x="96" y="150"/>
                    </a:lnTo>
                    <a:lnTo>
                      <a:pt x="102" y="156"/>
                    </a:lnTo>
                    <a:lnTo>
                      <a:pt x="102" y="186"/>
                    </a:lnTo>
                    <a:lnTo>
                      <a:pt x="84" y="186"/>
                    </a:lnTo>
                    <a:lnTo>
                      <a:pt x="84" y="216"/>
                    </a:lnTo>
                    <a:lnTo>
                      <a:pt x="78" y="222"/>
                    </a:lnTo>
                    <a:lnTo>
                      <a:pt x="72" y="222"/>
                    </a:lnTo>
                    <a:lnTo>
                      <a:pt x="78" y="228"/>
                    </a:lnTo>
                    <a:lnTo>
                      <a:pt x="78" y="240"/>
                    </a:lnTo>
                    <a:lnTo>
                      <a:pt x="42" y="240"/>
                    </a:lnTo>
                    <a:lnTo>
                      <a:pt x="36" y="246"/>
                    </a:lnTo>
                    <a:lnTo>
                      <a:pt x="30" y="246"/>
                    </a:lnTo>
                    <a:lnTo>
                      <a:pt x="12" y="258"/>
                    </a:lnTo>
                    <a:lnTo>
                      <a:pt x="36" y="288"/>
                    </a:lnTo>
                    <a:lnTo>
                      <a:pt x="24" y="312"/>
                    </a:lnTo>
                    <a:lnTo>
                      <a:pt x="0" y="31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90" name="Botswan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79963" y="4654551"/>
                <a:ext cx="260350" cy="293688"/>
              </a:xfrm>
              <a:custGeom>
                <a:avLst/>
                <a:gdLst>
                  <a:gd name="T0" fmla="*/ 2147483647 w 648"/>
                  <a:gd name="T1" fmla="*/ 2147483647 h 732"/>
                  <a:gd name="T2" fmla="*/ 2147483647 w 648"/>
                  <a:gd name="T3" fmla="*/ 2147483647 h 732"/>
                  <a:gd name="T4" fmla="*/ 2147483647 w 648"/>
                  <a:gd name="T5" fmla="*/ 2147483647 h 732"/>
                  <a:gd name="T6" fmla="*/ 2147483647 w 648"/>
                  <a:gd name="T7" fmla="*/ 2147483647 h 732"/>
                  <a:gd name="T8" fmla="*/ 2147483647 w 648"/>
                  <a:gd name="T9" fmla="*/ 2147483647 h 732"/>
                  <a:gd name="T10" fmla="*/ 2147483647 w 648"/>
                  <a:gd name="T11" fmla="*/ 2147483647 h 732"/>
                  <a:gd name="T12" fmla="*/ 2147483647 w 648"/>
                  <a:gd name="T13" fmla="*/ 2147483647 h 732"/>
                  <a:gd name="T14" fmla="*/ 2147483647 w 648"/>
                  <a:gd name="T15" fmla="*/ 2147483647 h 732"/>
                  <a:gd name="T16" fmla="*/ 2147483647 w 648"/>
                  <a:gd name="T17" fmla="*/ 2147483647 h 732"/>
                  <a:gd name="T18" fmla="*/ 2147483647 w 648"/>
                  <a:gd name="T19" fmla="*/ 2147483647 h 732"/>
                  <a:gd name="T20" fmla="*/ 2147483647 w 648"/>
                  <a:gd name="T21" fmla="*/ 2147483647 h 732"/>
                  <a:gd name="T22" fmla="*/ 2147483647 w 648"/>
                  <a:gd name="T23" fmla="*/ 2147483647 h 732"/>
                  <a:gd name="T24" fmla="*/ 2147483647 w 648"/>
                  <a:gd name="T25" fmla="*/ 2147483647 h 732"/>
                  <a:gd name="T26" fmla="*/ 2147483647 w 648"/>
                  <a:gd name="T27" fmla="*/ 2147483647 h 732"/>
                  <a:gd name="T28" fmla="*/ 2147483647 w 648"/>
                  <a:gd name="T29" fmla="*/ 2147483647 h 732"/>
                  <a:gd name="T30" fmla="*/ 2147483647 w 648"/>
                  <a:gd name="T31" fmla="*/ 2147483647 h 732"/>
                  <a:gd name="T32" fmla="*/ 2147483647 w 648"/>
                  <a:gd name="T33" fmla="*/ 2147483647 h 732"/>
                  <a:gd name="T34" fmla="*/ 2147483647 w 648"/>
                  <a:gd name="T35" fmla="*/ 2147483647 h 732"/>
                  <a:gd name="T36" fmla="*/ 2147483647 w 648"/>
                  <a:gd name="T37" fmla="*/ 2147483647 h 732"/>
                  <a:gd name="T38" fmla="*/ 2147483647 w 648"/>
                  <a:gd name="T39" fmla="*/ 2147483647 h 732"/>
                  <a:gd name="T40" fmla="*/ 2147483647 w 648"/>
                  <a:gd name="T41" fmla="*/ 2147483647 h 732"/>
                  <a:gd name="T42" fmla="*/ 2147483647 w 648"/>
                  <a:gd name="T43" fmla="*/ 2147483647 h 732"/>
                  <a:gd name="T44" fmla="*/ 2147483647 w 648"/>
                  <a:gd name="T45" fmla="*/ 2147483647 h 732"/>
                  <a:gd name="T46" fmla="*/ 2147483647 w 648"/>
                  <a:gd name="T47" fmla="*/ 2147483647 h 732"/>
                  <a:gd name="T48" fmla="*/ 2147483647 w 648"/>
                  <a:gd name="T49" fmla="*/ 2147483647 h 732"/>
                  <a:gd name="T50" fmla="*/ 2147483647 w 648"/>
                  <a:gd name="T51" fmla="*/ 2147483647 h 732"/>
                  <a:gd name="T52" fmla="*/ 2147483647 w 648"/>
                  <a:gd name="T53" fmla="*/ 2147483647 h 732"/>
                  <a:gd name="T54" fmla="*/ 2147483647 w 648"/>
                  <a:gd name="T55" fmla="*/ 2147483647 h 732"/>
                  <a:gd name="T56" fmla="*/ 2147483647 w 648"/>
                  <a:gd name="T57" fmla="*/ 2147483647 h 732"/>
                  <a:gd name="T58" fmla="*/ 2147483647 w 648"/>
                  <a:gd name="T59" fmla="*/ 2147483647 h 732"/>
                  <a:gd name="T60" fmla="*/ 2147483647 w 648"/>
                  <a:gd name="T61" fmla="*/ 2147483647 h 732"/>
                  <a:gd name="T62" fmla="*/ 2147483647 w 648"/>
                  <a:gd name="T63" fmla="*/ 2147483647 h 732"/>
                  <a:gd name="T64" fmla="*/ 2147483647 w 648"/>
                  <a:gd name="T65" fmla="*/ 2147483647 h 732"/>
                  <a:gd name="T66" fmla="*/ 2147483647 w 648"/>
                  <a:gd name="T67" fmla="*/ 2147483647 h 732"/>
                  <a:gd name="T68" fmla="*/ 2147483647 w 648"/>
                  <a:gd name="T69" fmla="*/ 2147483647 h 732"/>
                  <a:gd name="T70" fmla="*/ 2147483647 w 648"/>
                  <a:gd name="T71" fmla="*/ 2147483647 h 732"/>
                  <a:gd name="T72" fmla="*/ 2147483647 w 648"/>
                  <a:gd name="T73" fmla="*/ 2147483647 h 732"/>
                  <a:gd name="T74" fmla="*/ 2147483647 w 648"/>
                  <a:gd name="T75" fmla="*/ 2147483647 h 732"/>
                  <a:gd name="T76" fmla="*/ 2147483647 w 648"/>
                  <a:gd name="T77" fmla="*/ 2147483647 h 732"/>
                  <a:gd name="T78" fmla="*/ 2147483647 w 648"/>
                  <a:gd name="T79" fmla="*/ 2147483647 h 732"/>
                  <a:gd name="T80" fmla="*/ 2147483647 w 648"/>
                  <a:gd name="T81" fmla="*/ 2147483647 h 732"/>
                  <a:gd name="T82" fmla="*/ 2147483647 w 648"/>
                  <a:gd name="T83" fmla="*/ 2147483647 h 732"/>
                  <a:gd name="T84" fmla="*/ 2147483647 w 648"/>
                  <a:gd name="T85" fmla="*/ 2147483647 h 732"/>
                  <a:gd name="T86" fmla="*/ 2147483647 w 648"/>
                  <a:gd name="T87" fmla="*/ 2147483647 h 732"/>
                  <a:gd name="T88" fmla="*/ 2147483647 w 648"/>
                  <a:gd name="T89" fmla="*/ 2147483647 h 732"/>
                  <a:gd name="T90" fmla="*/ 2147483647 w 648"/>
                  <a:gd name="T91" fmla="*/ 2147483647 h 732"/>
                  <a:gd name="T92" fmla="*/ 2147483647 w 648"/>
                  <a:gd name="T93" fmla="*/ 2147483647 h 732"/>
                  <a:gd name="T94" fmla="*/ 2147483647 w 648"/>
                  <a:gd name="T95" fmla="*/ 0 h 732"/>
                  <a:gd name="T96" fmla="*/ 2147483647 w 648"/>
                  <a:gd name="T97" fmla="*/ 2147483647 h 732"/>
                  <a:gd name="T98" fmla="*/ 2147483647 w 648"/>
                  <a:gd name="T99" fmla="*/ 2147483647 h 732"/>
                  <a:gd name="T100" fmla="*/ 2147483647 w 648"/>
                  <a:gd name="T101" fmla="*/ 2147483647 h 732"/>
                  <a:gd name="T102" fmla="*/ 2147483647 w 648"/>
                  <a:gd name="T103" fmla="*/ 2147483647 h 732"/>
                  <a:gd name="T104" fmla="*/ 2147483647 w 648"/>
                  <a:gd name="T105" fmla="*/ 2147483647 h 732"/>
                  <a:gd name="T106" fmla="*/ 2147483647 w 648"/>
                  <a:gd name="T107" fmla="*/ 2147483647 h 732"/>
                  <a:gd name="T108" fmla="*/ 2147483647 w 648"/>
                  <a:gd name="T109" fmla="*/ 2147483647 h 732"/>
                  <a:gd name="T110" fmla="*/ 2147483647 w 648"/>
                  <a:gd name="T111" fmla="*/ 2147483647 h 732"/>
                  <a:gd name="T112" fmla="*/ 2147483647 w 648"/>
                  <a:gd name="T113" fmla="*/ 2147483647 h 732"/>
                  <a:gd name="T114" fmla="*/ 0 w 648"/>
                  <a:gd name="T115" fmla="*/ 2147483647 h 73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48"/>
                  <a:gd name="T175" fmla="*/ 0 h 732"/>
                  <a:gd name="T176" fmla="*/ 648 w 648"/>
                  <a:gd name="T177" fmla="*/ 732 h 73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48" h="732">
                    <a:moveTo>
                      <a:pt x="0" y="570"/>
                    </a:moveTo>
                    <a:lnTo>
                      <a:pt x="12" y="576"/>
                    </a:lnTo>
                    <a:lnTo>
                      <a:pt x="18" y="582"/>
                    </a:lnTo>
                    <a:lnTo>
                      <a:pt x="30" y="588"/>
                    </a:lnTo>
                    <a:lnTo>
                      <a:pt x="36" y="594"/>
                    </a:lnTo>
                    <a:lnTo>
                      <a:pt x="42" y="612"/>
                    </a:lnTo>
                    <a:lnTo>
                      <a:pt x="48" y="624"/>
                    </a:lnTo>
                    <a:lnTo>
                      <a:pt x="48" y="642"/>
                    </a:lnTo>
                    <a:lnTo>
                      <a:pt x="54" y="648"/>
                    </a:lnTo>
                    <a:lnTo>
                      <a:pt x="54" y="672"/>
                    </a:lnTo>
                    <a:lnTo>
                      <a:pt x="48" y="684"/>
                    </a:lnTo>
                    <a:lnTo>
                      <a:pt x="48" y="690"/>
                    </a:lnTo>
                    <a:lnTo>
                      <a:pt x="42" y="702"/>
                    </a:lnTo>
                    <a:lnTo>
                      <a:pt x="42" y="732"/>
                    </a:lnTo>
                    <a:lnTo>
                      <a:pt x="120" y="732"/>
                    </a:lnTo>
                    <a:lnTo>
                      <a:pt x="120" y="714"/>
                    </a:lnTo>
                    <a:lnTo>
                      <a:pt x="144" y="714"/>
                    </a:lnTo>
                    <a:lnTo>
                      <a:pt x="144" y="708"/>
                    </a:lnTo>
                    <a:lnTo>
                      <a:pt x="150" y="702"/>
                    </a:lnTo>
                    <a:lnTo>
                      <a:pt x="156" y="690"/>
                    </a:lnTo>
                    <a:lnTo>
                      <a:pt x="162" y="684"/>
                    </a:lnTo>
                    <a:lnTo>
                      <a:pt x="168" y="684"/>
                    </a:lnTo>
                    <a:lnTo>
                      <a:pt x="174" y="678"/>
                    </a:lnTo>
                    <a:lnTo>
                      <a:pt x="186" y="678"/>
                    </a:lnTo>
                    <a:lnTo>
                      <a:pt x="186" y="654"/>
                    </a:lnTo>
                    <a:lnTo>
                      <a:pt x="192" y="642"/>
                    </a:lnTo>
                    <a:lnTo>
                      <a:pt x="192" y="630"/>
                    </a:lnTo>
                    <a:lnTo>
                      <a:pt x="198" y="618"/>
                    </a:lnTo>
                    <a:lnTo>
                      <a:pt x="204" y="612"/>
                    </a:lnTo>
                    <a:lnTo>
                      <a:pt x="216" y="606"/>
                    </a:lnTo>
                    <a:lnTo>
                      <a:pt x="228" y="606"/>
                    </a:lnTo>
                    <a:lnTo>
                      <a:pt x="240" y="612"/>
                    </a:lnTo>
                    <a:lnTo>
                      <a:pt x="246" y="618"/>
                    </a:lnTo>
                    <a:lnTo>
                      <a:pt x="258" y="624"/>
                    </a:lnTo>
                    <a:lnTo>
                      <a:pt x="270" y="636"/>
                    </a:lnTo>
                    <a:lnTo>
                      <a:pt x="300" y="636"/>
                    </a:lnTo>
                    <a:lnTo>
                      <a:pt x="306" y="642"/>
                    </a:lnTo>
                    <a:lnTo>
                      <a:pt x="318" y="648"/>
                    </a:lnTo>
                    <a:lnTo>
                      <a:pt x="324" y="654"/>
                    </a:lnTo>
                    <a:lnTo>
                      <a:pt x="336" y="654"/>
                    </a:lnTo>
                    <a:lnTo>
                      <a:pt x="348" y="648"/>
                    </a:lnTo>
                    <a:lnTo>
                      <a:pt x="354" y="642"/>
                    </a:lnTo>
                    <a:lnTo>
                      <a:pt x="360" y="648"/>
                    </a:lnTo>
                    <a:lnTo>
                      <a:pt x="372" y="648"/>
                    </a:lnTo>
                    <a:lnTo>
                      <a:pt x="384" y="642"/>
                    </a:lnTo>
                    <a:lnTo>
                      <a:pt x="390" y="636"/>
                    </a:lnTo>
                    <a:lnTo>
                      <a:pt x="396" y="624"/>
                    </a:lnTo>
                    <a:lnTo>
                      <a:pt x="402" y="606"/>
                    </a:lnTo>
                    <a:lnTo>
                      <a:pt x="408" y="594"/>
                    </a:lnTo>
                    <a:lnTo>
                      <a:pt x="408" y="582"/>
                    </a:lnTo>
                    <a:lnTo>
                      <a:pt x="426" y="564"/>
                    </a:lnTo>
                    <a:lnTo>
                      <a:pt x="444" y="558"/>
                    </a:lnTo>
                    <a:lnTo>
                      <a:pt x="456" y="552"/>
                    </a:lnTo>
                    <a:lnTo>
                      <a:pt x="462" y="546"/>
                    </a:lnTo>
                    <a:lnTo>
                      <a:pt x="468" y="534"/>
                    </a:lnTo>
                    <a:lnTo>
                      <a:pt x="480" y="528"/>
                    </a:lnTo>
                    <a:lnTo>
                      <a:pt x="480" y="492"/>
                    </a:lnTo>
                    <a:lnTo>
                      <a:pt x="492" y="468"/>
                    </a:lnTo>
                    <a:lnTo>
                      <a:pt x="504" y="462"/>
                    </a:lnTo>
                    <a:lnTo>
                      <a:pt x="510" y="462"/>
                    </a:lnTo>
                    <a:lnTo>
                      <a:pt x="522" y="456"/>
                    </a:lnTo>
                    <a:lnTo>
                      <a:pt x="564" y="414"/>
                    </a:lnTo>
                    <a:lnTo>
                      <a:pt x="576" y="390"/>
                    </a:lnTo>
                    <a:lnTo>
                      <a:pt x="582" y="384"/>
                    </a:lnTo>
                    <a:lnTo>
                      <a:pt x="594" y="384"/>
                    </a:lnTo>
                    <a:lnTo>
                      <a:pt x="606" y="378"/>
                    </a:lnTo>
                    <a:lnTo>
                      <a:pt x="618" y="378"/>
                    </a:lnTo>
                    <a:lnTo>
                      <a:pt x="630" y="354"/>
                    </a:lnTo>
                    <a:lnTo>
                      <a:pt x="648" y="354"/>
                    </a:lnTo>
                    <a:lnTo>
                      <a:pt x="648" y="348"/>
                    </a:lnTo>
                    <a:lnTo>
                      <a:pt x="642" y="336"/>
                    </a:lnTo>
                    <a:lnTo>
                      <a:pt x="624" y="318"/>
                    </a:lnTo>
                    <a:lnTo>
                      <a:pt x="606" y="312"/>
                    </a:lnTo>
                    <a:lnTo>
                      <a:pt x="594" y="312"/>
                    </a:lnTo>
                    <a:lnTo>
                      <a:pt x="576" y="306"/>
                    </a:lnTo>
                    <a:lnTo>
                      <a:pt x="564" y="306"/>
                    </a:lnTo>
                    <a:lnTo>
                      <a:pt x="564" y="276"/>
                    </a:lnTo>
                    <a:lnTo>
                      <a:pt x="546" y="276"/>
                    </a:lnTo>
                    <a:lnTo>
                      <a:pt x="546" y="246"/>
                    </a:lnTo>
                    <a:lnTo>
                      <a:pt x="552" y="240"/>
                    </a:lnTo>
                    <a:lnTo>
                      <a:pt x="546" y="216"/>
                    </a:lnTo>
                    <a:lnTo>
                      <a:pt x="516" y="216"/>
                    </a:lnTo>
                    <a:lnTo>
                      <a:pt x="516" y="186"/>
                    </a:lnTo>
                    <a:lnTo>
                      <a:pt x="510" y="180"/>
                    </a:lnTo>
                    <a:lnTo>
                      <a:pt x="480" y="180"/>
                    </a:lnTo>
                    <a:lnTo>
                      <a:pt x="462" y="162"/>
                    </a:lnTo>
                    <a:lnTo>
                      <a:pt x="450" y="156"/>
                    </a:lnTo>
                    <a:lnTo>
                      <a:pt x="432" y="120"/>
                    </a:lnTo>
                    <a:lnTo>
                      <a:pt x="432" y="96"/>
                    </a:lnTo>
                    <a:lnTo>
                      <a:pt x="426" y="90"/>
                    </a:lnTo>
                    <a:lnTo>
                      <a:pt x="414" y="66"/>
                    </a:lnTo>
                    <a:lnTo>
                      <a:pt x="408" y="60"/>
                    </a:lnTo>
                    <a:lnTo>
                      <a:pt x="396" y="60"/>
                    </a:lnTo>
                    <a:lnTo>
                      <a:pt x="396" y="30"/>
                    </a:lnTo>
                    <a:lnTo>
                      <a:pt x="384" y="18"/>
                    </a:lnTo>
                    <a:lnTo>
                      <a:pt x="378" y="0"/>
                    </a:lnTo>
                    <a:lnTo>
                      <a:pt x="342" y="6"/>
                    </a:lnTo>
                    <a:lnTo>
                      <a:pt x="330" y="18"/>
                    </a:lnTo>
                    <a:lnTo>
                      <a:pt x="306" y="18"/>
                    </a:lnTo>
                    <a:lnTo>
                      <a:pt x="264" y="60"/>
                    </a:lnTo>
                    <a:lnTo>
                      <a:pt x="258" y="60"/>
                    </a:lnTo>
                    <a:lnTo>
                      <a:pt x="258" y="42"/>
                    </a:lnTo>
                    <a:lnTo>
                      <a:pt x="252" y="42"/>
                    </a:lnTo>
                    <a:lnTo>
                      <a:pt x="252" y="24"/>
                    </a:lnTo>
                    <a:lnTo>
                      <a:pt x="246" y="18"/>
                    </a:lnTo>
                    <a:lnTo>
                      <a:pt x="228" y="18"/>
                    </a:lnTo>
                    <a:lnTo>
                      <a:pt x="216" y="24"/>
                    </a:lnTo>
                    <a:lnTo>
                      <a:pt x="168" y="36"/>
                    </a:lnTo>
                    <a:lnTo>
                      <a:pt x="132" y="36"/>
                    </a:lnTo>
                    <a:lnTo>
                      <a:pt x="114" y="42"/>
                    </a:lnTo>
                    <a:lnTo>
                      <a:pt x="78" y="42"/>
                    </a:lnTo>
                    <a:lnTo>
                      <a:pt x="78" y="216"/>
                    </a:lnTo>
                    <a:lnTo>
                      <a:pt x="72" y="222"/>
                    </a:lnTo>
                    <a:lnTo>
                      <a:pt x="78" y="348"/>
                    </a:lnTo>
                    <a:lnTo>
                      <a:pt x="6" y="348"/>
                    </a:lnTo>
                    <a:lnTo>
                      <a:pt x="0" y="57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91" name="Beni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238625" y="3676651"/>
                <a:ext cx="88900" cy="200025"/>
              </a:xfrm>
              <a:custGeom>
                <a:avLst/>
                <a:gdLst>
                  <a:gd name="T0" fmla="*/ 2147483647 w 222"/>
                  <a:gd name="T1" fmla="*/ 2147483647 h 498"/>
                  <a:gd name="T2" fmla="*/ 2147483647 w 222"/>
                  <a:gd name="T3" fmla="*/ 2147483647 h 498"/>
                  <a:gd name="T4" fmla="*/ 2147483647 w 222"/>
                  <a:gd name="T5" fmla="*/ 2147483647 h 498"/>
                  <a:gd name="T6" fmla="*/ 2147483647 w 222"/>
                  <a:gd name="T7" fmla="*/ 2147483647 h 498"/>
                  <a:gd name="T8" fmla="*/ 2147483647 w 222"/>
                  <a:gd name="T9" fmla="*/ 2147483647 h 498"/>
                  <a:gd name="T10" fmla="*/ 2147483647 w 222"/>
                  <a:gd name="T11" fmla="*/ 2147483647 h 498"/>
                  <a:gd name="T12" fmla="*/ 2147483647 w 222"/>
                  <a:gd name="T13" fmla="*/ 2147483647 h 498"/>
                  <a:gd name="T14" fmla="*/ 2147483647 w 222"/>
                  <a:gd name="T15" fmla="*/ 2147483647 h 498"/>
                  <a:gd name="T16" fmla="*/ 2147483647 w 222"/>
                  <a:gd name="T17" fmla="*/ 2147483647 h 498"/>
                  <a:gd name="T18" fmla="*/ 2147483647 w 222"/>
                  <a:gd name="T19" fmla="*/ 2147483647 h 498"/>
                  <a:gd name="T20" fmla="*/ 2147483647 w 222"/>
                  <a:gd name="T21" fmla="*/ 2147483647 h 498"/>
                  <a:gd name="T22" fmla="*/ 2147483647 w 222"/>
                  <a:gd name="T23" fmla="*/ 2147483647 h 498"/>
                  <a:gd name="T24" fmla="*/ 2147483647 w 222"/>
                  <a:gd name="T25" fmla="*/ 2147483647 h 498"/>
                  <a:gd name="T26" fmla="*/ 2147483647 w 222"/>
                  <a:gd name="T27" fmla="*/ 2147483647 h 498"/>
                  <a:gd name="T28" fmla="*/ 2147483647 w 222"/>
                  <a:gd name="T29" fmla="*/ 2147483647 h 498"/>
                  <a:gd name="T30" fmla="*/ 2147483647 w 222"/>
                  <a:gd name="T31" fmla="*/ 2147483647 h 498"/>
                  <a:gd name="T32" fmla="*/ 2147483647 w 222"/>
                  <a:gd name="T33" fmla="*/ 2147483647 h 498"/>
                  <a:gd name="T34" fmla="*/ 2147483647 w 222"/>
                  <a:gd name="T35" fmla="*/ 2147483647 h 498"/>
                  <a:gd name="T36" fmla="*/ 2147483647 w 222"/>
                  <a:gd name="T37" fmla="*/ 2147483647 h 498"/>
                  <a:gd name="T38" fmla="*/ 2147483647 w 222"/>
                  <a:gd name="T39" fmla="*/ 2147483647 h 498"/>
                  <a:gd name="T40" fmla="*/ 2147483647 w 222"/>
                  <a:gd name="T41" fmla="*/ 2147483647 h 498"/>
                  <a:gd name="T42" fmla="*/ 2147483647 w 222"/>
                  <a:gd name="T43" fmla="*/ 2147483647 h 498"/>
                  <a:gd name="T44" fmla="*/ 2147483647 w 222"/>
                  <a:gd name="T45" fmla="*/ 2147483647 h 498"/>
                  <a:gd name="T46" fmla="*/ 0 w 222"/>
                  <a:gd name="T47" fmla="*/ 2147483647 h 498"/>
                  <a:gd name="T48" fmla="*/ 2147483647 w 222"/>
                  <a:gd name="T49" fmla="*/ 2147483647 h 498"/>
                  <a:gd name="T50" fmla="*/ 2147483647 w 222"/>
                  <a:gd name="T51" fmla="*/ 2147483647 h 498"/>
                  <a:gd name="T52" fmla="*/ 2147483647 w 222"/>
                  <a:gd name="T53" fmla="*/ 2147483647 h 498"/>
                  <a:gd name="T54" fmla="*/ 2147483647 w 222"/>
                  <a:gd name="T55" fmla="*/ 2147483647 h 498"/>
                  <a:gd name="T56" fmla="*/ 2147483647 w 222"/>
                  <a:gd name="T57" fmla="*/ 2147483647 h 498"/>
                  <a:gd name="T58" fmla="*/ 2147483647 w 222"/>
                  <a:gd name="T59" fmla="*/ 2147483647 h 498"/>
                  <a:gd name="T60" fmla="*/ 2147483647 w 222"/>
                  <a:gd name="T61" fmla="*/ 2147483647 h 498"/>
                  <a:gd name="T62" fmla="*/ 2147483647 w 222"/>
                  <a:gd name="T63" fmla="*/ 2147483647 h 498"/>
                  <a:gd name="T64" fmla="*/ 2147483647 w 222"/>
                  <a:gd name="T65" fmla="*/ 2147483647 h 498"/>
                  <a:gd name="T66" fmla="*/ 2147483647 w 222"/>
                  <a:gd name="T67" fmla="*/ 2147483647 h 498"/>
                  <a:gd name="T68" fmla="*/ 2147483647 w 222"/>
                  <a:gd name="T69" fmla="*/ 2147483647 h 49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22"/>
                  <a:gd name="T106" fmla="*/ 0 h 498"/>
                  <a:gd name="T107" fmla="*/ 222 w 222"/>
                  <a:gd name="T108" fmla="*/ 498 h 49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22" h="498">
                    <a:moveTo>
                      <a:pt x="138" y="372"/>
                    </a:moveTo>
                    <a:lnTo>
                      <a:pt x="144" y="342"/>
                    </a:lnTo>
                    <a:lnTo>
                      <a:pt x="138" y="306"/>
                    </a:lnTo>
                    <a:lnTo>
                      <a:pt x="144" y="276"/>
                    </a:lnTo>
                    <a:lnTo>
                      <a:pt x="162" y="276"/>
                    </a:lnTo>
                    <a:lnTo>
                      <a:pt x="174" y="252"/>
                    </a:lnTo>
                    <a:lnTo>
                      <a:pt x="174" y="222"/>
                    </a:lnTo>
                    <a:lnTo>
                      <a:pt x="180" y="216"/>
                    </a:lnTo>
                    <a:lnTo>
                      <a:pt x="186" y="204"/>
                    </a:lnTo>
                    <a:lnTo>
                      <a:pt x="198" y="198"/>
                    </a:lnTo>
                    <a:lnTo>
                      <a:pt x="198" y="156"/>
                    </a:lnTo>
                    <a:lnTo>
                      <a:pt x="210" y="150"/>
                    </a:lnTo>
                    <a:lnTo>
                      <a:pt x="216" y="150"/>
                    </a:lnTo>
                    <a:lnTo>
                      <a:pt x="222" y="144"/>
                    </a:lnTo>
                    <a:lnTo>
                      <a:pt x="222" y="132"/>
                    </a:lnTo>
                    <a:lnTo>
                      <a:pt x="216" y="126"/>
                    </a:lnTo>
                    <a:lnTo>
                      <a:pt x="216" y="114"/>
                    </a:lnTo>
                    <a:lnTo>
                      <a:pt x="210" y="102"/>
                    </a:lnTo>
                    <a:lnTo>
                      <a:pt x="204" y="96"/>
                    </a:lnTo>
                    <a:lnTo>
                      <a:pt x="192" y="72"/>
                    </a:lnTo>
                    <a:lnTo>
                      <a:pt x="198" y="66"/>
                    </a:lnTo>
                    <a:lnTo>
                      <a:pt x="198" y="60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86" y="36"/>
                    </a:lnTo>
                    <a:lnTo>
                      <a:pt x="180" y="36"/>
                    </a:lnTo>
                    <a:lnTo>
                      <a:pt x="174" y="30"/>
                    </a:lnTo>
                    <a:lnTo>
                      <a:pt x="168" y="30"/>
                    </a:lnTo>
                    <a:lnTo>
                      <a:pt x="162" y="24"/>
                    </a:lnTo>
                    <a:lnTo>
                      <a:pt x="156" y="12"/>
                    </a:lnTo>
                    <a:lnTo>
                      <a:pt x="144" y="0"/>
                    </a:lnTo>
                    <a:lnTo>
                      <a:pt x="114" y="12"/>
                    </a:lnTo>
                    <a:lnTo>
                      <a:pt x="114" y="36"/>
                    </a:lnTo>
                    <a:lnTo>
                      <a:pt x="120" y="36"/>
                    </a:lnTo>
                    <a:lnTo>
                      <a:pt x="114" y="42"/>
                    </a:lnTo>
                    <a:lnTo>
                      <a:pt x="108" y="60"/>
                    </a:lnTo>
                    <a:lnTo>
                      <a:pt x="96" y="60"/>
                    </a:lnTo>
                    <a:lnTo>
                      <a:pt x="90" y="66"/>
                    </a:lnTo>
                    <a:lnTo>
                      <a:pt x="84" y="66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48" y="72"/>
                    </a:lnTo>
                    <a:lnTo>
                      <a:pt x="30" y="90"/>
                    </a:lnTo>
                    <a:lnTo>
                      <a:pt x="24" y="102"/>
                    </a:lnTo>
                    <a:lnTo>
                      <a:pt x="12" y="102"/>
                    </a:lnTo>
                    <a:lnTo>
                      <a:pt x="6" y="114"/>
                    </a:lnTo>
                    <a:lnTo>
                      <a:pt x="0" y="132"/>
                    </a:lnTo>
                    <a:lnTo>
                      <a:pt x="0" y="162"/>
                    </a:lnTo>
                    <a:lnTo>
                      <a:pt x="12" y="168"/>
                    </a:lnTo>
                    <a:lnTo>
                      <a:pt x="42" y="198"/>
                    </a:lnTo>
                    <a:lnTo>
                      <a:pt x="42" y="240"/>
                    </a:lnTo>
                    <a:lnTo>
                      <a:pt x="54" y="252"/>
                    </a:lnTo>
                    <a:lnTo>
                      <a:pt x="60" y="264"/>
                    </a:lnTo>
                    <a:lnTo>
                      <a:pt x="60" y="294"/>
                    </a:lnTo>
                    <a:lnTo>
                      <a:pt x="66" y="306"/>
                    </a:lnTo>
                    <a:lnTo>
                      <a:pt x="54" y="318"/>
                    </a:lnTo>
                    <a:lnTo>
                      <a:pt x="54" y="378"/>
                    </a:lnTo>
                    <a:lnTo>
                      <a:pt x="66" y="390"/>
                    </a:lnTo>
                    <a:lnTo>
                      <a:pt x="54" y="396"/>
                    </a:lnTo>
                    <a:lnTo>
                      <a:pt x="60" y="462"/>
                    </a:lnTo>
                    <a:lnTo>
                      <a:pt x="60" y="468"/>
                    </a:lnTo>
                    <a:lnTo>
                      <a:pt x="72" y="480"/>
                    </a:lnTo>
                    <a:lnTo>
                      <a:pt x="72" y="492"/>
                    </a:lnTo>
                    <a:lnTo>
                      <a:pt x="84" y="492"/>
                    </a:lnTo>
                    <a:lnTo>
                      <a:pt x="96" y="498"/>
                    </a:lnTo>
                    <a:lnTo>
                      <a:pt x="108" y="498"/>
                    </a:lnTo>
                    <a:lnTo>
                      <a:pt x="120" y="474"/>
                    </a:lnTo>
                    <a:lnTo>
                      <a:pt x="126" y="480"/>
                    </a:lnTo>
                    <a:lnTo>
                      <a:pt x="138" y="486"/>
                    </a:lnTo>
                    <a:lnTo>
                      <a:pt x="138" y="37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92" name="Angol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548188" y="4216401"/>
                <a:ext cx="357188" cy="446088"/>
              </a:xfrm>
              <a:custGeom>
                <a:avLst/>
                <a:gdLst>
                  <a:gd name="T0" fmla="*/ 2147483647 w 888"/>
                  <a:gd name="T1" fmla="*/ 2147483647 h 1104"/>
                  <a:gd name="T2" fmla="*/ 2147483647 w 888"/>
                  <a:gd name="T3" fmla="*/ 2147483647 h 1104"/>
                  <a:gd name="T4" fmla="*/ 2147483647 w 888"/>
                  <a:gd name="T5" fmla="*/ 2147483647 h 1104"/>
                  <a:gd name="T6" fmla="*/ 2147483647 w 888"/>
                  <a:gd name="T7" fmla="*/ 0 h 1104"/>
                  <a:gd name="T8" fmla="*/ 2147483647 w 888"/>
                  <a:gd name="T9" fmla="*/ 2147483647 h 1104"/>
                  <a:gd name="T10" fmla="*/ 2147483647 w 888"/>
                  <a:gd name="T11" fmla="*/ 2147483647 h 1104"/>
                  <a:gd name="T12" fmla="*/ 2147483647 w 888"/>
                  <a:gd name="T13" fmla="*/ 2147483647 h 1104"/>
                  <a:gd name="T14" fmla="*/ 2147483647 w 888"/>
                  <a:gd name="T15" fmla="*/ 2147483647 h 1104"/>
                  <a:gd name="T16" fmla="*/ 2147483647 w 888"/>
                  <a:gd name="T17" fmla="*/ 2147483647 h 1104"/>
                  <a:gd name="T18" fmla="*/ 2147483647 w 888"/>
                  <a:gd name="T19" fmla="*/ 2147483647 h 1104"/>
                  <a:gd name="T20" fmla="*/ 2147483647 w 888"/>
                  <a:gd name="T21" fmla="*/ 2147483647 h 1104"/>
                  <a:gd name="T22" fmla="*/ 2147483647 w 888"/>
                  <a:gd name="T23" fmla="*/ 2147483647 h 1104"/>
                  <a:gd name="T24" fmla="*/ 2147483647 w 888"/>
                  <a:gd name="T25" fmla="*/ 2147483647 h 1104"/>
                  <a:gd name="T26" fmla="*/ 2147483647 w 888"/>
                  <a:gd name="T27" fmla="*/ 2147483647 h 1104"/>
                  <a:gd name="T28" fmla="*/ 2147483647 w 888"/>
                  <a:gd name="T29" fmla="*/ 2147483647 h 1104"/>
                  <a:gd name="T30" fmla="*/ 2147483647 w 888"/>
                  <a:gd name="T31" fmla="*/ 2147483647 h 1104"/>
                  <a:gd name="T32" fmla="*/ 2147483647 w 888"/>
                  <a:gd name="T33" fmla="*/ 2147483647 h 1104"/>
                  <a:gd name="T34" fmla="*/ 2147483647 w 888"/>
                  <a:gd name="T35" fmla="*/ 2147483647 h 1104"/>
                  <a:gd name="T36" fmla="*/ 2147483647 w 888"/>
                  <a:gd name="T37" fmla="*/ 2147483647 h 1104"/>
                  <a:gd name="T38" fmla="*/ 2147483647 w 888"/>
                  <a:gd name="T39" fmla="*/ 2147483647 h 1104"/>
                  <a:gd name="T40" fmla="*/ 2147483647 w 888"/>
                  <a:gd name="T41" fmla="*/ 2147483647 h 1104"/>
                  <a:gd name="T42" fmla="*/ 2147483647 w 888"/>
                  <a:gd name="T43" fmla="*/ 2147483647 h 1104"/>
                  <a:gd name="T44" fmla="*/ 2147483647 w 888"/>
                  <a:gd name="T45" fmla="*/ 2147483647 h 1104"/>
                  <a:gd name="T46" fmla="*/ 2147483647 w 888"/>
                  <a:gd name="T47" fmla="*/ 2147483647 h 1104"/>
                  <a:gd name="T48" fmla="*/ 2147483647 w 888"/>
                  <a:gd name="T49" fmla="*/ 2147483647 h 1104"/>
                  <a:gd name="T50" fmla="*/ 2147483647 w 888"/>
                  <a:gd name="T51" fmla="*/ 2147483647 h 1104"/>
                  <a:gd name="T52" fmla="*/ 2147483647 w 888"/>
                  <a:gd name="T53" fmla="*/ 2147483647 h 1104"/>
                  <a:gd name="T54" fmla="*/ 2147483647 w 888"/>
                  <a:gd name="T55" fmla="*/ 2147483647 h 1104"/>
                  <a:gd name="T56" fmla="*/ 2147483647 w 888"/>
                  <a:gd name="T57" fmla="*/ 2147483647 h 1104"/>
                  <a:gd name="T58" fmla="*/ 2147483647 w 888"/>
                  <a:gd name="T59" fmla="*/ 2147483647 h 1104"/>
                  <a:gd name="T60" fmla="*/ 2147483647 w 888"/>
                  <a:gd name="T61" fmla="*/ 2147483647 h 1104"/>
                  <a:gd name="T62" fmla="*/ 2147483647 w 888"/>
                  <a:gd name="T63" fmla="*/ 2147483647 h 1104"/>
                  <a:gd name="T64" fmla="*/ 2147483647 w 888"/>
                  <a:gd name="T65" fmla="*/ 2147483647 h 1104"/>
                  <a:gd name="T66" fmla="*/ 2147483647 w 888"/>
                  <a:gd name="T67" fmla="*/ 2147483647 h 1104"/>
                  <a:gd name="T68" fmla="*/ 2147483647 w 888"/>
                  <a:gd name="T69" fmla="*/ 2147483647 h 1104"/>
                  <a:gd name="T70" fmla="*/ 2147483647 w 888"/>
                  <a:gd name="T71" fmla="*/ 2147483647 h 1104"/>
                  <a:gd name="T72" fmla="*/ 2147483647 w 888"/>
                  <a:gd name="T73" fmla="*/ 2147483647 h 1104"/>
                  <a:gd name="T74" fmla="*/ 0 w 888"/>
                  <a:gd name="T75" fmla="*/ 2147483647 h 1104"/>
                  <a:gd name="T76" fmla="*/ 2147483647 w 888"/>
                  <a:gd name="T77" fmla="*/ 2147483647 h 1104"/>
                  <a:gd name="T78" fmla="*/ 2147483647 w 888"/>
                  <a:gd name="T79" fmla="*/ 2147483647 h 1104"/>
                  <a:gd name="T80" fmla="*/ 2147483647 w 888"/>
                  <a:gd name="T81" fmla="*/ 2147483647 h 1104"/>
                  <a:gd name="T82" fmla="*/ 2147483647 w 888"/>
                  <a:gd name="T83" fmla="*/ 2147483647 h 1104"/>
                  <a:gd name="T84" fmla="*/ 2147483647 w 888"/>
                  <a:gd name="T85" fmla="*/ 2147483647 h 1104"/>
                  <a:gd name="T86" fmla="*/ 2147483647 w 888"/>
                  <a:gd name="T87" fmla="*/ 2147483647 h 1104"/>
                  <a:gd name="T88" fmla="*/ 2147483647 w 888"/>
                  <a:gd name="T89" fmla="*/ 2147483647 h 1104"/>
                  <a:gd name="T90" fmla="*/ 2147483647 w 888"/>
                  <a:gd name="T91" fmla="*/ 2147483647 h 1104"/>
                  <a:gd name="T92" fmla="*/ 2147483647 w 888"/>
                  <a:gd name="T93" fmla="*/ 2147483647 h 1104"/>
                  <a:gd name="T94" fmla="*/ 2147483647 w 888"/>
                  <a:gd name="T95" fmla="*/ 2147483647 h 110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88"/>
                  <a:gd name="T145" fmla="*/ 0 h 1104"/>
                  <a:gd name="T146" fmla="*/ 888 w 888"/>
                  <a:gd name="T147" fmla="*/ 1104 h 110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88" h="1104">
                    <a:moveTo>
                      <a:pt x="42" y="114"/>
                    </a:moveTo>
                    <a:lnTo>
                      <a:pt x="42" y="120"/>
                    </a:lnTo>
                    <a:lnTo>
                      <a:pt x="48" y="120"/>
                    </a:lnTo>
                    <a:lnTo>
                      <a:pt x="54" y="114"/>
                    </a:lnTo>
                    <a:lnTo>
                      <a:pt x="66" y="108"/>
                    </a:lnTo>
                    <a:lnTo>
                      <a:pt x="72" y="102"/>
                    </a:lnTo>
                    <a:lnTo>
                      <a:pt x="72" y="96"/>
                    </a:lnTo>
                    <a:lnTo>
                      <a:pt x="66" y="84"/>
                    </a:lnTo>
                    <a:lnTo>
                      <a:pt x="66" y="78"/>
                    </a:lnTo>
                    <a:lnTo>
                      <a:pt x="60" y="66"/>
                    </a:lnTo>
                    <a:lnTo>
                      <a:pt x="96" y="36"/>
                    </a:lnTo>
                    <a:lnTo>
                      <a:pt x="102" y="24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96" y="6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2" y="12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42"/>
                    </a:lnTo>
                    <a:lnTo>
                      <a:pt x="36" y="42"/>
                    </a:lnTo>
                    <a:lnTo>
                      <a:pt x="36" y="60"/>
                    </a:lnTo>
                    <a:lnTo>
                      <a:pt x="42" y="114"/>
                    </a:lnTo>
                    <a:close/>
                    <a:moveTo>
                      <a:pt x="876" y="546"/>
                    </a:moveTo>
                    <a:lnTo>
                      <a:pt x="852" y="546"/>
                    </a:lnTo>
                    <a:lnTo>
                      <a:pt x="840" y="534"/>
                    </a:lnTo>
                    <a:lnTo>
                      <a:pt x="828" y="534"/>
                    </a:lnTo>
                    <a:lnTo>
                      <a:pt x="828" y="546"/>
                    </a:lnTo>
                    <a:lnTo>
                      <a:pt x="804" y="552"/>
                    </a:lnTo>
                    <a:lnTo>
                      <a:pt x="774" y="546"/>
                    </a:lnTo>
                    <a:lnTo>
                      <a:pt x="768" y="564"/>
                    </a:lnTo>
                    <a:lnTo>
                      <a:pt x="762" y="558"/>
                    </a:lnTo>
                    <a:lnTo>
                      <a:pt x="756" y="558"/>
                    </a:lnTo>
                    <a:lnTo>
                      <a:pt x="750" y="552"/>
                    </a:lnTo>
                    <a:lnTo>
                      <a:pt x="750" y="528"/>
                    </a:lnTo>
                    <a:lnTo>
                      <a:pt x="756" y="522"/>
                    </a:lnTo>
                    <a:lnTo>
                      <a:pt x="756" y="510"/>
                    </a:lnTo>
                    <a:lnTo>
                      <a:pt x="762" y="498"/>
                    </a:lnTo>
                    <a:lnTo>
                      <a:pt x="762" y="480"/>
                    </a:lnTo>
                    <a:lnTo>
                      <a:pt x="756" y="474"/>
                    </a:lnTo>
                    <a:lnTo>
                      <a:pt x="744" y="450"/>
                    </a:lnTo>
                    <a:lnTo>
                      <a:pt x="732" y="432"/>
                    </a:lnTo>
                    <a:lnTo>
                      <a:pt x="726" y="414"/>
                    </a:lnTo>
                    <a:lnTo>
                      <a:pt x="726" y="402"/>
                    </a:lnTo>
                    <a:lnTo>
                      <a:pt x="732" y="396"/>
                    </a:lnTo>
                    <a:lnTo>
                      <a:pt x="732" y="384"/>
                    </a:lnTo>
                    <a:lnTo>
                      <a:pt x="726" y="360"/>
                    </a:lnTo>
                    <a:lnTo>
                      <a:pt x="732" y="354"/>
                    </a:lnTo>
                    <a:lnTo>
                      <a:pt x="738" y="342"/>
                    </a:lnTo>
                    <a:lnTo>
                      <a:pt x="738" y="330"/>
                    </a:lnTo>
                    <a:lnTo>
                      <a:pt x="732" y="318"/>
                    </a:lnTo>
                    <a:lnTo>
                      <a:pt x="720" y="306"/>
                    </a:lnTo>
                    <a:lnTo>
                      <a:pt x="714" y="288"/>
                    </a:lnTo>
                    <a:lnTo>
                      <a:pt x="726" y="270"/>
                    </a:lnTo>
                    <a:lnTo>
                      <a:pt x="726" y="246"/>
                    </a:lnTo>
                    <a:lnTo>
                      <a:pt x="636" y="246"/>
                    </a:lnTo>
                    <a:lnTo>
                      <a:pt x="636" y="222"/>
                    </a:lnTo>
                    <a:lnTo>
                      <a:pt x="624" y="216"/>
                    </a:lnTo>
                    <a:lnTo>
                      <a:pt x="612" y="216"/>
                    </a:lnTo>
                    <a:lnTo>
                      <a:pt x="612" y="222"/>
                    </a:lnTo>
                    <a:lnTo>
                      <a:pt x="564" y="222"/>
                    </a:lnTo>
                    <a:lnTo>
                      <a:pt x="558" y="228"/>
                    </a:lnTo>
                    <a:lnTo>
                      <a:pt x="558" y="234"/>
                    </a:lnTo>
                    <a:lnTo>
                      <a:pt x="564" y="240"/>
                    </a:lnTo>
                    <a:lnTo>
                      <a:pt x="570" y="252"/>
                    </a:lnTo>
                    <a:lnTo>
                      <a:pt x="570" y="264"/>
                    </a:lnTo>
                    <a:lnTo>
                      <a:pt x="558" y="264"/>
                    </a:lnTo>
                    <a:lnTo>
                      <a:pt x="558" y="270"/>
                    </a:lnTo>
                    <a:lnTo>
                      <a:pt x="552" y="276"/>
                    </a:lnTo>
                    <a:lnTo>
                      <a:pt x="552" y="294"/>
                    </a:lnTo>
                    <a:lnTo>
                      <a:pt x="510" y="300"/>
                    </a:lnTo>
                    <a:lnTo>
                      <a:pt x="504" y="294"/>
                    </a:lnTo>
                    <a:lnTo>
                      <a:pt x="492" y="300"/>
                    </a:lnTo>
                    <a:lnTo>
                      <a:pt x="468" y="300"/>
                    </a:lnTo>
                    <a:lnTo>
                      <a:pt x="462" y="312"/>
                    </a:lnTo>
                    <a:lnTo>
                      <a:pt x="450" y="306"/>
                    </a:lnTo>
                    <a:lnTo>
                      <a:pt x="420" y="306"/>
                    </a:lnTo>
                    <a:lnTo>
                      <a:pt x="408" y="282"/>
                    </a:lnTo>
                    <a:lnTo>
                      <a:pt x="402" y="276"/>
                    </a:lnTo>
                    <a:lnTo>
                      <a:pt x="402" y="264"/>
                    </a:lnTo>
                    <a:lnTo>
                      <a:pt x="390" y="252"/>
                    </a:lnTo>
                    <a:lnTo>
                      <a:pt x="384" y="252"/>
                    </a:lnTo>
                    <a:lnTo>
                      <a:pt x="378" y="246"/>
                    </a:lnTo>
                    <a:lnTo>
                      <a:pt x="378" y="240"/>
                    </a:lnTo>
                    <a:lnTo>
                      <a:pt x="384" y="234"/>
                    </a:lnTo>
                    <a:lnTo>
                      <a:pt x="384" y="210"/>
                    </a:lnTo>
                    <a:lnTo>
                      <a:pt x="366" y="192"/>
                    </a:lnTo>
                    <a:lnTo>
                      <a:pt x="366" y="150"/>
                    </a:lnTo>
                    <a:lnTo>
                      <a:pt x="354" y="138"/>
                    </a:lnTo>
                    <a:lnTo>
                      <a:pt x="348" y="126"/>
                    </a:lnTo>
                    <a:lnTo>
                      <a:pt x="342" y="120"/>
                    </a:lnTo>
                    <a:lnTo>
                      <a:pt x="324" y="120"/>
                    </a:lnTo>
                    <a:lnTo>
                      <a:pt x="318" y="126"/>
                    </a:lnTo>
                    <a:lnTo>
                      <a:pt x="294" y="126"/>
                    </a:lnTo>
                    <a:lnTo>
                      <a:pt x="276" y="132"/>
                    </a:lnTo>
                    <a:lnTo>
                      <a:pt x="246" y="132"/>
                    </a:lnTo>
                    <a:lnTo>
                      <a:pt x="234" y="126"/>
                    </a:lnTo>
                    <a:lnTo>
                      <a:pt x="222" y="126"/>
                    </a:lnTo>
                    <a:lnTo>
                      <a:pt x="210" y="132"/>
                    </a:lnTo>
                    <a:lnTo>
                      <a:pt x="180" y="132"/>
                    </a:lnTo>
                    <a:lnTo>
                      <a:pt x="168" y="126"/>
                    </a:lnTo>
                    <a:lnTo>
                      <a:pt x="144" y="132"/>
                    </a:lnTo>
                    <a:lnTo>
                      <a:pt x="132" y="126"/>
                    </a:lnTo>
                    <a:lnTo>
                      <a:pt x="126" y="132"/>
                    </a:lnTo>
                    <a:lnTo>
                      <a:pt x="102" y="126"/>
                    </a:lnTo>
                    <a:lnTo>
                      <a:pt x="54" y="150"/>
                    </a:lnTo>
                    <a:lnTo>
                      <a:pt x="48" y="156"/>
                    </a:lnTo>
                    <a:lnTo>
                      <a:pt x="54" y="168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90" y="210"/>
                    </a:lnTo>
                    <a:lnTo>
                      <a:pt x="84" y="234"/>
                    </a:lnTo>
                    <a:lnTo>
                      <a:pt x="90" y="246"/>
                    </a:lnTo>
                    <a:lnTo>
                      <a:pt x="108" y="270"/>
                    </a:lnTo>
                    <a:lnTo>
                      <a:pt x="120" y="300"/>
                    </a:lnTo>
                    <a:lnTo>
                      <a:pt x="126" y="330"/>
                    </a:lnTo>
                    <a:lnTo>
                      <a:pt x="120" y="354"/>
                    </a:lnTo>
                    <a:lnTo>
                      <a:pt x="108" y="378"/>
                    </a:lnTo>
                    <a:lnTo>
                      <a:pt x="102" y="384"/>
                    </a:lnTo>
                    <a:lnTo>
                      <a:pt x="102" y="408"/>
                    </a:lnTo>
                    <a:lnTo>
                      <a:pt x="114" y="408"/>
                    </a:lnTo>
                    <a:lnTo>
                      <a:pt x="114" y="438"/>
                    </a:lnTo>
                    <a:lnTo>
                      <a:pt x="126" y="474"/>
                    </a:lnTo>
                    <a:lnTo>
                      <a:pt x="150" y="510"/>
                    </a:lnTo>
                    <a:lnTo>
                      <a:pt x="162" y="552"/>
                    </a:lnTo>
                    <a:lnTo>
                      <a:pt x="162" y="582"/>
                    </a:lnTo>
                    <a:lnTo>
                      <a:pt x="156" y="594"/>
                    </a:lnTo>
                    <a:lnTo>
                      <a:pt x="150" y="612"/>
                    </a:lnTo>
                    <a:lnTo>
                      <a:pt x="144" y="618"/>
                    </a:lnTo>
                    <a:lnTo>
                      <a:pt x="138" y="630"/>
                    </a:lnTo>
                    <a:lnTo>
                      <a:pt x="144" y="642"/>
                    </a:lnTo>
                    <a:lnTo>
                      <a:pt x="144" y="660"/>
                    </a:lnTo>
                    <a:lnTo>
                      <a:pt x="138" y="666"/>
                    </a:lnTo>
                    <a:lnTo>
                      <a:pt x="126" y="672"/>
                    </a:lnTo>
                    <a:lnTo>
                      <a:pt x="108" y="672"/>
                    </a:lnTo>
                    <a:lnTo>
                      <a:pt x="96" y="690"/>
                    </a:lnTo>
                    <a:lnTo>
                      <a:pt x="102" y="714"/>
                    </a:lnTo>
                    <a:lnTo>
                      <a:pt x="78" y="714"/>
                    </a:lnTo>
                    <a:lnTo>
                      <a:pt x="66" y="720"/>
                    </a:lnTo>
                    <a:lnTo>
                      <a:pt x="66" y="750"/>
                    </a:lnTo>
                    <a:lnTo>
                      <a:pt x="60" y="762"/>
                    </a:lnTo>
                    <a:lnTo>
                      <a:pt x="60" y="774"/>
                    </a:lnTo>
                    <a:lnTo>
                      <a:pt x="48" y="786"/>
                    </a:lnTo>
                    <a:lnTo>
                      <a:pt x="48" y="858"/>
                    </a:lnTo>
                    <a:lnTo>
                      <a:pt x="36" y="864"/>
                    </a:lnTo>
                    <a:lnTo>
                      <a:pt x="30" y="870"/>
                    </a:lnTo>
                    <a:lnTo>
                      <a:pt x="30" y="912"/>
                    </a:lnTo>
                    <a:lnTo>
                      <a:pt x="6" y="930"/>
                    </a:lnTo>
                    <a:lnTo>
                      <a:pt x="6" y="966"/>
                    </a:lnTo>
                    <a:lnTo>
                      <a:pt x="18" y="984"/>
                    </a:lnTo>
                    <a:lnTo>
                      <a:pt x="0" y="1002"/>
                    </a:lnTo>
                    <a:lnTo>
                      <a:pt x="0" y="1044"/>
                    </a:lnTo>
                    <a:lnTo>
                      <a:pt x="18" y="1044"/>
                    </a:lnTo>
                    <a:lnTo>
                      <a:pt x="36" y="1038"/>
                    </a:lnTo>
                    <a:lnTo>
                      <a:pt x="42" y="1044"/>
                    </a:lnTo>
                    <a:lnTo>
                      <a:pt x="72" y="1044"/>
                    </a:lnTo>
                    <a:lnTo>
                      <a:pt x="90" y="1026"/>
                    </a:lnTo>
                    <a:lnTo>
                      <a:pt x="90" y="1020"/>
                    </a:lnTo>
                    <a:lnTo>
                      <a:pt x="120" y="1020"/>
                    </a:lnTo>
                    <a:lnTo>
                      <a:pt x="126" y="1026"/>
                    </a:lnTo>
                    <a:lnTo>
                      <a:pt x="132" y="1038"/>
                    </a:lnTo>
                    <a:lnTo>
                      <a:pt x="156" y="1050"/>
                    </a:lnTo>
                    <a:lnTo>
                      <a:pt x="168" y="1050"/>
                    </a:lnTo>
                    <a:lnTo>
                      <a:pt x="174" y="1056"/>
                    </a:lnTo>
                    <a:lnTo>
                      <a:pt x="480" y="1056"/>
                    </a:lnTo>
                    <a:lnTo>
                      <a:pt x="480" y="1062"/>
                    </a:lnTo>
                    <a:lnTo>
                      <a:pt x="504" y="1086"/>
                    </a:lnTo>
                    <a:lnTo>
                      <a:pt x="540" y="1086"/>
                    </a:lnTo>
                    <a:lnTo>
                      <a:pt x="546" y="1098"/>
                    </a:lnTo>
                    <a:lnTo>
                      <a:pt x="618" y="1092"/>
                    </a:lnTo>
                    <a:lnTo>
                      <a:pt x="624" y="1104"/>
                    </a:lnTo>
                    <a:lnTo>
                      <a:pt x="696" y="1104"/>
                    </a:lnTo>
                    <a:lnTo>
                      <a:pt x="732" y="1098"/>
                    </a:lnTo>
                    <a:lnTo>
                      <a:pt x="780" y="1092"/>
                    </a:lnTo>
                    <a:lnTo>
                      <a:pt x="816" y="1080"/>
                    </a:lnTo>
                    <a:lnTo>
                      <a:pt x="828" y="1074"/>
                    </a:lnTo>
                    <a:lnTo>
                      <a:pt x="738" y="984"/>
                    </a:lnTo>
                    <a:lnTo>
                      <a:pt x="738" y="966"/>
                    </a:lnTo>
                    <a:lnTo>
                      <a:pt x="732" y="954"/>
                    </a:lnTo>
                    <a:lnTo>
                      <a:pt x="732" y="702"/>
                    </a:lnTo>
                    <a:lnTo>
                      <a:pt x="858" y="708"/>
                    </a:lnTo>
                    <a:lnTo>
                      <a:pt x="864" y="708"/>
                    </a:lnTo>
                    <a:lnTo>
                      <a:pt x="876" y="696"/>
                    </a:lnTo>
                    <a:lnTo>
                      <a:pt x="876" y="672"/>
                    </a:lnTo>
                    <a:lnTo>
                      <a:pt x="870" y="666"/>
                    </a:lnTo>
                    <a:lnTo>
                      <a:pt x="870" y="660"/>
                    </a:lnTo>
                    <a:lnTo>
                      <a:pt x="888" y="654"/>
                    </a:lnTo>
                    <a:lnTo>
                      <a:pt x="876" y="642"/>
                    </a:lnTo>
                    <a:lnTo>
                      <a:pt x="876" y="588"/>
                    </a:lnTo>
                    <a:lnTo>
                      <a:pt x="882" y="588"/>
                    </a:lnTo>
                    <a:lnTo>
                      <a:pt x="888" y="582"/>
                    </a:lnTo>
                    <a:lnTo>
                      <a:pt x="888" y="564"/>
                    </a:lnTo>
                    <a:lnTo>
                      <a:pt x="876" y="552"/>
                    </a:lnTo>
                    <a:lnTo>
                      <a:pt x="876" y="54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7" name="Southeast Asia"/>
            <p:cNvGrpSpPr/>
            <p:nvPr/>
          </p:nvGrpSpPr>
          <p:grpSpPr>
            <a:xfrm>
              <a:off x="6808788" y="3152776"/>
              <a:ext cx="1446212" cy="1265237"/>
              <a:chOff x="6808788" y="3152776"/>
              <a:chExt cx="1446212" cy="1265237"/>
            </a:xfrm>
            <a:grpFill/>
          </p:grpSpPr>
          <p:sp>
            <p:nvSpPr>
              <p:cNvPr id="139" name="Parcel Islands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7369175" y="3517901"/>
                <a:ext cx="38100" cy="25400"/>
              </a:xfrm>
              <a:custGeom>
                <a:avLst/>
                <a:gdLst>
                  <a:gd name="T0" fmla="*/ 2147483647 w 96"/>
                  <a:gd name="T1" fmla="*/ 2147483647 h 66"/>
                  <a:gd name="T2" fmla="*/ 2147483647 w 96"/>
                  <a:gd name="T3" fmla="*/ 2147483647 h 66"/>
                  <a:gd name="T4" fmla="*/ 0 w 96"/>
                  <a:gd name="T5" fmla="*/ 2147483647 h 66"/>
                  <a:gd name="T6" fmla="*/ 0 w 96"/>
                  <a:gd name="T7" fmla="*/ 2147483647 h 66"/>
                  <a:gd name="T8" fmla="*/ 2147483647 w 96"/>
                  <a:gd name="T9" fmla="*/ 2147483647 h 66"/>
                  <a:gd name="T10" fmla="*/ 2147483647 w 96"/>
                  <a:gd name="T11" fmla="*/ 2147483647 h 66"/>
                  <a:gd name="T12" fmla="*/ 2147483647 w 96"/>
                  <a:gd name="T13" fmla="*/ 2147483647 h 66"/>
                  <a:gd name="T14" fmla="*/ 2147483647 w 96"/>
                  <a:gd name="T15" fmla="*/ 2147483647 h 66"/>
                  <a:gd name="T16" fmla="*/ 2147483647 w 96"/>
                  <a:gd name="T17" fmla="*/ 2147483647 h 66"/>
                  <a:gd name="T18" fmla="*/ 2147483647 w 96"/>
                  <a:gd name="T19" fmla="*/ 0 h 66"/>
                  <a:gd name="T20" fmla="*/ 2147483647 w 96"/>
                  <a:gd name="T21" fmla="*/ 2147483647 h 66"/>
                  <a:gd name="T22" fmla="*/ 2147483647 w 96"/>
                  <a:gd name="T23" fmla="*/ 2147483647 h 66"/>
                  <a:gd name="T24" fmla="*/ 2147483647 w 96"/>
                  <a:gd name="T25" fmla="*/ 2147483647 h 66"/>
                  <a:gd name="T26" fmla="*/ 2147483647 w 96"/>
                  <a:gd name="T27" fmla="*/ 2147483647 h 66"/>
                  <a:gd name="T28" fmla="*/ 2147483647 w 96"/>
                  <a:gd name="T29" fmla="*/ 0 h 66"/>
                  <a:gd name="T30" fmla="*/ 2147483647 w 96"/>
                  <a:gd name="T31" fmla="*/ 0 h 66"/>
                  <a:gd name="T32" fmla="*/ 2147483647 w 96"/>
                  <a:gd name="T33" fmla="*/ 2147483647 h 66"/>
                  <a:gd name="T34" fmla="*/ 2147483647 w 96"/>
                  <a:gd name="T35" fmla="*/ 2147483647 h 66"/>
                  <a:gd name="T36" fmla="*/ 2147483647 w 96"/>
                  <a:gd name="T37" fmla="*/ 2147483647 h 66"/>
                  <a:gd name="T38" fmla="*/ 2147483647 w 96"/>
                  <a:gd name="T39" fmla="*/ 2147483647 h 66"/>
                  <a:gd name="T40" fmla="*/ 2147483647 w 96"/>
                  <a:gd name="T41" fmla="*/ 2147483647 h 66"/>
                  <a:gd name="T42" fmla="*/ 2147483647 w 96"/>
                  <a:gd name="T43" fmla="*/ 2147483647 h 66"/>
                  <a:gd name="T44" fmla="*/ 2147483647 w 96"/>
                  <a:gd name="T45" fmla="*/ 2147483647 h 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6"/>
                  <a:gd name="T70" fmla="*/ 0 h 66"/>
                  <a:gd name="T71" fmla="*/ 96 w 96"/>
                  <a:gd name="T72" fmla="*/ 66 h 6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6" h="66">
                    <a:moveTo>
                      <a:pt x="12" y="42"/>
                    </a:moveTo>
                    <a:lnTo>
                      <a:pt x="6" y="42"/>
                    </a:lnTo>
                    <a:lnTo>
                      <a:pt x="0" y="48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12" y="42"/>
                    </a:lnTo>
                    <a:close/>
                    <a:moveTo>
                      <a:pt x="42" y="0"/>
                    </a:moveTo>
                    <a:lnTo>
                      <a:pt x="42" y="18"/>
                    </a:lnTo>
                    <a:lnTo>
                      <a:pt x="54" y="30"/>
                    </a:lnTo>
                    <a:lnTo>
                      <a:pt x="60" y="30"/>
                    </a:lnTo>
                    <a:lnTo>
                      <a:pt x="72" y="24"/>
                    </a:lnTo>
                    <a:lnTo>
                      <a:pt x="48" y="0"/>
                    </a:lnTo>
                    <a:lnTo>
                      <a:pt x="42" y="0"/>
                    </a:lnTo>
                    <a:close/>
                    <a:moveTo>
                      <a:pt x="96" y="36"/>
                    </a:moveTo>
                    <a:lnTo>
                      <a:pt x="78" y="36"/>
                    </a:lnTo>
                    <a:lnTo>
                      <a:pt x="72" y="42"/>
                    </a:lnTo>
                    <a:lnTo>
                      <a:pt x="72" y="54"/>
                    </a:lnTo>
                    <a:lnTo>
                      <a:pt x="84" y="60"/>
                    </a:lnTo>
                    <a:lnTo>
                      <a:pt x="96" y="48"/>
                    </a:lnTo>
                    <a:lnTo>
                      <a:pt x="96" y="3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0" name="Indonesi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6940550" y="3894138"/>
                <a:ext cx="1314450" cy="523875"/>
              </a:xfrm>
              <a:custGeom>
                <a:avLst/>
                <a:gdLst>
                  <a:gd name="T0" fmla="*/ 2147483647 w 3264"/>
                  <a:gd name="T1" fmla="*/ 2147483647 h 1302"/>
                  <a:gd name="T2" fmla="*/ 2147483647 w 3264"/>
                  <a:gd name="T3" fmla="*/ 2147483647 h 1302"/>
                  <a:gd name="T4" fmla="*/ 2147483647 w 3264"/>
                  <a:gd name="T5" fmla="*/ 2147483647 h 1302"/>
                  <a:gd name="T6" fmla="*/ 2147483647 w 3264"/>
                  <a:gd name="T7" fmla="*/ 2147483647 h 1302"/>
                  <a:gd name="T8" fmla="*/ 2147483647 w 3264"/>
                  <a:gd name="T9" fmla="*/ 2147483647 h 1302"/>
                  <a:gd name="T10" fmla="*/ 2147483647 w 3264"/>
                  <a:gd name="T11" fmla="*/ 2147483647 h 1302"/>
                  <a:gd name="T12" fmla="*/ 2147483647 w 3264"/>
                  <a:gd name="T13" fmla="*/ 2147483647 h 1302"/>
                  <a:gd name="T14" fmla="*/ 2147483647 w 3264"/>
                  <a:gd name="T15" fmla="*/ 2147483647 h 1302"/>
                  <a:gd name="T16" fmla="*/ 2147483647 w 3264"/>
                  <a:gd name="T17" fmla="*/ 2147483647 h 1302"/>
                  <a:gd name="T18" fmla="*/ 2147483647 w 3264"/>
                  <a:gd name="T19" fmla="*/ 2147483647 h 1302"/>
                  <a:gd name="T20" fmla="*/ 2147483647 w 3264"/>
                  <a:gd name="T21" fmla="*/ 2147483647 h 1302"/>
                  <a:gd name="T22" fmla="*/ 2147483647 w 3264"/>
                  <a:gd name="T23" fmla="*/ 2147483647 h 1302"/>
                  <a:gd name="T24" fmla="*/ 2147483647 w 3264"/>
                  <a:gd name="T25" fmla="*/ 2147483647 h 1302"/>
                  <a:gd name="T26" fmla="*/ 2147483647 w 3264"/>
                  <a:gd name="T27" fmla="*/ 2147483647 h 1302"/>
                  <a:gd name="T28" fmla="*/ 2147483647 w 3264"/>
                  <a:gd name="T29" fmla="*/ 2147483647 h 1302"/>
                  <a:gd name="T30" fmla="*/ 2147483647 w 3264"/>
                  <a:gd name="T31" fmla="*/ 2147483647 h 1302"/>
                  <a:gd name="T32" fmla="*/ 2147483647 w 3264"/>
                  <a:gd name="T33" fmla="*/ 2147483647 h 1302"/>
                  <a:gd name="T34" fmla="*/ 2147483647 w 3264"/>
                  <a:gd name="T35" fmla="*/ 2147483647 h 1302"/>
                  <a:gd name="T36" fmla="*/ 2147483647 w 3264"/>
                  <a:gd name="T37" fmla="*/ 2147483647 h 1302"/>
                  <a:gd name="T38" fmla="*/ 2147483647 w 3264"/>
                  <a:gd name="T39" fmla="*/ 2147483647 h 1302"/>
                  <a:gd name="T40" fmla="*/ 2147483647 w 3264"/>
                  <a:gd name="T41" fmla="*/ 2147483647 h 1302"/>
                  <a:gd name="T42" fmla="*/ 2147483647 w 3264"/>
                  <a:gd name="T43" fmla="*/ 2147483647 h 1302"/>
                  <a:gd name="T44" fmla="*/ 2147483647 w 3264"/>
                  <a:gd name="T45" fmla="*/ 2147483647 h 1302"/>
                  <a:gd name="T46" fmla="*/ 2147483647 w 3264"/>
                  <a:gd name="T47" fmla="*/ 2147483647 h 1302"/>
                  <a:gd name="T48" fmla="*/ 2147483647 w 3264"/>
                  <a:gd name="T49" fmla="*/ 2147483647 h 1302"/>
                  <a:gd name="T50" fmla="*/ 2147483647 w 3264"/>
                  <a:gd name="T51" fmla="*/ 2147483647 h 1302"/>
                  <a:gd name="T52" fmla="*/ 2147483647 w 3264"/>
                  <a:gd name="T53" fmla="*/ 2147483647 h 1302"/>
                  <a:gd name="T54" fmla="*/ 2147483647 w 3264"/>
                  <a:gd name="T55" fmla="*/ 2147483647 h 1302"/>
                  <a:gd name="T56" fmla="*/ 2147483647 w 3264"/>
                  <a:gd name="T57" fmla="*/ 2147483647 h 1302"/>
                  <a:gd name="T58" fmla="*/ 2147483647 w 3264"/>
                  <a:gd name="T59" fmla="*/ 2147483647 h 1302"/>
                  <a:gd name="T60" fmla="*/ 2147483647 w 3264"/>
                  <a:gd name="T61" fmla="*/ 2147483647 h 1302"/>
                  <a:gd name="T62" fmla="*/ 2147483647 w 3264"/>
                  <a:gd name="T63" fmla="*/ 2147483647 h 1302"/>
                  <a:gd name="T64" fmla="*/ 2147483647 w 3264"/>
                  <a:gd name="T65" fmla="*/ 2147483647 h 1302"/>
                  <a:gd name="T66" fmla="*/ 2147483647 w 3264"/>
                  <a:gd name="T67" fmla="*/ 2147483647 h 1302"/>
                  <a:gd name="T68" fmla="*/ 2147483647 w 3264"/>
                  <a:gd name="T69" fmla="*/ 2147483647 h 1302"/>
                  <a:gd name="T70" fmla="*/ 2147483647 w 3264"/>
                  <a:gd name="T71" fmla="*/ 2147483647 h 1302"/>
                  <a:gd name="T72" fmla="*/ 2147483647 w 3264"/>
                  <a:gd name="T73" fmla="*/ 2147483647 h 1302"/>
                  <a:gd name="T74" fmla="*/ 2147483647 w 3264"/>
                  <a:gd name="T75" fmla="*/ 2147483647 h 1302"/>
                  <a:gd name="T76" fmla="*/ 2147483647 w 3264"/>
                  <a:gd name="T77" fmla="*/ 2147483647 h 1302"/>
                  <a:gd name="T78" fmla="*/ 2147483647 w 3264"/>
                  <a:gd name="T79" fmla="*/ 2147483647 h 1302"/>
                  <a:gd name="T80" fmla="*/ 2147483647 w 3264"/>
                  <a:gd name="T81" fmla="*/ 2147483647 h 1302"/>
                  <a:gd name="T82" fmla="*/ 2147483647 w 3264"/>
                  <a:gd name="T83" fmla="*/ 2147483647 h 1302"/>
                  <a:gd name="T84" fmla="*/ 2147483647 w 3264"/>
                  <a:gd name="T85" fmla="*/ 2147483647 h 1302"/>
                  <a:gd name="T86" fmla="*/ 2147483647 w 3264"/>
                  <a:gd name="T87" fmla="*/ 2147483647 h 1302"/>
                  <a:gd name="T88" fmla="*/ 2147483647 w 3264"/>
                  <a:gd name="T89" fmla="*/ 2147483647 h 1302"/>
                  <a:gd name="T90" fmla="*/ 2147483647 w 3264"/>
                  <a:gd name="T91" fmla="*/ 2147483647 h 1302"/>
                  <a:gd name="T92" fmla="*/ 2147483647 w 3264"/>
                  <a:gd name="T93" fmla="*/ 2147483647 h 1302"/>
                  <a:gd name="T94" fmla="*/ 2147483647 w 3264"/>
                  <a:gd name="T95" fmla="*/ 2147483647 h 1302"/>
                  <a:gd name="T96" fmla="*/ 2147483647 w 3264"/>
                  <a:gd name="T97" fmla="*/ 2147483647 h 1302"/>
                  <a:gd name="T98" fmla="*/ 2147483647 w 3264"/>
                  <a:gd name="T99" fmla="*/ 2147483647 h 1302"/>
                  <a:gd name="T100" fmla="*/ 2147483647 w 3264"/>
                  <a:gd name="T101" fmla="*/ 2147483647 h 1302"/>
                  <a:gd name="T102" fmla="*/ 2147483647 w 3264"/>
                  <a:gd name="T103" fmla="*/ 2147483647 h 1302"/>
                  <a:gd name="T104" fmla="*/ 2147483647 w 3264"/>
                  <a:gd name="T105" fmla="*/ 2147483647 h 1302"/>
                  <a:gd name="T106" fmla="*/ 2147483647 w 3264"/>
                  <a:gd name="T107" fmla="*/ 2147483647 h 1302"/>
                  <a:gd name="T108" fmla="*/ 2147483647 w 3264"/>
                  <a:gd name="T109" fmla="*/ 2147483647 h 1302"/>
                  <a:gd name="T110" fmla="*/ 2147483647 w 3264"/>
                  <a:gd name="T111" fmla="*/ 2147483647 h 1302"/>
                  <a:gd name="T112" fmla="*/ 2147483647 w 3264"/>
                  <a:gd name="T113" fmla="*/ 2147483647 h 1302"/>
                  <a:gd name="T114" fmla="*/ 2147483647 w 3264"/>
                  <a:gd name="T115" fmla="*/ 2147483647 h 1302"/>
                  <a:gd name="T116" fmla="*/ 2147483647 w 3264"/>
                  <a:gd name="T117" fmla="*/ 2147483647 h 1302"/>
                  <a:gd name="T118" fmla="*/ 2147483647 w 3264"/>
                  <a:gd name="T119" fmla="*/ 2147483647 h 1302"/>
                  <a:gd name="T120" fmla="*/ 2147483647 w 3264"/>
                  <a:gd name="T121" fmla="*/ 2147483647 h 1302"/>
                  <a:gd name="T122" fmla="*/ 2147483647 w 3264"/>
                  <a:gd name="T123" fmla="*/ 2147483647 h 1302"/>
                  <a:gd name="T124" fmla="*/ 2147483647 w 3264"/>
                  <a:gd name="T125" fmla="*/ 2147483647 h 130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64"/>
                  <a:gd name="T190" fmla="*/ 0 h 1302"/>
                  <a:gd name="T191" fmla="*/ 3264 w 3264"/>
                  <a:gd name="T192" fmla="*/ 1302 h 130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64" h="1302">
                    <a:moveTo>
                      <a:pt x="1788" y="984"/>
                    </a:moveTo>
                    <a:lnTo>
                      <a:pt x="1806" y="978"/>
                    </a:lnTo>
                    <a:lnTo>
                      <a:pt x="1818" y="954"/>
                    </a:lnTo>
                    <a:lnTo>
                      <a:pt x="1812" y="930"/>
                    </a:lnTo>
                    <a:lnTo>
                      <a:pt x="1788" y="984"/>
                    </a:lnTo>
                    <a:close/>
                    <a:moveTo>
                      <a:pt x="672" y="462"/>
                    </a:moveTo>
                    <a:lnTo>
                      <a:pt x="702" y="480"/>
                    </a:lnTo>
                    <a:lnTo>
                      <a:pt x="702" y="450"/>
                    </a:lnTo>
                    <a:lnTo>
                      <a:pt x="672" y="426"/>
                    </a:lnTo>
                    <a:lnTo>
                      <a:pt x="672" y="462"/>
                    </a:lnTo>
                    <a:close/>
                    <a:moveTo>
                      <a:pt x="678" y="492"/>
                    </a:moveTo>
                    <a:lnTo>
                      <a:pt x="654" y="516"/>
                    </a:lnTo>
                    <a:lnTo>
                      <a:pt x="678" y="546"/>
                    </a:lnTo>
                    <a:lnTo>
                      <a:pt x="678" y="492"/>
                    </a:lnTo>
                    <a:close/>
                    <a:moveTo>
                      <a:pt x="906" y="714"/>
                    </a:moveTo>
                    <a:lnTo>
                      <a:pt x="930" y="732"/>
                    </a:lnTo>
                    <a:lnTo>
                      <a:pt x="936" y="708"/>
                    </a:lnTo>
                    <a:lnTo>
                      <a:pt x="936" y="702"/>
                    </a:lnTo>
                    <a:lnTo>
                      <a:pt x="930" y="696"/>
                    </a:lnTo>
                    <a:lnTo>
                      <a:pt x="930" y="690"/>
                    </a:lnTo>
                    <a:lnTo>
                      <a:pt x="912" y="672"/>
                    </a:lnTo>
                    <a:lnTo>
                      <a:pt x="900" y="666"/>
                    </a:lnTo>
                    <a:lnTo>
                      <a:pt x="888" y="666"/>
                    </a:lnTo>
                    <a:lnTo>
                      <a:pt x="882" y="672"/>
                    </a:lnTo>
                    <a:lnTo>
                      <a:pt x="876" y="684"/>
                    </a:lnTo>
                    <a:lnTo>
                      <a:pt x="882" y="696"/>
                    </a:lnTo>
                    <a:lnTo>
                      <a:pt x="882" y="708"/>
                    </a:lnTo>
                    <a:lnTo>
                      <a:pt x="888" y="720"/>
                    </a:lnTo>
                    <a:lnTo>
                      <a:pt x="906" y="714"/>
                    </a:lnTo>
                    <a:close/>
                    <a:moveTo>
                      <a:pt x="684" y="372"/>
                    </a:moveTo>
                    <a:lnTo>
                      <a:pt x="672" y="360"/>
                    </a:lnTo>
                    <a:lnTo>
                      <a:pt x="660" y="372"/>
                    </a:lnTo>
                    <a:lnTo>
                      <a:pt x="672" y="396"/>
                    </a:lnTo>
                    <a:lnTo>
                      <a:pt x="684" y="396"/>
                    </a:lnTo>
                    <a:lnTo>
                      <a:pt x="684" y="372"/>
                    </a:lnTo>
                    <a:close/>
                    <a:moveTo>
                      <a:pt x="750" y="624"/>
                    </a:moveTo>
                    <a:lnTo>
                      <a:pt x="750" y="630"/>
                    </a:lnTo>
                    <a:lnTo>
                      <a:pt x="756" y="636"/>
                    </a:lnTo>
                    <a:lnTo>
                      <a:pt x="756" y="648"/>
                    </a:lnTo>
                    <a:lnTo>
                      <a:pt x="774" y="684"/>
                    </a:lnTo>
                    <a:lnTo>
                      <a:pt x="786" y="690"/>
                    </a:lnTo>
                    <a:lnTo>
                      <a:pt x="804" y="696"/>
                    </a:lnTo>
                    <a:lnTo>
                      <a:pt x="816" y="702"/>
                    </a:lnTo>
                    <a:lnTo>
                      <a:pt x="834" y="702"/>
                    </a:lnTo>
                    <a:lnTo>
                      <a:pt x="828" y="660"/>
                    </a:lnTo>
                    <a:lnTo>
                      <a:pt x="810" y="648"/>
                    </a:lnTo>
                    <a:lnTo>
                      <a:pt x="810" y="618"/>
                    </a:lnTo>
                    <a:lnTo>
                      <a:pt x="804" y="606"/>
                    </a:lnTo>
                    <a:lnTo>
                      <a:pt x="792" y="600"/>
                    </a:lnTo>
                    <a:lnTo>
                      <a:pt x="786" y="588"/>
                    </a:lnTo>
                    <a:lnTo>
                      <a:pt x="768" y="582"/>
                    </a:lnTo>
                    <a:lnTo>
                      <a:pt x="756" y="576"/>
                    </a:lnTo>
                    <a:lnTo>
                      <a:pt x="732" y="576"/>
                    </a:lnTo>
                    <a:lnTo>
                      <a:pt x="732" y="582"/>
                    </a:lnTo>
                    <a:lnTo>
                      <a:pt x="726" y="588"/>
                    </a:lnTo>
                    <a:lnTo>
                      <a:pt x="726" y="600"/>
                    </a:lnTo>
                    <a:lnTo>
                      <a:pt x="714" y="600"/>
                    </a:lnTo>
                    <a:lnTo>
                      <a:pt x="714" y="606"/>
                    </a:lnTo>
                    <a:lnTo>
                      <a:pt x="708" y="612"/>
                    </a:lnTo>
                    <a:lnTo>
                      <a:pt x="714" y="624"/>
                    </a:lnTo>
                    <a:lnTo>
                      <a:pt x="750" y="624"/>
                    </a:lnTo>
                    <a:close/>
                    <a:moveTo>
                      <a:pt x="246" y="438"/>
                    </a:moveTo>
                    <a:lnTo>
                      <a:pt x="222" y="462"/>
                    </a:lnTo>
                    <a:lnTo>
                      <a:pt x="234" y="492"/>
                    </a:lnTo>
                    <a:lnTo>
                      <a:pt x="234" y="498"/>
                    </a:lnTo>
                    <a:lnTo>
                      <a:pt x="228" y="504"/>
                    </a:lnTo>
                    <a:lnTo>
                      <a:pt x="228" y="510"/>
                    </a:lnTo>
                    <a:lnTo>
                      <a:pt x="240" y="510"/>
                    </a:lnTo>
                    <a:lnTo>
                      <a:pt x="246" y="504"/>
                    </a:lnTo>
                    <a:lnTo>
                      <a:pt x="246" y="468"/>
                    </a:lnTo>
                    <a:lnTo>
                      <a:pt x="252" y="456"/>
                    </a:lnTo>
                    <a:lnTo>
                      <a:pt x="246" y="438"/>
                    </a:lnTo>
                    <a:close/>
                    <a:moveTo>
                      <a:pt x="264" y="534"/>
                    </a:moveTo>
                    <a:lnTo>
                      <a:pt x="258" y="546"/>
                    </a:lnTo>
                    <a:lnTo>
                      <a:pt x="258" y="588"/>
                    </a:lnTo>
                    <a:lnTo>
                      <a:pt x="264" y="600"/>
                    </a:lnTo>
                    <a:lnTo>
                      <a:pt x="276" y="612"/>
                    </a:lnTo>
                    <a:lnTo>
                      <a:pt x="288" y="612"/>
                    </a:lnTo>
                    <a:lnTo>
                      <a:pt x="294" y="606"/>
                    </a:lnTo>
                    <a:lnTo>
                      <a:pt x="294" y="588"/>
                    </a:lnTo>
                    <a:lnTo>
                      <a:pt x="288" y="576"/>
                    </a:lnTo>
                    <a:lnTo>
                      <a:pt x="282" y="558"/>
                    </a:lnTo>
                    <a:lnTo>
                      <a:pt x="282" y="546"/>
                    </a:lnTo>
                    <a:lnTo>
                      <a:pt x="276" y="534"/>
                    </a:lnTo>
                    <a:lnTo>
                      <a:pt x="264" y="534"/>
                    </a:lnTo>
                    <a:close/>
                    <a:moveTo>
                      <a:pt x="48" y="222"/>
                    </a:moveTo>
                    <a:lnTo>
                      <a:pt x="42" y="228"/>
                    </a:lnTo>
                    <a:lnTo>
                      <a:pt x="42" y="246"/>
                    </a:lnTo>
                    <a:lnTo>
                      <a:pt x="48" y="258"/>
                    </a:lnTo>
                    <a:lnTo>
                      <a:pt x="66" y="258"/>
                    </a:lnTo>
                    <a:lnTo>
                      <a:pt x="84" y="276"/>
                    </a:lnTo>
                    <a:lnTo>
                      <a:pt x="90" y="270"/>
                    </a:lnTo>
                    <a:lnTo>
                      <a:pt x="90" y="252"/>
                    </a:lnTo>
                    <a:lnTo>
                      <a:pt x="78" y="246"/>
                    </a:lnTo>
                    <a:lnTo>
                      <a:pt x="72" y="234"/>
                    </a:lnTo>
                    <a:lnTo>
                      <a:pt x="60" y="228"/>
                    </a:lnTo>
                    <a:lnTo>
                      <a:pt x="54" y="222"/>
                    </a:lnTo>
                    <a:lnTo>
                      <a:pt x="48" y="222"/>
                    </a:lnTo>
                    <a:close/>
                    <a:moveTo>
                      <a:pt x="162" y="330"/>
                    </a:moveTo>
                    <a:lnTo>
                      <a:pt x="156" y="330"/>
                    </a:lnTo>
                    <a:lnTo>
                      <a:pt x="144" y="342"/>
                    </a:lnTo>
                    <a:lnTo>
                      <a:pt x="144" y="354"/>
                    </a:lnTo>
                    <a:lnTo>
                      <a:pt x="156" y="366"/>
                    </a:lnTo>
                    <a:lnTo>
                      <a:pt x="162" y="378"/>
                    </a:lnTo>
                    <a:lnTo>
                      <a:pt x="174" y="390"/>
                    </a:lnTo>
                    <a:lnTo>
                      <a:pt x="180" y="402"/>
                    </a:lnTo>
                    <a:lnTo>
                      <a:pt x="192" y="414"/>
                    </a:lnTo>
                    <a:lnTo>
                      <a:pt x="198" y="408"/>
                    </a:lnTo>
                    <a:lnTo>
                      <a:pt x="198" y="402"/>
                    </a:lnTo>
                    <a:lnTo>
                      <a:pt x="204" y="390"/>
                    </a:lnTo>
                    <a:lnTo>
                      <a:pt x="204" y="384"/>
                    </a:lnTo>
                    <a:lnTo>
                      <a:pt x="198" y="372"/>
                    </a:lnTo>
                    <a:lnTo>
                      <a:pt x="198" y="366"/>
                    </a:lnTo>
                    <a:lnTo>
                      <a:pt x="192" y="360"/>
                    </a:lnTo>
                    <a:lnTo>
                      <a:pt x="186" y="348"/>
                    </a:lnTo>
                    <a:lnTo>
                      <a:pt x="180" y="342"/>
                    </a:lnTo>
                    <a:lnTo>
                      <a:pt x="168" y="336"/>
                    </a:lnTo>
                    <a:lnTo>
                      <a:pt x="162" y="330"/>
                    </a:lnTo>
                    <a:close/>
                    <a:moveTo>
                      <a:pt x="2574" y="486"/>
                    </a:moveTo>
                    <a:lnTo>
                      <a:pt x="2574" y="474"/>
                    </a:lnTo>
                    <a:lnTo>
                      <a:pt x="2568" y="474"/>
                    </a:lnTo>
                    <a:lnTo>
                      <a:pt x="2556" y="468"/>
                    </a:lnTo>
                    <a:lnTo>
                      <a:pt x="2520" y="468"/>
                    </a:lnTo>
                    <a:lnTo>
                      <a:pt x="2514" y="474"/>
                    </a:lnTo>
                    <a:lnTo>
                      <a:pt x="2520" y="498"/>
                    </a:lnTo>
                    <a:lnTo>
                      <a:pt x="2526" y="498"/>
                    </a:lnTo>
                    <a:lnTo>
                      <a:pt x="2538" y="492"/>
                    </a:lnTo>
                    <a:lnTo>
                      <a:pt x="2562" y="492"/>
                    </a:lnTo>
                    <a:lnTo>
                      <a:pt x="2568" y="486"/>
                    </a:lnTo>
                    <a:lnTo>
                      <a:pt x="2574" y="486"/>
                    </a:lnTo>
                    <a:close/>
                    <a:moveTo>
                      <a:pt x="336" y="648"/>
                    </a:moveTo>
                    <a:lnTo>
                      <a:pt x="342" y="648"/>
                    </a:lnTo>
                    <a:lnTo>
                      <a:pt x="342" y="636"/>
                    </a:lnTo>
                    <a:lnTo>
                      <a:pt x="330" y="624"/>
                    </a:lnTo>
                    <a:lnTo>
                      <a:pt x="318" y="624"/>
                    </a:lnTo>
                    <a:lnTo>
                      <a:pt x="318" y="636"/>
                    </a:lnTo>
                    <a:lnTo>
                      <a:pt x="330" y="648"/>
                    </a:lnTo>
                    <a:lnTo>
                      <a:pt x="336" y="648"/>
                    </a:lnTo>
                    <a:close/>
                    <a:moveTo>
                      <a:pt x="2472" y="654"/>
                    </a:moveTo>
                    <a:lnTo>
                      <a:pt x="2484" y="648"/>
                    </a:lnTo>
                    <a:lnTo>
                      <a:pt x="2502" y="630"/>
                    </a:lnTo>
                    <a:lnTo>
                      <a:pt x="2502" y="618"/>
                    </a:lnTo>
                    <a:lnTo>
                      <a:pt x="2430" y="612"/>
                    </a:lnTo>
                    <a:lnTo>
                      <a:pt x="2430" y="624"/>
                    </a:lnTo>
                    <a:lnTo>
                      <a:pt x="2436" y="630"/>
                    </a:lnTo>
                    <a:lnTo>
                      <a:pt x="2442" y="642"/>
                    </a:lnTo>
                    <a:lnTo>
                      <a:pt x="2448" y="648"/>
                    </a:lnTo>
                    <a:lnTo>
                      <a:pt x="2460" y="654"/>
                    </a:lnTo>
                    <a:lnTo>
                      <a:pt x="2472" y="654"/>
                    </a:lnTo>
                    <a:close/>
                    <a:moveTo>
                      <a:pt x="2406" y="288"/>
                    </a:moveTo>
                    <a:lnTo>
                      <a:pt x="2418" y="276"/>
                    </a:lnTo>
                    <a:lnTo>
                      <a:pt x="2418" y="264"/>
                    </a:lnTo>
                    <a:lnTo>
                      <a:pt x="2412" y="258"/>
                    </a:lnTo>
                    <a:lnTo>
                      <a:pt x="2400" y="252"/>
                    </a:lnTo>
                    <a:lnTo>
                      <a:pt x="2376" y="252"/>
                    </a:lnTo>
                    <a:lnTo>
                      <a:pt x="2370" y="258"/>
                    </a:lnTo>
                    <a:lnTo>
                      <a:pt x="2370" y="264"/>
                    </a:lnTo>
                    <a:lnTo>
                      <a:pt x="2394" y="288"/>
                    </a:lnTo>
                    <a:lnTo>
                      <a:pt x="2406" y="288"/>
                    </a:lnTo>
                    <a:close/>
                    <a:moveTo>
                      <a:pt x="2868" y="528"/>
                    </a:moveTo>
                    <a:lnTo>
                      <a:pt x="2886" y="534"/>
                    </a:lnTo>
                    <a:lnTo>
                      <a:pt x="2892" y="534"/>
                    </a:lnTo>
                    <a:lnTo>
                      <a:pt x="2898" y="528"/>
                    </a:lnTo>
                    <a:lnTo>
                      <a:pt x="2898" y="522"/>
                    </a:lnTo>
                    <a:lnTo>
                      <a:pt x="2874" y="510"/>
                    </a:lnTo>
                    <a:lnTo>
                      <a:pt x="2868" y="516"/>
                    </a:lnTo>
                    <a:lnTo>
                      <a:pt x="2862" y="516"/>
                    </a:lnTo>
                    <a:lnTo>
                      <a:pt x="2862" y="522"/>
                    </a:lnTo>
                    <a:lnTo>
                      <a:pt x="2868" y="528"/>
                    </a:lnTo>
                    <a:close/>
                    <a:moveTo>
                      <a:pt x="2916" y="618"/>
                    </a:moveTo>
                    <a:lnTo>
                      <a:pt x="2928" y="618"/>
                    </a:lnTo>
                    <a:lnTo>
                      <a:pt x="2940" y="612"/>
                    </a:lnTo>
                    <a:lnTo>
                      <a:pt x="2958" y="612"/>
                    </a:lnTo>
                    <a:lnTo>
                      <a:pt x="2964" y="606"/>
                    </a:lnTo>
                    <a:lnTo>
                      <a:pt x="2970" y="606"/>
                    </a:lnTo>
                    <a:lnTo>
                      <a:pt x="2964" y="606"/>
                    </a:lnTo>
                    <a:lnTo>
                      <a:pt x="2958" y="600"/>
                    </a:lnTo>
                    <a:lnTo>
                      <a:pt x="2946" y="594"/>
                    </a:lnTo>
                    <a:lnTo>
                      <a:pt x="2934" y="594"/>
                    </a:lnTo>
                    <a:lnTo>
                      <a:pt x="2928" y="588"/>
                    </a:lnTo>
                    <a:lnTo>
                      <a:pt x="2922" y="588"/>
                    </a:lnTo>
                    <a:lnTo>
                      <a:pt x="2910" y="594"/>
                    </a:lnTo>
                    <a:lnTo>
                      <a:pt x="2892" y="594"/>
                    </a:lnTo>
                    <a:lnTo>
                      <a:pt x="2886" y="600"/>
                    </a:lnTo>
                    <a:lnTo>
                      <a:pt x="2880" y="600"/>
                    </a:lnTo>
                    <a:lnTo>
                      <a:pt x="2892" y="606"/>
                    </a:lnTo>
                    <a:lnTo>
                      <a:pt x="2898" y="612"/>
                    </a:lnTo>
                    <a:lnTo>
                      <a:pt x="2910" y="618"/>
                    </a:lnTo>
                    <a:lnTo>
                      <a:pt x="2916" y="618"/>
                    </a:lnTo>
                    <a:close/>
                    <a:moveTo>
                      <a:pt x="1710" y="552"/>
                    </a:moveTo>
                    <a:lnTo>
                      <a:pt x="1710" y="564"/>
                    </a:lnTo>
                    <a:lnTo>
                      <a:pt x="1716" y="570"/>
                    </a:lnTo>
                    <a:lnTo>
                      <a:pt x="1716" y="582"/>
                    </a:lnTo>
                    <a:lnTo>
                      <a:pt x="1722" y="594"/>
                    </a:lnTo>
                    <a:lnTo>
                      <a:pt x="1722" y="612"/>
                    </a:lnTo>
                    <a:lnTo>
                      <a:pt x="1716" y="618"/>
                    </a:lnTo>
                    <a:lnTo>
                      <a:pt x="1692" y="630"/>
                    </a:lnTo>
                    <a:lnTo>
                      <a:pt x="1686" y="636"/>
                    </a:lnTo>
                    <a:lnTo>
                      <a:pt x="1674" y="642"/>
                    </a:lnTo>
                    <a:lnTo>
                      <a:pt x="1674" y="678"/>
                    </a:lnTo>
                    <a:lnTo>
                      <a:pt x="1680" y="684"/>
                    </a:lnTo>
                    <a:lnTo>
                      <a:pt x="1686" y="696"/>
                    </a:lnTo>
                    <a:lnTo>
                      <a:pt x="1674" y="708"/>
                    </a:lnTo>
                    <a:lnTo>
                      <a:pt x="1674" y="720"/>
                    </a:lnTo>
                    <a:lnTo>
                      <a:pt x="1680" y="726"/>
                    </a:lnTo>
                    <a:lnTo>
                      <a:pt x="1692" y="732"/>
                    </a:lnTo>
                    <a:lnTo>
                      <a:pt x="1698" y="726"/>
                    </a:lnTo>
                    <a:lnTo>
                      <a:pt x="1722" y="726"/>
                    </a:lnTo>
                    <a:lnTo>
                      <a:pt x="1728" y="732"/>
                    </a:lnTo>
                    <a:lnTo>
                      <a:pt x="1728" y="756"/>
                    </a:lnTo>
                    <a:lnTo>
                      <a:pt x="1722" y="762"/>
                    </a:lnTo>
                    <a:lnTo>
                      <a:pt x="1740" y="780"/>
                    </a:lnTo>
                    <a:lnTo>
                      <a:pt x="1728" y="846"/>
                    </a:lnTo>
                    <a:lnTo>
                      <a:pt x="1710" y="864"/>
                    </a:lnTo>
                    <a:lnTo>
                      <a:pt x="1704" y="876"/>
                    </a:lnTo>
                    <a:lnTo>
                      <a:pt x="1704" y="888"/>
                    </a:lnTo>
                    <a:lnTo>
                      <a:pt x="1710" y="906"/>
                    </a:lnTo>
                    <a:lnTo>
                      <a:pt x="1722" y="924"/>
                    </a:lnTo>
                    <a:lnTo>
                      <a:pt x="1746" y="936"/>
                    </a:lnTo>
                    <a:lnTo>
                      <a:pt x="1764" y="930"/>
                    </a:lnTo>
                    <a:lnTo>
                      <a:pt x="1788" y="906"/>
                    </a:lnTo>
                    <a:lnTo>
                      <a:pt x="1788" y="864"/>
                    </a:lnTo>
                    <a:lnTo>
                      <a:pt x="1782" y="858"/>
                    </a:lnTo>
                    <a:lnTo>
                      <a:pt x="1776" y="846"/>
                    </a:lnTo>
                    <a:lnTo>
                      <a:pt x="1800" y="822"/>
                    </a:lnTo>
                    <a:lnTo>
                      <a:pt x="1806" y="804"/>
                    </a:lnTo>
                    <a:lnTo>
                      <a:pt x="1806" y="774"/>
                    </a:lnTo>
                    <a:lnTo>
                      <a:pt x="1812" y="756"/>
                    </a:lnTo>
                    <a:lnTo>
                      <a:pt x="1812" y="726"/>
                    </a:lnTo>
                    <a:lnTo>
                      <a:pt x="1806" y="714"/>
                    </a:lnTo>
                    <a:lnTo>
                      <a:pt x="1800" y="696"/>
                    </a:lnTo>
                    <a:lnTo>
                      <a:pt x="1794" y="684"/>
                    </a:lnTo>
                    <a:lnTo>
                      <a:pt x="1794" y="636"/>
                    </a:lnTo>
                    <a:lnTo>
                      <a:pt x="1800" y="630"/>
                    </a:lnTo>
                    <a:lnTo>
                      <a:pt x="1800" y="624"/>
                    </a:lnTo>
                    <a:lnTo>
                      <a:pt x="1806" y="618"/>
                    </a:lnTo>
                    <a:lnTo>
                      <a:pt x="1812" y="618"/>
                    </a:lnTo>
                    <a:lnTo>
                      <a:pt x="1818" y="624"/>
                    </a:lnTo>
                    <a:lnTo>
                      <a:pt x="1824" y="642"/>
                    </a:lnTo>
                    <a:lnTo>
                      <a:pt x="1830" y="666"/>
                    </a:lnTo>
                    <a:lnTo>
                      <a:pt x="1836" y="684"/>
                    </a:lnTo>
                    <a:lnTo>
                      <a:pt x="1836" y="702"/>
                    </a:lnTo>
                    <a:lnTo>
                      <a:pt x="1866" y="738"/>
                    </a:lnTo>
                    <a:lnTo>
                      <a:pt x="1866" y="792"/>
                    </a:lnTo>
                    <a:lnTo>
                      <a:pt x="1890" y="822"/>
                    </a:lnTo>
                    <a:lnTo>
                      <a:pt x="1890" y="858"/>
                    </a:lnTo>
                    <a:lnTo>
                      <a:pt x="1902" y="930"/>
                    </a:lnTo>
                    <a:lnTo>
                      <a:pt x="1920" y="918"/>
                    </a:lnTo>
                    <a:lnTo>
                      <a:pt x="1962" y="930"/>
                    </a:lnTo>
                    <a:lnTo>
                      <a:pt x="1962" y="870"/>
                    </a:lnTo>
                    <a:lnTo>
                      <a:pt x="1968" y="864"/>
                    </a:lnTo>
                    <a:lnTo>
                      <a:pt x="1974" y="852"/>
                    </a:lnTo>
                    <a:lnTo>
                      <a:pt x="1980" y="876"/>
                    </a:lnTo>
                    <a:lnTo>
                      <a:pt x="1998" y="876"/>
                    </a:lnTo>
                    <a:lnTo>
                      <a:pt x="2004" y="870"/>
                    </a:lnTo>
                    <a:lnTo>
                      <a:pt x="2010" y="858"/>
                    </a:lnTo>
                    <a:lnTo>
                      <a:pt x="2010" y="828"/>
                    </a:lnTo>
                    <a:lnTo>
                      <a:pt x="2004" y="822"/>
                    </a:lnTo>
                    <a:lnTo>
                      <a:pt x="2004" y="816"/>
                    </a:lnTo>
                    <a:lnTo>
                      <a:pt x="1992" y="810"/>
                    </a:lnTo>
                    <a:lnTo>
                      <a:pt x="1986" y="798"/>
                    </a:lnTo>
                    <a:lnTo>
                      <a:pt x="1974" y="792"/>
                    </a:lnTo>
                    <a:lnTo>
                      <a:pt x="1962" y="780"/>
                    </a:lnTo>
                    <a:lnTo>
                      <a:pt x="1956" y="768"/>
                    </a:lnTo>
                    <a:lnTo>
                      <a:pt x="1944" y="756"/>
                    </a:lnTo>
                    <a:lnTo>
                      <a:pt x="1944" y="750"/>
                    </a:lnTo>
                    <a:lnTo>
                      <a:pt x="1956" y="726"/>
                    </a:lnTo>
                    <a:lnTo>
                      <a:pt x="1968" y="720"/>
                    </a:lnTo>
                    <a:lnTo>
                      <a:pt x="1968" y="708"/>
                    </a:lnTo>
                    <a:lnTo>
                      <a:pt x="1962" y="696"/>
                    </a:lnTo>
                    <a:lnTo>
                      <a:pt x="1938" y="684"/>
                    </a:lnTo>
                    <a:lnTo>
                      <a:pt x="1932" y="672"/>
                    </a:lnTo>
                    <a:lnTo>
                      <a:pt x="1932" y="642"/>
                    </a:lnTo>
                    <a:lnTo>
                      <a:pt x="1938" y="636"/>
                    </a:lnTo>
                    <a:lnTo>
                      <a:pt x="1938" y="630"/>
                    </a:lnTo>
                    <a:lnTo>
                      <a:pt x="1926" y="618"/>
                    </a:lnTo>
                    <a:lnTo>
                      <a:pt x="1914" y="612"/>
                    </a:lnTo>
                    <a:lnTo>
                      <a:pt x="1896" y="594"/>
                    </a:lnTo>
                    <a:lnTo>
                      <a:pt x="1884" y="588"/>
                    </a:lnTo>
                    <a:lnTo>
                      <a:pt x="1878" y="582"/>
                    </a:lnTo>
                    <a:lnTo>
                      <a:pt x="1914" y="582"/>
                    </a:lnTo>
                    <a:lnTo>
                      <a:pt x="1926" y="576"/>
                    </a:lnTo>
                    <a:lnTo>
                      <a:pt x="1932" y="570"/>
                    </a:lnTo>
                    <a:lnTo>
                      <a:pt x="1944" y="546"/>
                    </a:lnTo>
                    <a:lnTo>
                      <a:pt x="1950" y="540"/>
                    </a:lnTo>
                    <a:lnTo>
                      <a:pt x="1956" y="528"/>
                    </a:lnTo>
                    <a:lnTo>
                      <a:pt x="1992" y="528"/>
                    </a:lnTo>
                    <a:lnTo>
                      <a:pt x="2004" y="522"/>
                    </a:lnTo>
                    <a:lnTo>
                      <a:pt x="2010" y="522"/>
                    </a:lnTo>
                    <a:lnTo>
                      <a:pt x="2016" y="516"/>
                    </a:lnTo>
                    <a:lnTo>
                      <a:pt x="2016" y="504"/>
                    </a:lnTo>
                    <a:lnTo>
                      <a:pt x="1998" y="486"/>
                    </a:lnTo>
                    <a:lnTo>
                      <a:pt x="1986" y="480"/>
                    </a:lnTo>
                    <a:lnTo>
                      <a:pt x="1974" y="486"/>
                    </a:lnTo>
                    <a:lnTo>
                      <a:pt x="1956" y="504"/>
                    </a:lnTo>
                    <a:lnTo>
                      <a:pt x="1956" y="510"/>
                    </a:lnTo>
                    <a:lnTo>
                      <a:pt x="1944" y="510"/>
                    </a:lnTo>
                    <a:lnTo>
                      <a:pt x="1932" y="504"/>
                    </a:lnTo>
                    <a:lnTo>
                      <a:pt x="1896" y="504"/>
                    </a:lnTo>
                    <a:lnTo>
                      <a:pt x="1890" y="510"/>
                    </a:lnTo>
                    <a:lnTo>
                      <a:pt x="1884" y="522"/>
                    </a:lnTo>
                    <a:lnTo>
                      <a:pt x="1854" y="552"/>
                    </a:lnTo>
                    <a:lnTo>
                      <a:pt x="1848" y="546"/>
                    </a:lnTo>
                    <a:lnTo>
                      <a:pt x="1836" y="540"/>
                    </a:lnTo>
                    <a:lnTo>
                      <a:pt x="1824" y="516"/>
                    </a:lnTo>
                    <a:lnTo>
                      <a:pt x="1788" y="498"/>
                    </a:lnTo>
                    <a:lnTo>
                      <a:pt x="1776" y="498"/>
                    </a:lnTo>
                    <a:lnTo>
                      <a:pt x="1776" y="486"/>
                    </a:lnTo>
                    <a:lnTo>
                      <a:pt x="1782" y="468"/>
                    </a:lnTo>
                    <a:lnTo>
                      <a:pt x="1782" y="456"/>
                    </a:lnTo>
                    <a:lnTo>
                      <a:pt x="1794" y="420"/>
                    </a:lnTo>
                    <a:lnTo>
                      <a:pt x="1806" y="408"/>
                    </a:lnTo>
                    <a:lnTo>
                      <a:pt x="1824" y="408"/>
                    </a:lnTo>
                    <a:lnTo>
                      <a:pt x="1842" y="414"/>
                    </a:lnTo>
                    <a:lnTo>
                      <a:pt x="1896" y="414"/>
                    </a:lnTo>
                    <a:lnTo>
                      <a:pt x="1902" y="408"/>
                    </a:lnTo>
                    <a:lnTo>
                      <a:pt x="1908" y="408"/>
                    </a:lnTo>
                    <a:lnTo>
                      <a:pt x="1908" y="402"/>
                    </a:lnTo>
                    <a:lnTo>
                      <a:pt x="1914" y="396"/>
                    </a:lnTo>
                    <a:lnTo>
                      <a:pt x="1920" y="396"/>
                    </a:lnTo>
                    <a:lnTo>
                      <a:pt x="1944" y="402"/>
                    </a:lnTo>
                    <a:lnTo>
                      <a:pt x="1980" y="420"/>
                    </a:lnTo>
                    <a:lnTo>
                      <a:pt x="2010" y="432"/>
                    </a:lnTo>
                    <a:lnTo>
                      <a:pt x="2034" y="438"/>
                    </a:lnTo>
                    <a:lnTo>
                      <a:pt x="2040" y="438"/>
                    </a:lnTo>
                    <a:lnTo>
                      <a:pt x="2052" y="432"/>
                    </a:lnTo>
                    <a:lnTo>
                      <a:pt x="2064" y="420"/>
                    </a:lnTo>
                    <a:lnTo>
                      <a:pt x="2082" y="420"/>
                    </a:lnTo>
                    <a:lnTo>
                      <a:pt x="2094" y="414"/>
                    </a:lnTo>
                    <a:lnTo>
                      <a:pt x="2106" y="414"/>
                    </a:lnTo>
                    <a:lnTo>
                      <a:pt x="2112" y="408"/>
                    </a:lnTo>
                    <a:lnTo>
                      <a:pt x="2112" y="402"/>
                    </a:lnTo>
                    <a:lnTo>
                      <a:pt x="2106" y="396"/>
                    </a:lnTo>
                    <a:lnTo>
                      <a:pt x="2106" y="390"/>
                    </a:lnTo>
                    <a:lnTo>
                      <a:pt x="2118" y="378"/>
                    </a:lnTo>
                    <a:lnTo>
                      <a:pt x="2142" y="366"/>
                    </a:lnTo>
                    <a:lnTo>
                      <a:pt x="2148" y="360"/>
                    </a:lnTo>
                    <a:lnTo>
                      <a:pt x="2160" y="354"/>
                    </a:lnTo>
                    <a:lnTo>
                      <a:pt x="2148" y="324"/>
                    </a:lnTo>
                    <a:lnTo>
                      <a:pt x="2070" y="360"/>
                    </a:lnTo>
                    <a:lnTo>
                      <a:pt x="2076" y="366"/>
                    </a:lnTo>
                    <a:lnTo>
                      <a:pt x="2076" y="372"/>
                    </a:lnTo>
                    <a:lnTo>
                      <a:pt x="2070" y="378"/>
                    </a:lnTo>
                    <a:lnTo>
                      <a:pt x="2046" y="378"/>
                    </a:lnTo>
                    <a:lnTo>
                      <a:pt x="2022" y="366"/>
                    </a:lnTo>
                    <a:lnTo>
                      <a:pt x="2004" y="366"/>
                    </a:lnTo>
                    <a:lnTo>
                      <a:pt x="1968" y="384"/>
                    </a:lnTo>
                    <a:lnTo>
                      <a:pt x="1950" y="384"/>
                    </a:lnTo>
                    <a:lnTo>
                      <a:pt x="1938" y="378"/>
                    </a:lnTo>
                    <a:lnTo>
                      <a:pt x="1926" y="378"/>
                    </a:lnTo>
                    <a:lnTo>
                      <a:pt x="1902" y="366"/>
                    </a:lnTo>
                    <a:lnTo>
                      <a:pt x="1860" y="366"/>
                    </a:lnTo>
                    <a:lnTo>
                      <a:pt x="1872" y="348"/>
                    </a:lnTo>
                    <a:lnTo>
                      <a:pt x="1860" y="348"/>
                    </a:lnTo>
                    <a:lnTo>
                      <a:pt x="1848" y="342"/>
                    </a:lnTo>
                    <a:lnTo>
                      <a:pt x="1824" y="342"/>
                    </a:lnTo>
                    <a:lnTo>
                      <a:pt x="1824" y="366"/>
                    </a:lnTo>
                    <a:lnTo>
                      <a:pt x="1812" y="378"/>
                    </a:lnTo>
                    <a:lnTo>
                      <a:pt x="1788" y="390"/>
                    </a:lnTo>
                    <a:lnTo>
                      <a:pt x="1764" y="390"/>
                    </a:lnTo>
                    <a:lnTo>
                      <a:pt x="1758" y="396"/>
                    </a:lnTo>
                    <a:lnTo>
                      <a:pt x="1758" y="426"/>
                    </a:lnTo>
                    <a:lnTo>
                      <a:pt x="1740" y="432"/>
                    </a:lnTo>
                    <a:lnTo>
                      <a:pt x="1752" y="498"/>
                    </a:lnTo>
                    <a:lnTo>
                      <a:pt x="1740" y="498"/>
                    </a:lnTo>
                    <a:lnTo>
                      <a:pt x="1734" y="510"/>
                    </a:lnTo>
                    <a:lnTo>
                      <a:pt x="1728" y="516"/>
                    </a:lnTo>
                    <a:lnTo>
                      <a:pt x="1710" y="552"/>
                    </a:lnTo>
                    <a:close/>
                    <a:moveTo>
                      <a:pt x="1986" y="576"/>
                    </a:moveTo>
                    <a:lnTo>
                      <a:pt x="1986" y="594"/>
                    </a:lnTo>
                    <a:lnTo>
                      <a:pt x="1992" y="600"/>
                    </a:lnTo>
                    <a:lnTo>
                      <a:pt x="2004" y="600"/>
                    </a:lnTo>
                    <a:lnTo>
                      <a:pt x="2016" y="588"/>
                    </a:lnTo>
                    <a:lnTo>
                      <a:pt x="2016" y="576"/>
                    </a:lnTo>
                    <a:lnTo>
                      <a:pt x="1986" y="576"/>
                    </a:lnTo>
                    <a:close/>
                    <a:moveTo>
                      <a:pt x="1686" y="1110"/>
                    </a:moveTo>
                    <a:lnTo>
                      <a:pt x="1674" y="1110"/>
                    </a:lnTo>
                    <a:lnTo>
                      <a:pt x="1668" y="1116"/>
                    </a:lnTo>
                    <a:lnTo>
                      <a:pt x="1662" y="1116"/>
                    </a:lnTo>
                    <a:lnTo>
                      <a:pt x="1614" y="1104"/>
                    </a:lnTo>
                    <a:lnTo>
                      <a:pt x="1644" y="1146"/>
                    </a:lnTo>
                    <a:lnTo>
                      <a:pt x="1650" y="1152"/>
                    </a:lnTo>
                    <a:lnTo>
                      <a:pt x="1662" y="1158"/>
                    </a:lnTo>
                    <a:lnTo>
                      <a:pt x="1668" y="1164"/>
                    </a:lnTo>
                    <a:lnTo>
                      <a:pt x="1680" y="1170"/>
                    </a:lnTo>
                    <a:lnTo>
                      <a:pt x="1692" y="1158"/>
                    </a:lnTo>
                    <a:lnTo>
                      <a:pt x="1698" y="1140"/>
                    </a:lnTo>
                    <a:lnTo>
                      <a:pt x="1698" y="1128"/>
                    </a:lnTo>
                    <a:lnTo>
                      <a:pt x="1692" y="1116"/>
                    </a:lnTo>
                    <a:lnTo>
                      <a:pt x="1686" y="1110"/>
                    </a:lnTo>
                    <a:close/>
                    <a:moveTo>
                      <a:pt x="2094" y="1104"/>
                    </a:moveTo>
                    <a:lnTo>
                      <a:pt x="2064" y="1128"/>
                    </a:lnTo>
                    <a:lnTo>
                      <a:pt x="2094" y="1134"/>
                    </a:lnTo>
                    <a:lnTo>
                      <a:pt x="2094" y="1104"/>
                    </a:lnTo>
                    <a:close/>
                    <a:moveTo>
                      <a:pt x="486" y="294"/>
                    </a:moveTo>
                    <a:lnTo>
                      <a:pt x="474" y="288"/>
                    </a:lnTo>
                    <a:lnTo>
                      <a:pt x="468" y="288"/>
                    </a:lnTo>
                    <a:lnTo>
                      <a:pt x="456" y="294"/>
                    </a:lnTo>
                    <a:lnTo>
                      <a:pt x="456" y="312"/>
                    </a:lnTo>
                    <a:lnTo>
                      <a:pt x="468" y="324"/>
                    </a:lnTo>
                    <a:lnTo>
                      <a:pt x="474" y="318"/>
                    </a:lnTo>
                    <a:lnTo>
                      <a:pt x="486" y="318"/>
                    </a:lnTo>
                    <a:lnTo>
                      <a:pt x="486" y="312"/>
                    </a:lnTo>
                    <a:lnTo>
                      <a:pt x="492" y="300"/>
                    </a:lnTo>
                    <a:lnTo>
                      <a:pt x="486" y="294"/>
                    </a:lnTo>
                    <a:close/>
                    <a:moveTo>
                      <a:pt x="2346" y="588"/>
                    </a:moveTo>
                    <a:lnTo>
                      <a:pt x="2340" y="576"/>
                    </a:lnTo>
                    <a:lnTo>
                      <a:pt x="2328" y="570"/>
                    </a:lnTo>
                    <a:lnTo>
                      <a:pt x="2310" y="552"/>
                    </a:lnTo>
                    <a:lnTo>
                      <a:pt x="2304" y="552"/>
                    </a:lnTo>
                    <a:lnTo>
                      <a:pt x="2304" y="600"/>
                    </a:lnTo>
                    <a:lnTo>
                      <a:pt x="2316" y="600"/>
                    </a:lnTo>
                    <a:lnTo>
                      <a:pt x="2328" y="606"/>
                    </a:lnTo>
                    <a:lnTo>
                      <a:pt x="2334" y="606"/>
                    </a:lnTo>
                    <a:lnTo>
                      <a:pt x="2346" y="600"/>
                    </a:lnTo>
                    <a:lnTo>
                      <a:pt x="2346" y="588"/>
                    </a:lnTo>
                    <a:close/>
                    <a:moveTo>
                      <a:pt x="2310" y="474"/>
                    </a:moveTo>
                    <a:lnTo>
                      <a:pt x="2340" y="504"/>
                    </a:lnTo>
                    <a:lnTo>
                      <a:pt x="2358" y="516"/>
                    </a:lnTo>
                    <a:lnTo>
                      <a:pt x="2382" y="528"/>
                    </a:lnTo>
                    <a:lnTo>
                      <a:pt x="2400" y="528"/>
                    </a:lnTo>
                    <a:lnTo>
                      <a:pt x="2400" y="522"/>
                    </a:lnTo>
                    <a:lnTo>
                      <a:pt x="2358" y="480"/>
                    </a:lnTo>
                    <a:lnTo>
                      <a:pt x="2358" y="468"/>
                    </a:lnTo>
                    <a:lnTo>
                      <a:pt x="2364" y="456"/>
                    </a:lnTo>
                    <a:lnTo>
                      <a:pt x="2376" y="450"/>
                    </a:lnTo>
                    <a:lnTo>
                      <a:pt x="2394" y="450"/>
                    </a:lnTo>
                    <a:lnTo>
                      <a:pt x="2406" y="456"/>
                    </a:lnTo>
                    <a:lnTo>
                      <a:pt x="2424" y="444"/>
                    </a:lnTo>
                    <a:lnTo>
                      <a:pt x="2400" y="432"/>
                    </a:lnTo>
                    <a:lnTo>
                      <a:pt x="2412" y="426"/>
                    </a:lnTo>
                    <a:lnTo>
                      <a:pt x="2424" y="402"/>
                    </a:lnTo>
                    <a:lnTo>
                      <a:pt x="2412" y="378"/>
                    </a:lnTo>
                    <a:lnTo>
                      <a:pt x="2400" y="372"/>
                    </a:lnTo>
                    <a:lnTo>
                      <a:pt x="2382" y="372"/>
                    </a:lnTo>
                    <a:lnTo>
                      <a:pt x="2358" y="396"/>
                    </a:lnTo>
                    <a:lnTo>
                      <a:pt x="2346" y="402"/>
                    </a:lnTo>
                    <a:lnTo>
                      <a:pt x="2340" y="408"/>
                    </a:lnTo>
                    <a:lnTo>
                      <a:pt x="2334" y="408"/>
                    </a:lnTo>
                    <a:lnTo>
                      <a:pt x="2328" y="402"/>
                    </a:lnTo>
                    <a:lnTo>
                      <a:pt x="2328" y="366"/>
                    </a:lnTo>
                    <a:lnTo>
                      <a:pt x="2334" y="360"/>
                    </a:lnTo>
                    <a:lnTo>
                      <a:pt x="2346" y="336"/>
                    </a:lnTo>
                    <a:lnTo>
                      <a:pt x="2346" y="318"/>
                    </a:lnTo>
                    <a:lnTo>
                      <a:pt x="2340" y="312"/>
                    </a:lnTo>
                    <a:lnTo>
                      <a:pt x="2358" y="276"/>
                    </a:lnTo>
                    <a:lnTo>
                      <a:pt x="2316" y="312"/>
                    </a:lnTo>
                    <a:lnTo>
                      <a:pt x="2316" y="342"/>
                    </a:lnTo>
                    <a:lnTo>
                      <a:pt x="2304" y="348"/>
                    </a:lnTo>
                    <a:lnTo>
                      <a:pt x="2298" y="354"/>
                    </a:lnTo>
                    <a:lnTo>
                      <a:pt x="2286" y="378"/>
                    </a:lnTo>
                    <a:lnTo>
                      <a:pt x="2286" y="408"/>
                    </a:lnTo>
                    <a:lnTo>
                      <a:pt x="2298" y="420"/>
                    </a:lnTo>
                    <a:lnTo>
                      <a:pt x="2304" y="432"/>
                    </a:lnTo>
                    <a:lnTo>
                      <a:pt x="2310" y="438"/>
                    </a:lnTo>
                    <a:lnTo>
                      <a:pt x="2310" y="444"/>
                    </a:lnTo>
                    <a:lnTo>
                      <a:pt x="2304" y="450"/>
                    </a:lnTo>
                    <a:lnTo>
                      <a:pt x="2304" y="468"/>
                    </a:lnTo>
                    <a:lnTo>
                      <a:pt x="2310" y="474"/>
                    </a:lnTo>
                    <a:close/>
                    <a:moveTo>
                      <a:pt x="2250" y="708"/>
                    </a:moveTo>
                    <a:lnTo>
                      <a:pt x="2238" y="696"/>
                    </a:lnTo>
                    <a:lnTo>
                      <a:pt x="2214" y="708"/>
                    </a:lnTo>
                    <a:lnTo>
                      <a:pt x="2214" y="732"/>
                    </a:lnTo>
                    <a:lnTo>
                      <a:pt x="2220" y="744"/>
                    </a:lnTo>
                    <a:lnTo>
                      <a:pt x="2226" y="750"/>
                    </a:lnTo>
                    <a:lnTo>
                      <a:pt x="2250" y="762"/>
                    </a:lnTo>
                    <a:lnTo>
                      <a:pt x="2274" y="762"/>
                    </a:lnTo>
                    <a:lnTo>
                      <a:pt x="2280" y="750"/>
                    </a:lnTo>
                    <a:lnTo>
                      <a:pt x="2280" y="738"/>
                    </a:lnTo>
                    <a:lnTo>
                      <a:pt x="2274" y="726"/>
                    </a:lnTo>
                    <a:lnTo>
                      <a:pt x="2274" y="714"/>
                    </a:lnTo>
                    <a:lnTo>
                      <a:pt x="2268" y="708"/>
                    </a:lnTo>
                    <a:lnTo>
                      <a:pt x="2268" y="702"/>
                    </a:lnTo>
                    <a:lnTo>
                      <a:pt x="2250" y="708"/>
                    </a:lnTo>
                    <a:close/>
                    <a:moveTo>
                      <a:pt x="2148" y="1104"/>
                    </a:moveTo>
                    <a:lnTo>
                      <a:pt x="2226" y="1092"/>
                    </a:lnTo>
                    <a:lnTo>
                      <a:pt x="2166" y="1074"/>
                    </a:lnTo>
                    <a:lnTo>
                      <a:pt x="2148" y="1104"/>
                    </a:lnTo>
                    <a:close/>
                    <a:moveTo>
                      <a:pt x="2544" y="750"/>
                    </a:moveTo>
                    <a:lnTo>
                      <a:pt x="2520" y="732"/>
                    </a:lnTo>
                    <a:lnTo>
                      <a:pt x="2526" y="714"/>
                    </a:lnTo>
                    <a:lnTo>
                      <a:pt x="2514" y="702"/>
                    </a:lnTo>
                    <a:lnTo>
                      <a:pt x="2508" y="690"/>
                    </a:lnTo>
                    <a:lnTo>
                      <a:pt x="2490" y="684"/>
                    </a:lnTo>
                    <a:lnTo>
                      <a:pt x="2472" y="672"/>
                    </a:lnTo>
                    <a:lnTo>
                      <a:pt x="2442" y="666"/>
                    </a:lnTo>
                    <a:lnTo>
                      <a:pt x="2424" y="666"/>
                    </a:lnTo>
                    <a:lnTo>
                      <a:pt x="2388" y="684"/>
                    </a:lnTo>
                    <a:lnTo>
                      <a:pt x="2358" y="684"/>
                    </a:lnTo>
                    <a:lnTo>
                      <a:pt x="2346" y="696"/>
                    </a:lnTo>
                    <a:lnTo>
                      <a:pt x="2340" y="708"/>
                    </a:lnTo>
                    <a:lnTo>
                      <a:pt x="2340" y="726"/>
                    </a:lnTo>
                    <a:lnTo>
                      <a:pt x="2346" y="732"/>
                    </a:lnTo>
                    <a:lnTo>
                      <a:pt x="2364" y="714"/>
                    </a:lnTo>
                    <a:lnTo>
                      <a:pt x="2364" y="726"/>
                    </a:lnTo>
                    <a:lnTo>
                      <a:pt x="2370" y="738"/>
                    </a:lnTo>
                    <a:lnTo>
                      <a:pt x="2376" y="744"/>
                    </a:lnTo>
                    <a:lnTo>
                      <a:pt x="2388" y="738"/>
                    </a:lnTo>
                    <a:lnTo>
                      <a:pt x="2394" y="732"/>
                    </a:lnTo>
                    <a:lnTo>
                      <a:pt x="2394" y="726"/>
                    </a:lnTo>
                    <a:lnTo>
                      <a:pt x="2400" y="720"/>
                    </a:lnTo>
                    <a:lnTo>
                      <a:pt x="2400" y="714"/>
                    </a:lnTo>
                    <a:lnTo>
                      <a:pt x="2406" y="726"/>
                    </a:lnTo>
                    <a:lnTo>
                      <a:pt x="2418" y="732"/>
                    </a:lnTo>
                    <a:lnTo>
                      <a:pt x="2430" y="732"/>
                    </a:lnTo>
                    <a:lnTo>
                      <a:pt x="2442" y="720"/>
                    </a:lnTo>
                    <a:lnTo>
                      <a:pt x="2454" y="714"/>
                    </a:lnTo>
                    <a:lnTo>
                      <a:pt x="2460" y="708"/>
                    </a:lnTo>
                    <a:lnTo>
                      <a:pt x="2472" y="762"/>
                    </a:lnTo>
                    <a:lnTo>
                      <a:pt x="2502" y="738"/>
                    </a:lnTo>
                    <a:lnTo>
                      <a:pt x="2538" y="774"/>
                    </a:lnTo>
                    <a:lnTo>
                      <a:pt x="2544" y="750"/>
                    </a:lnTo>
                    <a:close/>
                    <a:moveTo>
                      <a:pt x="3264" y="678"/>
                    </a:moveTo>
                    <a:lnTo>
                      <a:pt x="3222" y="648"/>
                    </a:lnTo>
                    <a:lnTo>
                      <a:pt x="3210" y="648"/>
                    </a:lnTo>
                    <a:lnTo>
                      <a:pt x="3198" y="654"/>
                    </a:lnTo>
                    <a:lnTo>
                      <a:pt x="3180" y="654"/>
                    </a:lnTo>
                    <a:lnTo>
                      <a:pt x="3162" y="648"/>
                    </a:lnTo>
                    <a:lnTo>
                      <a:pt x="3126" y="630"/>
                    </a:lnTo>
                    <a:lnTo>
                      <a:pt x="3096" y="612"/>
                    </a:lnTo>
                    <a:lnTo>
                      <a:pt x="3060" y="594"/>
                    </a:lnTo>
                    <a:lnTo>
                      <a:pt x="3042" y="582"/>
                    </a:lnTo>
                    <a:lnTo>
                      <a:pt x="3030" y="582"/>
                    </a:lnTo>
                    <a:lnTo>
                      <a:pt x="3006" y="594"/>
                    </a:lnTo>
                    <a:lnTo>
                      <a:pt x="3000" y="600"/>
                    </a:lnTo>
                    <a:lnTo>
                      <a:pt x="2988" y="606"/>
                    </a:lnTo>
                    <a:lnTo>
                      <a:pt x="3006" y="630"/>
                    </a:lnTo>
                    <a:lnTo>
                      <a:pt x="2928" y="642"/>
                    </a:lnTo>
                    <a:lnTo>
                      <a:pt x="2934" y="666"/>
                    </a:lnTo>
                    <a:lnTo>
                      <a:pt x="2928" y="678"/>
                    </a:lnTo>
                    <a:lnTo>
                      <a:pt x="2922" y="684"/>
                    </a:lnTo>
                    <a:lnTo>
                      <a:pt x="2916" y="696"/>
                    </a:lnTo>
                    <a:lnTo>
                      <a:pt x="2880" y="720"/>
                    </a:lnTo>
                    <a:lnTo>
                      <a:pt x="2862" y="726"/>
                    </a:lnTo>
                    <a:lnTo>
                      <a:pt x="2844" y="726"/>
                    </a:lnTo>
                    <a:lnTo>
                      <a:pt x="2832" y="720"/>
                    </a:lnTo>
                    <a:lnTo>
                      <a:pt x="2826" y="714"/>
                    </a:lnTo>
                    <a:lnTo>
                      <a:pt x="2820" y="702"/>
                    </a:lnTo>
                    <a:lnTo>
                      <a:pt x="2820" y="678"/>
                    </a:lnTo>
                    <a:lnTo>
                      <a:pt x="2814" y="672"/>
                    </a:lnTo>
                    <a:lnTo>
                      <a:pt x="2814" y="660"/>
                    </a:lnTo>
                    <a:lnTo>
                      <a:pt x="2808" y="666"/>
                    </a:lnTo>
                    <a:lnTo>
                      <a:pt x="2808" y="672"/>
                    </a:lnTo>
                    <a:lnTo>
                      <a:pt x="2802" y="684"/>
                    </a:lnTo>
                    <a:lnTo>
                      <a:pt x="2796" y="690"/>
                    </a:lnTo>
                    <a:lnTo>
                      <a:pt x="2796" y="696"/>
                    </a:lnTo>
                    <a:lnTo>
                      <a:pt x="2796" y="690"/>
                    </a:lnTo>
                    <a:lnTo>
                      <a:pt x="2790" y="684"/>
                    </a:lnTo>
                    <a:lnTo>
                      <a:pt x="2790" y="672"/>
                    </a:lnTo>
                    <a:lnTo>
                      <a:pt x="2784" y="660"/>
                    </a:lnTo>
                    <a:lnTo>
                      <a:pt x="2784" y="576"/>
                    </a:lnTo>
                    <a:lnTo>
                      <a:pt x="2778" y="558"/>
                    </a:lnTo>
                    <a:lnTo>
                      <a:pt x="2760" y="522"/>
                    </a:lnTo>
                    <a:lnTo>
                      <a:pt x="2724" y="522"/>
                    </a:lnTo>
                    <a:lnTo>
                      <a:pt x="2718" y="510"/>
                    </a:lnTo>
                    <a:lnTo>
                      <a:pt x="2694" y="498"/>
                    </a:lnTo>
                    <a:lnTo>
                      <a:pt x="2676" y="486"/>
                    </a:lnTo>
                    <a:lnTo>
                      <a:pt x="2652" y="486"/>
                    </a:lnTo>
                    <a:lnTo>
                      <a:pt x="2634" y="498"/>
                    </a:lnTo>
                    <a:lnTo>
                      <a:pt x="2628" y="504"/>
                    </a:lnTo>
                    <a:lnTo>
                      <a:pt x="2616" y="510"/>
                    </a:lnTo>
                    <a:lnTo>
                      <a:pt x="2610" y="522"/>
                    </a:lnTo>
                    <a:lnTo>
                      <a:pt x="2586" y="528"/>
                    </a:lnTo>
                    <a:lnTo>
                      <a:pt x="2580" y="546"/>
                    </a:lnTo>
                    <a:lnTo>
                      <a:pt x="2562" y="558"/>
                    </a:lnTo>
                    <a:lnTo>
                      <a:pt x="2562" y="540"/>
                    </a:lnTo>
                    <a:lnTo>
                      <a:pt x="2556" y="534"/>
                    </a:lnTo>
                    <a:lnTo>
                      <a:pt x="2532" y="534"/>
                    </a:lnTo>
                    <a:lnTo>
                      <a:pt x="2532" y="546"/>
                    </a:lnTo>
                    <a:lnTo>
                      <a:pt x="2544" y="570"/>
                    </a:lnTo>
                    <a:lnTo>
                      <a:pt x="2568" y="582"/>
                    </a:lnTo>
                    <a:lnTo>
                      <a:pt x="2604" y="582"/>
                    </a:lnTo>
                    <a:lnTo>
                      <a:pt x="2616" y="588"/>
                    </a:lnTo>
                    <a:lnTo>
                      <a:pt x="2622" y="594"/>
                    </a:lnTo>
                    <a:lnTo>
                      <a:pt x="2628" y="594"/>
                    </a:lnTo>
                    <a:lnTo>
                      <a:pt x="2628" y="618"/>
                    </a:lnTo>
                    <a:lnTo>
                      <a:pt x="2634" y="630"/>
                    </a:lnTo>
                    <a:lnTo>
                      <a:pt x="2640" y="636"/>
                    </a:lnTo>
                    <a:lnTo>
                      <a:pt x="2652" y="642"/>
                    </a:lnTo>
                    <a:lnTo>
                      <a:pt x="2694" y="642"/>
                    </a:lnTo>
                    <a:lnTo>
                      <a:pt x="2712" y="636"/>
                    </a:lnTo>
                    <a:lnTo>
                      <a:pt x="2754" y="636"/>
                    </a:lnTo>
                    <a:lnTo>
                      <a:pt x="2760" y="642"/>
                    </a:lnTo>
                    <a:lnTo>
                      <a:pt x="2760" y="660"/>
                    </a:lnTo>
                    <a:lnTo>
                      <a:pt x="2700" y="660"/>
                    </a:lnTo>
                    <a:lnTo>
                      <a:pt x="2688" y="666"/>
                    </a:lnTo>
                    <a:lnTo>
                      <a:pt x="2676" y="678"/>
                    </a:lnTo>
                    <a:lnTo>
                      <a:pt x="2640" y="678"/>
                    </a:lnTo>
                    <a:lnTo>
                      <a:pt x="2616" y="690"/>
                    </a:lnTo>
                    <a:lnTo>
                      <a:pt x="2616" y="696"/>
                    </a:lnTo>
                    <a:lnTo>
                      <a:pt x="2622" y="696"/>
                    </a:lnTo>
                    <a:lnTo>
                      <a:pt x="2646" y="708"/>
                    </a:lnTo>
                    <a:lnTo>
                      <a:pt x="2658" y="708"/>
                    </a:lnTo>
                    <a:lnTo>
                      <a:pt x="2676" y="726"/>
                    </a:lnTo>
                    <a:lnTo>
                      <a:pt x="2682" y="738"/>
                    </a:lnTo>
                    <a:lnTo>
                      <a:pt x="2688" y="744"/>
                    </a:lnTo>
                    <a:lnTo>
                      <a:pt x="2682" y="750"/>
                    </a:lnTo>
                    <a:lnTo>
                      <a:pt x="2676" y="762"/>
                    </a:lnTo>
                    <a:lnTo>
                      <a:pt x="2676" y="774"/>
                    </a:lnTo>
                    <a:lnTo>
                      <a:pt x="2670" y="780"/>
                    </a:lnTo>
                    <a:lnTo>
                      <a:pt x="2676" y="792"/>
                    </a:lnTo>
                    <a:lnTo>
                      <a:pt x="2682" y="798"/>
                    </a:lnTo>
                    <a:lnTo>
                      <a:pt x="2694" y="792"/>
                    </a:lnTo>
                    <a:lnTo>
                      <a:pt x="2706" y="780"/>
                    </a:lnTo>
                    <a:lnTo>
                      <a:pt x="2712" y="768"/>
                    </a:lnTo>
                    <a:lnTo>
                      <a:pt x="2718" y="762"/>
                    </a:lnTo>
                    <a:lnTo>
                      <a:pt x="2718" y="750"/>
                    </a:lnTo>
                    <a:lnTo>
                      <a:pt x="2724" y="744"/>
                    </a:lnTo>
                    <a:lnTo>
                      <a:pt x="2736" y="720"/>
                    </a:lnTo>
                    <a:lnTo>
                      <a:pt x="2742" y="714"/>
                    </a:lnTo>
                    <a:lnTo>
                      <a:pt x="2748" y="702"/>
                    </a:lnTo>
                    <a:lnTo>
                      <a:pt x="2748" y="744"/>
                    </a:lnTo>
                    <a:lnTo>
                      <a:pt x="2754" y="750"/>
                    </a:lnTo>
                    <a:lnTo>
                      <a:pt x="2766" y="756"/>
                    </a:lnTo>
                    <a:lnTo>
                      <a:pt x="2772" y="768"/>
                    </a:lnTo>
                    <a:lnTo>
                      <a:pt x="2784" y="774"/>
                    </a:lnTo>
                    <a:lnTo>
                      <a:pt x="2790" y="780"/>
                    </a:lnTo>
                    <a:lnTo>
                      <a:pt x="2814" y="780"/>
                    </a:lnTo>
                    <a:lnTo>
                      <a:pt x="2820" y="774"/>
                    </a:lnTo>
                    <a:lnTo>
                      <a:pt x="2826" y="774"/>
                    </a:lnTo>
                    <a:lnTo>
                      <a:pt x="2814" y="792"/>
                    </a:lnTo>
                    <a:lnTo>
                      <a:pt x="2844" y="822"/>
                    </a:lnTo>
                    <a:lnTo>
                      <a:pt x="2904" y="822"/>
                    </a:lnTo>
                    <a:lnTo>
                      <a:pt x="2940" y="846"/>
                    </a:lnTo>
                    <a:lnTo>
                      <a:pt x="2976" y="864"/>
                    </a:lnTo>
                    <a:lnTo>
                      <a:pt x="3006" y="876"/>
                    </a:lnTo>
                    <a:lnTo>
                      <a:pt x="3036" y="894"/>
                    </a:lnTo>
                    <a:lnTo>
                      <a:pt x="3066" y="924"/>
                    </a:lnTo>
                    <a:lnTo>
                      <a:pt x="3066" y="972"/>
                    </a:lnTo>
                    <a:lnTo>
                      <a:pt x="3090" y="996"/>
                    </a:lnTo>
                    <a:lnTo>
                      <a:pt x="3102" y="1002"/>
                    </a:lnTo>
                    <a:lnTo>
                      <a:pt x="3096" y="1002"/>
                    </a:lnTo>
                    <a:lnTo>
                      <a:pt x="3084" y="1008"/>
                    </a:lnTo>
                    <a:lnTo>
                      <a:pt x="3078" y="1014"/>
                    </a:lnTo>
                    <a:lnTo>
                      <a:pt x="3078" y="1020"/>
                    </a:lnTo>
                    <a:lnTo>
                      <a:pt x="3090" y="1032"/>
                    </a:lnTo>
                    <a:lnTo>
                      <a:pt x="3114" y="1032"/>
                    </a:lnTo>
                    <a:lnTo>
                      <a:pt x="3090" y="1044"/>
                    </a:lnTo>
                    <a:lnTo>
                      <a:pt x="3090" y="1056"/>
                    </a:lnTo>
                    <a:lnTo>
                      <a:pt x="3102" y="1062"/>
                    </a:lnTo>
                    <a:lnTo>
                      <a:pt x="3108" y="1092"/>
                    </a:lnTo>
                    <a:lnTo>
                      <a:pt x="3096" y="1122"/>
                    </a:lnTo>
                    <a:lnTo>
                      <a:pt x="3120" y="1122"/>
                    </a:lnTo>
                    <a:lnTo>
                      <a:pt x="3126" y="1116"/>
                    </a:lnTo>
                    <a:lnTo>
                      <a:pt x="3138" y="1116"/>
                    </a:lnTo>
                    <a:lnTo>
                      <a:pt x="3150" y="1110"/>
                    </a:lnTo>
                    <a:lnTo>
                      <a:pt x="3162" y="1110"/>
                    </a:lnTo>
                    <a:lnTo>
                      <a:pt x="3168" y="1104"/>
                    </a:lnTo>
                    <a:lnTo>
                      <a:pt x="3174" y="1104"/>
                    </a:lnTo>
                    <a:lnTo>
                      <a:pt x="3174" y="1134"/>
                    </a:lnTo>
                    <a:lnTo>
                      <a:pt x="3234" y="1194"/>
                    </a:lnTo>
                    <a:lnTo>
                      <a:pt x="3240" y="1194"/>
                    </a:lnTo>
                    <a:lnTo>
                      <a:pt x="3240" y="1146"/>
                    </a:lnTo>
                    <a:lnTo>
                      <a:pt x="3234" y="1122"/>
                    </a:lnTo>
                    <a:lnTo>
                      <a:pt x="3234" y="1116"/>
                    </a:lnTo>
                    <a:lnTo>
                      <a:pt x="3240" y="1110"/>
                    </a:lnTo>
                    <a:lnTo>
                      <a:pt x="3240" y="1098"/>
                    </a:lnTo>
                    <a:lnTo>
                      <a:pt x="3246" y="1086"/>
                    </a:lnTo>
                    <a:lnTo>
                      <a:pt x="3246" y="1062"/>
                    </a:lnTo>
                    <a:lnTo>
                      <a:pt x="3252" y="1050"/>
                    </a:lnTo>
                    <a:lnTo>
                      <a:pt x="3252" y="1020"/>
                    </a:lnTo>
                    <a:lnTo>
                      <a:pt x="3240" y="1020"/>
                    </a:lnTo>
                    <a:lnTo>
                      <a:pt x="3228" y="1014"/>
                    </a:lnTo>
                    <a:lnTo>
                      <a:pt x="3222" y="1008"/>
                    </a:lnTo>
                    <a:lnTo>
                      <a:pt x="3222" y="1002"/>
                    </a:lnTo>
                    <a:lnTo>
                      <a:pt x="3234" y="990"/>
                    </a:lnTo>
                    <a:lnTo>
                      <a:pt x="3246" y="984"/>
                    </a:lnTo>
                    <a:lnTo>
                      <a:pt x="3252" y="978"/>
                    </a:lnTo>
                    <a:lnTo>
                      <a:pt x="3252" y="864"/>
                    </a:lnTo>
                    <a:lnTo>
                      <a:pt x="3258" y="846"/>
                    </a:lnTo>
                    <a:lnTo>
                      <a:pt x="3258" y="708"/>
                    </a:lnTo>
                    <a:lnTo>
                      <a:pt x="3264" y="678"/>
                    </a:lnTo>
                    <a:close/>
                    <a:moveTo>
                      <a:pt x="336" y="666"/>
                    </a:moveTo>
                    <a:lnTo>
                      <a:pt x="330" y="672"/>
                    </a:lnTo>
                    <a:lnTo>
                      <a:pt x="354" y="696"/>
                    </a:lnTo>
                    <a:lnTo>
                      <a:pt x="360" y="708"/>
                    </a:lnTo>
                    <a:lnTo>
                      <a:pt x="366" y="714"/>
                    </a:lnTo>
                    <a:lnTo>
                      <a:pt x="378" y="714"/>
                    </a:lnTo>
                    <a:lnTo>
                      <a:pt x="378" y="696"/>
                    </a:lnTo>
                    <a:lnTo>
                      <a:pt x="366" y="690"/>
                    </a:lnTo>
                    <a:lnTo>
                      <a:pt x="360" y="678"/>
                    </a:lnTo>
                    <a:lnTo>
                      <a:pt x="348" y="672"/>
                    </a:lnTo>
                    <a:lnTo>
                      <a:pt x="342" y="666"/>
                    </a:lnTo>
                    <a:lnTo>
                      <a:pt x="336" y="666"/>
                    </a:lnTo>
                    <a:close/>
                    <a:moveTo>
                      <a:pt x="2526" y="1104"/>
                    </a:moveTo>
                    <a:lnTo>
                      <a:pt x="2544" y="1116"/>
                    </a:lnTo>
                    <a:lnTo>
                      <a:pt x="2574" y="1092"/>
                    </a:lnTo>
                    <a:lnTo>
                      <a:pt x="2592" y="1092"/>
                    </a:lnTo>
                    <a:lnTo>
                      <a:pt x="2604" y="1080"/>
                    </a:lnTo>
                    <a:lnTo>
                      <a:pt x="2604" y="1062"/>
                    </a:lnTo>
                    <a:lnTo>
                      <a:pt x="2592" y="1056"/>
                    </a:lnTo>
                    <a:lnTo>
                      <a:pt x="2586" y="1056"/>
                    </a:lnTo>
                    <a:lnTo>
                      <a:pt x="2574" y="1062"/>
                    </a:lnTo>
                    <a:lnTo>
                      <a:pt x="2556" y="1068"/>
                    </a:lnTo>
                    <a:lnTo>
                      <a:pt x="2526" y="1098"/>
                    </a:lnTo>
                    <a:lnTo>
                      <a:pt x="2526" y="1104"/>
                    </a:lnTo>
                    <a:close/>
                    <a:moveTo>
                      <a:pt x="3096" y="1068"/>
                    </a:moveTo>
                    <a:lnTo>
                      <a:pt x="3090" y="1068"/>
                    </a:lnTo>
                    <a:lnTo>
                      <a:pt x="3090" y="1062"/>
                    </a:lnTo>
                    <a:lnTo>
                      <a:pt x="3084" y="1062"/>
                    </a:lnTo>
                    <a:lnTo>
                      <a:pt x="3078" y="1056"/>
                    </a:lnTo>
                    <a:lnTo>
                      <a:pt x="3066" y="1056"/>
                    </a:lnTo>
                    <a:lnTo>
                      <a:pt x="3048" y="1062"/>
                    </a:lnTo>
                    <a:lnTo>
                      <a:pt x="3024" y="1086"/>
                    </a:lnTo>
                    <a:lnTo>
                      <a:pt x="3012" y="1122"/>
                    </a:lnTo>
                    <a:lnTo>
                      <a:pt x="3012" y="1134"/>
                    </a:lnTo>
                    <a:lnTo>
                      <a:pt x="3072" y="1128"/>
                    </a:lnTo>
                    <a:lnTo>
                      <a:pt x="3084" y="1128"/>
                    </a:lnTo>
                    <a:lnTo>
                      <a:pt x="3090" y="1122"/>
                    </a:lnTo>
                    <a:lnTo>
                      <a:pt x="3102" y="1092"/>
                    </a:lnTo>
                    <a:lnTo>
                      <a:pt x="3096" y="1068"/>
                    </a:lnTo>
                    <a:close/>
                    <a:moveTo>
                      <a:pt x="2778" y="942"/>
                    </a:moveTo>
                    <a:lnTo>
                      <a:pt x="2766" y="960"/>
                    </a:lnTo>
                    <a:lnTo>
                      <a:pt x="2766" y="1014"/>
                    </a:lnTo>
                    <a:lnTo>
                      <a:pt x="2784" y="1014"/>
                    </a:lnTo>
                    <a:lnTo>
                      <a:pt x="2778" y="996"/>
                    </a:lnTo>
                    <a:lnTo>
                      <a:pt x="2790" y="990"/>
                    </a:lnTo>
                    <a:lnTo>
                      <a:pt x="2790" y="972"/>
                    </a:lnTo>
                    <a:lnTo>
                      <a:pt x="2778" y="972"/>
                    </a:lnTo>
                    <a:lnTo>
                      <a:pt x="2796" y="936"/>
                    </a:lnTo>
                    <a:lnTo>
                      <a:pt x="2814" y="906"/>
                    </a:lnTo>
                    <a:lnTo>
                      <a:pt x="2784" y="912"/>
                    </a:lnTo>
                    <a:lnTo>
                      <a:pt x="2778" y="942"/>
                    </a:lnTo>
                    <a:close/>
                    <a:moveTo>
                      <a:pt x="2136" y="600"/>
                    </a:moveTo>
                    <a:lnTo>
                      <a:pt x="2124" y="594"/>
                    </a:lnTo>
                    <a:lnTo>
                      <a:pt x="2118" y="594"/>
                    </a:lnTo>
                    <a:lnTo>
                      <a:pt x="2106" y="588"/>
                    </a:lnTo>
                    <a:lnTo>
                      <a:pt x="2088" y="588"/>
                    </a:lnTo>
                    <a:lnTo>
                      <a:pt x="2082" y="594"/>
                    </a:lnTo>
                    <a:lnTo>
                      <a:pt x="2082" y="600"/>
                    </a:lnTo>
                    <a:lnTo>
                      <a:pt x="2076" y="606"/>
                    </a:lnTo>
                    <a:lnTo>
                      <a:pt x="2082" y="612"/>
                    </a:lnTo>
                    <a:lnTo>
                      <a:pt x="2094" y="618"/>
                    </a:lnTo>
                    <a:lnTo>
                      <a:pt x="2136" y="618"/>
                    </a:lnTo>
                    <a:lnTo>
                      <a:pt x="2214" y="606"/>
                    </a:lnTo>
                    <a:lnTo>
                      <a:pt x="2136" y="600"/>
                    </a:lnTo>
                    <a:close/>
                    <a:moveTo>
                      <a:pt x="1308" y="1038"/>
                    </a:moveTo>
                    <a:lnTo>
                      <a:pt x="1368" y="1002"/>
                    </a:lnTo>
                    <a:lnTo>
                      <a:pt x="1362" y="990"/>
                    </a:lnTo>
                    <a:lnTo>
                      <a:pt x="1350" y="990"/>
                    </a:lnTo>
                    <a:lnTo>
                      <a:pt x="1332" y="996"/>
                    </a:lnTo>
                    <a:lnTo>
                      <a:pt x="1320" y="996"/>
                    </a:lnTo>
                    <a:lnTo>
                      <a:pt x="1302" y="1002"/>
                    </a:lnTo>
                    <a:lnTo>
                      <a:pt x="1290" y="1008"/>
                    </a:lnTo>
                    <a:lnTo>
                      <a:pt x="1284" y="1014"/>
                    </a:lnTo>
                    <a:lnTo>
                      <a:pt x="1284" y="1032"/>
                    </a:lnTo>
                    <a:lnTo>
                      <a:pt x="1290" y="1038"/>
                    </a:lnTo>
                    <a:lnTo>
                      <a:pt x="1308" y="1038"/>
                    </a:lnTo>
                    <a:close/>
                    <a:moveTo>
                      <a:pt x="1428" y="1116"/>
                    </a:moveTo>
                    <a:lnTo>
                      <a:pt x="1392" y="1116"/>
                    </a:lnTo>
                    <a:lnTo>
                      <a:pt x="1386" y="1146"/>
                    </a:lnTo>
                    <a:lnTo>
                      <a:pt x="1386" y="1152"/>
                    </a:lnTo>
                    <a:lnTo>
                      <a:pt x="1404" y="1170"/>
                    </a:lnTo>
                    <a:lnTo>
                      <a:pt x="1416" y="1176"/>
                    </a:lnTo>
                    <a:lnTo>
                      <a:pt x="1428" y="1164"/>
                    </a:lnTo>
                    <a:lnTo>
                      <a:pt x="1440" y="1140"/>
                    </a:lnTo>
                    <a:lnTo>
                      <a:pt x="1440" y="1128"/>
                    </a:lnTo>
                    <a:lnTo>
                      <a:pt x="1428" y="1116"/>
                    </a:lnTo>
                    <a:close/>
                    <a:moveTo>
                      <a:pt x="708" y="930"/>
                    </a:moveTo>
                    <a:lnTo>
                      <a:pt x="714" y="924"/>
                    </a:lnTo>
                    <a:lnTo>
                      <a:pt x="714" y="900"/>
                    </a:lnTo>
                    <a:lnTo>
                      <a:pt x="744" y="924"/>
                    </a:lnTo>
                    <a:lnTo>
                      <a:pt x="744" y="918"/>
                    </a:lnTo>
                    <a:lnTo>
                      <a:pt x="750" y="912"/>
                    </a:lnTo>
                    <a:lnTo>
                      <a:pt x="750" y="900"/>
                    </a:lnTo>
                    <a:lnTo>
                      <a:pt x="756" y="882"/>
                    </a:lnTo>
                    <a:lnTo>
                      <a:pt x="756" y="840"/>
                    </a:lnTo>
                    <a:lnTo>
                      <a:pt x="762" y="822"/>
                    </a:lnTo>
                    <a:lnTo>
                      <a:pt x="762" y="810"/>
                    </a:lnTo>
                    <a:lnTo>
                      <a:pt x="768" y="792"/>
                    </a:lnTo>
                    <a:lnTo>
                      <a:pt x="768" y="780"/>
                    </a:lnTo>
                    <a:lnTo>
                      <a:pt x="762" y="774"/>
                    </a:lnTo>
                    <a:lnTo>
                      <a:pt x="756" y="762"/>
                    </a:lnTo>
                    <a:lnTo>
                      <a:pt x="756" y="750"/>
                    </a:lnTo>
                    <a:lnTo>
                      <a:pt x="768" y="726"/>
                    </a:lnTo>
                    <a:lnTo>
                      <a:pt x="774" y="720"/>
                    </a:lnTo>
                    <a:lnTo>
                      <a:pt x="774" y="714"/>
                    </a:lnTo>
                    <a:lnTo>
                      <a:pt x="756" y="696"/>
                    </a:lnTo>
                    <a:lnTo>
                      <a:pt x="744" y="654"/>
                    </a:lnTo>
                    <a:lnTo>
                      <a:pt x="702" y="654"/>
                    </a:lnTo>
                    <a:lnTo>
                      <a:pt x="702" y="618"/>
                    </a:lnTo>
                    <a:lnTo>
                      <a:pt x="666" y="618"/>
                    </a:lnTo>
                    <a:lnTo>
                      <a:pt x="660" y="546"/>
                    </a:lnTo>
                    <a:lnTo>
                      <a:pt x="606" y="546"/>
                    </a:lnTo>
                    <a:lnTo>
                      <a:pt x="594" y="534"/>
                    </a:lnTo>
                    <a:lnTo>
                      <a:pt x="594" y="504"/>
                    </a:lnTo>
                    <a:lnTo>
                      <a:pt x="600" y="498"/>
                    </a:lnTo>
                    <a:lnTo>
                      <a:pt x="606" y="486"/>
                    </a:lnTo>
                    <a:lnTo>
                      <a:pt x="582" y="486"/>
                    </a:lnTo>
                    <a:lnTo>
                      <a:pt x="600" y="468"/>
                    </a:lnTo>
                    <a:lnTo>
                      <a:pt x="606" y="456"/>
                    </a:lnTo>
                    <a:lnTo>
                      <a:pt x="612" y="450"/>
                    </a:lnTo>
                    <a:lnTo>
                      <a:pt x="612" y="438"/>
                    </a:lnTo>
                    <a:lnTo>
                      <a:pt x="600" y="426"/>
                    </a:lnTo>
                    <a:lnTo>
                      <a:pt x="588" y="432"/>
                    </a:lnTo>
                    <a:lnTo>
                      <a:pt x="570" y="432"/>
                    </a:lnTo>
                    <a:lnTo>
                      <a:pt x="552" y="438"/>
                    </a:lnTo>
                    <a:lnTo>
                      <a:pt x="540" y="438"/>
                    </a:lnTo>
                    <a:lnTo>
                      <a:pt x="534" y="444"/>
                    </a:lnTo>
                    <a:lnTo>
                      <a:pt x="528" y="444"/>
                    </a:lnTo>
                    <a:lnTo>
                      <a:pt x="534" y="438"/>
                    </a:lnTo>
                    <a:lnTo>
                      <a:pt x="546" y="432"/>
                    </a:lnTo>
                    <a:lnTo>
                      <a:pt x="552" y="420"/>
                    </a:lnTo>
                    <a:lnTo>
                      <a:pt x="558" y="414"/>
                    </a:lnTo>
                    <a:lnTo>
                      <a:pt x="558" y="402"/>
                    </a:lnTo>
                    <a:lnTo>
                      <a:pt x="546" y="396"/>
                    </a:lnTo>
                    <a:lnTo>
                      <a:pt x="534" y="396"/>
                    </a:lnTo>
                    <a:lnTo>
                      <a:pt x="522" y="390"/>
                    </a:lnTo>
                    <a:lnTo>
                      <a:pt x="510" y="390"/>
                    </a:lnTo>
                    <a:lnTo>
                      <a:pt x="516" y="384"/>
                    </a:lnTo>
                    <a:lnTo>
                      <a:pt x="516" y="378"/>
                    </a:lnTo>
                    <a:lnTo>
                      <a:pt x="504" y="354"/>
                    </a:lnTo>
                    <a:lnTo>
                      <a:pt x="492" y="342"/>
                    </a:lnTo>
                    <a:lnTo>
                      <a:pt x="480" y="336"/>
                    </a:lnTo>
                    <a:lnTo>
                      <a:pt x="462" y="330"/>
                    </a:lnTo>
                    <a:lnTo>
                      <a:pt x="456" y="324"/>
                    </a:lnTo>
                    <a:lnTo>
                      <a:pt x="450" y="324"/>
                    </a:lnTo>
                    <a:lnTo>
                      <a:pt x="450" y="318"/>
                    </a:lnTo>
                    <a:lnTo>
                      <a:pt x="444" y="312"/>
                    </a:lnTo>
                    <a:lnTo>
                      <a:pt x="438" y="300"/>
                    </a:lnTo>
                    <a:lnTo>
                      <a:pt x="438" y="288"/>
                    </a:lnTo>
                    <a:lnTo>
                      <a:pt x="426" y="276"/>
                    </a:lnTo>
                    <a:lnTo>
                      <a:pt x="414" y="276"/>
                    </a:lnTo>
                    <a:lnTo>
                      <a:pt x="408" y="282"/>
                    </a:lnTo>
                    <a:lnTo>
                      <a:pt x="414" y="306"/>
                    </a:lnTo>
                    <a:lnTo>
                      <a:pt x="408" y="300"/>
                    </a:lnTo>
                    <a:lnTo>
                      <a:pt x="396" y="294"/>
                    </a:lnTo>
                    <a:lnTo>
                      <a:pt x="360" y="258"/>
                    </a:lnTo>
                    <a:lnTo>
                      <a:pt x="360" y="246"/>
                    </a:lnTo>
                    <a:lnTo>
                      <a:pt x="354" y="240"/>
                    </a:lnTo>
                    <a:lnTo>
                      <a:pt x="348" y="228"/>
                    </a:lnTo>
                    <a:lnTo>
                      <a:pt x="342" y="222"/>
                    </a:lnTo>
                    <a:lnTo>
                      <a:pt x="342" y="216"/>
                    </a:lnTo>
                    <a:lnTo>
                      <a:pt x="330" y="210"/>
                    </a:lnTo>
                    <a:lnTo>
                      <a:pt x="312" y="192"/>
                    </a:lnTo>
                    <a:lnTo>
                      <a:pt x="294" y="186"/>
                    </a:lnTo>
                    <a:lnTo>
                      <a:pt x="288" y="174"/>
                    </a:lnTo>
                    <a:lnTo>
                      <a:pt x="276" y="168"/>
                    </a:lnTo>
                    <a:lnTo>
                      <a:pt x="264" y="156"/>
                    </a:lnTo>
                    <a:lnTo>
                      <a:pt x="252" y="150"/>
                    </a:lnTo>
                    <a:lnTo>
                      <a:pt x="240" y="138"/>
                    </a:lnTo>
                    <a:lnTo>
                      <a:pt x="234" y="126"/>
                    </a:lnTo>
                    <a:lnTo>
                      <a:pt x="222" y="120"/>
                    </a:lnTo>
                    <a:lnTo>
                      <a:pt x="222" y="102"/>
                    </a:lnTo>
                    <a:lnTo>
                      <a:pt x="204" y="84"/>
                    </a:lnTo>
                    <a:lnTo>
                      <a:pt x="198" y="72"/>
                    </a:lnTo>
                    <a:lnTo>
                      <a:pt x="168" y="42"/>
                    </a:lnTo>
                    <a:lnTo>
                      <a:pt x="150" y="42"/>
                    </a:lnTo>
                    <a:lnTo>
                      <a:pt x="66" y="36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6" y="60"/>
                    </a:lnTo>
                    <a:lnTo>
                      <a:pt x="18" y="78"/>
                    </a:lnTo>
                    <a:lnTo>
                      <a:pt x="66" y="126"/>
                    </a:lnTo>
                    <a:lnTo>
                      <a:pt x="96" y="150"/>
                    </a:lnTo>
                    <a:lnTo>
                      <a:pt x="126" y="180"/>
                    </a:lnTo>
                    <a:lnTo>
                      <a:pt x="162" y="234"/>
                    </a:lnTo>
                    <a:lnTo>
                      <a:pt x="174" y="228"/>
                    </a:lnTo>
                    <a:lnTo>
                      <a:pt x="174" y="252"/>
                    </a:lnTo>
                    <a:lnTo>
                      <a:pt x="180" y="264"/>
                    </a:lnTo>
                    <a:lnTo>
                      <a:pt x="186" y="270"/>
                    </a:lnTo>
                    <a:lnTo>
                      <a:pt x="198" y="276"/>
                    </a:lnTo>
                    <a:lnTo>
                      <a:pt x="216" y="288"/>
                    </a:lnTo>
                    <a:lnTo>
                      <a:pt x="228" y="300"/>
                    </a:lnTo>
                    <a:lnTo>
                      <a:pt x="246" y="312"/>
                    </a:lnTo>
                    <a:lnTo>
                      <a:pt x="258" y="324"/>
                    </a:lnTo>
                    <a:lnTo>
                      <a:pt x="264" y="336"/>
                    </a:lnTo>
                    <a:lnTo>
                      <a:pt x="276" y="372"/>
                    </a:lnTo>
                    <a:lnTo>
                      <a:pt x="276" y="384"/>
                    </a:lnTo>
                    <a:lnTo>
                      <a:pt x="282" y="390"/>
                    </a:lnTo>
                    <a:lnTo>
                      <a:pt x="282" y="426"/>
                    </a:lnTo>
                    <a:lnTo>
                      <a:pt x="288" y="438"/>
                    </a:lnTo>
                    <a:lnTo>
                      <a:pt x="288" y="444"/>
                    </a:lnTo>
                    <a:lnTo>
                      <a:pt x="294" y="450"/>
                    </a:lnTo>
                    <a:lnTo>
                      <a:pt x="300" y="450"/>
                    </a:lnTo>
                    <a:lnTo>
                      <a:pt x="312" y="444"/>
                    </a:lnTo>
                    <a:lnTo>
                      <a:pt x="324" y="444"/>
                    </a:lnTo>
                    <a:lnTo>
                      <a:pt x="324" y="450"/>
                    </a:lnTo>
                    <a:lnTo>
                      <a:pt x="330" y="462"/>
                    </a:lnTo>
                    <a:lnTo>
                      <a:pt x="330" y="474"/>
                    </a:lnTo>
                    <a:lnTo>
                      <a:pt x="336" y="480"/>
                    </a:lnTo>
                    <a:lnTo>
                      <a:pt x="336" y="486"/>
                    </a:lnTo>
                    <a:lnTo>
                      <a:pt x="378" y="522"/>
                    </a:lnTo>
                    <a:lnTo>
                      <a:pt x="372" y="546"/>
                    </a:lnTo>
                    <a:lnTo>
                      <a:pt x="408" y="606"/>
                    </a:lnTo>
                    <a:lnTo>
                      <a:pt x="402" y="618"/>
                    </a:lnTo>
                    <a:lnTo>
                      <a:pt x="402" y="636"/>
                    </a:lnTo>
                    <a:lnTo>
                      <a:pt x="408" y="648"/>
                    </a:lnTo>
                    <a:lnTo>
                      <a:pt x="438" y="678"/>
                    </a:lnTo>
                    <a:lnTo>
                      <a:pt x="438" y="684"/>
                    </a:lnTo>
                    <a:lnTo>
                      <a:pt x="444" y="690"/>
                    </a:lnTo>
                    <a:lnTo>
                      <a:pt x="462" y="726"/>
                    </a:lnTo>
                    <a:lnTo>
                      <a:pt x="498" y="744"/>
                    </a:lnTo>
                    <a:lnTo>
                      <a:pt x="504" y="750"/>
                    </a:lnTo>
                    <a:lnTo>
                      <a:pt x="510" y="750"/>
                    </a:lnTo>
                    <a:lnTo>
                      <a:pt x="510" y="786"/>
                    </a:lnTo>
                    <a:lnTo>
                      <a:pt x="522" y="792"/>
                    </a:lnTo>
                    <a:lnTo>
                      <a:pt x="528" y="804"/>
                    </a:lnTo>
                    <a:lnTo>
                      <a:pt x="540" y="810"/>
                    </a:lnTo>
                    <a:lnTo>
                      <a:pt x="564" y="834"/>
                    </a:lnTo>
                    <a:lnTo>
                      <a:pt x="576" y="840"/>
                    </a:lnTo>
                    <a:lnTo>
                      <a:pt x="594" y="858"/>
                    </a:lnTo>
                    <a:lnTo>
                      <a:pt x="600" y="858"/>
                    </a:lnTo>
                    <a:lnTo>
                      <a:pt x="606" y="864"/>
                    </a:lnTo>
                    <a:lnTo>
                      <a:pt x="612" y="864"/>
                    </a:lnTo>
                    <a:lnTo>
                      <a:pt x="612" y="870"/>
                    </a:lnTo>
                    <a:lnTo>
                      <a:pt x="618" y="876"/>
                    </a:lnTo>
                    <a:lnTo>
                      <a:pt x="630" y="900"/>
                    </a:lnTo>
                    <a:lnTo>
                      <a:pt x="642" y="912"/>
                    </a:lnTo>
                    <a:lnTo>
                      <a:pt x="654" y="936"/>
                    </a:lnTo>
                    <a:lnTo>
                      <a:pt x="660" y="942"/>
                    </a:lnTo>
                    <a:lnTo>
                      <a:pt x="660" y="906"/>
                    </a:lnTo>
                    <a:lnTo>
                      <a:pt x="672" y="906"/>
                    </a:lnTo>
                    <a:lnTo>
                      <a:pt x="684" y="918"/>
                    </a:lnTo>
                    <a:lnTo>
                      <a:pt x="696" y="924"/>
                    </a:lnTo>
                    <a:lnTo>
                      <a:pt x="702" y="930"/>
                    </a:lnTo>
                    <a:lnTo>
                      <a:pt x="708" y="930"/>
                    </a:lnTo>
                    <a:close/>
                    <a:moveTo>
                      <a:pt x="2118" y="1194"/>
                    </a:moveTo>
                    <a:lnTo>
                      <a:pt x="2106" y="1176"/>
                    </a:lnTo>
                    <a:lnTo>
                      <a:pt x="2088" y="1176"/>
                    </a:lnTo>
                    <a:lnTo>
                      <a:pt x="2064" y="1200"/>
                    </a:lnTo>
                    <a:lnTo>
                      <a:pt x="2064" y="1212"/>
                    </a:lnTo>
                    <a:lnTo>
                      <a:pt x="2052" y="1212"/>
                    </a:lnTo>
                    <a:lnTo>
                      <a:pt x="2040" y="1218"/>
                    </a:lnTo>
                    <a:lnTo>
                      <a:pt x="2010" y="1248"/>
                    </a:lnTo>
                    <a:lnTo>
                      <a:pt x="1998" y="1272"/>
                    </a:lnTo>
                    <a:lnTo>
                      <a:pt x="1992" y="1278"/>
                    </a:lnTo>
                    <a:lnTo>
                      <a:pt x="1992" y="1290"/>
                    </a:lnTo>
                    <a:lnTo>
                      <a:pt x="2004" y="1302"/>
                    </a:lnTo>
                    <a:lnTo>
                      <a:pt x="2022" y="1302"/>
                    </a:lnTo>
                    <a:lnTo>
                      <a:pt x="2052" y="1284"/>
                    </a:lnTo>
                    <a:lnTo>
                      <a:pt x="2082" y="1260"/>
                    </a:lnTo>
                    <a:lnTo>
                      <a:pt x="2106" y="1242"/>
                    </a:lnTo>
                    <a:lnTo>
                      <a:pt x="2100" y="1236"/>
                    </a:lnTo>
                    <a:lnTo>
                      <a:pt x="2100" y="1224"/>
                    </a:lnTo>
                    <a:lnTo>
                      <a:pt x="2112" y="1200"/>
                    </a:lnTo>
                    <a:lnTo>
                      <a:pt x="2118" y="1194"/>
                    </a:lnTo>
                    <a:close/>
                    <a:moveTo>
                      <a:pt x="1374" y="1128"/>
                    </a:moveTo>
                    <a:lnTo>
                      <a:pt x="1374" y="1116"/>
                    </a:lnTo>
                    <a:lnTo>
                      <a:pt x="1368" y="1110"/>
                    </a:lnTo>
                    <a:lnTo>
                      <a:pt x="1344" y="1098"/>
                    </a:lnTo>
                    <a:lnTo>
                      <a:pt x="1332" y="1098"/>
                    </a:lnTo>
                    <a:lnTo>
                      <a:pt x="1320" y="1092"/>
                    </a:lnTo>
                    <a:lnTo>
                      <a:pt x="1314" y="1092"/>
                    </a:lnTo>
                    <a:lnTo>
                      <a:pt x="1302" y="1098"/>
                    </a:lnTo>
                    <a:lnTo>
                      <a:pt x="1296" y="1104"/>
                    </a:lnTo>
                    <a:lnTo>
                      <a:pt x="1296" y="1116"/>
                    </a:lnTo>
                    <a:lnTo>
                      <a:pt x="1290" y="1122"/>
                    </a:lnTo>
                    <a:lnTo>
                      <a:pt x="1290" y="1134"/>
                    </a:lnTo>
                    <a:lnTo>
                      <a:pt x="1254" y="1104"/>
                    </a:lnTo>
                    <a:lnTo>
                      <a:pt x="1260" y="1092"/>
                    </a:lnTo>
                    <a:lnTo>
                      <a:pt x="1260" y="1080"/>
                    </a:lnTo>
                    <a:lnTo>
                      <a:pt x="1266" y="1068"/>
                    </a:lnTo>
                    <a:lnTo>
                      <a:pt x="1266" y="1050"/>
                    </a:lnTo>
                    <a:lnTo>
                      <a:pt x="1260" y="1038"/>
                    </a:lnTo>
                    <a:lnTo>
                      <a:pt x="1254" y="1032"/>
                    </a:lnTo>
                    <a:lnTo>
                      <a:pt x="1242" y="1026"/>
                    </a:lnTo>
                    <a:lnTo>
                      <a:pt x="1188" y="1026"/>
                    </a:lnTo>
                    <a:lnTo>
                      <a:pt x="1158" y="1008"/>
                    </a:lnTo>
                    <a:lnTo>
                      <a:pt x="1158" y="984"/>
                    </a:lnTo>
                    <a:lnTo>
                      <a:pt x="1116" y="984"/>
                    </a:lnTo>
                    <a:lnTo>
                      <a:pt x="1116" y="996"/>
                    </a:lnTo>
                    <a:lnTo>
                      <a:pt x="1110" y="1008"/>
                    </a:lnTo>
                    <a:lnTo>
                      <a:pt x="1110" y="1026"/>
                    </a:lnTo>
                    <a:lnTo>
                      <a:pt x="1086" y="1026"/>
                    </a:lnTo>
                    <a:lnTo>
                      <a:pt x="1074" y="1020"/>
                    </a:lnTo>
                    <a:lnTo>
                      <a:pt x="1056" y="1014"/>
                    </a:lnTo>
                    <a:lnTo>
                      <a:pt x="1044" y="1014"/>
                    </a:lnTo>
                    <a:lnTo>
                      <a:pt x="1032" y="1008"/>
                    </a:lnTo>
                    <a:lnTo>
                      <a:pt x="966" y="1008"/>
                    </a:lnTo>
                    <a:lnTo>
                      <a:pt x="960" y="996"/>
                    </a:lnTo>
                    <a:lnTo>
                      <a:pt x="948" y="990"/>
                    </a:lnTo>
                    <a:lnTo>
                      <a:pt x="942" y="978"/>
                    </a:lnTo>
                    <a:lnTo>
                      <a:pt x="918" y="954"/>
                    </a:lnTo>
                    <a:lnTo>
                      <a:pt x="900" y="954"/>
                    </a:lnTo>
                    <a:lnTo>
                      <a:pt x="888" y="960"/>
                    </a:lnTo>
                    <a:lnTo>
                      <a:pt x="876" y="954"/>
                    </a:lnTo>
                    <a:lnTo>
                      <a:pt x="870" y="948"/>
                    </a:lnTo>
                    <a:lnTo>
                      <a:pt x="858" y="942"/>
                    </a:lnTo>
                    <a:lnTo>
                      <a:pt x="846" y="942"/>
                    </a:lnTo>
                    <a:lnTo>
                      <a:pt x="840" y="936"/>
                    </a:lnTo>
                    <a:lnTo>
                      <a:pt x="822" y="936"/>
                    </a:lnTo>
                    <a:lnTo>
                      <a:pt x="810" y="930"/>
                    </a:lnTo>
                    <a:lnTo>
                      <a:pt x="792" y="930"/>
                    </a:lnTo>
                    <a:lnTo>
                      <a:pt x="786" y="924"/>
                    </a:lnTo>
                    <a:lnTo>
                      <a:pt x="762" y="924"/>
                    </a:lnTo>
                    <a:lnTo>
                      <a:pt x="750" y="930"/>
                    </a:lnTo>
                    <a:lnTo>
                      <a:pt x="738" y="954"/>
                    </a:lnTo>
                    <a:lnTo>
                      <a:pt x="738" y="966"/>
                    </a:lnTo>
                    <a:lnTo>
                      <a:pt x="732" y="978"/>
                    </a:lnTo>
                    <a:lnTo>
                      <a:pt x="720" y="990"/>
                    </a:lnTo>
                    <a:lnTo>
                      <a:pt x="714" y="990"/>
                    </a:lnTo>
                    <a:lnTo>
                      <a:pt x="702" y="1002"/>
                    </a:lnTo>
                    <a:lnTo>
                      <a:pt x="702" y="1014"/>
                    </a:lnTo>
                    <a:lnTo>
                      <a:pt x="738" y="1008"/>
                    </a:lnTo>
                    <a:lnTo>
                      <a:pt x="786" y="1008"/>
                    </a:lnTo>
                    <a:lnTo>
                      <a:pt x="780" y="1014"/>
                    </a:lnTo>
                    <a:lnTo>
                      <a:pt x="768" y="1020"/>
                    </a:lnTo>
                    <a:lnTo>
                      <a:pt x="762" y="1032"/>
                    </a:lnTo>
                    <a:lnTo>
                      <a:pt x="762" y="1044"/>
                    </a:lnTo>
                    <a:lnTo>
                      <a:pt x="774" y="1050"/>
                    </a:lnTo>
                    <a:lnTo>
                      <a:pt x="780" y="1050"/>
                    </a:lnTo>
                    <a:lnTo>
                      <a:pt x="798" y="1044"/>
                    </a:lnTo>
                    <a:lnTo>
                      <a:pt x="810" y="1044"/>
                    </a:lnTo>
                    <a:lnTo>
                      <a:pt x="816" y="1038"/>
                    </a:lnTo>
                    <a:lnTo>
                      <a:pt x="828" y="1032"/>
                    </a:lnTo>
                    <a:lnTo>
                      <a:pt x="840" y="1038"/>
                    </a:lnTo>
                    <a:lnTo>
                      <a:pt x="870" y="1056"/>
                    </a:lnTo>
                    <a:lnTo>
                      <a:pt x="900" y="1068"/>
                    </a:lnTo>
                    <a:lnTo>
                      <a:pt x="924" y="1080"/>
                    </a:lnTo>
                    <a:lnTo>
                      <a:pt x="960" y="1086"/>
                    </a:lnTo>
                    <a:lnTo>
                      <a:pt x="1014" y="1092"/>
                    </a:lnTo>
                    <a:lnTo>
                      <a:pt x="1062" y="1092"/>
                    </a:lnTo>
                    <a:lnTo>
                      <a:pt x="1080" y="1110"/>
                    </a:lnTo>
                    <a:lnTo>
                      <a:pt x="1086" y="1122"/>
                    </a:lnTo>
                    <a:lnTo>
                      <a:pt x="1098" y="1128"/>
                    </a:lnTo>
                    <a:lnTo>
                      <a:pt x="1110" y="1140"/>
                    </a:lnTo>
                    <a:lnTo>
                      <a:pt x="1128" y="1146"/>
                    </a:lnTo>
                    <a:lnTo>
                      <a:pt x="1152" y="1152"/>
                    </a:lnTo>
                    <a:lnTo>
                      <a:pt x="1170" y="1152"/>
                    </a:lnTo>
                    <a:lnTo>
                      <a:pt x="1182" y="1158"/>
                    </a:lnTo>
                    <a:lnTo>
                      <a:pt x="1248" y="1158"/>
                    </a:lnTo>
                    <a:lnTo>
                      <a:pt x="1260" y="1164"/>
                    </a:lnTo>
                    <a:lnTo>
                      <a:pt x="1278" y="1170"/>
                    </a:lnTo>
                    <a:lnTo>
                      <a:pt x="1290" y="1182"/>
                    </a:lnTo>
                    <a:lnTo>
                      <a:pt x="1302" y="1188"/>
                    </a:lnTo>
                    <a:lnTo>
                      <a:pt x="1320" y="1206"/>
                    </a:lnTo>
                    <a:lnTo>
                      <a:pt x="1338" y="1206"/>
                    </a:lnTo>
                    <a:lnTo>
                      <a:pt x="1350" y="1200"/>
                    </a:lnTo>
                    <a:lnTo>
                      <a:pt x="1356" y="1206"/>
                    </a:lnTo>
                    <a:lnTo>
                      <a:pt x="1374" y="1206"/>
                    </a:lnTo>
                    <a:lnTo>
                      <a:pt x="1374" y="1194"/>
                    </a:lnTo>
                    <a:lnTo>
                      <a:pt x="1368" y="1182"/>
                    </a:lnTo>
                    <a:lnTo>
                      <a:pt x="1362" y="1176"/>
                    </a:lnTo>
                    <a:lnTo>
                      <a:pt x="1356" y="1164"/>
                    </a:lnTo>
                    <a:lnTo>
                      <a:pt x="1374" y="1146"/>
                    </a:lnTo>
                    <a:lnTo>
                      <a:pt x="1374" y="1128"/>
                    </a:lnTo>
                    <a:close/>
                    <a:moveTo>
                      <a:pt x="1500" y="726"/>
                    </a:moveTo>
                    <a:lnTo>
                      <a:pt x="1542" y="684"/>
                    </a:lnTo>
                    <a:lnTo>
                      <a:pt x="1548" y="672"/>
                    </a:lnTo>
                    <a:lnTo>
                      <a:pt x="1554" y="654"/>
                    </a:lnTo>
                    <a:lnTo>
                      <a:pt x="1560" y="642"/>
                    </a:lnTo>
                    <a:lnTo>
                      <a:pt x="1566" y="624"/>
                    </a:lnTo>
                    <a:lnTo>
                      <a:pt x="1566" y="612"/>
                    </a:lnTo>
                    <a:lnTo>
                      <a:pt x="1572" y="606"/>
                    </a:lnTo>
                    <a:lnTo>
                      <a:pt x="1572" y="600"/>
                    </a:lnTo>
                    <a:lnTo>
                      <a:pt x="1566" y="600"/>
                    </a:lnTo>
                    <a:lnTo>
                      <a:pt x="1554" y="594"/>
                    </a:lnTo>
                    <a:lnTo>
                      <a:pt x="1542" y="582"/>
                    </a:lnTo>
                    <a:lnTo>
                      <a:pt x="1542" y="564"/>
                    </a:lnTo>
                    <a:lnTo>
                      <a:pt x="1554" y="516"/>
                    </a:lnTo>
                    <a:lnTo>
                      <a:pt x="1590" y="498"/>
                    </a:lnTo>
                    <a:lnTo>
                      <a:pt x="1626" y="498"/>
                    </a:lnTo>
                    <a:lnTo>
                      <a:pt x="1632" y="486"/>
                    </a:lnTo>
                    <a:lnTo>
                      <a:pt x="1638" y="480"/>
                    </a:lnTo>
                    <a:lnTo>
                      <a:pt x="1644" y="468"/>
                    </a:lnTo>
                    <a:lnTo>
                      <a:pt x="1644" y="444"/>
                    </a:lnTo>
                    <a:lnTo>
                      <a:pt x="1626" y="444"/>
                    </a:lnTo>
                    <a:lnTo>
                      <a:pt x="1620" y="450"/>
                    </a:lnTo>
                    <a:lnTo>
                      <a:pt x="1608" y="450"/>
                    </a:lnTo>
                    <a:lnTo>
                      <a:pt x="1608" y="438"/>
                    </a:lnTo>
                    <a:lnTo>
                      <a:pt x="1614" y="420"/>
                    </a:lnTo>
                    <a:lnTo>
                      <a:pt x="1626" y="408"/>
                    </a:lnTo>
                    <a:lnTo>
                      <a:pt x="1650" y="396"/>
                    </a:lnTo>
                    <a:lnTo>
                      <a:pt x="1662" y="396"/>
                    </a:lnTo>
                    <a:lnTo>
                      <a:pt x="1680" y="402"/>
                    </a:lnTo>
                    <a:lnTo>
                      <a:pt x="1704" y="402"/>
                    </a:lnTo>
                    <a:lnTo>
                      <a:pt x="1716" y="390"/>
                    </a:lnTo>
                    <a:lnTo>
                      <a:pt x="1716" y="384"/>
                    </a:lnTo>
                    <a:lnTo>
                      <a:pt x="1680" y="348"/>
                    </a:lnTo>
                    <a:lnTo>
                      <a:pt x="1680" y="312"/>
                    </a:lnTo>
                    <a:lnTo>
                      <a:pt x="1668" y="312"/>
                    </a:lnTo>
                    <a:lnTo>
                      <a:pt x="1650" y="294"/>
                    </a:lnTo>
                    <a:lnTo>
                      <a:pt x="1650" y="282"/>
                    </a:lnTo>
                    <a:lnTo>
                      <a:pt x="1662" y="270"/>
                    </a:lnTo>
                    <a:lnTo>
                      <a:pt x="1668" y="258"/>
                    </a:lnTo>
                    <a:lnTo>
                      <a:pt x="1668" y="246"/>
                    </a:lnTo>
                    <a:lnTo>
                      <a:pt x="1662" y="240"/>
                    </a:lnTo>
                    <a:lnTo>
                      <a:pt x="1638" y="228"/>
                    </a:lnTo>
                    <a:lnTo>
                      <a:pt x="1614" y="228"/>
                    </a:lnTo>
                    <a:lnTo>
                      <a:pt x="1632" y="198"/>
                    </a:lnTo>
                    <a:lnTo>
                      <a:pt x="1614" y="192"/>
                    </a:lnTo>
                    <a:lnTo>
                      <a:pt x="1620" y="162"/>
                    </a:lnTo>
                    <a:lnTo>
                      <a:pt x="1608" y="144"/>
                    </a:lnTo>
                    <a:lnTo>
                      <a:pt x="1602" y="138"/>
                    </a:lnTo>
                    <a:lnTo>
                      <a:pt x="1590" y="132"/>
                    </a:lnTo>
                    <a:lnTo>
                      <a:pt x="1566" y="108"/>
                    </a:lnTo>
                    <a:lnTo>
                      <a:pt x="1470" y="108"/>
                    </a:lnTo>
                    <a:lnTo>
                      <a:pt x="1464" y="114"/>
                    </a:lnTo>
                    <a:lnTo>
                      <a:pt x="1458" y="126"/>
                    </a:lnTo>
                    <a:lnTo>
                      <a:pt x="1458" y="180"/>
                    </a:lnTo>
                    <a:lnTo>
                      <a:pt x="1452" y="198"/>
                    </a:lnTo>
                    <a:lnTo>
                      <a:pt x="1452" y="204"/>
                    </a:lnTo>
                    <a:lnTo>
                      <a:pt x="1446" y="216"/>
                    </a:lnTo>
                    <a:lnTo>
                      <a:pt x="1428" y="216"/>
                    </a:lnTo>
                    <a:lnTo>
                      <a:pt x="1422" y="222"/>
                    </a:lnTo>
                    <a:lnTo>
                      <a:pt x="1422" y="246"/>
                    </a:lnTo>
                    <a:lnTo>
                      <a:pt x="1428" y="252"/>
                    </a:lnTo>
                    <a:lnTo>
                      <a:pt x="1434" y="264"/>
                    </a:lnTo>
                    <a:lnTo>
                      <a:pt x="1398" y="294"/>
                    </a:lnTo>
                    <a:lnTo>
                      <a:pt x="1404" y="306"/>
                    </a:lnTo>
                    <a:lnTo>
                      <a:pt x="1374" y="342"/>
                    </a:lnTo>
                    <a:lnTo>
                      <a:pt x="1350" y="342"/>
                    </a:lnTo>
                    <a:lnTo>
                      <a:pt x="1344" y="348"/>
                    </a:lnTo>
                    <a:lnTo>
                      <a:pt x="1332" y="354"/>
                    </a:lnTo>
                    <a:lnTo>
                      <a:pt x="1320" y="366"/>
                    </a:lnTo>
                    <a:lnTo>
                      <a:pt x="1314" y="366"/>
                    </a:lnTo>
                    <a:lnTo>
                      <a:pt x="1308" y="360"/>
                    </a:lnTo>
                    <a:lnTo>
                      <a:pt x="1284" y="348"/>
                    </a:lnTo>
                    <a:lnTo>
                      <a:pt x="1272" y="336"/>
                    </a:lnTo>
                    <a:lnTo>
                      <a:pt x="1230" y="336"/>
                    </a:lnTo>
                    <a:lnTo>
                      <a:pt x="1224" y="348"/>
                    </a:lnTo>
                    <a:lnTo>
                      <a:pt x="1194" y="378"/>
                    </a:lnTo>
                    <a:lnTo>
                      <a:pt x="1170" y="378"/>
                    </a:lnTo>
                    <a:lnTo>
                      <a:pt x="1152" y="372"/>
                    </a:lnTo>
                    <a:lnTo>
                      <a:pt x="1128" y="372"/>
                    </a:lnTo>
                    <a:lnTo>
                      <a:pt x="1110" y="390"/>
                    </a:lnTo>
                    <a:lnTo>
                      <a:pt x="1104" y="390"/>
                    </a:lnTo>
                    <a:lnTo>
                      <a:pt x="1080" y="378"/>
                    </a:lnTo>
                    <a:lnTo>
                      <a:pt x="1074" y="372"/>
                    </a:lnTo>
                    <a:lnTo>
                      <a:pt x="1062" y="366"/>
                    </a:lnTo>
                    <a:lnTo>
                      <a:pt x="1050" y="354"/>
                    </a:lnTo>
                    <a:lnTo>
                      <a:pt x="1050" y="342"/>
                    </a:lnTo>
                    <a:lnTo>
                      <a:pt x="1044" y="336"/>
                    </a:lnTo>
                    <a:lnTo>
                      <a:pt x="1032" y="330"/>
                    </a:lnTo>
                    <a:lnTo>
                      <a:pt x="1008" y="330"/>
                    </a:lnTo>
                    <a:lnTo>
                      <a:pt x="996" y="336"/>
                    </a:lnTo>
                    <a:lnTo>
                      <a:pt x="990" y="348"/>
                    </a:lnTo>
                    <a:lnTo>
                      <a:pt x="978" y="366"/>
                    </a:lnTo>
                    <a:lnTo>
                      <a:pt x="972" y="384"/>
                    </a:lnTo>
                    <a:lnTo>
                      <a:pt x="972" y="402"/>
                    </a:lnTo>
                    <a:lnTo>
                      <a:pt x="966" y="408"/>
                    </a:lnTo>
                    <a:lnTo>
                      <a:pt x="966" y="414"/>
                    </a:lnTo>
                    <a:lnTo>
                      <a:pt x="990" y="444"/>
                    </a:lnTo>
                    <a:lnTo>
                      <a:pt x="1002" y="498"/>
                    </a:lnTo>
                    <a:lnTo>
                      <a:pt x="1050" y="528"/>
                    </a:lnTo>
                    <a:lnTo>
                      <a:pt x="1038" y="564"/>
                    </a:lnTo>
                    <a:lnTo>
                      <a:pt x="1068" y="582"/>
                    </a:lnTo>
                    <a:lnTo>
                      <a:pt x="1050" y="606"/>
                    </a:lnTo>
                    <a:lnTo>
                      <a:pt x="1068" y="636"/>
                    </a:lnTo>
                    <a:lnTo>
                      <a:pt x="1056" y="648"/>
                    </a:lnTo>
                    <a:lnTo>
                      <a:pt x="1068" y="702"/>
                    </a:lnTo>
                    <a:lnTo>
                      <a:pt x="1110" y="696"/>
                    </a:lnTo>
                    <a:lnTo>
                      <a:pt x="1140" y="708"/>
                    </a:lnTo>
                    <a:lnTo>
                      <a:pt x="1146" y="696"/>
                    </a:lnTo>
                    <a:lnTo>
                      <a:pt x="1170" y="672"/>
                    </a:lnTo>
                    <a:lnTo>
                      <a:pt x="1182" y="672"/>
                    </a:lnTo>
                    <a:lnTo>
                      <a:pt x="1182" y="690"/>
                    </a:lnTo>
                    <a:lnTo>
                      <a:pt x="1188" y="702"/>
                    </a:lnTo>
                    <a:lnTo>
                      <a:pt x="1188" y="726"/>
                    </a:lnTo>
                    <a:lnTo>
                      <a:pt x="1194" y="738"/>
                    </a:lnTo>
                    <a:lnTo>
                      <a:pt x="1212" y="738"/>
                    </a:lnTo>
                    <a:lnTo>
                      <a:pt x="1218" y="726"/>
                    </a:lnTo>
                    <a:lnTo>
                      <a:pt x="1218" y="720"/>
                    </a:lnTo>
                    <a:lnTo>
                      <a:pt x="1224" y="714"/>
                    </a:lnTo>
                    <a:lnTo>
                      <a:pt x="1224" y="708"/>
                    </a:lnTo>
                    <a:lnTo>
                      <a:pt x="1254" y="726"/>
                    </a:lnTo>
                    <a:lnTo>
                      <a:pt x="1266" y="720"/>
                    </a:lnTo>
                    <a:lnTo>
                      <a:pt x="1272" y="708"/>
                    </a:lnTo>
                    <a:lnTo>
                      <a:pt x="1284" y="702"/>
                    </a:lnTo>
                    <a:lnTo>
                      <a:pt x="1296" y="702"/>
                    </a:lnTo>
                    <a:lnTo>
                      <a:pt x="1296" y="714"/>
                    </a:lnTo>
                    <a:lnTo>
                      <a:pt x="1302" y="720"/>
                    </a:lnTo>
                    <a:lnTo>
                      <a:pt x="1302" y="738"/>
                    </a:lnTo>
                    <a:lnTo>
                      <a:pt x="1308" y="744"/>
                    </a:lnTo>
                    <a:lnTo>
                      <a:pt x="1332" y="744"/>
                    </a:lnTo>
                    <a:lnTo>
                      <a:pt x="1350" y="738"/>
                    </a:lnTo>
                    <a:lnTo>
                      <a:pt x="1362" y="732"/>
                    </a:lnTo>
                    <a:lnTo>
                      <a:pt x="1392" y="732"/>
                    </a:lnTo>
                    <a:lnTo>
                      <a:pt x="1404" y="744"/>
                    </a:lnTo>
                    <a:lnTo>
                      <a:pt x="1404" y="786"/>
                    </a:lnTo>
                    <a:lnTo>
                      <a:pt x="1398" y="798"/>
                    </a:lnTo>
                    <a:lnTo>
                      <a:pt x="1398" y="810"/>
                    </a:lnTo>
                    <a:lnTo>
                      <a:pt x="1404" y="810"/>
                    </a:lnTo>
                    <a:lnTo>
                      <a:pt x="1410" y="804"/>
                    </a:lnTo>
                    <a:lnTo>
                      <a:pt x="1422" y="798"/>
                    </a:lnTo>
                    <a:lnTo>
                      <a:pt x="1440" y="792"/>
                    </a:lnTo>
                    <a:lnTo>
                      <a:pt x="1452" y="786"/>
                    </a:lnTo>
                    <a:lnTo>
                      <a:pt x="1476" y="762"/>
                    </a:lnTo>
                    <a:lnTo>
                      <a:pt x="1482" y="750"/>
                    </a:lnTo>
                    <a:lnTo>
                      <a:pt x="1500" y="732"/>
                    </a:lnTo>
                    <a:lnTo>
                      <a:pt x="1500" y="726"/>
                    </a:lnTo>
                    <a:close/>
                    <a:moveTo>
                      <a:pt x="1476" y="1116"/>
                    </a:moveTo>
                    <a:lnTo>
                      <a:pt x="1470" y="1116"/>
                    </a:lnTo>
                    <a:lnTo>
                      <a:pt x="1458" y="1122"/>
                    </a:lnTo>
                    <a:lnTo>
                      <a:pt x="1452" y="1128"/>
                    </a:lnTo>
                    <a:lnTo>
                      <a:pt x="1458" y="1134"/>
                    </a:lnTo>
                    <a:lnTo>
                      <a:pt x="1470" y="1140"/>
                    </a:lnTo>
                    <a:lnTo>
                      <a:pt x="1476" y="1140"/>
                    </a:lnTo>
                    <a:lnTo>
                      <a:pt x="1488" y="1146"/>
                    </a:lnTo>
                    <a:lnTo>
                      <a:pt x="1500" y="1134"/>
                    </a:lnTo>
                    <a:lnTo>
                      <a:pt x="1500" y="1128"/>
                    </a:lnTo>
                    <a:lnTo>
                      <a:pt x="1488" y="1116"/>
                    </a:lnTo>
                    <a:lnTo>
                      <a:pt x="1476" y="1116"/>
                    </a:lnTo>
                    <a:close/>
                    <a:moveTo>
                      <a:pt x="1716" y="1230"/>
                    </a:moveTo>
                    <a:lnTo>
                      <a:pt x="1680" y="1218"/>
                    </a:lnTo>
                    <a:lnTo>
                      <a:pt x="1674" y="1224"/>
                    </a:lnTo>
                    <a:lnTo>
                      <a:pt x="1674" y="1230"/>
                    </a:lnTo>
                    <a:lnTo>
                      <a:pt x="1686" y="1254"/>
                    </a:lnTo>
                    <a:lnTo>
                      <a:pt x="1692" y="1260"/>
                    </a:lnTo>
                    <a:lnTo>
                      <a:pt x="1704" y="1266"/>
                    </a:lnTo>
                    <a:lnTo>
                      <a:pt x="1716" y="1266"/>
                    </a:lnTo>
                    <a:lnTo>
                      <a:pt x="1722" y="1260"/>
                    </a:lnTo>
                    <a:lnTo>
                      <a:pt x="1740" y="1260"/>
                    </a:lnTo>
                    <a:lnTo>
                      <a:pt x="1746" y="1266"/>
                    </a:lnTo>
                    <a:lnTo>
                      <a:pt x="1746" y="1278"/>
                    </a:lnTo>
                    <a:lnTo>
                      <a:pt x="1752" y="1290"/>
                    </a:lnTo>
                    <a:lnTo>
                      <a:pt x="1764" y="1296"/>
                    </a:lnTo>
                    <a:lnTo>
                      <a:pt x="1788" y="1296"/>
                    </a:lnTo>
                    <a:lnTo>
                      <a:pt x="1794" y="1290"/>
                    </a:lnTo>
                    <a:lnTo>
                      <a:pt x="1800" y="1290"/>
                    </a:lnTo>
                    <a:lnTo>
                      <a:pt x="1800" y="1284"/>
                    </a:lnTo>
                    <a:lnTo>
                      <a:pt x="1794" y="1272"/>
                    </a:lnTo>
                    <a:lnTo>
                      <a:pt x="1782" y="1260"/>
                    </a:lnTo>
                    <a:lnTo>
                      <a:pt x="1770" y="1236"/>
                    </a:lnTo>
                    <a:lnTo>
                      <a:pt x="1746" y="1224"/>
                    </a:lnTo>
                    <a:lnTo>
                      <a:pt x="1728" y="1224"/>
                    </a:lnTo>
                    <a:lnTo>
                      <a:pt x="1716" y="1230"/>
                    </a:lnTo>
                    <a:close/>
                    <a:moveTo>
                      <a:pt x="1962" y="1122"/>
                    </a:moveTo>
                    <a:lnTo>
                      <a:pt x="1932" y="1146"/>
                    </a:lnTo>
                    <a:lnTo>
                      <a:pt x="1920" y="1134"/>
                    </a:lnTo>
                    <a:lnTo>
                      <a:pt x="1890" y="1134"/>
                    </a:lnTo>
                    <a:lnTo>
                      <a:pt x="1884" y="1140"/>
                    </a:lnTo>
                    <a:lnTo>
                      <a:pt x="1872" y="1146"/>
                    </a:lnTo>
                    <a:lnTo>
                      <a:pt x="1866" y="1152"/>
                    </a:lnTo>
                    <a:lnTo>
                      <a:pt x="1860" y="1140"/>
                    </a:lnTo>
                    <a:lnTo>
                      <a:pt x="1836" y="1116"/>
                    </a:lnTo>
                    <a:lnTo>
                      <a:pt x="1824" y="1116"/>
                    </a:lnTo>
                    <a:lnTo>
                      <a:pt x="1800" y="1128"/>
                    </a:lnTo>
                    <a:lnTo>
                      <a:pt x="1764" y="1164"/>
                    </a:lnTo>
                    <a:lnTo>
                      <a:pt x="1728" y="1158"/>
                    </a:lnTo>
                    <a:lnTo>
                      <a:pt x="1716" y="1176"/>
                    </a:lnTo>
                    <a:lnTo>
                      <a:pt x="1746" y="1176"/>
                    </a:lnTo>
                    <a:lnTo>
                      <a:pt x="1752" y="1182"/>
                    </a:lnTo>
                    <a:lnTo>
                      <a:pt x="1764" y="1182"/>
                    </a:lnTo>
                    <a:lnTo>
                      <a:pt x="1776" y="1188"/>
                    </a:lnTo>
                    <a:lnTo>
                      <a:pt x="1788" y="1188"/>
                    </a:lnTo>
                    <a:lnTo>
                      <a:pt x="1794" y="1182"/>
                    </a:lnTo>
                    <a:lnTo>
                      <a:pt x="1806" y="1176"/>
                    </a:lnTo>
                    <a:lnTo>
                      <a:pt x="1812" y="1170"/>
                    </a:lnTo>
                    <a:lnTo>
                      <a:pt x="1908" y="1164"/>
                    </a:lnTo>
                    <a:lnTo>
                      <a:pt x="1956" y="1158"/>
                    </a:lnTo>
                    <a:lnTo>
                      <a:pt x="1992" y="1128"/>
                    </a:lnTo>
                    <a:lnTo>
                      <a:pt x="1992" y="1110"/>
                    </a:lnTo>
                    <a:lnTo>
                      <a:pt x="1962" y="1122"/>
                    </a:lnTo>
                    <a:close/>
                    <a:moveTo>
                      <a:pt x="1578" y="1158"/>
                    </a:moveTo>
                    <a:lnTo>
                      <a:pt x="1566" y="1152"/>
                    </a:lnTo>
                    <a:lnTo>
                      <a:pt x="1560" y="1146"/>
                    </a:lnTo>
                    <a:lnTo>
                      <a:pt x="1548" y="1140"/>
                    </a:lnTo>
                    <a:lnTo>
                      <a:pt x="1536" y="1140"/>
                    </a:lnTo>
                    <a:lnTo>
                      <a:pt x="1512" y="1164"/>
                    </a:lnTo>
                    <a:lnTo>
                      <a:pt x="1506" y="1176"/>
                    </a:lnTo>
                    <a:lnTo>
                      <a:pt x="1500" y="1182"/>
                    </a:lnTo>
                    <a:lnTo>
                      <a:pt x="1554" y="1188"/>
                    </a:lnTo>
                    <a:lnTo>
                      <a:pt x="1554" y="1212"/>
                    </a:lnTo>
                    <a:lnTo>
                      <a:pt x="1578" y="1206"/>
                    </a:lnTo>
                    <a:lnTo>
                      <a:pt x="1590" y="1188"/>
                    </a:lnTo>
                    <a:lnTo>
                      <a:pt x="1614" y="1206"/>
                    </a:lnTo>
                    <a:lnTo>
                      <a:pt x="1644" y="1170"/>
                    </a:lnTo>
                    <a:lnTo>
                      <a:pt x="1596" y="1152"/>
                    </a:lnTo>
                    <a:lnTo>
                      <a:pt x="1578" y="115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1" name="Vietnam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7088188" y="3319463"/>
                <a:ext cx="244475" cy="479425"/>
              </a:xfrm>
              <a:custGeom>
                <a:avLst/>
                <a:gdLst>
                  <a:gd name="T0" fmla="*/ 2147483647 w 606"/>
                  <a:gd name="T1" fmla="*/ 2147483647 h 1194"/>
                  <a:gd name="T2" fmla="*/ 2147483647 w 606"/>
                  <a:gd name="T3" fmla="*/ 2147483647 h 1194"/>
                  <a:gd name="T4" fmla="*/ 2147483647 w 606"/>
                  <a:gd name="T5" fmla="*/ 2147483647 h 1194"/>
                  <a:gd name="T6" fmla="*/ 2147483647 w 606"/>
                  <a:gd name="T7" fmla="*/ 2147483647 h 1194"/>
                  <a:gd name="T8" fmla="*/ 2147483647 w 606"/>
                  <a:gd name="T9" fmla="*/ 2147483647 h 1194"/>
                  <a:gd name="T10" fmla="*/ 2147483647 w 606"/>
                  <a:gd name="T11" fmla="*/ 2147483647 h 1194"/>
                  <a:gd name="T12" fmla="*/ 2147483647 w 606"/>
                  <a:gd name="T13" fmla="*/ 2147483647 h 1194"/>
                  <a:gd name="T14" fmla="*/ 2147483647 w 606"/>
                  <a:gd name="T15" fmla="*/ 2147483647 h 1194"/>
                  <a:gd name="T16" fmla="*/ 2147483647 w 606"/>
                  <a:gd name="T17" fmla="*/ 2147483647 h 1194"/>
                  <a:gd name="T18" fmla="*/ 2147483647 w 606"/>
                  <a:gd name="T19" fmla="*/ 2147483647 h 1194"/>
                  <a:gd name="T20" fmla="*/ 2147483647 w 606"/>
                  <a:gd name="T21" fmla="*/ 2147483647 h 1194"/>
                  <a:gd name="T22" fmla="*/ 2147483647 w 606"/>
                  <a:gd name="T23" fmla="*/ 2147483647 h 1194"/>
                  <a:gd name="T24" fmla="*/ 2147483647 w 606"/>
                  <a:gd name="T25" fmla="*/ 2147483647 h 1194"/>
                  <a:gd name="T26" fmla="*/ 2147483647 w 606"/>
                  <a:gd name="T27" fmla="*/ 2147483647 h 1194"/>
                  <a:gd name="T28" fmla="*/ 2147483647 w 606"/>
                  <a:gd name="T29" fmla="*/ 2147483647 h 1194"/>
                  <a:gd name="T30" fmla="*/ 2147483647 w 606"/>
                  <a:gd name="T31" fmla="*/ 2147483647 h 1194"/>
                  <a:gd name="T32" fmla="*/ 2147483647 w 606"/>
                  <a:gd name="T33" fmla="*/ 2147483647 h 1194"/>
                  <a:gd name="T34" fmla="*/ 2147483647 w 606"/>
                  <a:gd name="T35" fmla="*/ 2147483647 h 1194"/>
                  <a:gd name="T36" fmla="*/ 2147483647 w 606"/>
                  <a:gd name="T37" fmla="*/ 2147483647 h 1194"/>
                  <a:gd name="T38" fmla="*/ 2147483647 w 606"/>
                  <a:gd name="T39" fmla="*/ 2147483647 h 1194"/>
                  <a:gd name="T40" fmla="*/ 2147483647 w 606"/>
                  <a:gd name="T41" fmla="*/ 2147483647 h 1194"/>
                  <a:gd name="T42" fmla="*/ 2147483647 w 606"/>
                  <a:gd name="T43" fmla="*/ 2147483647 h 1194"/>
                  <a:gd name="T44" fmla="*/ 2147483647 w 606"/>
                  <a:gd name="T45" fmla="*/ 2147483647 h 1194"/>
                  <a:gd name="T46" fmla="*/ 2147483647 w 606"/>
                  <a:gd name="T47" fmla="*/ 2147483647 h 1194"/>
                  <a:gd name="T48" fmla="*/ 2147483647 w 606"/>
                  <a:gd name="T49" fmla="*/ 2147483647 h 1194"/>
                  <a:gd name="T50" fmla="*/ 2147483647 w 606"/>
                  <a:gd name="T51" fmla="*/ 2147483647 h 1194"/>
                  <a:gd name="T52" fmla="*/ 2147483647 w 606"/>
                  <a:gd name="T53" fmla="*/ 2147483647 h 1194"/>
                  <a:gd name="T54" fmla="*/ 2147483647 w 606"/>
                  <a:gd name="T55" fmla="*/ 2147483647 h 1194"/>
                  <a:gd name="T56" fmla="*/ 2147483647 w 606"/>
                  <a:gd name="T57" fmla="*/ 2147483647 h 1194"/>
                  <a:gd name="T58" fmla="*/ 2147483647 w 606"/>
                  <a:gd name="T59" fmla="*/ 2147483647 h 1194"/>
                  <a:gd name="T60" fmla="*/ 2147483647 w 606"/>
                  <a:gd name="T61" fmla="*/ 2147483647 h 1194"/>
                  <a:gd name="T62" fmla="*/ 2147483647 w 606"/>
                  <a:gd name="T63" fmla="*/ 2147483647 h 1194"/>
                  <a:gd name="T64" fmla="*/ 2147483647 w 606"/>
                  <a:gd name="T65" fmla="*/ 2147483647 h 1194"/>
                  <a:gd name="T66" fmla="*/ 2147483647 w 606"/>
                  <a:gd name="T67" fmla="*/ 2147483647 h 1194"/>
                  <a:gd name="T68" fmla="*/ 2147483647 w 606"/>
                  <a:gd name="T69" fmla="*/ 2147483647 h 1194"/>
                  <a:gd name="T70" fmla="*/ 2147483647 w 606"/>
                  <a:gd name="T71" fmla="*/ 2147483647 h 1194"/>
                  <a:gd name="T72" fmla="*/ 2147483647 w 606"/>
                  <a:gd name="T73" fmla="*/ 2147483647 h 1194"/>
                  <a:gd name="T74" fmla="*/ 2147483647 w 606"/>
                  <a:gd name="T75" fmla="*/ 2147483647 h 1194"/>
                  <a:gd name="T76" fmla="*/ 2147483647 w 606"/>
                  <a:gd name="T77" fmla="*/ 2147483647 h 1194"/>
                  <a:gd name="T78" fmla="*/ 2147483647 w 606"/>
                  <a:gd name="T79" fmla="*/ 2147483647 h 1194"/>
                  <a:gd name="T80" fmla="*/ 2147483647 w 606"/>
                  <a:gd name="T81" fmla="*/ 2147483647 h 1194"/>
                  <a:gd name="T82" fmla="*/ 2147483647 w 606"/>
                  <a:gd name="T83" fmla="*/ 2147483647 h 1194"/>
                  <a:gd name="T84" fmla="*/ 2147483647 w 606"/>
                  <a:gd name="T85" fmla="*/ 2147483647 h 1194"/>
                  <a:gd name="T86" fmla="*/ 2147483647 w 606"/>
                  <a:gd name="T87" fmla="*/ 2147483647 h 1194"/>
                  <a:gd name="T88" fmla="*/ 2147483647 w 606"/>
                  <a:gd name="T89" fmla="*/ 2147483647 h 1194"/>
                  <a:gd name="T90" fmla="*/ 2147483647 w 606"/>
                  <a:gd name="T91" fmla="*/ 2147483647 h 1194"/>
                  <a:gd name="T92" fmla="*/ 2147483647 w 606"/>
                  <a:gd name="T93" fmla="*/ 2147483647 h 1194"/>
                  <a:gd name="T94" fmla="*/ 2147483647 w 606"/>
                  <a:gd name="T95" fmla="*/ 2147483647 h 1194"/>
                  <a:gd name="T96" fmla="*/ 2147483647 w 606"/>
                  <a:gd name="T97" fmla="*/ 2147483647 h 1194"/>
                  <a:gd name="T98" fmla="*/ 2147483647 w 606"/>
                  <a:gd name="T99" fmla="*/ 2147483647 h 1194"/>
                  <a:gd name="T100" fmla="*/ 2147483647 w 606"/>
                  <a:gd name="T101" fmla="*/ 2147483647 h 1194"/>
                  <a:gd name="T102" fmla="*/ 2147483647 w 606"/>
                  <a:gd name="T103" fmla="*/ 2147483647 h 1194"/>
                  <a:gd name="T104" fmla="*/ 2147483647 w 606"/>
                  <a:gd name="T105" fmla="*/ 2147483647 h 1194"/>
                  <a:gd name="T106" fmla="*/ 2147483647 w 606"/>
                  <a:gd name="T107" fmla="*/ 2147483647 h 1194"/>
                  <a:gd name="T108" fmla="*/ 2147483647 w 606"/>
                  <a:gd name="T109" fmla="*/ 2147483647 h 1194"/>
                  <a:gd name="T110" fmla="*/ 2147483647 w 606"/>
                  <a:gd name="T111" fmla="*/ 2147483647 h 1194"/>
                  <a:gd name="T112" fmla="*/ 2147483647 w 606"/>
                  <a:gd name="T113" fmla="*/ 2147483647 h 1194"/>
                  <a:gd name="T114" fmla="*/ 2147483647 w 606"/>
                  <a:gd name="T115" fmla="*/ 2147483647 h 1194"/>
                  <a:gd name="T116" fmla="*/ 2147483647 w 606"/>
                  <a:gd name="T117" fmla="*/ 2147483647 h 1194"/>
                  <a:gd name="T118" fmla="*/ 2147483647 w 606"/>
                  <a:gd name="T119" fmla="*/ 2147483647 h 1194"/>
                  <a:gd name="T120" fmla="*/ 2147483647 w 606"/>
                  <a:gd name="T121" fmla="*/ 2147483647 h 1194"/>
                  <a:gd name="T122" fmla="*/ 2147483647 w 606"/>
                  <a:gd name="T123" fmla="*/ 2147483647 h 11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06"/>
                  <a:gd name="T187" fmla="*/ 0 h 1194"/>
                  <a:gd name="T188" fmla="*/ 606 w 606"/>
                  <a:gd name="T189" fmla="*/ 1194 h 11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06" h="1194">
                    <a:moveTo>
                      <a:pt x="6" y="48"/>
                    </a:moveTo>
                    <a:lnTo>
                      <a:pt x="0" y="60"/>
                    </a:lnTo>
                    <a:lnTo>
                      <a:pt x="0" y="72"/>
                    </a:lnTo>
                    <a:lnTo>
                      <a:pt x="12" y="96"/>
                    </a:lnTo>
                    <a:lnTo>
                      <a:pt x="18" y="102"/>
                    </a:lnTo>
                    <a:lnTo>
                      <a:pt x="24" y="114"/>
                    </a:lnTo>
                    <a:lnTo>
                      <a:pt x="36" y="120"/>
                    </a:lnTo>
                    <a:lnTo>
                      <a:pt x="42" y="132"/>
                    </a:lnTo>
                    <a:lnTo>
                      <a:pt x="48" y="126"/>
                    </a:lnTo>
                    <a:lnTo>
                      <a:pt x="54" y="126"/>
                    </a:lnTo>
                    <a:lnTo>
                      <a:pt x="54" y="156"/>
                    </a:lnTo>
                    <a:lnTo>
                      <a:pt x="66" y="180"/>
                    </a:lnTo>
                    <a:lnTo>
                      <a:pt x="84" y="198"/>
                    </a:lnTo>
                    <a:lnTo>
                      <a:pt x="90" y="210"/>
                    </a:lnTo>
                    <a:lnTo>
                      <a:pt x="108" y="210"/>
                    </a:lnTo>
                    <a:lnTo>
                      <a:pt x="108" y="216"/>
                    </a:lnTo>
                    <a:lnTo>
                      <a:pt x="120" y="228"/>
                    </a:lnTo>
                    <a:lnTo>
                      <a:pt x="126" y="222"/>
                    </a:lnTo>
                    <a:lnTo>
                      <a:pt x="132" y="210"/>
                    </a:lnTo>
                    <a:lnTo>
                      <a:pt x="132" y="204"/>
                    </a:lnTo>
                    <a:lnTo>
                      <a:pt x="138" y="192"/>
                    </a:lnTo>
                    <a:lnTo>
                      <a:pt x="150" y="192"/>
                    </a:lnTo>
                    <a:lnTo>
                      <a:pt x="162" y="198"/>
                    </a:lnTo>
                    <a:lnTo>
                      <a:pt x="186" y="222"/>
                    </a:lnTo>
                    <a:lnTo>
                      <a:pt x="180" y="222"/>
                    </a:lnTo>
                    <a:lnTo>
                      <a:pt x="174" y="228"/>
                    </a:lnTo>
                    <a:lnTo>
                      <a:pt x="174" y="234"/>
                    </a:lnTo>
                    <a:lnTo>
                      <a:pt x="198" y="246"/>
                    </a:lnTo>
                    <a:lnTo>
                      <a:pt x="216" y="252"/>
                    </a:lnTo>
                    <a:lnTo>
                      <a:pt x="228" y="258"/>
                    </a:lnTo>
                    <a:lnTo>
                      <a:pt x="228" y="270"/>
                    </a:lnTo>
                    <a:lnTo>
                      <a:pt x="222" y="282"/>
                    </a:lnTo>
                    <a:lnTo>
                      <a:pt x="210" y="288"/>
                    </a:lnTo>
                    <a:lnTo>
                      <a:pt x="204" y="300"/>
                    </a:lnTo>
                    <a:lnTo>
                      <a:pt x="198" y="306"/>
                    </a:lnTo>
                    <a:lnTo>
                      <a:pt x="180" y="306"/>
                    </a:lnTo>
                    <a:lnTo>
                      <a:pt x="174" y="300"/>
                    </a:lnTo>
                    <a:lnTo>
                      <a:pt x="150" y="300"/>
                    </a:lnTo>
                    <a:lnTo>
                      <a:pt x="156" y="306"/>
                    </a:lnTo>
                    <a:lnTo>
                      <a:pt x="156" y="324"/>
                    </a:lnTo>
                    <a:lnTo>
                      <a:pt x="168" y="330"/>
                    </a:lnTo>
                    <a:lnTo>
                      <a:pt x="174" y="336"/>
                    </a:lnTo>
                    <a:lnTo>
                      <a:pt x="210" y="354"/>
                    </a:lnTo>
                    <a:lnTo>
                      <a:pt x="222" y="366"/>
                    </a:lnTo>
                    <a:lnTo>
                      <a:pt x="234" y="372"/>
                    </a:lnTo>
                    <a:lnTo>
                      <a:pt x="240" y="378"/>
                    </a:lnTo>
                    <a:lnTo>
                      <a:pt x="252" y="378"/>
                    </a:lnTo>
                    <a:lnTo>
                      <a:pt x="252" y="408"/>
                    </a:lnTo>
                    <a:lnTo>
                      <a:pt x="258" y="414"/>
                    </a:lnTo>
                    <a:lnTo>
                      <a:pt x="270" y="414"/>
                    </a:lnTo>
                    <a:lnTo>
                      <a:pt x="282" y="420"/>
                    </a:lnTo>
                    <a:lnTo>
                      <a:pt x="288" y="426"/>
                    </a:lnTo>
                    <a:lnTo>
                      <a:pt x="294" y="426"/>
                    </a:lnTo>
                    <a:lnTo>
                      <a:pt x="294" y="450"/>
                    </a:lnTo>
                    <a:lnTo>
                      <a:pt x="306" y="474"/>
                    </a:lnTo>
                    <a:lnTo>
                      <a:pt x="324" y="486"/>
                    </a:lnTo>
                    <a:lnTo>
                      <a:pt x="342" y="504"/>
                    </a:lnTo>
                    <a:lnTo>
                      <a:pt x="348" y="522"/>
                    </a:lnTo>
                    <a:lnTo>
                      <a:pt x="366" y="522"/>
                    </a:lnTo>
                    <a:lnTo>
                      <a:pt x="366" y="528"/>
                    </a:lnTo>
                    <a:lnTo>
                      <a:pt x="372" y="534"/>
                    </a:lnTo>
                    <a:lnTo>
                      <a:pt x="384" y="558"/>
                    </a:lnTo>
                    <a:lnTo>
                      <a:pt x="396" y="570"/>
                    </a:lnTo>
                    <a:lnTo>
                      <a:pt x="408" y="570"/>
                    </a:lnTo>
                    <a:lnTo>
                      <a:pt x="414" y="576"/>
                    </a:lnTo>
                    <a:lnTo>
                      <a:pt x="426" y="582"/>
                    </a:lnTo>
                    <a:lnTo>
                      <a:pt x="432" y="588"/>
                    </a:lnTo>
                    <a:lnTo>
                      <a:pt x="432" y="600"/>
                    </a:lnTo>
                    <a:lnTo>
                      <a:pt x="426" y="606"/>
                    </a:lnTo>
                    <a:lnTo>
                      <a:pt x="420" y="606"/>
                    </a:lnTo>
                    <a:lnTo>
                      <a:pt x="414" y="612"/>
                    </a:lnTo>
                    <a:lnTo>
                      <a:pt x="408" y="612"/>
                    </a:lnTo>
                    <a:lnTo>
                      <a:pt x="432" y="636"/>
                    </a:lnTo>
                    <a:lnTo>
                      <a:pt x="456" y="648"/>
                    </a:lnTo>
                    <a:lnTo>
                      <a:pt x="462" y="654"/>
                    </a:lnTo>
                    <a:lnTo>
                      <a:pt x="468" y="654"/>
                    </a:lnTo>
                    <a:lnTo>
                      <a:pt x="450" y="690"/>
                    </a:lnTo>
                    <a:lnTo>
                      <a:pt x="456" y="690"/>
                    </a:lnTo>
                    <a:lnTo>
                      <a:pt x="468" y="702"/>
                    </a:lnTo>
                    <a:lnTo>
                      <a:pt x="468" y="708"/>
                    </a:lnTo>
                    <a:lnTo>
                      <a:pt x="456" y="720"/>
                    </a:lnTo>
                    <a:lnTo>
                      <a:pt x="450" y="720"/>
                    </a:lnTo>
                    <a:lnTo>
                      <a:pt x="450" y="762"/>
                    </a:lnTo>
                    <a:lnTo>
                      <a:pt x="456" y="762"/>
                    </a:lnTo>
                    <a:lnTo>
                      <a:pt x="468" y="774"/>
                    </a:lnTo>
                    <a:lnTo>
                      <a:pt x="480" y="798"/>
                    </a:lnTo>
                    <a:lnTo>
                      <a:pt x="480" y="804"/>
                    </a:lnTo>
                    <a:lnTo>
                      <a:pt x="468" y="816"/>
                    </a:lnTo>
                    <a:lnTo>
                      <a:pt x="462" y="816"/>
                    </a:lnTo>
                    <a:lnTo>
                      <a:pt x="462" y="828"/>
                    </a:lnTo>
                    <a:lnTo>
                      <a:pt x="468" y="834"/>
                    </a:lnTo>
                    <a:lnTo>
                      <a:pt x="468" y="864"/>
                    </a:lnTo>
                    <a:lnTo>
                      <a:pt x="474" y="870"/>
                    </a:lnTo>
                    <a:lnTo>
                      <a:pt x="474" y="900"/>
                    </a:lnTo>
                    <a:lnTo>
                      <a:pt x="462" y="894"/>
                    </a:lnTo>
                    <a:lnTo>
                      <a:pt x="444" y="894"/>
                    </a:lnTo>
                    <a:lnTo>
                      <a:pt x="438" y="900"/>
                    </a:lnTo>
                    <a:lnTo>
                      <a:pt x="438" y="918"/>
                    </a:lnTo>
                    <a:lnTo>
                      <a:pt x="408" y="918"/>
                    </a:lnTo>
                    <a:lnTo>
                      <a:pt x="408" y="942"/>
                    </a:lnTo>
                    <a:lnTo>
                      <a:pt x="366" y="942"/>
                    </a:lnTo>
                    <a:lnTo>
                      <a:pt x="366" y="966"/>
                    </a:lnTo>
                    <a:lnTo>
                      <a:pt x="378" y="990"/>
                    </a:lnTo>
                    <a:lnTo>
                      <a:pt x="396" y="1008"/>
                    </a:lnTo>
                    <a:lnTo>
                      <a:pt x="396" y="1020"/>
                    </a:lnTo>
                    <a:lnTo>
                      <a:pt x="390" y="1014"/>
                    </a:lnTo>
                    <a:lnTo>
                      <a:pt x="378" y="1008"/>
                    </a:lnTo>
                    <a:lnTo>
                      <a:pt x="372" y="1002"/>
                    </a:lnTo>
                    <a:lnTo>
                      <a:pt x="360" y="996"/>
                    </a:lnTo>
                    <a:lnTo>
                      <a:pt x="348" y="996"/>
                    </a:lnTo>
                    <a:lnTo>
                      <a:pt x="342" y="1002"/>
                    </a:lnTo>
                    <a:lnTo>
                      <a:pt x="342" y="1008"/>
                    </a:lnTo>
                    <a:lnTo>
                      <a:pt x="306" y="1008"/>
                    </a:lnTo>
                    <a:lnTo>
                      <a:pt x="312" y="1014"/>
                    </a:lnTo>
                    <a:lnTo>
                      <a:pt x="318" y="1014"/>
                    </a:lnTo>
                    <a:lnTo>
                      <a:pt x="324" y="1020"/>
                    </a:lnTo>
                    <a:lnTo>
                      <a:pt x="324" y="1026"/>
                    </a:lnTo>
                    <a:lnTo>
                      <a:pt x="312" y="1032"/>
                    </a:lnTo>
                    <a:lnTo>
                      <a:pt x="294" y="1032"/>
                    </a:lnTo>
                    <a:lnTo>
                      <a:pt x="276" y="1038"/>
                    </a:lnTo>
                    <a:lnTo>
                      <a:pt x="270" y="1050"/>
                    </a:lnTo>
                    <a:lnTo>
                      <a:pt x="270" y="1056"/>
                    </a:lnTo>
                    <a:lnTo>
                      <a:pt x="288" y="1074"/>
                    </a:lnTo>
                    <a:lnTo>
                      <a:pt x="300" y="1080"/>
                    </a:lnTo>
                    <a:lnTo>
                      <a:pt x="306" y="1086"/>
                    </a:lnTo>
                    <a:lnTo>
                      <a:pt x="312" y="1086"/>
                    </a:lnTo>
                    <a:lnTo>
                      <a:pt x="294" y="1104"/>
                    </a:lnTo>
                    <a:lnTo>
                      <a:pt x="294" y="1110"/>
                    </a:lnTo>
                    <a:lnTo>
                      <a:pt x="300" y="1116"/>
                    </a:lnTo>
                    <a:lnTo>
                      <a:pt x="300" y="1128"/>
                    </a:lnTo>
                    <a:lnTo>
                      <a:pt x="306" y="1140"/>
                    </a:lnTo>
                    <a:lnTo>
                      <a:pt x="306" y="1152"/>
                    </a:lnTo>
                    <a:lnTo>
                      <a:pt x="312" y="1158"/>
                    </a:lnTo>
                    <a:lnTo>
                      <a:pt x="294" y="1176"/>
                    </a:lnTo>
                    <a:lnTo>
                      <a:pt x="294" y="1188"/>
                    </a:lnTo>
                    <a:lnTo>
                      <a:pt x="306" y="1194"/>
                    </a:lnTo>
                    <a:lnTo>
                      <a:pt x="318" y="1194"/>
                    </a:lnTo>
                    <a:lnTo>
                      <a:pt x="330" y="1188"/>
                    </a:lnTo>
                    <a:lnTo>
                      <a:pt x="354" y="1164"/>
                    </a:lnTo>
                    <a:lnTo>
                      <a:pt x="366" y="1158"/>
                    </a:lnTo>
                    <a:lnTo>
                      <a:pt x="378" y="1158"/>
                    </a:lnTo>
                    <a:lnTo>
                      <a:pt x="384" y="1134"/>
                    </a:lnTo>
                    <a:lnTo>
                      <a:pt x="384" y="1110"/>
                    </a:lnTo>
                    <a:lnTo>
                      <a:pt x="396" y="1110"/>
                    </a:lnTo>
                    <a:lnTo>
                      <a:pt x="402" y="1116"/>
                    </a:lnTo>
                    <a:lnTo>
                      <a:pt x="414" y="1116"/>
                    </a:lnTo>
                    <a:lnTo>
                      <a:pt x="426" y="1104"/>
                    </a:lnTo>
                    <a:lnTo>
                      <a:pt x="426" y="1092"/>
                    </a:lnTo>
                    <a:lnTo>
                      <a:pt x="420" y="1086"/>
                    </a:lnTo>
                    <a:lnTo>
                      <a:pt x="414" y="1074"/>
                    </a:lnTo>
                    <a:lnTo>
                      <a:pt x="408" y="1068"/>
                    </a:lnTo>
                    <a:lnTo>
                      <a:pt x="408" y="1062"/>
                    </a:lnTo>
                    <a:lnTo>
                      <a:pt x="414" y="1056"/>
                    </a:lnTo>
                    <a:lnTo>
                      <a:pt x="426" y="1056"/>
                    </a:lnTo>
                    <a:lnTo>
                      <a:pt x="438" y="1050"/>
                    </a:lnTo>
                    <a:lnTo>
                      <a:pt x="444" y="1044"/>
                    </a:lnTo>
                    <a:lnTo>
                      <a:pt x="450" y="1044"/>
                    </a:lnTo>
                    <a:lnTo>
                      <a:pt x="456" y="1050"/>
                    </a:lnTo>
                    <a:lnTo>
                      <a:pt x="468" y="1050"/>
                    </a:lnTo>
                    <a:lnTo>
                      <a:pt x="480" y="1044"/>
                    </a:lnTo>
                    <a:lnTo>
                      <a:pt x="498" y="1038"/>
                    </a:lnTo>
                    <a:lnTo>
                      <a:pt x="546" y="1014"/>
                    </a:lnTo>
                    <a:lnTo>
                      <a:pt x="582" y="978"/>
                    </a:lnTo>
                    <a:lnTo>
                      <a:pt x="588" y="960"/>
                    </a:lnTo>
                    <a:lnTo>
                      <a:pt x="594" y="936"/>
                    </a:lnTo>
                    <a:lnTo>
                      <a:pt x="606" y="876"/>
                    </a:lnTo>
                    <a:lnTo>
                      <a:pt x="606" y="846"/>
                    </a:lnTo>
                    <a:lnTo>
                      <a:pt x="600" y="834"/>
                    </a:lnTo>
                    <a:lnTo>
                      <a:pt x="576" y="810"/>
                    </a:lnTo>
                    <a:lnTo>
                      <a:pt x="594" y="804"/>
                    </a:lnTo>
                    <a:lnTo>
                      <a:pt x="594" y="774"/>
                    </a:lnTo>
                    <a:lnTo>
                      <a:pt x="588" y="756"/>
                    </a:lnTo>
                    <a:lnTo>
                      <a:pt x="588" y="744"/>
                    </a:lnTo>
                    <a:lnTo>
                      <a:pt x="570" y="708"/>
                    </a:lnTo>
                    <a:lnTo>
                      <a:pt x="564" y="690"/>
                    </a:lnTo>
                    <a:lnTo>
                      <a:pt x="558" y="684"/>
                    </a:lnTo>
                    <a:lnTo>
                      <a:pt x="552" y="672"/>
                    </a:lnTo>
                    <a:lnTo>
                      <a:pt x="558" y="666"/>
                    </a:lnTo>
                    <a:lnTo>
                      <a:pt x="558" y="642"/>
                    </a:lnTo>
                    <a:lnTo>
                      <a:pt x="522" y="606"/>
                    </a:lnTo>
                    <a:lnTo>
                      <a:pt x="486" y="576"/>
                    </a:lnTo>
                    <a:lnTo>
                      <a:pt x="456" y="552"/>
                    </a:lnTo>
                    <a:lnTo>
                      <a:pt x="432" y="534"/>
                    </a:lnTo>
                    <a:lnTo>
                      <a:pt x="420" y="528"/>
                    </a:lnTo>
                    <a:lnTo>
                      <a:pt x="402" y="516"/>
                    </a:lnTo>
                    <a:lnTo>
                      <a:pt x="390" y="510"/>
                    </a:lnTo>
                    <a:lnTo>
                      <a:pt x="384" y="504"/>
                    </a:lnTo>
                    <a:lnTo>
                      <a:pt x="384" y="468"/>
                    </a:lnTo>
                    <a:lnTo>
                      <a:pt x="336" y="420"/>
                    </a:lnTo>
                    <a:lnTo>
                      <a:pt x="306" y="384"/>
                    </a:lnTo>
                    <a:lnTo>
                      <a:pt x="288" y="354"/>
                    </a:lnTo>
                    <a:lnTo>
                      <a:pt x="282" y="336"/>
                    </a:lnTo>
                    <a:lnTo>
                      <a:pt x="282" y="318"/>
                    </a:lnTo>
                    <a:lnTo>
                      <a:pt x="276" y="306"/>
                    </a:lnTo>
                    <a:lnTo>
                      <a:pt x="276" y="282"/>
                    </a:lnTo>
                    <a:lnTo>
                      <a:pt x="282" y="276"/>
                    </a:lnTo>
                    <a:lnTo>
                      <a:pt x="294" y="252"/>
                    </a:lnTo>
                    <a:lnTo>
                      <a:pt x="294" y="240"/>
                    </a:lnTo>
                    <a:lnTo>
                      <a:pt x="300" y="240"/>
                    </a:lnTo>
                    <a:lnTo>
                      <a:pt x="312" y="228"/>
                    </a:lnTo>
                    <a:lnTo>
                      <a:pt x="324" y="222"/>
                    </a:lnTo>
                    <a:lnTo>
                      <a:pt x="336" y="210"/>
                    </a:lnTo>
                    <a:lnTo>
                      <a:pt x="336" y="204"/>
                    </a:lnTo>
                    <a:lnTo>
                      <a:pt x="342" y="198"/>
                    </a:lnTo>
                    <a:lnTo>
                      <a:pt x="372" y="198"/>
                    </a:lnTo>
                    <a:lnTo>
                      <a:pt x="384" y="186"/>
                    </a:lnTo>
                    <a:lnTo>
                      <a:pt x="390" y="174"/>
                    </a:lnTo>
                    <a:lnTo>
                      <a:pt x="390" y="156"/>
                    </a:lnTo>
                    <a:lnTo>
                      <a:pt x="396" y="144"/>
                    </a:lnTo>
                    <a:lnTo>
                      <a:pt x="390" y="144"/>
                    </a:lnTo>
                    <a:lnTo>
                      <a:pt x="384" y="138"/>
                    </a:lnTo>
                    <a:lnTo>
                      <a:pt x="354" y="138"/>
                    </a:lnTo>
                    <a:lnTo>
                      <a:pt x="342" y="132"/>
                    </a:lnTo>
                    <a:lnTo>
                      <a:pt x="336" y="120"/>
                    </a:lnTo>
                    <a:lnTo>
                      <a:pt x="330" y="114"/>
                    </a:lnTo>
                    <a:lnTo>
                      <a:pt x="312" y="114"/>
                    </a:lnTo>
                    <a:lnTo>
                      <a:pt x="312" y="96"/>
                    </a:lnTo>
                    <a:lnTo>
                      <a:pt x="300" y="90"/>
                    </a:lnTo>
                    <a:lnTo>
                      <a:pt x="294" y="72"/>
                    </a:lnTo>
                    <a:lnTo>
                      <a:pt x="312" y="54"/>
                    </a:lnTo>
                    <a:lnTo>
                      <a:pt x="312" y="48"/>
                    </a:lnTo>
                    <a:lnTo>
                      <a:pt x="306" y="42"/>
                    </a:lnTo>
                    <a:lnTo>
                      <a:pt x="276" y="42"/>
                    </a:lnTo>
                    <a:lnTo>
                      <a:pt x="264" y="30"/>
                    </a:lnTo>
                    <a:lnTo>
                      <a:pt x="234" y="36"/>
                    </a:lnTo>
                    <a:lnTo>
                      <a:pt x="204" y="0"/>
                    </a:lnTo>
                    <a:lnTo>
                      <a:pt x="198" y="0"/>
                    </a:lnTo>
                    <a:lnTo>
                      <a:pt x="192" y="6"/>
                    </a:lnTo>
                    <a:lnTo>
                      <a:pt x="180" y="12"/>
                    </a:lnTo>
                    <a:lnTo>
                      <a:pt x="174" y="18"/>
                    </a:lnTo>
                    <a:lnTo>
                      <a:pt x="174" y="30"/>
                    </a:lnTo>
                    <a:lnTo>
                      <a:pt x="168" y="42"/>
                    </a:lnTo>
                    <a:lnTo>
                      <a:pt x="168" y="48"/>
                    </a:lnTo>
                    <a:lnTo>
                      <a:pt x="150" y="48"/>
                    </a:lnTo>
                    <a:lnTo>
                      <a:pt x="144" y="54"/>
                    </a:lnTo>
                    <a:lnTo>
                      <a:pt x="138" y="48"/>
                    </a:lnTo>
                    <a:lnTo>
                      <a:pt x="120" y="48"/>
                    </a:lnTo>
                    <a:lnTo>
                      <a:pt x="132" y="60"/>
                    </a:lnTo>
                    <a:lnTo>
                      <a:pt x="132" y="72"/>
                    </a:lnTo>
                    <a:lnTo>
                      <a:pt x="114" y="72"/>
                    </a:lnTo>
                    <a:lnTo>
                      <a:pt x="108" y="66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90" y="66"/>
                    </a:lnTo>
                    <a:lnTo>
                      <a:pt x="72" y="48"/>
                    </a:lnTo>
                    <a:lnTo>
                      <a:pt x="66" y="54"/>
                    </a:lnTo>
                    <a:lnTo>
                      <a:pt x="60" y="66"/>
                    </a:lnTo>
                    <a:lnTo>
                      <a:pt x="54" y="72"/>
                    </a:lnTo>
                    <a:lnTo>
                      <a:pt x="42" y="72"/>
                    </a:lnTo>
                    <a:lnTo>
                      <a:pt x="18" y="48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2" name="Thai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970713" y="3416301"/>
                <a:ext cx="249238" cy="477838"/>
              </a:xfrm>
              <a:custGeom>
                <a:avLst/>
                <a:gdLst>
                  <a:gd name="T0" fmla="*/ 2147483647 w 618"/>
                  <a:gd name="T1" fmla="*/ 2147483647 h 1188"/>
                  <a:gd name="T2" fmla="*/ 2147483647 w 618"/>
                  <a:gd name="T3" fmla="*/ 2147483647 h 1188"/>
                  <a:gd name="T4" fmla="*/ 2147483647 w 618"/>
                  <a:gd name="T5" fmla="*/ 2147483647 h 1188"/>
                  <a:gd name="T6" fmla="*/ 2147483647 w 618"/>
                  <a:gd name="T7" fmla="*/ 2147483647 h 1188"/>
                  <a:gd name="T8" fmla="*/ 2147483647 w 618"/>
                  <a:gd name="T9" fmla="*/ 2147483647 h 1188"/>
                  <a:gd name="T10" fmla="*/ 2147483647 w 618"/>
                  <a:gd name="T11" fmla="*/ 2147483647 h 1188"/>
                  <a:gd name="T12" fmla="*/ 2147483647 w 618"/>
                  <a:gd name="T13" fmla="*/ 2147483647 h 1188"/>
                  <a:gd name="T14" fmla="*/ 2147483647 w 618"/>
                  <a:gd name="T15" fmla="*/ 2147483647 h 1188"/>
                  <a:gd name="T16" fmla="*/ 2147483647 w 618"/>
                  <a:gd name="T17" fmla="*/ 2147483647 h 1188"/>
                  <a:gd name="T18" fmla="*/ 2147483647 w 618"/>
                  <a:gd name="T19" fmla="*/ 2147483647 h 1188"/>
                  <a:gd name="T20" fmla="*/ 2147483647 w 618"/>
                  <a:gd name="T21" fmla="*/ 2147483647 h 1188"/>
                  <a:gd name="T22" fmla="*/ 2147483647 w 618"/>
                  <a:gd name="T23" fmla="*/ 2147483647 h 1188"/>
                  <a:gd name="T24" fmla="*/ 2147483647 w 618"/>
                  <a:gd name="T25" fmla="*/ 0 h 1188"/>
                  <a:gd name="T26" fmla="*/ 2147483647 w 618"/>
                  <a:gd name="T27" fmla="*/ 2147483647 h 1188"/>
                  <a:gd name="T28" fmla="*/ 2147483647 w 618"/>
                  <a:gd name="T29" fmla="*/ 2147483647 h 1188"/>
                  <a:gd name="T30" fmla="*/ 2147483647 w 618"/>
                  <a:gd name="T31" fmla="*/ 2147483647 h 1188"/>
                  <a:gd name="T32" fmla="*/ 0 w 618"/>
                  <a:gd name="T33" fmla="*/ 2147483647 h 1188"/>
                  <a:gd name="T34" fmla="*/ 2147483647 w 618"/>
                  <a:gd name="T35" fmla="*/ 2147483647 h 1188"/>
                  <a:gd name="T36" fmla="*/ 2147483647 w 618"/>
                  <a:gd name="T37" fmla="*/ 2147483647 h 1188"/>
                  <a:gd name="T38" fmla="*/ 2147483647 w 618"/>
                  <a:gd name="T39" fmla="*/ 2147483647 h 1188"/>
                  <a:gd name="T40" fmla="*/ 2147483647 w 618"/>
                  <a:gd name="T41" fmla="*/ 2147483647 h 1188"/>
                  <a:gd name="T42" fmla="*/ 2147483647 w 618"/>
                  <a:gd name="T43" fmla="*/ 2147483647 h 1188"/>
                  <a:gd name="T44" fmla="*/ 2147483647 w 618"/>
                  <a:gd name="T45" fmla="*/ 2147483647 h 1188"/>
                  <a:gd name="T46" fmla="*/ 2147483647 w 618"/>
                  <a:gd name="T47" fmla="*/ 2147483647 h 1188"/>
                  <a:gd name="T48" fmla="*/ 2147483647 w 618"/>
                  <a:gd name="T49" fmla="*/ 2147483647 h 1188"/>
                  <a:gd name="T50" fmla="*/ 2147483647 w 618"/>
                  <a:gd name="T51" fmla="*/ 2147483647 h 1188"/>
                  <a:gd name="T52" fmla="*/ 2147483647 w 618"/>
                  <a:gd name="T53" fmla="*/ 2147483647 h 1188"/>
                  <a:gd name="T54" fmla="*/ 2147483647 w 618"/>
                  <a:gd name="T55" fmla="*/ 2147483647 h 1188"/>
                  <a:gd name="T56" fmla="*/ 2147483647 w 618"/>
                  <a:gd name="T57" fmla="*/ 2147483647 h 1188"/>
                  <a:gd name="T58" fmla="*/ 2147483647 w 618"/>
                  <a:gd name="T59" fmla="*/ 2147483647 h 1188"/>
                  <a:gd name="T60" fmla="*/ 2147483647 w 618"/>
                  <a:gd name="T61" fmla="*/ 2147483647 h 1188"/>
                  <a:gd name="T62" fmla="*/ 2147483647 w 618"/>
                  <a:gd name="T63" fmla="*/ 2147483647 h 1188"/>
                  <a:gd name="T64" fmla="*/ 2147483647 w 618"/>
                  <a:gd name="T65" fmla="*/ 2147483647 h 1188"/>
                  <a:gd name="T66" fmla="*/ 2147483647 w 618"/>
                  <a:gd name="T67" fmla="*/ 2147483647 h 1188"/>
                  <a:gd name="T68" fmla="*/ 2147483647 w 618"/>
                  <a:gd name="T69" fmla="*/ 2147483647 h 1188"/>
                  <a:gd name="T70" fmla="*/ 2147483647 w 618"/>
                  <a:gd name="T71" fmla="*/ 2147483647 h 1188"/>
                  <a:gd name="T72" fmla="*/ 2147483647 w 618"/>
                  <a:gd name="T73" fmla="*/ 2147483647 h 1188"/>
                  <a:gd name="T74" fmla="*/ 2147483647 w 618"/>
                  <a:gd name="T75" fmla="*/ 2147483647 h 1188"/>
                  <a:gd name="T76" fmla="*/ 2147483647 w 618"/>
                  <a:gd name="T77" fmla="*/ 2147483647 h 1188"/>
                  <a:gd name="T78" fmla="*/ 2147483647 w 618"/>
                  <a:gd name="T79" fmla="*/ 2147483647 h 1188"/>
                  <a:gd name="T80" fmla="*/ 2147483647 w 618"/>
                  <a:gd name="T81" fmla="*/ 2147483647 h 1188"/>
                  <a:gd name="T82" fmla="*/ 2147483647 w 618"/>
                  <a:gd name="T83" fmla="*/ 2147483647 h 1188"/>
                  <a:gd name="T84" fmla="*/ 2147483647 w 618"/>
                  <a:gd name="T85" fmla="*/ 2147483647 h 1188"/>
                  <a:gd name="T86" fmla="*/ 2147483647 w 618"/>
                  <a:gd name="T87" fmla="*/ 2147483647 h 1188"/>
                  <a:gd name="T88" fmla="*/ 2147483647 w 618"/>
                  <a:gd name="T89" fmla="*/ 2147483647 h 1188"/>
                  <a:gd name="T90" fmla="*/ 2147483647 w 618"/>
                  <a:gd name="T91" fmla="*/ 2147483647 h 1188"/>
                  <a:gd name="T92" fmla="*/ 2147483647 w 618"/>
                  <a:gd name="T93" fmla="*/ 2147483647 h 1188"/>
                  <a:gd name="T94" fmla="*/ 2147483647 w 618"/>
                  <a:gd name="T95" fmla="*/ 2147483647 h 1188"/>
                  <a:gd name="T96" fmla="*/ 2147483647 w 618"/>
                  <a:gd name="T97" fmla="*/ 2147483647 h 1188"/>
                  <a:gd name="T98" fmla="*/ 2147483647 w 618"/>
                  <a:gd name="T99" fmla="*/ 2147483647 h 1188"/>
                  <a:gd name="T100" fmla="*/ 2147483647 w 618"/>
                  <a:gd name="T101" fmla="*/ 2147483647 h 1188"/>
                  <a:gd name="T102" fmla="*/ 2147483647 w 618"/>
                  <a:gd name="T103" fmla="*/ 2147483647 h 1188"/>
                  <a:gd name="T104" fmla="*/ 2147483647 w 618"/>
                  <a:gd name="T105" fmla="*/ 2147483647 h 1188"/>
                  <a:gd name="T106" fmla="*/ 2147483647 w 618"/>
                  <a:gd name="T107" fmla="*/ 2147483647 h 1188"/>
                  <a:gd name="T108" fmla="*/ 2147483647 w 618"/>
                  <a:gd name="T109" fmla="*/ 2147483647 h 1188"/>
                  <a:gd name="T110" fmla="*/ 2147483647 w 618"/>
                  <a:gd name="T111" fmla="*/ 2147483647 h 1188"/>
                  <a:gd name="T112" fmla="*/ 2147483647 w 618"/>
                  <a:gd name="T113" fmla="*/ 2147483647 h 1188"/>
                  <a:gd name="T114" fmla="*/ 2147483647 w 618"/>
                  <a:gd name="T115" fmla="*/ 2147483647 h 1188"/>
                  <a:gd name="T116" fmla="*/ 2147483647 w 618"/>
                  <a:gd name="T117" fmla="*/ 2147483647 h 11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18"/>
                  <a:gd name="T178" fmla="*/ 0 h 1188"/>
                  <a:gd name="T179" fmla="*/ 618 w 618"/>
                  <a:gd name="T180" fmla="*/ 1188 h 11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18" h="1188">
                    <a:moveTo>
                      <a:pt x="588" y="426"/>
                    </a:moveTo>
                    <a:lnTo>
                      <a:pt x="588" y="420"/>
                    </a:lnTo>
                    <a:lnTo>
                      <a:pt x="594" y="414"/>
                    </a:lnTo>
                    <a:lnTo>
                      <a:pt x="606" y="390"/>
                    </a:lnTo>
                    <a:lnTo>
                      <a:pt x="594" y="378"/>
                    </a:lnTo>
                    <a:lnTo>
                      <a:pt x="594" y="372"/>
                    </a:lnTo>
                    <a:lnTo>
                      <a:pt x="588" y="378"/>
                    </a:lnTo>
                    <a:lnTo>
                      <a:pt x="588" y="366"/>
                    </a:lnTo>
                    <a:lnTo>
                      <a:pt x="582" y="360"/>
                    </a:lnTo>
                    <a:lnTo>
                      <a:pt x="582" y="354"/>
                    </a:lnTo>
                    <a:lnTo>
                      <a:pt x="546" y="318"/>
                    </a:lnTo>
                    <a:lnTo>
                      <a:pt x="534" y="294"/>
                    </a:lnTo>
                    <a:lnTo>
                      <a:pt x="534" y="282"/>
                    </a:lnTo>
                    <a:lnTo>
                      <a:pt x="528" y="240"/>
                    </a:lnTo>
                    <a:lnTo>
                      <a:pt x="510" y="222"/>
                    </a:lnTo>
                    <a:lnTo>
                      <a:pt x="498" y="216"/>
                    </a:lnTo>
                    <a:lnTo>
                      <a:pt x="480" y="204"/>
                    </a:lnTo>
                    <a:lnTo>
                      <a:pt x="468" y="192"/>
                    </a:lnTo>
                    <a:lnTo>
                      <a:pt x="468" y="180"/>
                    </a:lnTo>
                    <a:lnTo>
                      <a:pt x="462" y="174"/>
                    </a:lnTo>
                    <a:lnTo>
                      <a:pt x="438" y="174"/>
                    </a:lnTo>
                    <a:lnTo>
                      <a:pt x="426" y="168"/>
                    </a:lnTo>
                    <a:lnTo>
                      <a:pt x="420" y="162"/>
                    </a:lnTo>
                    <a:lnTo>
                      <a:pt x="402" y="162"/>
                    </a:lnTo>
                    <a:lnTo>
                      <a:pt x="396" y="168"/>
                    </a:lnTo>
                    <a:lnTo>
                      <a:pt x="396" y="180"/>
                    </a:lnTo>
                    <a:lnTo>
                      <a:pt x="378" y="198"/>
                    </a:lnTo>
                    <a:lnTo>
                      <a:pt x="360" y="198"/>
                    </a:lnTo>
                    <a:lnTo>
                      <a:pt x="336" y="186"/>
                    </a:lnTo>
                    <a:lnTo>
                      <a:pt x="330" y="180"/>
                    </a:lnTo>
                    <a:lnTo>
                      <a:pt x="318" y="180"/>
                    </a:lnTo>
                    <a:lnTo>
                      <a:pt x="312" y="186"/>
                    </a:lnTo>
                    <a:lnTo>
                      <a:pt x="306" y="198"/>
                    </a:lnTo>
                    <a:lnTo>
                      <a:pt x="294" y="210"/>
                    </a:lnTo>
                    <a:lnTo>
                      <a:pt x="294" y="216"/>
                    </a:lnTo>
                    <a:lnTo>
                      <a:pt x="288" y="222"/>
                    </a:lnTo>
                    <a:lnTo>
                      <a:pt x="264" y="234"/>
                    </a:lnTo>
                    <a:lnTo>
                      <a:pt x="246" y="234"/>
                    </a:lnTo>
                    <a:lnTo>
                      <a:pt x="246" y="222"/>
                    </a:lnTo>
                    <a:lnTo>
                      <a:pt x="270" y="174"/>
                    </a:lnTo>
                    <a:lnTo>
                      <a:pt x="270" y="162"/>
                    </a:lnTo>
                    <a:lnTo>
                      <a:pt x="264" y="156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70" y="132"/>
                    </a:lnTo>
                    <a:lnTo>
                      <a:pt x="270" y="120"/>
                    </a:lnTo>
                    <a:lnTo>
                      <a:pt x="264" y="108"/>
                    </a:lnTo>
                    <a:lnTo>
                      <a:pt x="258" y="102"/>
                    </a:lnTo>
                    <a:lnTo>
                      <a:pt x="264" y="96"/>
                    </a:lnTo>
                    <a:lnTo>
                      <a:pt x="264" y="66"/>
                    </a:lnTo>
                    <a:lnTo>
                      <a:pt x="252" y="60"/>
                    </a:lnTo>
                    <a:lnTo>
                      <a:pt x="246" y="60"/>
                    </a:lnTo>
                    <a:lnTo>
                      <a:pt x="240" y="66"/>
                    </a:lnTo>
                    <a:lnTo>
                      <a:pt x="228" y="66"/>
                    </a:lnTo>
                    <a:lnTo>
                      <a:pt x="228" y="78"/>
                    </a:lnTo>
                    <a:lnTo>
                      <a:pt x="210" y="78"/>
                    </a:lnTo>
                    <a:lnTo>
                      <a:pt x="204" y="72"/>
                    </a:lnTo>
                    <a:lnTo>
                      <a:pt x="198" y="60"/>
                    </a:lnTo>
                    <a:lnTo>
                      <a:pt x="198" y="36"/>
                    </a:lnTo>
                    <a:lnTo>
                      <a:pt x="204" y="30"/>
                    </a:lnTo>
                    <a:lnTo>
                      <a:pt x="204" y="18"/>
                    </a:lnTo>
                    <a:lnTo>
                      <a:pt x="198" y="12"/>
                    </a:lnTo>
                    <a:lnTo>
                      <a:pt x="186" y="12"/>
                    </a:lnTo>
                    <a:lnTo>
                      <a:pt x="174" y="6"/>
                    </a:lnTo>
                    <a:lnTo>
                      <a:pt x="168" y="0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30"/>
                    </a:lnTo>
                    <a:lnTo>
                      <a:pt x="96" y="30"/>
                    </a:lnTo>
                    <a:lnTo>
                      <a:pt x="96" y="36"/>
                    </a:lnTo>
                    <a:lnTo>
                      <a:pt x="90" y="42"/>
                    </a:lnTo>
                    <a:lnTo>
                      <a:pt x="84" y="54"/>
                    </a:lnTo>
                    <a:lnTo>
                      <a:pt x="78" y="60"/>
                    </a:lnTo>
                    <a:lnTo>
                      <a:pt x="66" y="60"/>
                    </a:lnTo>
                    <a:lnTo>
                      <a:pt x="54" y="54"/>
                    </a:lnTo>
                    <a:lnTo>
                      <a:pt x="24" y="54"/>
                    </a:lnTo>
                    <a:lnTo>
                      <a:pt x="24" y="102"/>
                    </a:lnTo>
                    <a:lnTo>
                      <a:pt x="18" y="10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24" y="138"/>
                    </a:lnTo>
                    <a:lnTo>
                      <a:pt x="24" y="156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24" y="186"/>
                    </a:lnTo>
                    <a:lnTo>
                      <a:pt x="36" y="192"/>
                    </a:lnTo>
                    <a:lnTo>
                      <a:pt x="30" y="216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42" y="234"/>
                    </a:lnTo>
                    <a:lnTo>
                      <a:pt x="60" y="252"/>
                    </a:lnTo>
                    <a:lnTo>
                      <a:pt x="72" y="258"/>
                    </a:lnTo>
                    <a:lnTo>
                      <a:pt x="84" y="270"/>
                    </a:lnTo>
                    <a:lnTo>
                      <a:pt x="96" y="276"/>
                    </a:lnTo>
                    <a:lnTo>
                      <a:pt x="102" y="282"/>
                    </a:lnTo>
                    <a:lnTo>
                      <a:pt x="102" y="288"/>
                    </a:lnTo>
                    <a:lnTo>
                      <a:pt x="96" y="288"/>
                    </a:lnTo>
                    <a:lnTo>
                      <a:pt x="96" y="306"/>
                    </a:lnTo>
                    <a:lnTo>
                      <a:pt x="102" y="318"/>
                    </a:lnTo>
                    <a:lnTo>
                      <a:pt x="108" y="324"/>
                    </a:lnTo>
                    <a:lnTo>
                      <a:pt x="114" y="324"/>
                    </a:lnTo>
                    <a:lnTo>
                      <a:pt x="120" y="318"/>
                    </a:lnTo>
                    <a:lnTo>
                      <a:pt x="126" y="324"/>
                    </a:lnTo>
                    <a:lnTo>
                      <a:pt x="126" y="342"/>
                    </a:lnTo>
                    <a:lnTo>
                      <a:pt x="120" y="348"/>
                    </a:lnTo>
                    <a:lnTo>
                      <a:pt x="108" y="348"/>
                    </a:lnTo>
                    <a:lnTo>
                      <a:pt x="114" y="360"/>
                    </a:lnTo>
                    <a:lnTo>
                      <a:pt x="114" y="384"/>
                    </a:lnTo>
                    <a:lnTo>
                      <a:pt x="108" y="396"/>
                    </a:lnTo>
                    <a:lnTo>
                      <a:pt x="102" y="402"/>
                    </a:lnTo>
                    <a:lnTo>
                      <a:pt x="84" y="438"/>
                    </a:lnTo>
                    <a:lnTo>
                      <a:pt x="90" y="444"/>
                    </a:lnTo>
                    <a:lnTo>
                      <a:pt x="90" y="450"/>
                    </a:lnTo>
                    <a:lnTo>
                      <a:pt x="96" y="456"/>
                    </a:lnTo>
                    <a:lnTo>
                      <a:pt x="102" y="468"/>
                    </a:lnTo>
                    <a:lnTo>
                      <a:pt x="108" y="474"/>
                    </a:lnTo>
                    <a:lnTo>
                      <a:pt x="114" y="486"/>
                    </a:lnTo>
                    <a:lnTo>
                      <a:pt x="156" y="528"/>
                    </a:lnTo>
                    <a:lnTo>
                      <a:pt x="162" y="540"/>
                    </a:lnTo>
                    <a:lnTo>
                      <a:pt x="162" y="570"/>
                    </a:lnTo>
                    <a:lnTo>
                      <a:pt x="168" y="588"/>
                    </a:lnTo>
                    <a:lnTo>
                      <a:pt x="168" y="612"/>
                    </a:lnTo>
                    <a:lnTo>
                      <a:pt x="192" y="636"/>
                    </a:lnTo>
                    <a:lnTo>
                      <a:pt x="192" y="660"/>
                    </a:lnTo>
                    <a:lnTo>
                      <a:pt x="198" y="672"/>
                    </a:lnTo>
                    <a:lnTo>
                      <a:pt x="198" y="702"/>
                    </a:lnTo>
                    <a:lnTo>
                      <a:pt x="192" y="714"/>
                    </a:lnTo>
                    <a:lnTo>
                      <a:pt x="192" y="732"/>
                    </a:lnTo>
                    <a:lnTo>
                      <a:pt x="174" y="768"/>
                    </a:lnTo>
                    <a:lnTo>
                      <a:pt x="156" y="786"/>
                    </a:lnTo>
                    <a:lnTo>
                      <a:pt x="156" y="798"/>
                    </a:lnTo>
                    <a:lnTo>
                      <a:pt x="162" y="804"/>
                    </a:lnTo>
                    <a:lnTo>
                      <a:pt x="162" y="816"/>
                    </a:lnTo>
                    <a:lnTo>
                      <a:pt x="156" y="828"/>
                    </a:lnTo>
                    <a:lnTo>
                      <a:pt x="150" y="834"/>
                    </a:lnTo>
                    <a:lnTo>
                      <a:pt x="144" y="846"/>
                    </a:lnTo>
                    <a:lnTo>
                      <a:pt x="144" y="852"/>
                    </a:lnTo>
                    <a:lnTo>
                      <a:pt x="138" y="858"/>
                    </a:lnTo>
                    <a:lnTo>
                      <a:pt x="132" y="876"/>
                    </a:lnTo>
                    <a:lnTo>
                      <a:pt x="126" y="888"/>
                    </a:lnTo>
                    <a:lnTo>
                      <a:pt x="126" y="906"/>
                    </a:lnTo>
                    <a:lnTo>
                      <a:pt x="120" y="918"/>
                    </a:lnTo>
                    <a:lnTo>
                      <a:pt x="120" y="966"/>
                    </a:lnTo>
                    <a:lnTo>
                      <a:pt x="126" y="978"/>
                    </a:lnTo>
                    <a:lnTo>
                      <a:pt x="126" y="1008"/>
                    </a:lnTo>
                    <a:lnTo>
                      <a:pt x="132" y="1014"/>
                    </a:lnTo>
                    <a:lnTo>
                      <a:pt x="132" y="1020"/>
                    </a:lnTo>
                    <a:lnTo>
                      <a:pt x="138" y="1020"/>
                    </a:lnTo>
                    <a:lnTo>
                      <a:pt x="138" y="1002"/>
                    </a:lnTo>
                    <a:lnTo>
                      <a:pt x="144" y="990"/>
                    </a:lnTo>
                    <a:lnTo>
                      <a:pt x="144" y="978"/>
                    </a:lnTo>
                    <a:lnTo>
                      <a:pt x="150" y="972"/>
                    </a:lnTo>
                    <a:lnTo>
                      <a:pt x="150" y="996"/>
                    </a:lnTo>
                    <a:lnTo>
                      <a:pt x="162" y="996"/>
                    </a:lnTo>
                    <a:lnTo>
                      <a:pt x="186" y="1020"/>
                    </a:lnTo>
                    <a:lnTo>
                      <a:pt x="192" y="1032"/>
                    </a:lnTo>
                    <a:lnTo>
                      <a:pt x="198" y="1038"/>
                    </a:lnTo>
                    <a:lnTo>
                      <a:pt x="198" y="1044"/>
                    </a:lnTo>
                    <a:lnTo>
                      <a:pt x="228" y="1074"/>
                    </a:lnTo>
                    <a:lnTo>
                      <a:pt x="228" y="1098"/>
                    </a:lnTo>
                    <a:lnTo>
                      <a:pt x="234" y="1110"/>
                    </a:lnTo>
                    <a:lnTo>
                      <a:pt x="246" y="1128"/>
                    </a:lnTo>
                    <a:lnTo>
                      <a:pt x="264" y="1146"/>
                    </a:lnTo>
                    <a:lnTo>
                      <a:pt x="270" y="1140"/>
                    </a:lnTo>
                    <a:lnTo>
                      <a:pt x="276" y="1128"/>
                    </a:lnTo>
                    <a:lnTo>
                      <a:pt x="270" y="1122"/>
                    </a:lnTo>
                    <a:lnTo>
                      <a:pt x="270" y="1110"/>
                    </a:lnTo>
                    <a:lnTo>
                      <a:pt x="276" y="1104"/>
                    </a:lnTo>
                    <a:lnTo>
                      <a:pt x="288" y="1104"/>
                    </a:lnTo>
                    <a:lnTo>
                      <a:pt x="294" y="1116"/>
                    </a:lnTo>
                    <a:lnTo>
                      <a:pt x="294" y="1122"/>
                    </a:lnTo>
                    <a:lnTo>
                      <a:pt x="312" y="1122"/>
                    </a:lnTo>
                    <a:lnTo>
                      <a:pt x="324" y="1128"/>
                    </a:lnTo>
                    <a:lnTo>
                      <a:pt x="330" y="1134"/>
                    </a:lnTo>
                    <a:lnTo>
                      <a:pt x="330" y="1146"/>
                    </a:lnTo>
                    <a:lnTo>
                      <a:pt x="342" y="1146"/>
                    </a:lnTo>
                    <a:lnTo>
                      <a:pt x="342" y="1158"/>
                    </a:lnTo>
                    <a:lnTo>
                      <a:pt x="330" y="1170"/>
                    </a:lnTo>
                    <a:lnTo>
                      <a:pt x="330" y="1176"/>
                    </a:lnTo>
                    <a:lnTo>
                      <a:pt x="336" y="1182"/>
                    </a:lnTo>
                    <a:lnTo>
                      <a:pt x="354" y="1182"/>
                    </a:lnTo>
                    <a:lnTo>
                      <a:pt x="354" y="1176"/>
                    </a:lnTo>
                    <a:lnTo>
                      <a:pt x="366" y="1176"/>
                    </a:lnTo>
                    <a:lnTo>
                      <a:pt x="372" y="1170"/>
                    </a:lnTo>
                    <a:lnTo>
                      <a:pt x="378" y="1170"/>
                    </a:lnTo>
                    <a:lnTo>
                      <a:pt x="396" y="1188"/>
                    </a:lnTo>
                    <a:lnTo>
                      <a:pt x="402" y="1182"/>
                    </a:lnTo>
                    <a:lnTo>
                      <a:pt x="402" y="1176"/>
                    </a:lnTo>
                    <a:lnTo>
                      <a:pt x="408" y="1164"/>
                    </a:lnTo>
                    <a:lnTo>
                      <a:pt x="414" y="1158"/>
                    </a:lnTo>
                    <a:lnTo>
                      <a:pt x="420" y="1146"/>
                    </a:lnTo>
                    <a:lnTo>
                      <a:pt x="396" y="1134"/>
                    </a:lnTo>
                    <a:lnTo>
                      <a:pt x="390" y="1128"/>
                    </a:lnTo>
                    <a:lnTo>
                      <a:pt x="390" y="1116"/>
                    </a:lnTo>
                    <a:lnTo>
                      <a:pt x="384" y="1104"/>
                    </a:lnTo>
                    <a:lnTo>
                      <a:pt x="384" y="1092"/>
                    </a:lnTo>
                    <a:lnTo>
                      <a:pt x="378" y="1080"/>
                    </a:lnTo>
                    <a:lnTo>
                      <a:pt x="372" y="1074"/>
                    </a:lnTo>
                    <a:lnTo>
                      <a:pt x="354" y="1074"/>
                    </a:lnTo>
                    <a:lnTo>
                      <a:pt x="342" y="1080"/>
                    </a:lnTo>
                    <a:lnTo>
                      <a:pt x="336" y="1086"/>
                    </a:lnTo>
                    <a:lnTo>
                      <a:pt x="318" y="1086"/>
                    </a:lnTo>
                    <a:lnTo>
                      <a:pt x="312" y="1080"/>
                    </a:lnTo>
                    <a:lnTo>
                      <a:pt x="306" y="1068"/>
                    </a:lnTo>
                    <a:lnTo>
                      <a:pt x="306" y="1056"/>
                    </a:lnTo>
                    <a:lnTo>
                      <a:pt x="294" y="1032"/>
                    </a:lnTo>
                    <a:lnTo>
                      <a:pt x="288" y="1032"/>
                    </a:lnTo>
                    <a:lnTo>
                      <a:pt x="288" y="1050"/>
                    </a:lnTo>
                    <a:lnTo>
                      <a:pt x="282" y="1056"/>
                    </a:lnTo>
                    <a:lnTo>
                      <a:pt x="276" y="1056"/>
                    </a:lnTo>
                    <a:lnTo>
                      <a:pt x="270" y="1044"/>
                    </a:lnTo>
                    <a:lnTo>
                      <a:pt x="264" y="1038"/>
                    </a:lnTo>
                    <a:lnTo>
                      <a:pt x="258" y="1026"/>
                    </a:lnTo>
                    <a:lnTo>
                      <a:pt x="258" y="1014"/>
                    </a:lnTo>
                    <a:lnTo>
                      <a:pt x="270" y="1002"/>
                    </a:lnTo>
                    <a:lnTo>
                      <a:pt x="270" y="1008"/>
                    </a:lnTo>
                    <a:lnTo>
                      <a:pt x="276" y="1008"/>
                    </a:lnTo>
                    <a:lnTo>
                      <a:pt x="276" y="1014"/>
                    </a:lnTo>
                    <a:lnTo>
                      <a:pt x="282" y="1014"/>
                    </a:lnTo>
                    <a:lnTo>
                      <a:pt x="288" y="1008"/>
                    </a:lnTo>
                    <a:lnTo>
                      <a:pt x="282" y="1002"/>
                    </a:lnTo>
                    <a:lnTo>
                      <a:pt x="282" y="990"/>
                    </a:lnTo>
                    <a:lnTo>
                      <a:pt x="276" y="978"/>
                    </a:lnTo>
                    <a:lnTo>
                      <a:pt x="270" y="972"/>
                    </a:lnTo>
                    <a:lnTo>
                      <a:pt x="270" y="960"/>
                    </a:lnTo>
                    <a:lnTo>
                      <a:pt x="258" y="948"/>
                    </a:lnTo>
                    <a:lnTo>
                      <a:pt x="246" y="948"/>
                    </a:lnTo>
                    <a:lnTo>
                      <a:pt x="246" y="894"/>
                    </a:lnTo>
                    <a:lnTo>
                      <a:pt x="192" y="906"/>
                    </a:lnTo>
                    <a:lnTo>
                      <a:pt x="192" y="864"/>
                    </a:lnTo>
                    <a:lnTo>
                      <a:pt x="186" y="828"/>
                    </a:lnTo>
                    <a:lnTo>
                      <a:pt x="186" y="804"/>
                    </a:lnTo>
                    <a:lnTo>
                      <a:pt x="180" y="792"/>
                    </a:lnTo>
                    <a:lnTo>
                      <a:pt x="174" y="786"/>
                    </a:lnTo>
                    <a:lnTo>
                      <a:pt x="180" y="786"/>
                    </a:lnTo>
                    <a:lnTo>
                      <a:pt x="192" y="774"/>
                    </a:lnTo>
                    <a:lnTo>
                      <a:pt x="198" y="762"/>
                    </a:lnTo>
                    <a:lnTo>
                      <a:pt x="204" y="744"/>
                    </a:lnTo>
                    <a:lnTo>
                      <a:pt x="204" y="678"/>
                    </a:lnTo>
                    <a:lnTo>
                      <a:pt x="210" y="678"/>
                    </a:lnTo>
                    <a:lnTo>
                      <a:pt x="216" y="672"/>
                    </a:lnTo>
                    <a:lnTo>
                      <a:pt x="222" y="660"/>
                    </a:lnTo>
                    <a:lnTo>
                      <a:pt x="228" y="654"/>
                    </a:lnTo>
                    <a:lnTo>
                      <a:pt x="228" y="612"/>
                    </a:lnTo>
                    <a:lnTo>
                      <a:pt x="222" y="600"/>
                    </a:lnTo>
                    <a:lnTo>
                      <a:pt x="222" y="594"/>
                    </a:lnTo>
                    <a:lnTo>
                      <a:pt x="216" y="588"/>
                    </a:lnTo>
                    <a:lnTo>
                      <a:pt x="222" y="558"/>
                    </a:lnTo>
                    <a:lnTo>
                      <a:pt x="234" y="558"/>
                    </a:lnTo>
                    <a:lnTo>
                      <a:pt x="234" y="552"/>
                    </a:lnTo>
                    <a:lnTo>
                      <a:pt x="240" y="546"/>
                    </a:lnTo>
                    <a:lnTo>
                      <a:pt x="264" y="546"/>
                    </a:lnTo>
                    <a:lnTo>
                      <a:pt x="270" y="552"/>
                    </a:lnTo>
                    <a:lnTo>
                      <a:pt x="294" y="564"/>
                    </a:lnTo>
                    <a:lnTo>
                      <a:pt x="300" y="570"/>
                    </a:lnTo>
                    <a:lnTo>
                      <a:pt x="288" y="576"/>
                    </a:lnTo>
                    <a:lnTo>
                      <a:pt x="288" y="588"/>
                    </a:lnTo>
                    <a:lnTo>
                      <a:pt x="282" y="594"/>
                    </a:lnTo>
                    <a:lnTo>
                      <a:pt x="282" y="612"/>
                    </a:lnTo>
                    <a:lnTo>
                      <a:pt x="288" y="624"/>
                    </a:lnTo>
                    <a:lnTo>
                      <a:pt x="306" y="624"/>
                    </a:lnTo>
                    <a:lnTo>
                      <a:pt x="330" y="612"/>
                    </a:lnTo>
                    <a:lnTo>
                      <a:pt x="342" y="612"/>
                    </a:lnTo>
                    <a:lnTo>
                      <a:pt x="354" y="606"/>
                    </a:lnTo>
                    <a:lnTo>
                      <a:pt x="360" y="600"/>
                    </a:lnTo>
                    <a:lnTo>
                      <a:pt x="366" y="600"/>
                    </a:lnTo>
                    <a:lnTo>
                      <a:pt x="396" y="684"/>
                    </a:lnTo>
                    <a:lnTo>
                      <a:pt x="402" y="678"/>
                    </a:lnTo>
                    <a:lnTo>
                      <a:pt x="414" y="672"/>
                    </a:lnTo>
                    <a:lnTo>
                      <a:pt x="426" y="672"/>
                    </a:lnTo>
                    <a:lnTo>
                      <a:pt x="426" y="642"/>
                    </a:lnTo>
                    <a:lnTo>
                      <a:pt x="414" y="630"/>
                    </a:lnTo>
                    <a:lnTo>
                      <a:pt x="414" y="600"/>
                    </a:lnTo>
                    <a:lnTo>
                      <a:pt x="402" y="588"/>
                    </a:lnTo>
                    <a:lnTo>
                      <a:pt x="396" y="552"/>
                    </a:lnTo>
                    <a:lnTo>
                      <a:pt x="426" y="522"/>
                    </a:lnTo>
                    <a:lnTo>
                      <a:pt x="426" y="516"/>
                    </a:lnTo>
                    <a:lnTo>
                      <a:pt x="432" y="504"/>
                    </a:lnTo>
                    <a:lnTo>
                      <a:pt x="438" y="498"/>
                    </a:lnTo>
                    <a:lnTo>
                      <a:pt x="450" y="492"/>
                    </a:lnTo>
                    <a:lnTo>
                      <a:pt x="468" y="486"/>
                    </a:lnTo>
                    <a:lnTo>
                      <a:pt x="504" y="486"/>
                    </a:lnTo>
                    <a:lnTo>
                      <a:pt x="510" y="492"/>
                    </a:lnTo>
                    <a:lnTo>
                      <a:pt x="522" y="492"/>
                    </a:lnTo>
                    <a:lnTo>
                      <a:pt x="534" y="486"/>
                    </a:lnTo>
                    <a:lnTo>
                      <a:pt x="564" y="486"/>
                    </a:lnTo>
                    <a:lnTo>
                      <a:pt x="576" y="492"/>
                    </a:lnTo>
                    <a:lnTo>
                      <a:pt x="582" y="498"/>
                    </a:lnTo>
                    <a:lnTo>
                      <a:pt x="588" y="498"/>
                    </a:lnTo>
                    <a:lnTo>
                      <a:pt x="594" y="492"/>
                    </a:lnTo>
                    <a:lnTo>
                      <a:pt x="600" y="480"/>
                    </a:lnTo>
                    <a:lnTo>
                      <a:pt x="618" y="462"/>
                    </a:lnTo>
                    <a:lnTo>
                      <a:pt x="618" y="450"/>
                    </a:lnTo>
                    <a:lnTo>
                      <a:pt x="612" y="444"/>
                    </a:lnTo>
                    <a:lnTo>
                      <a:pt x="600" y="438"/>
                    </a:lnTo>
                    <a:lnTo>
                      <a:pt x="588" y="42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3" name="Philippines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7564438" y="3470276"/>
                <a:ext cx="287338" cy="484188"/>
              </a:xfrm>
              <a:custGeom>
                <a:avLst/>
                <a:gdLst>
                  <a:gd name="T0" fmla="*/ 2147483647 w 714"/>
                  <a:gd name="T1" fmla="*/ 2147483647 h 1200"/>
                  <a:gd name="T2" fmla="*/ 2147483647 w 714"/>
                  <a:gd name="T3" fmla="*/ 2147483647 h 1200"/>
                  <a:gd name="T4" fmla="*/ 2147483647 w 714"/>
                  <a:gd name="T5" fmla="*/ 2147483647 h 1200"/>
                  <a:gd name="T6" fmla="*/ 2147483647 w 714"/>
                  <a:gd name="T7" fmla="*/ 2147483647 h 1200"/>
                  <a:gd name="T8" fmla="*/ 2147483647 w 714"/>
                  <a:gd name="T9" fmla="*/ 2147483647 h 1200"/>
                  <a:gd name="T10" fmla="*/ 2147483647 w 714"/>
                  <a:gd name="T11" fmla="*/ 2147483647 h 1200"/>
                  <a:gd name="T12" fmla="*/ 2147483647 w 714"/>
                  <a:gd name="T13" fmla="*/ 2147483647 h 1200"/>
                  <a:gd name="T14" fmla="*/ 2147483647 w 714"/>
                  <a:gd name="T15" fmla="*/ 2147483647 h 1200"/>
                  <a:gd name="T16" fmla="*/ 2147483647 w 714"/>
                  <a:gd name="T17" fmla="*/ 2147483647 h 1200"/>
                  <a:gd name="T18" fmla="*/ 2147483647 w 714"/>
                  <a:gd name="T19" fmla="*/ 2147483647 h 1200"/>
                  <a:gd name="T20" fmla="*/ 2147483647 w 714"/>
                  <a:gd name="T21" fmla="*/ 2147483647 h 1200"/>
                  <a:gd name="T22" fmla="*/ 2147483647 w 714"/>
                  <a:gd name="T23" fmla="*/ 2147483647 h 1200"/>
                  <a:gd name="T24" fmla="*/ 2147483647 w 714"/>
                  <a:gd name="T25" fmla="*/ 2147483647 h 1200"/>
                  <a:gd name="T26" fmla="*/ 2147483647 w 714"/>
                  <a:gd name="T27" fmla="*/ 2147483647 h 1200"/>
                  <a:gd name="T28" fmla="*/ 2147483647 w 714"/>
                  <a:gd name="T29" fmla="*/ 2147483647 h 1200"/>
                  <a:gd name="T30" fmla="*/ 2147483647 w 714"/>
                  <a:gd name="T31" fmla="*/ 2147483647 h 1200"/>
                  <a:gd name="T32" fmla="*/ 2147483647 w 714"/>
                  <a:gd name="T33" fmla="*/ 2147483647 h 1200"/>
                  <a:gd name="T34" fmla="*/ 2147483647 w 714"/>
                  <a:gd name="T35" fmla="*/ 2147483647 h 1200"/>
                  <a:gd name="T36" fmla="*/ 2147483647 w 714"/>
                  <a:gd name="T37" fmla="*/ 2147483647 h 1200"/>
                  <a:gd name="T38" fmla="*/ 2147483647 w 714"/>
                  <a:gd name="T39" fmla="*/ 2147483647 h 1200"/>
                  <a:gd name="T40" fmla="*/ 2147483647 w 714"/>
                  <a:gd name="T41" fmla="*/ 2147483647 h 1200"/>
                  <a:gd name="T42" fmla="*/ 2147483647 w 714"/>
                  <a:gd name="T43" fmla="*/ 2147483647 h 1200"/>
                  <a:gd name="T44" fmla="*/ 2147483647 w 714"/>
                  <a:gd name="T45" fmla="*/ 2147483647 h 1200"/>
                  <a:gd name="T46" fmla="*/ 2147483647 w 714"/>
                  <a:gd name="T47" fmla="*/ 2147483647 h 1200"/>
                  <a:gd name="T48" fmla="*/ 2147483647 w 714"/>
                  <a:gd name="T49" fmla="*/ 2147483647 h 1200"/>
                  <a:gd name="T50" fmla="*/ 2147483647 w 714"/>
                  <a:gd name="T51" fmla="*/ 2147483647 h 1200"/>
                  <a:gd name="T52" fmla="*/ 2147483647 w 714"/>
                  <a:gd name="T53" fmla="*/ 2147483647 h 1200"/>
                  <a:gd name="T54" fmla="*/ 2147483647 w 714"/>
                  <a:gd name="T55" fmla="*/ 2147483647 h 1200"/>
                  <a:gd name="T56" fmla="*/ 2147483647 w 714"/>
                  <a:gd name="T57" fmla="*/ 2147483647 h 1200"/>
                  <a:gd name="T58" fmla="*/ 2147483647 w 714"/>
                  <a:gd name="T59" fmla="*/ 2147483647 h 1200"/>
                  <a:gd name="T60" fmla="*/ 2147483647 w 714"/>
                  <a:gd name="T61" fmla="*/ 2147483647 h 1200"/>
                  <a:gd name="T62" fmla="*/ 2147483647 w 714"/>
                  <a:gd name="T63" fmla="*/ 2147483647 h 1200"/>
                  <a:gd name="T64" fmla="*/ 2147483647 w 714"/>
                  <a:gd name="T65" fmla="*/ 2147483647 h 1200"/>
                  <a:gd name="T66" fmla="*/ 2147483647 w 714"/>
                  <a:gd name="T67" fmla="*/ 2147483647 h 1200"/>
                  <a:gd name="T68" fmla="*/ 2147483647 w 714"/>
                  <a:gd name="T69" fmla="*/ 2147483647 h 1200"/>
                  <a:gd name="T70" fmla="*/ 2147483647 w 714"/>
                  <a:gd name="T71" fmla="*/ 2147483647 h 1200"/>
                  <a:gd name="T72" fmla="*/ 2147483647 w 714"/>
                  <a:gd name="T73" fmla="*/ 2147483647 h 1200"/>
                  <a:gd name="T74" fmla="*/ 2147483647 w 714"/>
                  <a:gd name="T75" fmla="*/ 2147483647 h 1200"/>
                  <a:gd name="T76" fmla="*/ 2147483647 w 714"/>
                  <a:gd name="T77" fmla="*/ 2147483647 h 1200"/>
                  <a:gd name="T78" fmla="*/ 2147483647 w 714"/>
                  <a:gd name="T79" fmla="*/ 0 h 1200"/>
                  <a:gd name="T80" fmla="*/ 2147483647 w 714"/>
                  <a:gd name="T81" fmla="*/ 2147483647 h 1200"/>
                  <a:gd name="T82" fmla="*/ 2147483647 w 714"/>
                  <a:gd name="T83" fmla="*/ 2147483647 h 1200"/>
                  <a:gd name="T84" fmla="*/ 2147483647 w 714"/>
                  <a:gd name="T85" fmla="*/ 2147483647 h 1200"/>
                  <a:gd name="T86" fmla="*/ 2147483647 w 714"/>
                  <a:gd name="T87" fmla="*/ 2147483647 h 1200"/>
                  <a:gd name="T88" fmla="*/ 2147483647 w 714"/>
                  <a:gd name="T89" fmla="*/ 2147483647 h 1200"/>
                  <a:gd name="T90" fmla="*/ 2147483647 w 714"/>
                  <a:gd name="T91" fmla="*/ 2147483647 h 1200"/>
                  <a:gd name="T92" fmla="*/ 2147483647 w 714"/>
                  <a:gd name="T93" fmla="*/ 2147483647 h 1200"/>
                  <a:gd name="T94" fmla="*/ 2147483647 w 714"/>
                  <a:gd name="T95" fmla="*/ 2147483647 h 1200"/>
                  <a:gd name="T96" fmla="*/ 2147483647 w 714"/>
                  <a:gd name="T97" fmla="*/ 2147483647 h 1200"/>
                  <a:gd name="T98" fmla="*/ 2147483647 w 714"/>
                  <a:gd name="T99" fmla="*/ 2147483647 h 1200"/>
                  <a:gd name="T100" fmla="*/ 2147483647 w 714"/>
                  <a:gd name="T101" fmla="*/ 2147483647 h 1200"/>
                  <a:gd name="T102" fmla="*/ 2147483647 w 714"/>
                  <a:gd name="T103" fmla="*/ 2147483647 h 1200"/>
                  <a:gd name="T104" fmla="*/ 2147483647 w 714"/>
                  <a:gd name="T105" fmla="*/ 2147483647 h 1200"/>
                  <a:gd name="T106" fmla="*/ 2147483647 w 714"/>
                  <a:gd name="T107" fmla="*/ 2147483647 h 1200"/>
                  <a:gd name="T108" fmla="*/ 2147483647 w 714"/>
                  <a:gd name="T109" fmla="*/ 2147483647 h 1200"/>
                  <a:gd name="T110" fmla="*/ 2147483647 w 714"/>
                  <a:gd name="T111" fmla="*/ 2147483647 h 1200"/>
                  <a:gd name="T112" fmla="*/ 2147483647 w 714"/>
                  <a:gd name="T113" fmla="*/ 2147483647 h 1200"/>
                  <a:gd name="T114" fmla="*/ 2147483647 w 714"/>
                  <a:gd name="T115" fmla="*/ 2147483647 h 1200"/>
                  <a:gd name="T116" fmla="*/ 2147483647 w 714"/>
                  <a:gd name="T117" fmla="*/ 2147483647 h 120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14"/>
                  <a:gd name="T178" fmla="*/ 0 h 1200"/>
                  <a:gd name="T179" fmla="*/ 714 w 714"/>
                  <a:gd name="T180" fmla="*/ 1200 h 120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14" h="1200">
                    <a:moveTo>
                      <a:pt x="702" y="1140"/>
                    </a:moveTo>
                    <a:lnTo>
                      <a:pt x="690" y="1170"/>
                    </a:lnTo>
                    <a:lnTo>
                      <a:pt x="696" y="1200"/>
                    </a:lnTo>
                    <a:lnTo>
                      <a:pt x="714" y="1182"/>
                    </a:lnTo>
                    <a:lnTo>
                      <a:pt x="714" y="1140"/>
                    </a:lnTo>
                    <a:lnTo>
                      <a:pt x="702" y="1140"/>
                    </a:lnTo>
                    <a:close/>
                    <a:moveTo>
                      <a:pt x="582" y="1176"/>
                    </a:moveTo>
                    <a:lnTo>
                      <a:pt x="600" y="1140"/>
                    </a:lnTo>
                    <a:lnTo>
                      <a:pt x="576" y="1134"/>
                    </a:lnTo>
                    <a:lnTo>
                      <a:pt x="582" y="1176"/>
                    </a:lnTo>
                    <a:close/>
                    <a:moveTo>
                      <a:pt x="246" y="1038"/>
                    </a:moveTo>
                    <a:lnTo>
                      <a:pt x="264" y="1050"/>
                    </a:lnTo>
                    <a:lnTo>
                      <a:pt x="282" y="1020"/>
                    </a:lnTo>
                    <a:lnTo>
                      <a:pt x="258" y="1008"/>
                    </a:lnTo>
                    <a:lnTo>
                      <a:pt x="246" y="1038"/>
                    </a:lnTo>
                    <a:close/>
                    <a:moveTo>
                      <a:pt x="504" y="558"/>
                    </a:moveTo>
                    <a:lnTo>
                      <a:pt x="540" y="576"/>
                    </a:lnTo>
                    <a:lnTo>
                      <a:pt x="540" y="582"/>
                    </a:lnTo>
                    <a:lnTo>
                      <a:pt x="534" y="588"/>
                    </a:lnTo>
                    <a:lnTo>
                      <a:pt x="504" y="588"/>
                    </a:lnTo>
                    <a:lnTo>
                      <a:pt x="570" y="642"/>
                    </a:lnTo>
                    <a:lnTo>
                      <a:pt x="570" y="618"/>
                    </a:lnTo>
                    <a:lnTo>
                      <a:pt x="600" y="624"/>
                    </a:lnTo>
                    <a:lnTo>
                      <a:pt x="576" y="588"/>
                    </a:lnTo>
                    <a:lnTo>
                      <a:pt x="576" y="582"/>
                    </a:lnTo>
                    <a:lnTo>
                      <a:pt x="570" y="576"/>
                    </a:lnTo>
                    <a:lnTo>
                      <a:pt x="570" y="558"/>
                    </a:lnTo>
                    <a:lnTo>
                      <a:pt x="564" y="546"/>
                    </a:lnTo>
                    <a:lnTo>
                      <a:pt x="534" y="516"/>
                    </a:lnTo>
                    <a:lnTo>
                      <a:pt x="522" y="510"/>
                    </a:lnTo>
                    <a:lnTo>
                      <a:pt x="504" y="504"/>
                    </a:lnTo>
                    <a:lnTo>
                      <a:pt x="492" y="498"/>
                    </a:lnTo>
                    <a:lnTo>
                      <a:pt x="474" y="498"/>
                    </a:lnTo>
                    <a:lnTo>
                      <a:pt x="468" y="504"/>
                    </a:lnTo>
                    <a:lnTo>
                      <a:pt x="468" y="528"/>
                    </a:lnTo>
                    <a:lnTo>
                      <a:pt x="492" y="552"/>
                    </a:lnTo>
                    <a:lnTo>
                      <a:pt x="504" y="558"/>
                    </a:lnTo>
                    <a:close/>
                    <a:moveTo>
                      <a:pt x="462" y="666"/>
                    </a:moveTo>
                    <a:lnTo>
                      <a:pt x="474" y="750"/>
                    </a:lnTo>
                    <a:lnTo>
                      <a:pt x="486" y="672"/>
                    </a:lnTo>
                    <a:lnTo>
                      <a:pt x="462" y="618"/>
                    </a:lnTo>
                    <a:lnTo>
                      <a:pt x="438" y="618"/>
                    </a:lnTo>
                    <a:lnTo>
                      <a:pt x="462" y="666"/>
                    </a:lnTo>
                    <a:close/>
                    <a:moveTo>
                      <a:pt x="492" y="738"/>
                    </a:moveTo>
                    <a:lnTo>
                      <a:pt x="522" y="738"/>
                    </a:lnTo>
                    <a:lnTo>
                      <a:pt x="528" y="708"/>
                    </a:lnTo>
                    <a:lnTo>
                      <a:pt x="498" y="702"/>
                    </a:lnTo>
                    <a:lnTo>
                      <a:pt x="492" y="738"/>
                    </a:lnTo>
                    <a:close/>
                    <a:moveTo>
                      <a:pt x="570" y="660"/>
                    </a:moveTo>
                    <a:lnTo>
                      <a:pt x="546" y="648"/>
                    </a:lnTo>
                    <a:lnTo>
                      <a:pt x="528" y="630"/>
                    </a:lnTo>
                    <a:lnTo>
                      <a:pt x="528" y="624"/>
                    </a:lnTo>
                    <a:lnTo>
                      <a:pt x="522" y="618"/>
                    </a:lnTo>
                    <a:lnTo>
                      <a:pt x="486" y="618"/>
                    </a:lnTo>
                    <a:lnTo>
                      <a:pt x="492" y="660"/>
                    </a:lnTo>
                    <a:lnTo>
                      <a:pt x="510" y="654"/>
                    </a:lnTo>
                    <a:lnTo>
                      <a:pt x="522" y="678"/>
                    </a:lnTo>
                    <a:lnTo>
                      <a:pt x="570" y="714"/>
                    </a:lnTo>
                    <a:lnTo>
                      <a:pt x="570" y="660"/>
                    </a:lnTo>
                    <a:close/>
                    <a:moveTo>
                      <a:pt x="162" y="600"/>
                    </a:moveTo>
                    <a:lnTo>
                      <a:pt x="144" y="582"/>
                    </a:lnTo>
                    <a:lnTo>
                      <a:pt x="138" y="606"/>
                    </a:lnTo>
                    <a:lnTo>
                      <a:pt x="132" y="618"/>
                    </a:lnTo>
                    <a:lnTo>
                      <a:pt x="126" y="624"/>
                    </a:lnTo>
                    <a:lnTo>
                      <a:pt x="120" y="642"/>
                    </a:lnTo>
                    <a:lnTo>
                      <a:pt x="120" y="654"/>
                    </a:lnTo>
                    <a:lnTo>
                      <a:pt x="126" y="660"/>
                    </a:lnTo>
                    <a:lnTo>
                      <a:pt x="138" y="666"/>
                    </a:lnTo>
                    <a:lnTo>
                      <a:pt x="150" y="678"/>
                    </a:lnTo>
                    <a:lnTo>
                      <a:pt x="144" y="684"/>
                    </a:lnTo>
                    <a:lnTo>
                      <a:pt x="120" y="696"/>
                    </a:lnTo>
                    <a:lnTo>
                      <a:pt x="114" y="702"/>
                    </a:lnTo>
                    <a:lnTo>
                      <a:pt x="102" y="708"/>
                    </a:lnTo>
                    <a:lnTo>
                      <a:pt x="96" y="732"/>
                    </a:lnTo>
                    <a:lnTo>
                      <a:pt x="72" y="750"/>
                    </a:lnTo>
                    <a:lnTo>
                      <a:pt x="72" y="762"/>
                    </a:lnTo>
                    <a:lnTo>
                      <a:pt x="60" y="774"/>
                    </a:lnTo>
                    <a:lnTo>
                      <a:pt x="48" y="780"/>
                    </a:lnTo>
                    <a:lnTo>
                      <a:pt x="42" y="786"/>
                    </a:lnTo>
                    <a:lnTo>
                      <a:pt x="30" y="792"/>
                    </a:lnTo>
                    <a:lnTo>
                      <a:pt x="24" y="798"/>
                    </a:lnTo>
                    <a:lnTo>
                      <a:pt x="18" y="798"/>
                    </a:lnTo>
                    <a:lnTo>
                      <a:pt x="18" y="804"/>
                    </a:lnTo>
                    <a:lnTo>
                      <a:pt x="12" y="810"/>
                    </a:lnTo>
                    <a:lnTo>
                      <a:pt x="0" y="834"/>
                    </a:lnTo>
                    <a:lnTo>
                      <a:pt x="0" y="864"/>
                    </a:lnTo>
                    <a:lnTo>
                      <a:pt x="30" y="834"/>
                    </a:lnTo>
                    <a:lnTo>
                      <a:pt x="30" y="816"/>
                    </a:lnTo>
                    <a:lnTo>
                      <a:pt x="36" y="810"/>
                    </a:lnTo>
                    <a:lnTo>
                      <a:pt x="42" y="810"/>
                    </a:lnTo>
                    <a:lnTo>
                      <a:pt x="78" y="798"/>
                    </a:lnTo>
                    <a:lnTo>
                      <a:pt x="84" y="792"/>
                    </a:lnTo>
                    <a:lnTo>
                      <a:pt x="84" y="762"/>
                    </a:lnTo>
                    <a:lnTo>
                      <a:pt x="90" y="750"/>
                    </a:lnTo>
                    <a:lnTo>
                      <a:pt x="96" y="744"/>
                    </a:lnTo>
                    <a:lnTo>
                      <a:pt x="114" y="738"/>
                    </a:lnTo>
                    <a:lnTo>
                      <a:pt x="126" y="732"/>
                    </a:lnTo>
                    <a:lnTo>
                      <a:pt x="144" y="720"/>
                    </a:lnTo>
                    <a:lnTo>
                      <a:pt x="162" y="714"/>
                    </a:lnTo>
                    <a:lnTo>
                      <a:pt x="168" y="702"/>
                    </a:lnTo>
                    <a:lnTo>
                      <a:pt x="174" y="696"/>
                    </a:lnTo>
                    <a:lnTo>
                      <a:pt x="174" y="684"/>
                    </a:lnTo>
                    <a:lnTo>
                      <a:pt x="156" y="648"/>
                    </a:lnTo>
                    <a:lnTo>
                      <a:pt x="156" y="624"/>
                    </a:lnTo>
                    <a:lnTo>
                      <a:pt x="162" y="612"/>
                    </a:lnTo>
                    <a:lnTo>
                      <a:pt x="162" y="600"/>
                    </a:lnTo>
                    <a:close/>
                    <a:moveTo>
                      <a:pt x="330" y="1026"/>
                    </a:moveTo>
                    <a:lnTo>
                      <a:pt x="372" y="1056"/>
                    </a:lnTo>
                    <a:lnTo>
                      <a:pt x="372" y="1020"/>
                    </a:lnTo>
                    <a:lnTo>
                      <a:pt x="348" y="1002"/>
                    </a:lnTo>
                    <a:lnTo>
                      <a:pt x="330" y="1026"/>
                    </a:lnTo>
                    <a:close/>
                    <a:moveTo>
                      <a:pt x="660" y="840"/>
                    </a:moveTo>
                    <a:lnTo>
                      <a:pt x="660" y="816"/>
                    </a:lnTo>
                    <a:lnTo>
                      <a:pt x="654" y="804"/>
                    </a:lnTo>
                    <a:lnTo>
                      <a:pt x="654" y="792"/>
                    </a:lnTo>
                    <a:lnTo>
                      <a:pt x="642" y="780"/>
                    </a:lnTo>
                    <a:lnTo>
                      <a:pt x="630" y="774"/>
                    </a:lnTo>
                    <a:lnTo>
                      <a:pt x="600" y="744"/>
                    </a:lnTo>
                    <a:lnTo>
                      <a:pt x="588" y="738"/>
                    </a:lnTo>
                    <a:lnTo>
                      <a:pt x="582" y="738"/>
                    </a:lnTo>
                    <a:lnTo>
                      <a:pt x="576" y="744"/>
                    </a:lnTo>
                    <a:lnTo>
                      <a:pt x="582" y="750"/>
                    </a:lnTo>
                    <a:lnTo>
                      <a:pt x="588" y="762"/>
                    </a:lnTo>
                    <a:lnTo>
                      <a:pt x="594" y="768"/>
                    </a:lnTo>
                    <a:lnTo>
                      <a:pt x="606" y="774"/>
                    </a:lnTo>
                    <a:lnTo>
                      <a:pt x="606" y="786"/>
                    </a:lnTo>
                    <a:lnTo>
                      <a:pt x="600" y="786"/>
                    </a:lnTo>
                    <a:lnTo>
                      <a:pt x="588" y="792"/>
                    </a:lnTo>
                    <a:lnTo>
                      <a:pt x="570" y="792"/>
                    </a:lnTo>
                    <a:lnTo>
                      <a:pt x="558" y="798"/>
                    </a:lnTo>
                    <a:lnTo>
                      <a:pt x="546" y="798"/>
                    </a:lnTo>
                    <a:lnTo>
                      <a:pt x="546" y="828"/>
                    </a:lnTo>
                    <a:lnTo>
                      <a:pt x="528" y="828"/>
                    </a:lnTo>
                    <a:lnTo>
                      <a:pt x="522" y="846"/>
                    </a:lnTo>
                    <a:lnTo>
                      <a:pt x="498" y="864"/>
                    </a:lnTo>
                    <a:lnTo>
                      <a:pt x="492" y="864"/>
                    </a:lnTo>
                    <a:lnTo>
                      <a:pt x="486" y="858"/>
                    </a:lnTo>
                    <a:lnTo>
                      <a:pt x="474" y="852"/>
                    </a:lnTo>
                    <a:lnTo>
                      <a:pt x="462" y="852"/>
                    </a:lnTo>
                    <a:lnTo>
                      <a:pt x="450" y="846"/>
                    </a:lnTo>
                    <a:lnTo>
                      <a:pt x="438" y="858"/>
                    </a:lnTo>
                    <a:lnTo>
                      <a:pt x="432" y="870"/>
                    </a:lnTo>
                    <a:lnTo>
                      <a:pt x="420" y="882"/>
                    </a:lnTo>
                    <a:lnTo>
                      <a:pt x="414" y="894"/>
                    </a:lnTo>
                    <a:lnTo>
                      <a:pt x="408" y="900"/>
                    </a:lnTo>
                    <a:lnTo>
                      <a:pt x="408" y="906"/>
                    </a:lnTo>
                    <a:lnTo>
                      <a:pt x="408" y="900"/>
                    </a:lnTo>
                    <a:lnTo>
                      <a:pt x="396" y="888"/>
                    </a:lnTo>
                    <a:lnTo>
                      <a:pt x="384" y="888"/>
                    </a:lnTo>
                    <a:lnTo>
                      <a:pt x="378" y="900"/>
                    </a:lnTo>
                    <a:lnTo>
                      <a:pt x="378" y="912"/>
                    </a:lnTo>
                    <a:lnTo>
                      <a:pt x="372" y="924"/>
                    </a:lnTo>
                    <a:lnTo>
                      <a:pt x="366" y="930"/>
                    </a:lnTo>
                    <a:lnTo>
                      <a:pt x="360" y="942"/>
                    </a:lnTo>
                    <a:lnTo>
                      <a:pt x="384" y="960"/>
                    </a:lnTo>
                    <a:lnTo>
                      <a:pt x="402" y="942"/>
                    </a:lnTo>
                    <a:lnTo>
                      <a:pt x="414" y="966"/>
                    </a:lnTo>
                    <a:lnTo>
                      <a:pt x="420" y="960"/>
                    </a:lnTo>
                    <a:lnTo>
                      <a:pt x="432" y="954"/>
                    </a:lnTo>
                    <a:lnTo>
                      <a:pt x="450" y="936"/>
                    </a:lnTo>
                    <a:lnTo>
                      <a:pt x="462" y="930"/>
                    </a:lnTo>
                    <a:lnTo>
                      <a:pt x="474" y="930"/>
                    </a:lnTo>
                    <a:lnTo>
                      <a:pt x="498" y="954"/>
                    </a:lnTo>
                    <a:lnTo>
                      <a:pt x="510" y="960"/>
                    </a:lnTo>
                    <a:lnTo>
                      <a:pt x="492" y="978"/>
                    </a:lnTo>
                    <a:lnTo>
                      <a:pt x="492" y="990"/>
                    </a:lnTo>
                    <a:lnTo>
                      <a:pt x="510" y="1026"/>
                    </a:lnTo>
                    <a:lnTo>
                      <a:pt x="522" y="1044"/>
                    </a:lnTo>
                    <a:lnTo>
                      <a:pt x="534" y="1056"/>
                    </a:lnTo>
                    <a:lnTo>
                      <a:pt x="546" y="1062"/>
                    </a:lnTo>
                    <a:lnTo>
                      <a:pt x="558" y="1062"/>
                    </a:lnTo>
                    <a:lnTo>
                      <a:pt x="570" y="1068"/>
                    </a:lnTo>
                    <a:lnTo>
                      <a:pt x="582" y="1068"/>
                    </a:lnTo>
                    <a:lnTo>
                      <a:pt x="606" y="1050"/>
                    </a:lnTo>
                    <a:lnTo>
                      <a:pt x="606" y="1074"/>
                    </a:lnTo>
                    <a:lnTo>
                      <a:pt x="630" y="1074"/>
                    </a:lnTo>
                    <a:lnTo>
                      <a:pt x="630" y="1038"/>
                    </a:lnTo>
                    <a:lnTo>
                      <a:pt x="624" y="1032"/>
                    </a:lnTo>
                    <a:lnTo>
                      <a:pt x="606" y="996"/>
                    </a:lnTo>
                    <a:lnTo>
                      <a:pt x="606" y="984"/>
                    </a:lnTo>
                    <a:lnTo>
                      <a:pt x="612" y="972"/>
                    </a:lnTo>
                    <a:lnTo>
                      <a:pt x="624" y="960"/>
                    </a:lnTo>
                    <a:lnTo>
                      <a:pt x="654" y="1014"/>
                    </a:lnTo>
                    <a:lnTo>
                      <a:pt x="654" y="1008"/>
                    </a:lnTo>
                    <a:lnTo>
                      <a:pt x="660" y="1002"/>
                    </a:lnTo>
                    <a:lnTo>
                      <a:pt x="672" y="978"/>
                    </a:lnTo>
                    <a:lnTo>
                      <a:pt x="678" y="960"/>
                    </a:lnTo>
                    <a:lnTo>
                      <a:pt x="678" y="936"/>
                    </a:lnTo>
                    <a:lnTo>
                      <a:pt x="672" y="918"/>
                    </a:lnTo>
                    <a:lnTo>
                      <a:pt x="666" y="912"/>
                    </a:lnTo>
                    <a:lnTo>
                      <a:pt x="660" y="900"/>
                    </a:lnTo>
                    <a:lnTo>
                      <a:pt x="660" y="840"/>
                    </a:lnTo>
                    <a:close/>
                    <a:moveTo>
                      <a:pt x="330" y="384"/>
                    </a:moveTo>
                    <a:lnTo>
                      <a:pt x="348" y="384"/>
                    </a:lnTo>
                    <a:lnTo>
                      <a:pt x="354" y="390"/>
                    </a:lnTo>
                    <a:lnTo>
                      <a:pt x="366" y="396"/>
                    </a:lnTo>
                    <a:lnTo>
                      <a:pt x="366" y="408"/>
                    </a:lnTo>
                    <a:lnTo>
                      <a:pt x="372" y="420"/>
                    </a:lnTo>
                    <a:lnTo>
                      <a:pt x="384" y="438"/>
                    </a:lnTo>
                    <a:lnTo>
                      <a:pt x="396" y="450"/>
                    </a:lnTo>
                    <a:lnTo>
                      <a:pt x="414" y="462"/>
                    </a:lnTo>
                    <a:lnTo>
                      <a:pt x="432" y="462"/>
                    </a:lnTo>
                    <a:lnTo>
                      <a:pt x="444" y="438"/>
                    </a:lnTo>
                    <a:lnTo>
                      <a:pt x="444" y="426"/>
                    </a:lnTo>
                    <a:lnTo>
                      <a:pt x="432" y="402"/>
                    </a:lnTo>
                    <a:lnTo>
                      <a:pt x="420" y="396"/>
                    </a:lnTo>
                    <a:lnTo>
                      <a:pt x="408" y="396"/>
                    </a:lnTo>
                    <a:lnTo>
                      <a:pt x="408" y="390"/>
                    </a:lnTo>
                    <a:lnTo>
                      <a:pt x="414" y="384"/>
                    </a:lnTo>
                    <a:lnTo>
                      <a:pt x="414" y="378"/>
                    </a:lnTo>
                    <a:lnTo>
                      <a:pt x="420" y="372"/>
                    </a:lnTo>
                    <a:lnTo>
                      <a:pt x="408" y="372"/>
                    </a:lnTo>
                    <a:lnTo>
                      <a:pt x="396" y="366"/>
                    </a:lnTo>
                    <a:lnTo>
                      <a:pt x="390" y="360"/>
                    </a:lnTo>
                    <a:lnTo>
                      <a:pt x="372" y="360"/>
                    </a:lnTo>
                    <a:lnTo>
                      <a:pt x="366" y="366"/>
                    </a:lnTo>
                    <a:lnTo>
                      <a:pt x="354" y="372"/>
                    </a:lnTo>
                    <a:lnTo>
                      <a:pt x="342" y="360"/>
                    </a:lnTo>
                    <a:lnTo>
                      <a:pt x="330" y="354"/>
                    </a:lnTo>
                    <a:lnTo>
                      <a:pt x="312" y="354"/>
                    </a:lnTo>
                    <a:lnTo>
                      <a:pt x="300" y="366"/>
                    </a:lnTo>
                    <a:lnTo>
                      <a:pt x="288" y="372"/>
                    </a:lnTo>
                    <a:lnTo>
                      <a:pt x="282" y="372"/>
                    </a:lnTo>
                    <a:lnTo>
                      <a:pt x="264" y="354"/>
                    </a:lnTo>
                    <a:lnTo>
                      <a:pt x="258" y="342"/>
                    </a:lnTo>
                    <a:lnTo>
                      <a:pt x="258" y="252"/>
                    </a:lnTo>
                    <a:lnTo>
                      <a:pt x="270" y="228"/>
                    </a:lnTo>
                    <a:lnTo>
                      <a:pt x="270" y="222"/>
                    </a:lnTo>
                    <a:lnTo>
                      <a:pt x="288" y="204"/>
                    </a:lnTo>
                    <a:lnTo>
                      <a:pt x="288" y="174"/>
                    </a:lnTo>
                    <a:lnTo>
                      <a:pt x="276" y="150"/>
                    </a:lnTo>
                    <a:lnTo>
                      <a:pt x="276" y="126"/>
                    </a:lnTo>
                    <a:lnTo>
                      <a:pt x="282" y="108"/>
                    </a:lnTo>
                    <a:lnTo>
                      <a:pt x="282" y="72"/>
                    </a:lnTo>
                    <a:lnTo>
                      <a:pt x="264" y="54"/>
                    </a:lnTo>
                    <a:lnTo>
                      <a:pt x="264" y="36"/>
                    </a:lnTo>
                    <a:lnTo>
                      <a:pt x="258" y="30"/>
                    </a:lnTo>
                    <a:lnTo>
                      <a:pt x="258" y="6"/>
                    </a:lnTo>
                    <a:lnTo>
                      <a:pt x="252" y="0"/>
                    </a:lnTo>
                    <a:lnTo>
                      <a:pt x="240" y="0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18"/>
                    </a:lnTo>
                    <a:lnTo>
                      <a:pt x="216" y="24"/>
                    </a:lnTo>
                    <a:lnTo>
                      <a:pt x="204" y="24"/>
                    </a:lnTo>
                    <a:lnTo>
                      <a:pt x="192" y="18"/>
                    </a:lnTo>
                    <a:lnTo>
                      <a:pt x="186" y="12"/>
                    </a:lnTo>
                    <a:lnTo>
                      <a:pt x="174" y="12"/>
                    </a:lnTo>
                    <a:lnTo>
                      <a:pt x="162" y="18"/>
                    </a:lnTo>
                    <a:lnTo>
                      <a:pt x="162" y="36"/>
                    </a:lnTo>
                    <a:lnTo>
                      <a:pt x="156" y="42"/>
                    </a:lnTo>
                    <a:lnTo>
                      <a:pt x="156" y="48"/>
                    </a:lnTo>
                    <a:lnTo>
                      <a:pt x="144" y="72"/>
                    </a:lnTo>
                    <a:lnTo>
                      <a:pt x="132" y="84"/>
                    </a:lnTo>
                    <a:lnTo>
                      <a:pt x="132" y="96"/>
                    </a:lnTo>
                    <a:lnTo>
                      <a:pt x="138" y="102"/>
                    </a:lnTo>
                    <a:lnTo>
                      <a:pt x="144" y="114"/>
                    </a:lnTo>
                    <a:lnTo>
                      <a:pt x="150" y="132"/>
                    </a:lnTo>
                    <a:lnTo>
                      <a:pt x="156" y="138"/>
                    </a:lnTo>
                    <a:lnTo>
                      <a:pt x="156" y="150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44" y="174"/>
                    </a:lnTo>
                    <a:lnTo>
                      <a:pt x="138" y="186"/>
                    </a:lnTo>
                    <a:lnTo>
                      <a:pt x="138" y="198"/>
                    </a:lnTo>
                    <a:lnTo>
                      <a:pt x="150" y="210"/>
                    </a:lnTo>
                    <a:lnTo>
                      <a:pt x="150" y="216"/>
                    </a:lnTo>
                    <a:lnTo>
                      <a:pt x="144" y="222"/>
                    </a:lnTo>
                    <a:lnTo>
                      <a:pt x="138" y="222"/>
                    </a:lnTo>
                    <a:lnTo>
                      <a:pt x="126" y="228"/>
                    </a:lnTo>
                    <a:lnTo>
                      <a:pt x="120" y="228"/>
                    </a:lnTo>
                    <a:lnTo>
                      <a:pt x="120" y="210"/>
                    </a:lnTo>
                    <a:lnTo>
                      <a:pt x="114" y="204"/>
                    </a:lnTo>
                    <a:lnTo>
                      <a:pt x="114" y="252"/>
                    </a:lnTo>
                    <a:lnTo>
                      <a:pt x="150" y="306"/>
                    </a:lnTo>
                    <a:lnTo>
                      <a:pt x="174" y="330"/>
                    </a:lnTo>
                    <a:lnTo>
                      <a:pt x="186" y="348"/>
                    </a:lnTo>
                    <a:lnTo>
                      <a:pt x="204" y="384"/>
                    </a:lnTo>
                    <a:lnTo>
                      <a:pt x="216" y="402"/>
                    </a:lnTo>
                    <a:lnTo>
                      <a:pt x="228" y="408"/>
                    </a:lnTo>
                    <a:lnTo>
                      <a:pt x="252" y="408"/>
                    </a:lnTo>
                    <a:lnTo>
                      <a:pt x="258" y="396"/>
                    </a:lnTo>
                    <a:lnTo>
                      <a:pt x="270" y="390"/>
                    </a:lnTo>
                    <a:lnTo>
                      <a:pt x="276" y="384"/>
                    </a:lnTo>
                    <a:lnTo>
                      <a:pt x="288" y="384"/>
                    </a:lnTo>
                    <a:lnTo>
                      <a:pt x="294" y="396"/>
                    </a:lnTo>
                    <a:lnTo>
                      <a:pt x="306" y="402"/>
                    </a:lnTo>
                    <a:lnTo>
                      <a:pt x="324" y="420"/>
                    </a:lnTo>
                    <a:lnTo>
                      <a:pt x="342" y="420"/>
                    </a:lnTo>
                    <a:lnTo>
                      <a:pt x="342" y="402"/>
                    </a:lnTo>
                    <a:lnTo>
                      <a:pt x="336" y="396"/>
                    </a:lnTo>
                    <a:lnTo>
                      <a:pt x="330" y="384"/>
                    </a:lnTo>
                    <a:close/>
                    <a:moveTo>
                      <a:pt x="258" y="432"/>
                    </a:moveTo>
                    <a:lnTo>
                      <a:pt x="246" y="426"/>
                    </a:lnTo>
                    <a:lnTo>
                      <a:pt x="204" y="426"/>
                    </a:lnTo>
                    <a:lnTo>
                      <a:pt x="234" y="468"/>
                    </a:lnTo>
                    <a:lnTo>
                      <a:pt x="258" y="534"/>
                    </a:lnTo>
                    <a:lnTo>
                      <a:pt x="270" y="528"/>
                    </a:lnTo>
                    <a:lnTo>
                      <a:pt x="276" y="516"/>
                    </a:lnTo>
                    <a:lnTo>
                      <a:pt x="282" y="510"/>
                    </a:lnTo>
                    <a:lnTo>
                      <a:pt x="282" y="486"/>
                    </a:lnTo>
                    <a:lnTo>
                      <a:pt x="276" y="480"/>
                    </a:lnTo>
                    <a:lnTo>
                      <a:pt x="270" y="468"/>
                    </a:lnTo>
                    <a:lnTo>
                      <a:pt x="270" y="450"/>
                    </a:lnTo>
                    <a:lnTo>
                      <a:pt x="264" y="438"/>
                    </a:lnTo>
                    <a:lnTo>
                      <a:pt x="258" y="432"/>
                    </a:lnTo>
                    <a:close/>
                    <a:moveTo>
                      <a:pt x="330" y="648"/>
                    </a:moveTo>
                    <a:lnTo>
                      <a:pt x="336" y="660"/>
                    </a:lnTo>
                    <a:lnTo>
                      <a:pt x="354" y="678"/>
                    </a:lnTo>
                    <a:lnTo>
                      <a:pt x="360" y="672"/>
                    </a:lnTo>
                    <a:lnTo>
                      <a:pt x="372" y="666"/>
                    </a:lnTo>
                    <a:lnTo>
                      <a:pt x="378" y="660"/>
                    </a:lnTo>
                    <a:lnTo>
                      <a:pt x="384" y="660"/>
                    </a:lnTo>
                    <a:lnTo>
                      <a:pt x="390" y="666"/>
                    </a:lnTo>
                    <a:lnTo>
                      <a:pt x="390" y="696"/>
                    </a:lnTo>
                    <a:lnTo>
                      <a:pt x="402" y="708"/>
                    </a:lnTo>
                    <a:lnTo>
                      <a:pt x="396" y="720"/>
                    </a:lnTo>
                    <a:lnTo>
                      <a:pt x="390" y="726"/>
                    </a:lnTo>
                    <a:lnTo>
                      <a:pt x="372" y="762"/>
                    </a:lnTo>
                    <a:lnTo>
                      <a:pt x="372" y="786"/>
                    </a:lnTo>
                    <a:lnTo>
                      <a:pt x="378" y="792"/>
                    </a:lnTo>
                    <a:lnTo>
                      <a:pt x="384" y="804"/>
                    </a:lnTo>
                    <a:lnTo>
                      <a:pt x="396" y="804"/>
                    </a:lnTo>
                    <a:lnTo>
                      <a:pt x="408" y="798"/>
                    </a:lnTo>
                    <a:lnTo>
                      <a:pt x="420" y="798"/>
                    </a:lnTo>
                    <a:lnTo>
                      <a:pt x="432" y="792"/>
                    </a:lnTo>
                    <a:lnTo>
                      <a:pt x="438" y="786"/>
                    </a:lnTo>
                    <a:lnTo>
                      <a:pt x="438" y="768"/>
                    </a:lnTo>
                    <a:lnTo>
                      <a:pt x="432" y="756"/>
                    </a:lnTo>
                    <a:lnTo>
                      <a:pt x="426" y="738"/>
                    </a:lnTo>
                    <a:lnTo>
                      <a:pt x="426" y="726"/>
                    </a:lnTo>
                    <a:lnTo>
                      <a:pt x="432" y="714"/>
                    </a:lnTo>
                    <a:lnTo>
                      <a:pt x="444" y="678"/>
                    </a:lnTo>
                    <a:lnTo>
                      <a:pt x="444" y="660"/>
                    </a:lnTo>
                    <a:lnTo>
                      <a:pt x="438" y="648"/>
                    </a:lnTo>
                    <a:lnTo>
                      <a:pt x="432" y="642"/>
                    </a:lnTo>
                    <a:lnTo>
                      <a:pt x="426" y="642"/>
                    </a:lnTo>
                    <a:lnTo>
                      <a:pt x="414" y="654"/>
                    </a:lnTo>
                    <a:lnTo>
                      <a:pt x="402" y="660"/>
                    </a:lnTo>
                    <a:lnTo>
                      <a:pt x="396" y="660"/>
                    </a:lnTo>
                    <a:lnTo>
                      <a:pt x="396" y="648"/>
                    </a:lnTo>
                    <a:lnTo>
                      <a:pt x="408" y="624"/>
                    </a:lnTo>
                    <a:lnTo>
                      <a:pt x="408" y="612"/>
                    </a:lnTo>
                    <a:lnTo>
                      <a:pt x="414" y="600"/>
                    </a:lnTo>
                    <a:lnTo>
                      <a:pt x="414" y="594"/>
                    </a:lnTo>
                    <a:lnTo>
                      <a:pt x="408" y="588"/>
                    </a:lnTo>
                    <a:lnTo>
                      <a:pt x="372" y="570"/>
                    </a:lnTo>
                    <a:lnTo>
                      <a:pt x="366" y="564"/>
                    </a:lnTo>
                    <a:lnTo>
                      <a:pt x="330" y="564"/>
                    </a:lnTo>
                    <a:lnTo>
                      <a:pt x="324" y="570"/>
                    </a:lnTo>
                    <a:lnTo>
                      <a:pt x="324" y="576"/>
                    </a:lnTo>
                    <a:lnTo>
                      <a:pt x="330" y="582"/>
                    </a:lnTo>
                    <a:lnTo>
                      <a:pt x="336" y="582"/>
                    </a:lnTo>
                    <a:lnTo>
                      <a:pt x="342" y="594"/>
                    </a:lnTo>
                    <a:lnTo>
                      <a:pt x="342" y="600"/>
                    </a:lnTo>
                    <a:lnTo>
                      <a:pt x="336" y="606"/>
                    </a:lnTo>
                    <a:lnTo>
                      <a:pt x="336" y="618"/>
                    </a:lnTo>
                    <a:lnTo>
                      <a:pt x="330" y="630"/>
                    </a:lnTo>
                    <a:lnTo>
                      <a:pt x="330" y="64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4" name="Myanmar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808788" y="3152776"/>
                <a:ext cx="255588" cy="603250"/>
              </a:xfrm>
              <a:custGeom>
                <a:avLst/>
                <a:gdLst>
                  <a:gd name="T0" fmla="*/ 2147483647 w 636"/>
                  <a:gd name="T1" fmla="*/ 2147483647 h 1500"/>
                  <a:gd name="T2" fmla="*/ 2147483647 w 636"/>
                  <a:gd name="T3" fmla="*/ 2147483647 h 1500"/>
                  <a:gd name="T4" fmla="*/ 2147483647 w 636"/>
                  <a:gd name="T5" fmla="*/ 2147483647 h 1500"/>
                  <a:gd name="T6" fmla="*/ 2147483647 w 636"/>
                  <a:gd name="T7" fmla="*/ 2147483647 h 1500"/>
                  <a:gd name="T8" fmla="*/ 2147483647 w 636"/>
                  <a:gd name="T9" fmla="*/ 2147483647 h 1500"/>
                  <a:gd name="T10" fmla="*/ 2147483647 w 636"/>
                  <a:gd name="T11" fmla="*/ 2147483647 h 1500"/>
                  <a:gd name="T12" fmla="*/ 2147483647 w 636"/>
                  <a:gd name="T13" fmla="*/ 2147483647 h 1500"/>
                  <a:gd name="T14" fmla="*/ 2147483647 w 636"/>
                  <a:gd name="T15" fmla="*/ 2147483647 h 1500"/>
                  <a:gd name="T16" fmla="*/ 2147483647 w 636"/>
                  <a:gd name="T17" fmla="*/ 2147483647 h 1500"/>
                  <a:gd name="T18" fmla="*/ 2147483647 w 636"/>
                  <a:gd name="T19" fmla="*/ 2147483647 h 1500"/>
                  <a:gd name="T20" fmla="*/ 2147483647 w 636"/>
                  <a:gd name="T21" fmla="*/ 2147483647 h 1500"/>
                  <a:gd name="T22" fmla="*/ 2147483647 w 636"/>
                  <a:gd name="T23" fmla="*/ 2147483647 h 1500"/>
                  <a:gd name="T24" fmla="*/ 2147483647 w 636"/>
                  <a:gd name="T25" fmla="*/ 2147483647 h 1500"/>
                  <a:gd name="T26" fmla="*/ 2147483647 w 636"/>
                  <a:gd name="T27" fmla="*/ 2147483647 h 1500"/>
                  <a:gd name="T28" fmla="*/ 2147483647 w 636"/>
                  <a:gd name="T29" fmla="*/ 2147483647 h 1500"/>
                  <a:gd name="T30" fmla="*/ 2147483647 w 636"/>
                  <a:gd name="T31" fmla="*/ 2147483647 h 1500"/>
                  <a:gd name="T32" fmla="*/ 2147483647 w 636"/>
                  <a:gd name="T33" fmla="*/ 2147483647 h 1500"/>
                  <a:gd name="T34" fmla="*/ 2147483647 w 636"/>
                  <a:gd name="T35" fmla="*/ 2147483647 h 1500"/>
                  <a:gd name="T36" fmla="*/ 2147483647 w 636"/>
                  <a:gd name="T37" fmla="*/ 2147483647 h 1500"/>
                  <a:gd name="T38" fmla="*/ 2147483647 w 636"/>
                  <a:gd name="T39" fmla="*/ 2147483647 h 1500"/>
                  <a:gd name="T40" fmla="*/ 2147483647 w 636"/>
                  <a:gd name="T41" fmla="*/ 2147483647 h 1500"/>
                  <a:gd name="T42" fmla="*/ 2147483647 w 636"/>
                  <a:gd name="T43" fmla="*/ 2147483647 h 1500"/>
                  <a:gd name="T44" fmla="*/ 2147483647 w 636"/>
                  <a:gd name="T45" fmla="*/ 2147483647 h 1500"/>
                  <a:gd name="T46" fmla="*/ 2147483647 w 636"/>
                  <a:gd name="T47" fmla="*/ 2147483647 h 1500"/>
                  <a:gd name="T48" fmla="*/ 2147483647 w 636"/>
                  <a:gd name="T49" fmla="*/ 2147483647 h 1500"/>
                  <a:gd name="T50" fmla="*/ 2147483647 w 636"/>
                  <a:gd name="T51" fmla="*/ 2147483647 h 1500"/>
                  <a:gd name="T52" fmla="*/ 2147483647 w 636"/>
                  <a:gd name="T53" fmla="*/ 2147483647 h 1500"/>
                  <a:gd name="T54" fmla="*/ 2147483647 w 636"/>
                  <a:gd name="T55" fmla="*/ 2147483647 h 1500"/>
                  <a:gd name="T56" fmla="*/ 2147483647 w 636"/>
                  <a:gd name="T57" fmla="*/ 2147483647 h 1500"/>
                  <a:gd name="T58" fmla="*/ 2147483647 w 636"/>
                  <a:gd name="T59" fmla="*/ 2147483647 h 1500"/>
                  <a:gd name="T60" fmla="*/ 2147483647 w 636"/>
                  <a:gd name="T61" fmla="*/ 2147483647 h 1500"/>
                  <a:gd name="T62" fmla="*/ 2147483647 w 636"/>
                  <a:gd name="T63" fmla="*/ 2147483647 h 1500"/>
                  <a:gd name="T64" fmla="*/ 2147483647 w 636"/>
                  <a:gd name="T65" fmla="*/ 2147483647 h 1500"/>
                  <a:gd name="T66" fmla="*/ 2147483647 w 636"/>
                  <a:gd name="T67" fmla="*/ 2147483647 h 1500"/>
                  <a:gd name="T68" fmla="*/ 2147483647 w 636"/>
                  <a:gd name="T69" fmla="*/ 2147483647 h 1500"/>
                  <a:gd name="T70" fmla="*/ 2147483647 w 636"/>
                  <a:gd name="T71" fmla="*/ 2147483647 h 1500"/>
                  <a:gd name="T72" fmla="*/ 2147483647 w 636"/>
                  <a:gd name="T73" fmla="*/ 2147483647 h 1500"/>
                  <a:gd name="T74" fmla="*/ 2147483647 w 636"/>
                  <a:gd name="T75" fmla="*/ 2147483647 h 1500"/>
                  <a:gd name="T76" fmla="*/ 2147483647 w 636"/>
                  <a:gd name="T77" fmla="*/ 2147483647 h 1500"/>
                  <a:gd name="T78" fmla="*/ 2147483647 w 636"/>
                  <a:gd name="T79" fmla="*/ 2147483647 h 1500"/>
                  <a:gd name="T80" fmla="*/ 2147483647 w 636"/>
                  <a:gd name="T81" fmla="*/ 2147483647 h 1500"/>
                  <a:gd name="T82" fmla="*/ 2147483647 w 636"/>
                  <a:gd name="T83" fmla="*/ 2147483647 h 1500"/>
                  <a:gd name="T84" fmla="*/ 2147483647 w 636"/>
                  <a:gd name="T85" fmla="*/ 2147483647 h 1500"/>
                  <a:gd name="T86" fmla="*/ 2147483647 w 636"/>
                  <a:gd name="T87" fmla="*/ 0 h 1500"/>
                  <a:gd name="T88" fmla="*/ 2147483647 w 636"/>
                  <a:gd name="T89" fmla="*/ 2147483647 h 1500"/>
                  <a:gd name="T90" fmla="*/ 2147483647 w 636"/>
                  <a:gd name="T91" fmla="*/ 2147483647 h 1500"/>
                  <a:gd name="T92" fmla="*/ 2147483647 w 636"/>
                  <a:gd name="T93" fmla="*/ 2147483647 h 1500"/>
                  <a:gd name="T94" fmla="*/ 2147483647 w 636"/>
                  <a:gd name="T95" fmla="*/ 2147483647 h 1500"/>
                  <a:gd name="T96" fmla="*/ 2147483647 w 636"/>
                  <a:gd name="T97" fmla="*/ 2147483647 h 1500"/>
                  <a:gd name="T98" fmla="*/ 2147483647 w 636"/>
                  <a:gd name="T99" fmla="*/ 2147483647 h 1500"/>
                  <a:gd name="T100" fmla="*/ 2147483647 w 636"/>
                  <a:gd name="T101" fmla="*/ 2147483647 h 1500"/>
                  <a:gd name="T102" fmla="*/ 2147483647 w 636"/>
                  <a:gd name="T103" fmla="*/ 2147483647 h 1500"/>
                  <a:gd name="T104" fmla="*/ 2147483647 w 636"/>
                  <a:gd name="T105" fmla="*/ 2147483647 h 1500"/>
                  <a:gd name="T106" fmla="*/ 2147483647 w 636"/>
                  <a:gd name="T107" fmla="*/ 2147483647 h 1500"/>
                  <a:gd name="T108" fmla="*/ 2147483647 w 636"/>
                  <a:gd name="T109" fmla="*/ 2147483647 h 150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36"/>
                  <a:gd name="T166" fmla="*/ 0 h 1500"/>
                  <a:gd name="T167" fmla="*/ 636 w 636"/>
                  <a:gd name="T168" fmla="*/ 1500 h 150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36" h="1500">
                    <a:moveTo>
                      <a:pt x="0" y="588"/>
                    </a:moveTo>
                    <a:lnTo>
                      <a:pt x="18" y="588"/>
                    </a:lnTo>
                    <a:lnTo>
                      <a:pt x="12" y="630"/>
                    </a:lnTo>
                    <a:lnTo>
                      <a:pt x="18" y="630"/>
                    </a:lnTo>
                    <a:lnTo>
                      <a:pt x="24" y="636"/>
                    </a:lnTo>
                    <a:lnTo>
                      <a:pt x="42" y="642"/>
                    </a:lnTo>
                    <a:lnTo>
                      <a:pt x="54" y="648"/>
                    </a:lnTo>
                    <a:lnTo>
                      <a:pt x="72" y="666"/>
                    </a:lnTo>
                    <a:lnTo>
                      <a:pt x="84" y="690"/>
                    </a:lnTo>
                    <a:lnTo>
                      <a:pt x="90" y="696"/>
                    </a:lnTo>
                    <a:lnTo>
                      <a:pt x="90" y="702"/>
                    </a:lnTo>
                    <a:lnTo>
                      <a:pt x="126" y="696"/>
                    </a:lnTo>
                    <a:lnTo>
                      <a:pt x="102" y="738"/>
                    </a:lnTo>
                    <a:lnTo>
                      <a:pt x="108" y="738"/>
                    </a:lnTo>
                    <a:lnTo>
                      <a:pt x="114" y="744"/>
                    </a:lnTo>
                    <a:lnTo>
                      <a:pt x="126" y="744"/>
                    </a:lnTo>
                    <a:lnTo>
                      <a:pt x="144" y="750"/>
                    </a:lnTo>
                    <a:lnTo>
                      <a:pt x="156" y="762"/>
                    </a:lnTo>
                    <a:lnTo>
                      <a:pt x="168" y="768"/>
                    </a:lnTo>
                    <a:lnTo>
                      <a:pt x="174" y="780"/>
                    </a:lnTo>
                    <a:lnTo>
                      <a:pt x="186" y="792"/>
                    </a:lnTo>
                    <a:lnTo>
                      <a:pt x="192" y="804"/>
                    </a:lnTo>
                    <a:lnTo>
                      <a:pt x="192" y="822"/>
                    </a:lnTo>
                    <a:lnTo>
                      <a:pt x="198" y="834"/>
                    </a:lnTo>
                    <a:lnTo>
                      <a:pt x="198" y="840"/>
                    </a:lnTo>
                    <a:lnTo>
                      <a:pt x="204" y="846"/>
                    </a:lnTo>
                    <a:lnTo>
                      <a:pt x="210" y="858"/>
                    </a:lnTo>
                    <a:lnTo>
                      <a:pt x="222" y="870"/>
                    </a:lnTo>
                    <a:lnTo>
                      <a:pt x="210" y="888"/>
                    </a:lnTo>
                    <a:lnTo>
                      <a:pt x="216" y="978"/>
                    </a:lnTo>
                    <a:lnTo>
                      <a:pt x="204" y="990"/>
                    </a:lnTo>
                    <a:lnTo>
                      <a:pt x="204" y="1002"/>
                    </a:lnTo>
                    <a:lnTo>
                      <a:pt x="222" y="1020"/>
                    </a:lnTo>
                    <a:lnTo>
                      <a:pt x="234" y="1020"/>
                    </a:lnTo>
                    <a:lnTo>
                      <a:pt x="246" y="1014"/>
                    </a:lnTo>
                    <a:lnTo>
                      <a:pt x="252" y="1008"/>
                    </a:lnTo>
                    <a:lnTo>
                      <a:pt x="258" y="1014"/>
                    </a:lnTo>
                    <a:lnTo>
                      <a:pt x="258" y="1020"/>
                    </a:lnTo>
                    <a:lnTo>
                      <a:pt x="276" y="1020"/>
                    </a:lnTo>
                    <a:lnTo>
                      <a:pt x="282" y="1014"/>
                    </a:lnTo>
                    <a:lnTo>
                      <a:pt x="294" y="1008"/>
                    </a:lnTo>
                    <a:lnTo>
                      <a:pt x="300" y="996"/>
                    </a:lnTo>
                    <a:lnTo>
                      <a:pt x="306" y="990"/>
                    </a:lnTo>
                    <a:lnTo>
                      <a:pt x="312" y="978"/>
                    </a:lnTo>
                    <a:lnTo>
                      <a:pt x="324" y="978"/>
                    </a:lnTo>
                    <a:lnTo>
                      <a:pt x="360" y="960"/>
                    </a:lnTo>
                    <a:lnTo>
                      <a:pt x="366" y="954"/>
                    </a:lnTo>
                    <a:lnTo>
                      <a:pt x="366" y="900"/>
                    </a:lnTo>
                    <a:lnTo>
                      <a:pt x="372" y="894"/>
                    </a:lnTo>
                    <a:lnTo>
                      <a:pt x="378" y="894"/>
                    </a:lnTo>
                    <a:lnTo>
                      <a:pt x="396" y="912"/>
                    </a:lnTo>
                    <a:lnTo>
                      <a:pt x="402" y="924"/>
                    </a:lnTo>
                    <a:lnTo>
                      <a:pt x="402" y="954"/>
                    </a:lnTo>
                    <a:lnTo>
                      <a:pt x="408" y="954"/>
                    </a:lnTo>
                    <a:lnTo>
                      <a:pt x="426" y="972"/>
                    </a:lnTo>
                    <a:lnTo>
                      <a:pt x="432" y="984"/>
                    </a:lnTo>
                    <a:lnTo>
                      <a:pt x="444" y="1014"/>
                    </a:lnTo>
                    <a:lnTo>
                      <a:pt x="450" y="1050"/>
                    </a:lnTo>
                    <a:lnTo>
                      <a:pt x="450" y="1074"/>
                    </a:lnTo>
                    <a:lnTo>
                      <a:pt x="456" y="1092"/>
                    </a:lnTo>
                    <a:lnTo>
                      <a:pt x="456" y="1128"/>
                    </a:lnTo>
                    <a:lnTo>
                      <a:pt x="462" y="1134"/>
                    </a:lnTo>
                    <a:lnTo>
                      <a:pt x="480" y="1170"/>
                    </a:lnTo>
                    <a:lnTo>
                      <a:pt x="486" y="1176"/>
                    </a:lnTo>
                    <a:lnTo>
                      <a:pt x="486" y="1182"/>
                    </a:lnTo>
                    <a:lnTo>
                      <a:pt x="528" y="1272"/>
                    </a:lnTo>
                    <a:lnTo>
                      <a:pt x="540" y="1320"/>
                    </a:lnTo>
                    <a:lnTo>
                      <a:pt x="522" y="1320"/>
                    </a:lnTo>
                    <a:lnTo>
                      <a:pt x="516" y="1326"/>
                    </a:lnTo>
                    <a:lnTo>
                      <a:pt x="516" y="1350"/>
                    </a:lnTo>
                    <a:lnTo>
                      <a:pt x="510" y="1362"/>
                    </a:lnTo>
                    <a:lnTo>
                      <a:pt x="510" y="1374"/>
                    </a:lnTo>
                    <a:lnTo>
                      <a:pt x="552" y="1362"/>
                    </a:lnTo>
                    <a:lnTo>
                      <a:pt x="540" y="1416"/>
                    </a:lnTo>
                    <a:lnTo>
                      <a:pt x="540" y="1428"/>
                    </a:lnTo>
                    <a:lnTo>
                      <a:pt x="534" y="1440"/>
                    </a:lnTo>
                    <a:lnTo>
                      <a:pt x="534" y="1464"/>
                    </a:lnTo>
                    <a:lnTo>
                      <a:pt x="540" y="1482"/>
                    </a:lnTo>
                    <a:lnTo>
                      <a:pt x="540" y="1488"/>
                    </a:lnTo>
                    <a:lnTo>
                      <a:pt x="546" y="1500"/>
                    </a:lnTo>
                    <a:lnTo>
                      <a:pt x="552" y="1488"/>
                    </a:lnTo>
                    <a:lnTo>
                      <a:pt x="558" y="1482"/>
                    </a:lnTo>
                    <a:lnTo>
                      <a:pt x="564" y="1470"/>
                    </a:lnTo>
                    <a:lnTo>
                      <a:pt x="564" y="1458"/>
                    </a:lnTo>
                    <a:lnTo>
                      <a:pt x="558" y="1452"/>
                    </a:lnTo>
                    <a:lnTo>
                      <a:pt x="558" y="1440"/>
                    </a:lnTo>
                    <a:lnTo>
                      <a:pt x="576" y="1422"/>
                    </a:lnTo>
                    <a:lnTo>
                      <a:pt x="594" y="1386"/>
                    </a:lnTo>
                    <a:lnTo>
                      <a:pt x="594" y="1368"/>
                    </a:lnTo>
                    <a:lnTo>
                      <a:pt x="600" y="1356"/>
                    </a:lnTo>
                    <a:lnTo>
                      <a:pt x="600" y="1326"/>
                    </a:lnTo>
                    <a:lnTo>
                      <a:pt x="594" y="1314"/>
                    </a:lnTo>
                    <a:lnTo>
                      <a:pt x="594" y="1290"/>
                    </a:lnTo>
                    <a:lnTo>
                      <a:pt x="570" y="1266"/>
                    </a:lnTo>
                    <a:lnTo>
                      <a:pt x="570" y="1242"/>
                    </a:lnTo>
                    <a:lnTo>
                      <a:pt x="564" y="1224"/>
                    </a:lnTo>
                    <a:lnTo>
                      <a:pt x="564" y="1194"/>
                    </a:lnTo>
                    <a:lnTo>
                      <a:pt x="558" y="1182"/>
                    </a:lnTo>
                    <a:lnTo>
                      <a:pt x="516" y="1140"/>
                    </a:lnTo>
                    <a:lnTo>
                      <a:pt x="510" y="1128"/>
                    </a:lnTo>
                    <a:lnTo>
                      <a:pt x="504" y="1122"/>
                    </a:lnTo>
                    <a:lnTo>
                      <a:pt x="498" y="1110"/>
                    </a:lnTo>
                    <a:lnTo>
                      <a:pt x="492" y="1104"/>
                    </a:lnTo>
                    <a:lnTo>
                      <a:pt x="492" y="1098"/>
                    </a:lnTo>
                    <a:lnTo>
                      <a:pt x="486" y="1092"/>
                    </a:lnTo>
                    <a:lnTo>
                      <a:pt x="504" y="1056"/>
                    </a:lnTo>
                    <a:lnTo>
                      <a:pt x="510" y="1050"/>
                    </a:lnTo>
                    <a:lnTo>
                      <a:pt x="516" y="1038"/>
                    </a:lnTo>
                    <a:lnTo>
                      <a:pt x="516" y="1014"/>
                    </a:lnTo>
                    <a:lnTo>
                      <a:pt x="510" y="1002"/>
                    </a:lnTo>
                    <a:lnTo>
                      <a:pt x="522" y="1002"/>
                    </a:lnTo>
                    <a:lnTo>
                      <a:pt x="528" y="996"/>
                    </a:lnTo>
                    <a:lnTo>
                      <a:pt x="528" y="978"/>
                    </a:lnTo>
                    <a:lnTo>
                      <a:pt x="522" y="972"/>
                    </a:lnTo>
                    <a:lnTo>
                      <a:pt x="516" y="978"/>
                    </a:lnTo>
                    <a:lnTo>
                      <a:pt x="510" y="978"/>
                    </a:lnTo>
                    <a:lnTo>
                      <a:pt x="504" y="972"/>
                    </a:lnTo>
                    <a:lnTo>
                      <a:pt x="498" y="960"/>
                    </a:lnTo>
                    <a:lnTo>
                      <a:pt x="498" y="942"/>
                    </a:lnTo>
                    <a:lnTo>
                      <a:pt x="504" y="942"/>
                    </a:lnTo>
                    <a:lnTo>
                      <a:pt x="504" y="936"/>
                    </a:lnTo>
                    <a:lnTo>
                      <a:pt x="498" y="930"/>
                    </a:lnTo>
                    <a:lnTo>
                      <a:pt x="486" y="924"/>
                    </a:lnTo>
                    <a:lnTo>
                      <a:pt x="474" y="912"/>
                    </a:lnTo>
                    <a:lnTo>
                      <a:pt x="462" y="906"/>
                    </a:lnTo>
                    <a:lnTo>
                      <a:pt x="444" y="888"/>
                    </a:lnTo>
                    <a:lnTo>
                      <a:pt x="438" y="876"/>
                    </a:lnTo>
                    <a:lnTo>
                      <a:pt x="438" y="870"/>
                    </a:lnTo>
                    <a:lnTo>
                      <a:pt x="432" y="870"/>
                    </a:lnTo>
                    <a:lnTo>
                      <a:pt x="438" y="846"/>
                    </a:lnTo>
                    <a:lnTo>
                      <a:pt x="426" y="840"/>
                    </a:lnTo>
                    <a:lnTo>
                      <a:pt x="402" y="816"/>
                    </a:lnTo>
                    <a:lnTo>
                      <a:pt x="402" y="810"/>
                    </a:lnTo>
                    <a:lnTo>
                      <a:pt x="426" y="810"/>
                    </a:lnTo>
                    <a:lnTo>
                      <a:pt x="426" y="792"/>
                    </a:lnTo>
                    <a:lnTo>
                      <a:pt x="408" y="774"/>
                    </a:lnTo>
                    <a:lnTo>
                      <a:pt x="408" y="768"/>
                    </a:lnTo>
                    <a:lnTo>
                      <a:pt x="414" y="762"/>
                    </a:lnTo>
                    <a:lnTo>
                      <a:pt x="420" y="762"/>
                    </a:lnTo>
                    <a:lnTo>
                      <a:pt x="426" y="756"/>
                    </a:lnTo>
                    <a:lnTo>
                      <a:pt x="426" y="708"/>
                    </a:lnTo>
                    <a:lnTo>
                      <a:pt x="456" y="708"/>
                    </a:lnTo>
                    <a:lnTo>
                      <a:pt x="468" y="714"/>
                    </a:lnTo>
                    <a:lnTo>
                      <a:pt x="480" y="714"/>
                    </a:lnTo>
                    <a:lnTo>
                      <a:pt x="486" y="708"/>
                    </a:lnTo>
                    <a:lnTo>
                      <a:pt x="492" y="696"/>
                    </a:lnTo>
                    <a:lnTo>
                      <a:pt x="498" y="690"/>
                    </a:lnTo>
                    <a:lnTo>
                      <a:pt x="498" y="684"/>
                    </a:lnTo>
                    <a:lnTo>
                      <a:pt x="522" y="684"/>
                    </a:lnTo>
                    <a:lnTo>
                      <a:pt x="528" y="660"/>
                    </a:lnTo>
                    <a:lnTo>
                      <a:pt x="534" y="660"/>
                    </a:lnTo>
                    <a:lnTo>
                      <a:pt x="540" y="654"/>
                    </a:lnTo>
                    <a:lnTo>
                      <a:pt x="564" y="654"/>
                    </a:lnTo>
                    <a:lnTo>
                      <a:pt x="564" y="642"/>
                    </a:lnTo>
                    <a:lnTo>
                      <a:pt x="582" y="624"/>
                    </a:lnTo>
                    <a:lnTo>
                      <a:pt x="594" y="624"/>
                    </a:lnTo>
                    <a:lnTo>
                      <a:pt x="600" y="618"/>
                    </a:lnTo>
                    <a:lnTo>
                      <a:pt x="594" y="612"/>
                    </a:lnTo>
                    <a:lnTo>
                      <a:pt x="600" y="600"/>
                    </a:lnTo>
                    <a:lnTo>
                      <a:pt x="600" y="588"/>
                    </a:lnTo>
                    <a:lnTo>
                      <a:pt x="636" y="570"/>
                    </a:lnTo>
                    <a:lnTo>
                      <a:pt x="636" y="552"/>
                    </a:lnTo>
                    <a:lnTo>
                      <a:pt x="630" y="546"/>
                    </a:lnTo>
                    <a:lnTo>
                      <a:pt x="618" y="546"/>
                    </a:lnTo>
                    <a:lnTo>
                      <a:pt x="600" y="564"/>
                    </a:lnTo>
                    <a:lnTo>
                      <a:pt x="600" y="570"/>
                    </a:lnTo>
                    <a:lnTo>
                      <a:pt x="558" y="570"/>
                    </a:lnTo>
                    <a:lnTo>
                      <a:pt x="558" y="552"/>
                    </a:lnTo>
                    <a:lnTo>
                      <a:pt x="546" y="552"/>
                    </a:lnTo>
                    <a:lnTo>
                      <a:pt x="534" y="522"/>
                    </a:lnTo>
                    <a:lnTo>
                      <a:pt x="480" y="516"/>
                    </a:lnTo>
                    <a:lnTo>
                      <a:pt x="486" y="504"/>
                    </a:lnTo>
                    <a:lnTo>
                      <a:pt x="486" y="498"/>
                    </a:lnTo>
                    <a:lnTo>
                      <a:pt x="492" y="492"/>
                    </a:lnTo>
                    <a:lnTo>
                      <a:pt x="492" y="480"/>
                    </a:lnTo>
                    <a:lnTo>
                      <a:pt x="480" y="468"/>
                    </a:lnTo>
                    <a:lnTo>
                      <a:pt x="486" y="462"/>
                    </a:lnTo>
                    <a:lnTo>
                      <a:pt x="498" y="462"/>
                    </a:lnTo>
                    <a:lnTo>
                      <a:pt x="504" y="456"/>
                    </a:lnTo>
                    <a:lnTo>
                      <a:pt x="504" y="450"/>
                    </a:lnTo>
                    <a:lnTo>
                      <a:pt x="498" y="444"/>
                    </a:lnTo>
                    <a:lnTo>
                      <a:pt x="486" y="438"/>
                    </a:lnTo>
                    <a:lnTo>
                      <a:pt x="456" y="438"/>
                    </a:lnTo>
                    <a:lnTo>
                      <a:pt x="444" y="396"/>
                    </a:lnTo>
                    <a:lnTo>
                      <a:pt x="420" y="378"/>
                    </a:lnTo>
                    <a:lnTo>
                      <a:pt x="450" y="354"/>
                    </a:lnTo>
                    <a:lnTo>
                      <a:pt x="390" y="354"/>
                    </a:lnTo>
                    <a:lnTo>
                      <a:pt x="384" y="360"/>
                    </a:lnTo>
                    <a:lnTo>
                      <a:pt x="372" y="360"/>
                    </a:lnTo>
                    <a:lnTo>
                      <a:pt x="366" y="366"/>
                    </a:lnTo>
                    <a:lnTo>
                      <a:pt x="354" y="372"/>
                    </a:lnTo>
                    <a:lnTo>
                      <a:pt x="366" y="354"/>
                    </a:lnTo>
                    <a:lnTo>
                      <a:pt x="360" y="342"/>
                    </a:lnTo>
                    <a:lnTo>
                      <a:pt x="342" y="324"/>
                    </a:lnTo>
                    <a:lnTo>
                      <a:pt x="342" y="306"/>
                    </a:lnTo>
                    <a:lnTo>
                      <a:pt x="354" y="306"/>
                    </a:lnTo>
                    <a:lnTo>
                      <a:pt x="348" y="276"/>
                    </a:lnTo>
                    <a:lnTo>
                      <a:pt x="360" y="276"/>
                    </a:lnTo>
                    <a:lnTo>
                      <a:pt x="366" y="270"/>
                    </a:lnTo>
                    <a:lnTo>
                      <a:pt x="366" y="234"/>
                    </a:lnTo>
                    <a:lnTo>
                      <a:pt x="372" y="240"/>
                    </a:lnTo>
                    <a:lnTo>
                      <a:pt x="384" y="240"/>
                    </a:lnTo>
                    <a:lnTo>
                      <a:pt x="390" y="234"/>
                    </a:lnTo>
                    <a:lnTo>
                      <a:pt x="396" y="222"/>
                    </a:lnTo>
                    <a:lnTo>
                      <a:pt x="396" y="216"/>
                    </a:lnTo>
                    <a:lnTo>
                      <a:pt x="378" y="198"/>
                    </a:lnTo>
                    <a:lnTo>
                      <a:pt x="390" y="198"/>
                    </a:lnTo>
                    <a:lnTo>
                      <a:pt x="396" y="192"/>
                    </a:lnTo>
                    <a:lnTo>
                      <a:pt x="408" y="192"/>
                    </a:lnTo>
                    <a:lnTo>
                      <a:pt x="396" y="132"/>
                    </a:lnTo>
                    <a:lnTo>
                      <a:pt x="384" y="108"/>
                    </a:lnTo>
                    <a:lnTo>
                      <a:pt x="384" y="78"/>
                    </a:lnTo>
                    <a:lnTo>
                      <a:pt x="378" y="72"/>
                    </a:lnTo>
                    <a:lnTo>
                      <a:pt x="342" y="72"/>
                    </a:lnTo>
                    <a:lnTo>
                      <a:pt x="342" y="66"/>
                    </a:lnTo>
                    <a:lnTo>
                      <a:pt x="336" y="60"/>
                    </a:lnTo>
                    <a:lnTo>
                      <a:pt x="318" y="24"/>
                    </a:lnTo>
                    <a:lnTo>
                      <a:pt x="306" y="18"/>
                    </a:lnTo>
                    <a:lnTo>
                      <a:pt x="300" y="6"/>
                    </a:lnTo>
                    <a:lnTo>
                      <a:pt x="294" y="0"/>
                    </a:lnTo>
                    <a:lnTo>
                      <a:pt x="288" y="0"/>
                    </a:lnTo>
                    <a:lnTo>
                      <a:pt x="282" y="18"/>
                    </a:lnTo>
                    <a:lnTo>
                      <a:pt x="282" y="48"/>
                    </a:lnTo>
                    <a:lnTo>
                      <a:pt x="276" y="48"/>
                    </a:lnTo>
                    <a:lnTo>
                      <a:pt x="270" y="54"/>
                    </a:lnTo>
                    <a:lnTo>
                      <a:pt x="258" y="60"/>
                    </a:lnTo>
                    <a:lnTo>
                      <a:pt x="246" y="72"/>
                    </a:lnTo>
                    <a:lnTo>
                      <a:pt x="252" y="84"/>
                    </a:lnTo>
                    <a:lnTo>
                      <a:pt x="258" y="90"/>
                    </a:lnTo>
                    <a:lnTo>
                      <a:pt x="270" y="96"/>
                    </a:lnTo>
                    <a:lnTo>
                      <a:pt x="276" y="102"/>
                    </a:lnTo>
                    <a:lnTo>
                      <a:pt x="276" y="108"/>
                    </a:lnTo>
                    <a:lnTo>
                      <a:pt x="258" y="108"/>
                    </a:lnTo>
                    <a:lnTo>
                      <a:pt x="252" y="102"/>
                    </a:lnTo>
                    <a:lnTo>
                      <a:pt x="216" y="102"/>
                    </a:lnTo>
                    <a:lnTo>
                      <a:pt x="204" y="108"/>
                    </a:lnTo>
                    <a:lnTo>
                      <a:pt x="198" y="108"/>
                    </a:lnTo>
                    <a:lnTo>
                      <a:pt x="198" y="126"/>
                    </a:lnTo>
                    <a:lnTo>
                      <a:pt x="186" y="138"/>
                    </a:lnTo>
                    <a:lnTo>
                      <a:pt x="174" y="144"/>
                    </a:lnTo>
                    <a:lnTo>
                      <a:pt x="162" y="144"/>
                    </a:lnTo>
                    <a:lnTo>
                      <a:pt x="156" y="150"/>
                    </a:lnTo>
                    <a:lnTo>
                      <a:pt x="150" y="150"/>
                    </a:lnTo>
                    <a:lnTo>
                      <a:pt x="150" y="174"/>
                    </a:lnTo>
                    <a:lnTo>
                      <a:pt x="156" y="180"/>
                    </a:lnTo>
                    <a:lnTo>
                      <a:pt x="156" y="186"/>
                    </a:lnTo>
                    <a:lnTo>
                      <a:pt x="162" y="192"/>
                    </a:lnTo>
                    <a:lnTo>
                      <a:pt x="162" y="204"/>
                    </a:lnTo>
                    <a:lnTo>
                      <a:pt x="144" y="234"/>
                    </a:lnTo>
                    <a:lnTo>
                      <a:pt x="138" y="240"/>
                    </a:lnTo>
                    <a:lnTo>
                      <a:pt x="126" y="246"/>
                    </a:lnTo>
                    <a:lnTo>
                      <a:pt x="126" y="264"/>
                    </a:lnTo>
                    <a:lnTo>
                      <a:pt x="132" y="276"/>
                    </a:lnTo>
                    <a:lnTo>
                      <a:pt x="138" y="282"/>
                    </a:lnTo>
                    <a:lnTo>
                      <a:pt x="120" y="336"/>
                    </a:lnTo>
                    <a:lnTo>
                      <a:pt x="120" y="372"/>
                    </a:lnTo>
                    <a:lnTo>
                      <a:pt x="108" y="372"/>
                    </a:lnTo>
                    <a:lnTo>
                      <a:pt x="96" y="366"/>
                    </a:lnTo>
                    <a:lnTo>
                      <a:pt x="42" y="366"/>
                    </a:lnTo>
                    <a:lnTo>
                      <a:pt x="48" y="366"/>
                    </a:lnTo>
                    <a:lnTo>
                      <a:pt x="66" y="384"/>
                    </a:lnTo>
                    <a:lnTo>
                      <a:pt x="72" y="432"/>
                    </a:lnTo>
                    <a:lnTo>
                      <a:pt x="66" y="432"/>
                    </a:lnTo>
                    <a:lnTo>
                      <a:pt x="48" y="450"/>
                    </a:lnTo>
                    <a:lnTo>
                      <a:pt x="54" y="462"/>
                    </a:lnTo>
                    <a:lnTo>
                      <a:pt x="54" y="486"/>
                    </a:lnTo>
                    <a:lnTo>
                      <a:pt x="72" y="504"/>
                    </a:lnTo>
                    <a:lnTo>
                      <a:pt x="72" y="516"/>
                    </a:lnTo>
                    <a:lnTo>
                      <a:pt x="60" y="516"/>
                    </a:lnTo>
                    <a:lnTo>
                      <a:pt x="54" y="510"/>
                    </a:lnTo>
                    <a:lnTo>
                      <a:pt x="48" y="510"/>
                    </a:lnTo>
                    <a:lnTo>
                      <a:pt x="48" y="534"/>
                    </a:lnTo>
                    <a:lnTo>
                      <a:pt x="30" y="516"/>
                    </a:lnTo>
                    <a:lnTo>
                      <a:pt x="42" y="576"/>
                    </a:lnTo>
                    <a:lnTo>
                      <a:pt x="6" y="570"/>
                    </a:lnTo>
                    <a:lnTo>
                      <a:pt x="6" y="576"/>
                    </a:lnTo>
                    <a:lnTo>
                      <a:pt x="0" y="58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5" name="Malays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7075488" y="3859213"/>
                <a:ext cx="123825" cy="176213"/>
              </a:xfrm>
              <a:custGeom>
                <a:avLst/>
                <a:gdLst>
                  <a:gd name="T0" fmla="*/ 2147483647 w 306"/>
                  <a:gd name="T1" fmla="*/ 2147483647 h 438"/>
                  <a:gd name="T2" fmla="*/ 2147483647 w 306"/>
                  <a:gd name="T3" fmla="*/ 2147483647 h 438"/>
                  <a:gd name="T4" fmla="*/ 2147483647 w 306"/>
                  <a:gd name="T5" fmla="*/ 2147483647 h 438"/>
                  <a:gd name="T6" fmla="*/ 2147483647 w 306"/>
                  <a:gd name="T7" fmla="*/ 2147483647 h 438"/>
                  <a:gd name="T8" fmla="*/ 2147483647 w 306"/>
                  <a:gd name="T9" fmla="*/ 2147483647 h 438"/>
                  <a:gd name="T10" fmla="*/ 2147483647 w 306"/>
                  <a:gd name="T11" fmla="*/ 2147483647 h 438"/>
                  <a:gd name="T12" fmla="*/ 2147483647 w 306"/>
                  <a:gd name="T13" fmla="*/ 2147483647 h 438"/>
                  <a:gd name="T14" fmla="*/ 2147483647 w 306"/>
                  <a:gd name="T15" fmla="*/ 2147483647 h 438"/>
                  <a:gd name="T16" fmla="*/ 2147483647 w 306"/>
                  <a:gd name="T17" fmla="*/ 2147483647 h 438"/>
                  <a:gd name="T18" fmla="*/ 2147483647 w 306"/>
                  <a:gd name="T19" fmla="*/ 2147483647 h 438"/>
                  <a:gd name="T20" fmla="*/ 2147483647 w 306"/>
                  <a:gd name="T21" fmla="*/ 2147483647 h 438"/>
                  <a:gd name="T22" fmla="*/ 2147483647 w 306"/>
                  <a:gd name="T23" fmla="*/ 2147483647 h 438"/>
                  <a:gd name="T24" fmla="*/ 2147483647 w 306"/>
                  <a:gd name="T25" fmla="*/ 2147483647 h 438"/>
                  <a:gd name="T26" fmla="*/ 2147483647 w 306"/>
                  <a:gd name="T27" fmla="*/ 2147483647 h 438"/>
                  <a:gd name="T28" fmla="*/ 2147483647 w 306"/>
                  <a:gd name="T29" fmla="*/ 2147483647 h 438"/>
                  <a:gd name="T30" fmla="*/ 2147483647 w 306"/>
                  <a:gd name="T31" fmla="*/ 2147483647 h 438"/>
                  <a:gd name="T32" fmla="*/ 2147483647 w 306"/>
                  <a:gd name="T33" fmla="*/ 2147483647 h 438"/>
                  <a:gd name="T34" fmla="*/ 2147483647 w 306"/>
                  <a:gd name="T35" fmla="*/ 2147483647 h 438"/>
                  <a:gd name="T36" fmla="*/ 2147483647 w 306"/>
                  <a:gd name="T37" fmla="*/ 2147483647 h 438"/>
                  <a:gd name="T38" fmla="*/ 2147483647 w 306"/>
                  <a:gd name="T39" fmla="*/ 2147483647 h 438"/>
                  <a:gd name="T40" fmla="*/ 2147483647 w 306"/>
                  <a:gd name="T41" fmla="*/ 2147483647 h 438"/>
                  <a:gd name="T42" fmla="*/ 2147483647 w 306"/>
                  <a:gd name="T43" fmla="*/ 2147483647 h 438"/>
                  <a:gd name="T44" fmla="*/ 2147483647 w 306"/>
                  <a:gd name="T45" fmla="*/ 2147483647 h 438"/>
                  <a:gd name="T46" fmla="*/ 2147483647 w 306"/>
                  <a:gd name="T47" fmla="*/ 2147483647 h 438"/>
                  <a:gd name="T48" fmla="*/ 2147483647 w 306"/>
                  <a:gd name="T49" fmla="*/ 2147483647 h 438"/>
                  <a:gd name="T50" fmla="*/ 2147483647 w 306"/>
                  <a:gd name="T51" fmla="*/ 2147483647 h 438"/>
                  <a:gd name="T52" fmla="*/ 2147483647 w 306"/>
                  <a:gd name="T53" fmla="*/ 2147483647 h 438"/>
                  <a:gd name="T54" fmla="*/ 2147483647 w 306"/>
                  <a:gd name="T55" fmla="*/ 2147483647 h 438"/>
                  <a:gd name="T56" fmla="*/ 2147483647 w 306"/>
                  <a:gd name="T57" fmla="*/ 2147483647 h 438"/>
                  <a:gd name="T58" fmla="*/ 2147483647 w 306"/>
                  <a:gd name="T59" fmla="*/ 2147483647 h 438"/>
                  <a:gd name="T60" fmla="*/ 2147483647 w 306"/>
                  <a:gd name="T61" fmla="*/ 2147483647 h 438"/>
                  <a:gd name="T62" fmla="*/ 2147483647 w 306"/>
                  <a:gd name="T63" fmla="*/ 2147483647 h 438"/>
                  <a:gd name="T64" fmla="*/ 2147483647 w 306"/>
                  <a:gd name="T65" fmla="*/ 2147483647 h 438"/>
                  <a:gd name="T66" fmla="*/ 2147483647 w 306"/>
                  <a:gd name="T67" fmla="*/ 2147483647 h 438"/>
                  <a:gd name="T68" fmla="*/ 2147483647 w 306"/>
                  <a:gd name="T69" fmla="*/ 2147483647 h 438"/>
                  <a:gd name="T70" fmla="*/ 2147483647 w 306"/>
                  <a:gd name="T71" fmla="*/ 2147483647 h 438"/>
                  <a:gd name="T72" fmla="*/ 2147483647 w 306"/>
                  <a:gd name="T73" fmla="*/ 2147483647 h 438"/>
                  <a:gd name="T74" fmla="*/ 2147483647 w 306"/>
                  <a:gd name="T75" fmla="*/ 2147483647 h 438"/>
                  <a:gd name="T76" fmla="*/ 2147483647 w 306"/>
                  <a:gd name="T77" fmla="*/ 0 h 438"/>
                  <a:gd name="T78" fmla="*/ 2147483647 w 306"/>
                  <a:gd name="T79" fmla="*/ 2147483647 h 438"/>
                  <a:gd name="T80" fmla="*/ 2147483647 w 306"/>
                  <a:gd name="T81" fmla="*/ 2147483647 h 4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6"/>
                  <a:gd name="T124" fmla="*/ 0 h 438"/>
                  <a:gd name="T125" fmla="*/ 306 w 306"/>
                  <a:gd name="T126" fmla="*/ 438 h 4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6" h="438">
                    <a:moveTo>
                      <a:pt x="0" y="42"/>
                    </a:moveTo>
                    <a:lnTo>
                      <a:pt x="6" y="138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42" y="132"/>
                    </a:lnTo>
                    <a:lnTo>
                      <a:pt x="54" y="138"/>
                    </a:lnTo>
                    <a:lnTo>
                      <a:pt x="54" y="168"/>
                    </a:lnTo>
                    <a:lnTo>
                      <a:pt x="48" y="180"/>
                    </a:lnTo>
                    <a:lnTo>
                      <a:pt x="48" y="198"/>
                    </a:lnTo>
                    <a:lnTo>
                      <a:pt x="54" y="216"/>
                    </a:lnTo>
                    <a:lnTo>
                      <a:pt x="60" y="228"/>
                    </a:lnTo>
                    <a:lnTo>
                      <a:pt x="66" y="234"/>
                    </a:lnTo>
                    <a:lnTo>
                      <a:pt x="84" y="234"/>
                    </a:lnTo>
                    <a:lnTo>
                      <a:pt x="90" y="228"/>
                    </a:lnTo>
                    <a:lnTo>
                      <a:pt x="90" y="240"/>
                    </a:lnTo>
                    <a:lnTo>
                      <a:pt x="84" y="252"/>
                    </a:lnTo>
                    <a:lnTo>
                      <a:pt x="84" y="282"/>
                    </a:lnTo>
                    <a:lnTo>
                      <a:pt x="96" y="306"/>
                    </a:lnTo>
                    <a:lnTo>
                      <a:pt x="102" y="312"/>
                    </a:lnTo>
                    <a:lnTo>
                      <a:pt x="114" y="318"/>
                    </a:lnTo>
                    <a:lnTo>
                      <a:pt x="132" y="330"/>
                    </a:lnTo>
                    <a:lnTo>
                      <a:pt x="144" y="336"/>
                    </a:lnTo>
                    <a:lnTo>
                      <a:pt x="162" y="354"/>
                    </a:lnTo>
                    <a:lnTo>
                      <a:pt x="168" y="354"/>
                    </a:lnTo>
                    <a:lnTo>
                      <a:pt x="168" y="366"/>
                    </a:lnTo>
                    <a:lnTo>
                      <a:pt x="174" y="372"/>
                    </a:lnTo>
                    <a:lnTo>
                      <a:pt x="174" y="378"/>
                    </a:lnTo>
                    <a:lnTo>
                      <a:pt x="180" y="384"/>
                    </a:lnTo>
                    <a:lnTo>
                      <a:pt x="186" y="384"/>
                    </a:lnTo>
                    <a:lnTo>
                      <a:pt x="198" y="390"/>
                    </a:lnTo>
                    <a:lnTo>
                      <a:pt x="204" y="396"/>
                    </a:lnTo>
                    <a:lnTo>
                      <a:pt x="216" y="396"/>
                    </a:lnTo>
                    <a:lnTo>
                      <a:pt x="222" y="402"/>
                    </a:lnTo>
                    <a:lnTo>
                      <a:pt x="228" y="402"/>
                    </a:lnTo>
                    <a:lnTo>
                      <a:pt x="252" y="438"/>
                    </a:lnTo>
                    <a:lnTo>
                      <a:pt x="300" y="432"/>
                    </a:lnTo>
                    <a:lnTo>
                      <a:pt x="300" y="420"/>
                    </a:lnTo>
                    <a:lnTo>
                      <a:pt x="306" y="408"/>
                    </a:lnTo>
                    <a:lnTo>
                      <a:pt x="306" y="378"/>
                    </a:lnTo>
                    <a:lnTo>
                      <a:pt x="294" y="354"/>
                    </a:lnTo>
                    <a:lnTo>
                      <a:pt x="270" y="330"/>
                    </a:lnTo>
                    <a:lnTo>
                      <a:pt x="264" y="318"/>
                    </a:lnTo>
                    <a:lnTo>
                      <a:pt x="258" y="312"/>
                    </a:lnTo>
                    <a:lnTo>
                      <a:pt x="258" y="288"/>
                    </a:lnTo>
                    <a:lnTo>
                      <a:pt x="252" y="276"/>
                    </a:lnTo>
                    <a:lnTo>
                      <a:pt x="246" y="270"/>
                    </a:lnTo>
                    <a:lnTo>
                      <a:pt x="246" y="258"/>
                    </a:lnTo>
                    <a:lnTo>
                      <a:pt x="252" y="252"/>
                    </a:lnTo>
                    <a:lnTo>
                      <a:pt x="252" y="126"/>
                    </a:lnTo>
                    <a:lnTo>
                      <a:pt x="246" y="114"/>
                    </a:lnTo>
                    <a:lnTo>
                      <a:pt x="222" y="90"/>
                    </a:lnTo>
                    <a:lnTo>
                      <a:pt x="204" y="84"/>
                    </a:lnTo>
                    <a:lnTo>
                      <a:pt x="192" y="72"/>
                    </a:lnTo>
                    <a:lnTo>
                      <a:pt x="180" y="66"/>
                    </a:lnTo>
                    <a:lnTo>
                      <a:pt x="156" y="42"/>
                    </a:lnTo>
                    <a:lnTo>
                      <a:pt x="150" y="54"/>
                    </a:lnTo>
                    <a:lnTo>
                      <a:pt x="144" y="60"/>
                    </a:lnTo>
                    <a:lnTo>
                      <a:pt x="138" y="72"/>
                    </a:lnTo>
                    <a:lnTo>
                      <a:pt x="138" y="78"/>
                    </a:lnTo>
                    <a:lnTo>
                      <a:pt x="132" y="84"/>
                    </a:lnTo>
                    <a:lnTo>
                      <a:pt x="114" y="66"/>
                    </a:lnTo>
                    <a:lnTo>
                      <a:pt x="108" y="66"/>
                    </a:lnTo>
                    <a:lnTo>
                      <a:pt x="102" y="72"/>
                    </a:lnTo>
                    <a:lnTo>
                      <a:pt x="90" y="72"/>
                    </a:lnTo>
                    <a:lnTo>
                      <a:pt x="90" y="78"/>
                    </a:lnTo>
                    <a:lnTo>
                      <a:pt x="72" y="78"/>
                    </a:lnTo>
                    <a:lnTo>
                      <a:pt x="66" y="72"/>
                    </a:lnTo>
                    <a:lnTo>
                      <a:pt x="66" y="66"/>
                    </a:lnTo>
                    <a:lnTo>
                      <a:pt x="78" y="54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66" y="30"/>
                    </a:lnTo>
                    <a:lnTo>
                      <a:pt x="60" y="24"/>
                    </a:lnTo>
                    <a:lnTo>
                      <a:pt x="48" y="18"/>
                    </a:lnTo>
                    <a:lnTo>
                      <a:pt x="30" y="18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6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6" name="Malays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7364413" y="3838576"/>
                <a:ext cx="276225" cy="212725"/>
              </a:xfrm>
              <a:custGeom>
                <a:avLst/>
                <a:gdLst>
                  <a:gd name="T0" fmla="*/ 2147483647 w 690"/>
                  <a:gd name="T1" fmla="*/ 2147483647 h 528"/>
                  <a:gd name="T2" fmla="*/ 2147483647 w 690"/>
                  <a:gd name="T3" fmla="*/ 2147483647 h 528"/>
                  <a:gd name="T4" fmla="*/ 2147483647 w 690"/>
                  <a:gd name="T5" fmla="*/ 2147483647 h 528"/>
                  <a:gd name="T6" fmla="*/ 2147483647 w 690"/>
                  <a:gd name="T7" fmla="*/ 2147483647 h 528"/>
                  <a:gd name="T8" fmla="*/ 2147483647 w 690"/>
                  <a:gd name="T9" fmla="*/ 2147483647 h 528"/>
                  <a:gd name="T10" fmla="*/ 2147483647 w 690"/>
                  <a:gd name="T11" fmla="*/ 2147483647 h 528"/>
                  <a:gd name="T12" fmla="*/ 2147483647 w 690"/>
                  <a:gd name="T13" fmla="*/ 2147483647 h 528"/>
                  <a:gd name="T14" fmla="*/ 2147483647 w 690"/>
                  <a:gd name="T15" fmla="*/ 2147483647 h 528"/>
                  <a:gd name="T16" fmla="*/ 2147483647 w 690"/>
                  <a:gd name="T17" fmla="*/ 2147483647 h 528"/>
                  <a:gd name="T18" fmla="*/ 2147483647 w 690"/>
                  <a:gd name="T19" fmla="*/ 2147483647 h 528"/>
                  <a:gd name="T20" fmla="*/ 2147483647 w 690"/>
                  <a:gd name="T21" fmla="*/ 2147483647 h 528"/>
                  <a:gd name="T22" fmla="*/ 2147483647 w 690"/>
                  <a:gd name="T23" fmla="*/ 2147483647 h 528"/>
                  <a:gd name="T24" fmla="*/ 2147483647 w 690"/>
                  <a:gd name="T25" fmla="*/ 2147483647 h 528"/>
                  <a:gd name="T26" fmla="*/ 2147483647 w 690"/>
                  <a:gd name="T27" fmla="*/ 2147483647 h 528"/>
                  <a:gd name="T28" fmla="*/ 2147483647 w 690"/>
                  <a:gd name="T29" fmla="*/ 2147483647 h 528"/>
                  <a:gd name="T30" fmla="*/ 2147483647 w 690"/>
                  <a:gd name="T31" fmla="*/ 2147483647 h 528"/>
                  <a:gd name="T32" fmla="*/ 2147483647 w 690"/>
                  <a:gd name="T33" fmla="*/ 2147483647 h 528"/>
                  <a:gd name="T34" fmla="*/ 2147483647 w 690"/>
                  <a:gd name="T35" fmla="*/ 2147483647 h 528"/>
                  <a:gd name="T36" fmla="*/ 2147483647 w 690"/>
                  <a:gd name="T37" fmla="*/ 2147483647 h 528"/>
                  <a:gd name="T38" fmla="*/ 2147483647 w 690"/>
                  <a:gd name="T39" fmla="*/ 2147483647 h 528"/>
                  <a:gd name="T40" fmla="*/ 2147483647 w 690"/>
                  <a:gd name="T41" fmla="*/ 2147483647 h 528"/>
                  <a:gd name="T42" fmla="*/ 2147483647 w 690"/>
                  <a:gd name="T43" fmla="*/ 2147483647 h 528"/>
                  <a:gd name="T44" fmla="*/ 2147483647 w 690"/>
                  <a:gd name="T45" fmla="*/ 2147483647 h 528"/>
                  <a:gd name="T46" fmla="*/ 2147483647 w 690"/>
                  <a:gd name="T47" fmla="*/ 2147483647 h 528"/>
                  <a:gd name="T48" fmla="*/ 2147483647 w 690"/>
                  <a:gd name="T49" fmla="*/ 2147483647 h 528"/>
                  <a:gd name="T50" fmla="*/ 2147483647 w 690"/>
                  <a:gd name="T51" fmla="*/ 2147483647 h 528"/>
                  <a:gd name="T52" fmla="*/ 2147483647 w 690"/>
                  <a:gd name="T53" fmla="*/ 2147483647 h 528"/>
                  <a:gd name="T54" fmla="*/ 2147483647 w 690"/>
                  <a:gd name="T55" fmla="*/ 2147483647 h 528"/>
                  <a:gd name="T56" fmla="*/ 2147483647 w 690"/>
                  <a:gd name="T57" fmla="*/ 2147483647 h 528"/>
                  <a:gd name="T58" fmla="*/ 2147483647 w 690"/>
                  <a:gd name="T59" fmla="*/ 2147483647 h 528"/>
                  <a:gd name="T60" fmla="*/ 2147483647 w 690"/>
                  <a:gd name="T61" fmla="*/ 2147483647 h 528"/>
                  <a:gd name="T62" fmla="*/ 2147483647 w 690"/>
                  <a:gd name="T63" fmla="*/ 2147483647 h 528"/>
                  <a:gd name="T64" fmla="*/ 2147483647 w 690"/>
                  <a:gd name="T65" fmla="*/ 2147483647 h 528"/>
                  <a:gd name="T66" fmla="*/ 2147483647 w 690"/>
                  <a:gd name="T67" fmla="*/ 2147483647 h 528"/>
                  <a:gd name="T68" fmla="*/ 2147483647 w 690"/>
                  <a:gd name="T69" fmla="*/ 2147483647 h 528"/>
                  <a:gd name="T70" fmla="*/ 2147483647 w 690"/>
                  <a:gd name="T71" fmla="*/ 0 h 528"/>
                  <a:gd name="T72" fmla="*/ 2147483647 w 690"/>
                  <a:gd name="T73" fmla="*/ 0 h 528"/>
                  <a:gd name="T74" fmla="*/ 2147483647 w 690"/>
                  <a:gd name="T75" fmla="*/ 2147483647 h 528"/>
                  <a:gd name="T76" fmla="*/ 2147483647 w 690"/>
                  <a:gd name="T77" fmla="*/ 2147483647 h 528"/>
                  <a:gd name="T78" fmla="*/ 2147483647 w 690"/>
                  <a:gd name="T79" fmla="*/ 2147483647 h 528"/>
                  <a:gd name="T80" fmla="*/ 2147483647 w 690"/>
                  <a:gd name="T81" fmla="*/ 2147483647 h 528"/>
                  <a:gd name="T82" fmla="*/ 2147483647 w 690"/>
                  <a:gd name="T83" fmla="*/ 2147483647 h 528"/>
                  <a:gd name="T84" fmla="*/ 2147483647 w 690"/>
                  <a:gd name="T85" fmla="*/ 2147483647 h 528"/>
                  <a:gd name="T86" fmla="*/ 2147483647 w 690"/>
                  <a:gd name="T87" fmla="*/ 2147483647 h 528"/>
                  <a:gd name="T88" fmla="*/ 2147483647 w 690"/>
                  <a:gd name="T89" fmla="*/ 2147483647 h 528"/>
                  <a:gd name="T90" fmla="*/ 2147483647 w 690"/>
                  <a:gd name="T91" fmla="*/ 2147483647 h 528"/>
                  <a:gd name="T92" fmla="*/ 2147483647 w 690"/>
                  <a:gd name="T93" fmla="*/ 2147483647 h 528"/>
                  <a:gd name="T94" fmla="*/ 2147483647 w 690"/>
                  <a:gd name="T95" fmla="*/ 2147483647 h 528"/>
                  <a:gd name="T96" fmla="*/ 2147483647 w 690"/>
                  <a:gd name="T97" fmla="*/ 2147483647 h 528"/>
                  <a:gd name="T98" fmla="*/ 2147483647 w 690"/>
                  <a:gd name="T99" fmla="*/ 2147483647 h 528"/>
                  <a:gd name="T100" fmla="*/ 2147483647 w 690"/>
                  <a:gd name="T101" fmla="*/ 2147483647 h 528"/>
                  <a:gd name="T102" fmla="*/ 2147483647 w 690"/>
                  <a:gd name="T103" fmla="*/ 2147483647 h 528"/>
                  <a:gd name="T104" fmla="*/ 2147483647 w 690"/>
                  <a:gd name="T105" fmla="*/ 2147483647 h 528"/>
                  <a:gd name="T106" fmla="*/ 2147483647 w 690"/>
                  <a:gd name="T107" fmla="*/ 2147483647 h 528"/>
                  <a:gd name="T108" fmla="*/ 2147483647 w 690"/>
                  <a:gd name="T109" fmla="*/ 2147483647 h 528"/>
                  <a:gd name="T110" fmla="*/ 2147483647 w 690"/>
                  <a:gd name="T111" fmla="*/ 2147483647 h 528"/>
                  <a:gd name="T112" fmla="*/ 2147483647 w 690"/>
                  <a:gd name="T113" fmla="*/ 2147483647 h 528"/>
                  <a:gd name="T114" fmla="*/ 0 w 690"/>
                  <a:gd name="T115" fmla="*/ 2147483647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90"/>
                  <a:gd name="T175" fmla="*/ 0 h 528"/>
                  <a:gd name="T176" fmla="*/ 690 w 690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90" h="528">
                    <a:moveTo>
                      <a:pt x="12" y="504"/>
                    </a:moveTo>
                    <a:lnTo>
                      <a:pt x="24" y="510"/>
                    </a:lnTo>
                    <a:lnTo>
                      <a:pt x="30" y="516"/>
                    </a:lnTo>
                    <a:lnTo>
                      <a:pt x="54" y="528"/>
                    </a:lnTo>
                    <a:lnTo>
                      <a:pt x="60" y="528"/>
                    </a:lnTo>
                    <a:lnTo>
                      <a:pt x="78" y="510"/>
                    </a:lnTo>
                    <a:lnTo>
                      <a:pt x="102" y="510"/>
                    </a:lnTo>
                    <a:lnTo>
                      <a:pt x="120" y="516"/>
                    </a:lnTo>
                    <a:lnTo>
                      <a:pt x="144" y="516"/>
                    </a:lnTo>
                    <a:lnTo>
                      <a:pt x="174" y="486"/>
                    </a:lnTo>
                    <a:lnTo>
                      <a:pt x="180" y="474"/>
                    </a:lnTo>
                    <a:lnTo>
                      <a:pt x="222" y="474"/>
                    </a:lnTo>
                    <a:lnTo>
                      <a:pt x="234" y="486"/>
                    </a:lnTo>
                    <a:lnTo>
                      <a:pt x="258" y="498"/>
                    </a:lnTo>
                    <a:lnTo>
                      <a:pt x="264" y="504"/>
                    </a:lnTo>
                    <a:lnTo>
                      <a:pt x="270" y="504"/>
                    </a:lnTo>
                    <a:lnTo>
                      <a:pt x="282" y="492"/>
                    </a:lnTo>
                    <a:lnTo>
                      <a:pt x="294" y="486"/>
                    </a:lnTo>
                    <a:lnTo>
                      <a:pt x="300" y="480"/>
                    </a:lnTo>
                    <a:lnTo>
                      <a:pt x="324" y="480"/>
                    </a:lnTo>
                    <a:lnTo>
                      <a:pt x="354" y="444"/>
                    </a:lnTo>
                    <a:lnTo>
                      <a:pt x="348" y="432"/>
                    </a:lnTo>
                    <a:lnTo>
                      <a:pt x="384" y="402"/>
                    </a:lnTo>
                    <a:lnTo>
                      <a:pt x="378" y="390"/>
                    </a:lnTo>
                    <a:lnTo>
                      <a:pt x="372" y="384"/>
                    </a:lnTo>
                    <a:lnTo>
                      <a:pt x="372" y="360"/>
                    </a:lnTo>
                    <a:lnTo>
                      <a:pt x="378" y="354"/>
                    </a:lnTo>
                    <a:lnTo>
                      <a:pt x="396" y="354"/>
                    </a:lnTo>
                    <a:lnTo>
                      <a:pt x="402" y="342"/>
                    </a:lnTo>
                    <a:lnTo>
                      <a:pt x="402" y="336"/>
                    </a:lnTo>
                    <a:lnTo>
                      <a:pt x="408" y="318"/>
                    </a:lnTo>
                    <a:lnTo>
                      <a:pt x="408" y="264"/>
                    </a:lnTo>
                    <a:lnTo>
                      <a:pt x="414" y="252"/>
                    </a:lnTo>
                    <a:lnTo>
                      <a:pt x="420" y="246"/>
                    </a:lnTo>
                    <a:lnTo>
                      <a:pt x="516" y="246"/>
                    </a:lnTo>
                    <a:lnTo>
                      <a:pt x="540" y="270"/>
                    </a:lnTo>
                    <a:lnTo>
                      <a:pt x="552" y="276"/>
                    </a:lnTo>
                    <a:lnTo>
                      <a:pt x="558" y="282"/>
                    </a:lnTo>
                    <a:lnTo>
                      <a:pt x="576" y="276"/>
                    </a:lnTo>
                    <a:lnTo>
                      <a:pt x="564" y="216"/>
                    </a:lnTo>
                    <a:lnTo>
                      <a:pt x="576" y="222"/>
                    </a:lnTo>
                    <a:lnTo>
                      <a:pt x="582" y="234"/>
                    </a:lnTo>
                    <a:lnTo>
                      <a:pt x="594" y="240"/>
                    </a:lnTo>
                    <a:lnTo>
                      <a:pt x="636" y="240"/>
                    </a:lnTo>
                    <a:lnTo>
                      <a:pt x="630" y="234"/>
                    </a:lnTo>
                    <a:lnTo>
                      <a:pt x="624" y="222"/>
                    </a:lnTo>
                    <a:lnTo>
                      <a:pt x="618" y="216"/>
                    </a:lnTo>
                    <a:lnTo>
                      <a:pt x="606" y="192"/>
                    </a:lnTo>
                    <a:lnTo>
                      <a:pt x="606" y="186"/>
                    </a:lnTo>
                    <a:lnTo>
                      <a:pt x="612" y="180"/>
                    </a:lnTo>
                    <a:lnTo>
                      <a:pt x="624" y="180"/>
                    </a:lnTo>
                    <a:lnTo>
                      <a:pt x="642" y="186"/>
                    </a:lnTo>
                    <a:lnTo>
                      <a:pt x="654" y="186"/>
                    </a:lnTo>
                    <a:lnTo>
                      <a:pt x="660" y="192"/>
                    </a:lnTo>
                    <a:lnTo>
                      <a:pt x="666" y="192"/>
                    </a:lnTo>
                    <a:lnTo>
                      <a:pt x="690" y="162"/>
                    </a:lnTo>
                    <a:lnTo>
                      <a:pt x="666" y="156"/>
                    </a:lnTo>
                    <a:lnTo>
                      <a:pt x="660" y="144"/>
                    </a:lnTo>
                    <a:lnTo>
                      <a:pt x="642" y="126"/>
                    </a:lnTo>
                    <a:lnTo>
                      <a:pt x="630" y="120"/>
                    </a:lnTo>
                    <a:lnTo>
                      <a:pt x="612" y="120"/>
                    </a:lnTo>
                    <a:lnTo>
                      <a:pt x="600" y="114"/>
                    </a:lnTo>
                    <a:lnTo>
                      <a:pt x="588" y="114"/>
                    </a:lnTo>
                    <a:lnTo>
                      <a:pt x="588" y="108"/>
                    </a:lnTo>
                    <a:lnTo>
                      <a:pt x="582" y="102"/>
                    </a:lnTo>
                    <a:lnTo>
                      <a:pt x="582" y="90"/>
                    </a:lnTo>
                    <a:lnTo>
                      <a:pt x="576" y="78"/>
                    </a:lnTo>
                    <a:lnTo>
                      <a:pt x="564" y="66"/>
                    </a:lnTo>
                    <a:lnTo>
                      <a:pt x="540" y="54"/>
                    </a:lnTo>
                    <a:lnTo>
                      <a:pt x="534" y="60"/>
                    </a:lnTo>
                    <a:lnTo>
                      <a:pt x="528" y="60"/>
                    </a:lnTo>
                    <a:lnTo>
                      <a:pt x="510" y="0"/>
                    </a:lnTo>
                    <a:lnTo>
                      <a:pt x="504" y="18"/>
                    </a:lnTo>
                    <a:lnTo>
                      <a:pt x="492" y="0"/>
                    </a:lnTo>
                    <a:lnTo>
                      <a:pt x="480" y="60"/>
                    </a:lnTo>
                    <a:lnTo>
                      <a:pt x="468" y="66"/>
                    </a:lnTo>
                    <a:lnTo>
                      <a:pt x="462" y="66"/>
                    </a:lnTo>
                    <a:lnTo>
                      <a:pt x="450" y="72"/>
                    </a:lnTo>
                    <a:lnTo>
                      <a:pt x="438" y="96"/>
                    </a:lnTo>
                    <a:lnTo>
                      <a:pt x="438" y="114"/>
                    </a:lnTo>
                    <a:lnTo>
                      <a:pt x="408" y="126"/>
                    </a:lnTo>
                    <a:lnTo>
                      <a:pt x="420" y="162"/>
                    </a:lnTo>
                    <a:lnTo>
                      <a:pt x="408" y="162"/>
                    </a:lnTo>
                    <a:lnTo>
                      <a:pt x="390" y="156"/>
                    </a:lnTo>
                    <a:lnTo>
                      <a:pt x="378" y="156"/>
                    </a:lnTo>
                    <a:lnTo>
                      <a:pt x="360" y="150"/>
                    </a:lnTo>
                    <a:lnTo>
                      <a:pt x="354" y="150"/>
                    </a:lnTo>
                    <a:lnTo>
                      <a:pt x="342" y="156"/>
                    </a:lnTo>
                    <a:lnTo>
                      <a:pt x="342" y="168"/>
                    </a:lnTo>
                    <a:lnTo>
                      <a:pt x="336" y="180"/>
                    </a:lnTo>
                    <a:lnTo>
                      <a:pt x="336" y="204"/>
                    </a:lnTo>
                    <a:lnTo>
                      <a:pt x="294" y="246"/>
                    </a:lnTo>
                    <a:lnTo>
                      <a:pt x="294" y="258"/>
                    </a:lnTo>
                    <a:lnTo>
                      <a:pt x="282" y="294"/>
                    </a:lnTo>
                    <a:lnTo>
                      <a:pt x="276" y="306"/>
                    </a:lnTo>
                    <a:lnTo>
                      <a:pt x="264" y="318"/>
                    </a:lnTo>
                    <a:lnTo>
                      <a:pt x="228" y="336"/>
                    </a:lnTo>
                    <a:lnTo>
                      <a:pt x="186" y="342"/>
                    </a:lnTo>
                    <a:lnTo>
                      <a:pt x="162" y="348"/>
                    </a:lnTo>
                    <a:lnTo>
                      <a:pt x="156" y="354"/>
                    </a:lnTo>
                    <a:lnTo>
                      <a:pt x="132" y="366"/>
                    </a:lnTo>
                    <a:lnTo>
                      <a:pt x="114" y="384"/>
                    </a:lnTo>
                    <a:lnTo>
                      <a:pt x="102" y="390"/>
                    </a:lnTo>
                    <a:lnTo>
                      <a:pt x="84" y="426"/>
                    </a:lnTo>
                    <a:lnTo>
                      <a:pt x="102" y="444"/>
                    </a:lnTo>
                    <a:lnTo>
                      <a:pt x="102" y="462"/>
                    </a:lnTo>
                    <a:lnTo>
                      <a:pt x="96" y="474"/>
                    </a:lnTo>
                    <a:lnTo>
                      <a:pt x="84" y="480"/>
                    </a:lnTo>
                    <a:lnTo>
                      <a:pt x="72" y="480"/>
                    </a:lnTo>
                    <a:lnTo>
                      <a:pt x="48" y="468"/>
                    </a:lnTo>
                    <a:lnTo>
                      <a:pt x="42" y="462"/>
                    </a:lnTo>
                    <a:lnTo>
                      <a:pt x="30" y="456"/>
                    </a:lnTo>
                    <a:lnTo>
                      <a:pt x="24" y="456"/>
                    </a:lnTo>
                    <a:lnTo>
                      <a:pt x="12" y="462"/>
                    </a:lnTo>
                    <a:lnTo>
                      <a:pt x="0" y="474"/>
                    </a:lnTo>
                    <a:lnTo>
                      <a:pt x="0" y="492"/>
                    </a:lnTo>
                    <a:lnTo>
                      <a:pt x="12" y="50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" name="Laos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7035800" y="3348038"/>
                <a:ext cx="241300" cy="279400"/>
              </a:xfrm>
              <a:custGeom>
                <a:avLst/>
                <a:gdLst>
                  <a:gd name="T0" fmla="*/ 2147483647 w 600"/>
                  <a:gd name="T1" fmla="*/ 2147483647 h 696"/>
                  <a:gd name="T2" fmla="*/ 2147483647 w 600"/>
                  <a:gd name="T3" fmla="*/ 2147483647 h 696"/>
                  <a:gd name="T4" fmla="*/ 2147483647 w 600"/>
                  <a:gd name="T5" fmla="*/ 2147483647 h 696"/>
                  <a:gd name="T6" fmla="*/ 2147483647 w 600"/>
                  <a:gd name="T7" fmla="*/ 2147483647 h 696"/>
                  <a:gd name="T8" fmla="*/ 2147483647 w 600"/>
                  <a:gd name="T9" fmla="*/ 2147483647 h 696"/>
                  <a:gd name="T10" fmla="*/ 2147483647 w 600"/>
                  <a:gd name="T11" fmla="*/ 2147483647 h 696"/>
                  <a:gd name="T12" fmla="*/ 2147483647 w 600"/>
                  <a:gd name="T13" fmla="*/ 2147483647 h 696"/>
                  <a:gd name="T14" fmla="*/ 2147483647 w 600"/>
                  <a:gd name="T15" fmla="*/ 2147483647 h 696"/>
                  <a:gd name="T16" fmla="*/ 2147483647 w 600"/>
                  <a:gd name="T17" fmla="*/ 2147483647 h 696"/>
                  <a:gd name="T18" fmla="*/ 2147483647 w 600"/>
                  <a:gd name="T19" fmla="*/ 2147483647 h 696"/>
                  <a:gd name="T20" fmla="*/ 2147483647 w 600"/>
                  <a:gd name="T21" fmla="*/ 2147483647 h 696"/>
                  <a:gd name="T22" fmla="*/ 2147483647 w 600"/>
                  <a:gd name="T23" fmla="*/ 2147483647 h 696"/>
                  <a:gd name="T24" fmla="*/ 2147483647 w 600"/>
                  <a:gd name="T25" fmla="*/ 2147483647 h 696"/>
                  <a:gd name="T26" fmla="*/ 2147483647 w 600"/>
                  <a:gd name="T27" fmla="*/ 2147483647 h 696"/>
                  <a:gd name="T28" fmla="*/ 2147483647 w 600"/>
                  <a:gd name="T29" fmla="*/ 2147483647 h 696"/>
                  <a:gd name="T30" fmla="*/ 2147483647 w 600"/>
                  <a:gd name="T31" fmla="*/ 2147483647 h 696"/>
                  <a:gd name="T32" fmla="*/ 2147483647 w 600"/>
                  <a:gd name="T33" fmla="*/ 2147483647 h 696"/>
                  <a:gd name="T34" fmla="*/ 2147483647 w 600"/>
                  <a:gd name="T35" fmla="*/ 2147483647 h 696"/>
                  <a:gd name="T36" fmla="*/ 2147483647 w 600"/>
                  <a:gd name="T37" fmla="*/ 2147483647 h 696"/>
                  <a:gd name="T38" fmla="*/ 2147483647 w 600"/>
                  <a:gd name="T39" fmla="*/ 2147483647 h 696"/>
                  <a:gd name="T40" fmla="*/ 2147483647 w 600"/>
                  <a:gd name="T41" fmla="*/ 2147483647 h 696"/>
                  <a:gd name="T42" fmla="*/ 2147483647 w 600"/>
                  <a:gd name="T43" fmla="*/ 2147483647 h 696"/>
                  <a:gd name="T44" fmla="*/ 2147483647 w 600"/>
                  <a:gd name="T45" fmla="*/ 2147483647 h 696"/>
                  <a:gd name="T46" fmla="*/ 2147483647 w 600"/>
                  <a:gd name="T47" fmla="*/ 2147483647 h 696"/>
                  <a:gd name="T48" fmla="*/ 2147483647 w 600"/>
                  <a:gd name="T49" fmla="*/ 2147483647 h 696"/>
                  <a:gd name="T50" fmla="*/ 2147483647 w 600"/>
                  <a:gd name="T51" fmla="*/ 2147483647 h 696"/>
                  <a:gd name="T52" fmla="*/ 2147483647 w 600"/>
                  <a:gd name="T53" fmla="*/ 2147483647 h 696"/>
                  <a:gd name="T54" fmla="*/ 2147483647 w 600"/>
                  <a:gd name="T55" fmla="*/ 2147483647 h 696"/>
                  <a:gd name="T56" fmla="*/ 2147483647 w 600"/>
                  <a:gd name="T57" fmla="*/ 2147483647 h 696"/>
                  <a:gd name="T58" fmla="*/ 2147483647 w 600"/>
                  <a:gd name="T59" fmla="*/ 2147483647 h 696"/>
                  <a:gd name="T60" fmla="*/ 2147483647 w 600"/>
                  <a:gd name="T61" fmla="*/ 2147483647 h 696"/>
                  <a:gd name="T62" fmla="*/ 2147483647 w 600"/>
                  <a:gd name="T63" fmla="*/ 2147483647 h 696"/>
                  <a:gd name="T64" fmla="*/ 2147483647 w 600"/>
                  <a:gd name="T65" fmla="*/ 2147483647 h 696"/>
                  <a:gd name="T66" fmla="*/ 2147483647 w 600"/>
                  <a:gd name="T67" fmla="*/ 2147483647 h 696"/>
                  <a:gd name="T68" fmla="*/ 2147483647 w 600"/>
                  <a:gd name="T69" fmla="*/ 2147483647 h 696"/>
                  <a:gd name="T70" fmla="*/ 2147483647 w 600"/>
                  <a:gd name="T71" fmla="*/ 2147483647 h 696"/>
                  <a:gd name="T72" fmla="*/ 2147483647 w 600"/>
                  <a:gd name="T73" fmla="*/ 2147483647 h 696"/>
                  <a:gd name="T74" fmla="*/ 2147483647 w 600"/>
                  <a:gd name="T75" fmla="*/ 2147483647 h 696"/>
                  <a:gd name="T76" fmla="*/ 2147483647 w 600"/>
                  <a:gd name="T77" fmla="*/ 2147483647 h 696"/>
                  <a:gd name="T78" fmla="*/ 2147483647 w 600"/>
                  <a:gd name="T79" fmla="*/ 2147483647 h 696"/>
                  <a:gd name="T80" fmla="*/ 2147483647 w 600"/>
                  <a:gd name="T81" fmla="*/ 2147483647 h 696"/>
                  <a:gd name="T82" fmla="*/ 2147483647 w 600"/>
                  <a:gd name="T83" fmla="*/ 2147483647 h 696"/>
                  <a:gd name="T84" fmla="*/ 2147483647 w 600"/>
                  <a:gd name="T85" fmla="*/ 2147483647 h 696"/>
                  <a:gd name="T86" fmla="*/ 2147483647 w 600"/>
                  <a:gd name="T87" fmla="*/ 2147483647 h 696"/>
                  <a:gd name="T88" fmla="*/ 2147483647 w 600"/>
                  <a:gd name="T89" fmla="*/ 2147483647 h 696"/>
                  <a:gd name="T90" fmla="*/ 2147483647 w 600"/>
                  <a:gd name="T91" fmla="*/ 2147483647 h 696"/>
                  <a:gd name="T92" fmla="*/ 2147483647 w 600"/>
                  <a:gd name="T93" fmla="*/ 2147483647 h 696"/>
                  <a:gd name="T94" fmla="*/ 2147483647 w 600"/>
                  <a:gd name="T95" fmla="*/ 2147483647 h 696"/>
                  <a:gd name="T96" fmla="*/ 2147483647 w 600"/>
                  <a:gd name="T97" fmla="*/ 2147483647 h 696"/>
                  <a:gd name="T98" fmla="*/ 2147483647 w 600"/>
                  <a:gd name="T99" fmla="*/ 2147483647 h 696"/>
                  <a:gd name="T100" fmla="*/ 2147483647 w 600"/>
                  <a:gd name="T101" fmla="*/ 2147483647 h 696"/>
                  <a:gd name="T102" fmla="*/ 2147483647 w 600"/>
                  <a:gd name="T103" fmla="*/ 2147483647 h 696"/>
                  <a:gd name="T104" fmla="*/ 2147483647 w 600"/>
                  <a:gd name="T105" fmla="*/ 2147483647 h 696"/>
                  <a:gd name="T106" fmla="*/ 2147483647 w 600"/>
                  <a:gd name="T107" fmla="*/ 2147483647 h 696"/>
                  <a:gd name="T108" fmla="*/ 2147483647 w 600"/>
                  <a:gd name="T109" fmla="*/ 2147483647 h 696"/>
                  <a:gd name="T110" fmla="*/ 2147483647 w 600"/>
                  <a:gd name="T111" fmla="*/ 2147483647 h 696"/>
                  <a:gd name="T112" fmla="*/ 2147483647 w 600"/>
                  <a:gd name="T113" fmla="*/ 2147483647 h 696"/>
                  <a:gd name="T114" fmla="*/ 2147483647 w 600"/>
                  <a:gd name="T115" fmla="*/ 2147483647 h 696"/>
                  <a:gd name="T116" fmla="*/ 2147483647 w 600"/>
                  <a:gd name="T117" fmla="*/ 2147483647 h 696"/>
                  <a:gd name="T118" fmla="*/ 0 w 600"/>
                  <a:gd name="T119" fmla="*/ 2147483647 h 696"/>
                  <a:gd name="T120" fmla="*/ 2147483647 w 600"/>
                  <a:gd name="T121" fmla="*/ 2147483647 h 69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00"/>
                  <a:gd name="T184" fmla="*/ 0 h 696"/>
                  <a:gd name="T185" fmla="*/ 600 w 600"/>
                  <a:gd name="T186" fmla="*/ 696 h 69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00" h="696">
                    <a:moveTo>
                      <a:pt x="24" y="180"/>
                    </a:moveTo>
                    <a:lnTo>
                      <a:pt x="36" y="180"/>
                    </a:lnTo>
                    <a:lnTo>
                      <a:pt x="42" y="186"/>
                    </a:lnTo>
                    <a:lnTo>
                      <a:pt x="42" y="198"/>
                    </a:lnTo>
                    <a:lnTo>
                      <a:pt x="36" y="204"/>
                    </a:lnTo>
                    <a:lnTo>
                      <a:pt x="36" y="228"/>
                    </a:lnTo>
                    <a:lnTo>
                      <a:pt x="42" y="240"/>
                    </a:lnTo>
                    <a:lnTo>
                      <a:pt x="48" y="246"/>
                    </a:lnTo>
                    <a:lnTo>
                      <a:pt x="66" y="246"/>
                    </a:lnTo>
                    <a:lnTo>
                      <a:pt x="66" y="234"/>
                    </a:lnTo>
                    <a:lnTo>
                      <a:pt x="78" y="234"/>
                    </a:lnTo>
                    <a:lnTo>
                      <a:pt x="84" y="228"/>
                    </a:lnTo>
                    <a:lnTo>
                      <a:pt x="90" y="228"/>
                    </a:lnTo>
                    <a:lnTo>
                      <a:pt x="102" y="234"/>
                    </a:lnTo>
                    <a:lnTo>
                      <a:pt x="102" y="264"/>
                    </a:lnTo>
                    <a:lnTo>
                      <a:pt x="96" y="270"/>
                    </a:lnTo>
                    <a:lnTo>
                      <a:pt x="102" y="276"/>
                    </a:lnTo>
                    <a:lnTo>
                      <a:pt x="108" y="288"/>
                    </a:lnTo>
                    <a:lnTo>
                      <a:pt x="108" y="300"/>
                    </a:lnTo>
                    <a:lnTo>
                      <a:pt x="102" y="312"/>
                    </a:lnTo>
                    <a:lnTo>
                      <a:pt x="90" y="324"/>
                    </a:lnTo>
                    <a:lnTo>
                      <a:pt x="102" y="324"/>
                    </a:lnTo>
                    <a:lnTo>
                      <a:pt x="108" y="330"/>
                    </a:lnTo>
                    <a:lnTo>
                      <a:pt x="108" y="342"/>
                    </a:lnTo>
                    <a:lnTo>
                      <a:pt x="84" y="390"/>
                    </a:lnTo>
                    <a:lnTo>
                      <a:pt x="84" y="402"/>
                    </a:lnTo>
                    <a:lnTo>
                      <a:pt x="102" y="402"/>
                    </a:lnTo>
                    <a:lnTo>
                      <a:pt x="126" y="390"/>
                    </a:lnTo>
                    <a:lnTo>
                      <a:pt x="132" y="384"/>
                    </a:lnTo>
                    <a:lnTo>
                      <a:pt x="132" y="378"/>
                    </a:lnTo>
                    <a:lnTo>
                      <a:pt x="144" y="366"/>
                    </a:lnTo>
                    <a:lnTo>
                      <a:pt x="150" y="354"/>
                    </a:lnTo>
                    <a:lnTo>
                      <a:pt x="156" y="348"/>
                    </a:lnTo>
                    <a:lnTo>
                      <a:pt x="168" y="348"/>
                    </a:lnTo>
                    <a:lnTo>
                      <a:pt x="174" y="354"/>
                    </a:lnTo>
                    <a:lnTo>
                      <a:pt x="198" y="366"/>
                    </a:lnTo>
                    <a:lnTo>
                      <a:pt x="216" y="366"/>
                    </a:lnTo>
                    <a:lnTo>
                      <a:pt x="234" y="348"/>
                    </a:lnTo>
                    <a:lnTo>
                      <a:pt x="234" y="336"/>
                    </a:lnTo>
                    <a:lnTo>
                      <a:pt x="240" y="330"/>
                    </a:lnTo>
                    <a:lnTo>
                      <a:pt x="258" y="330"/>
                    </a:lnTo>
                    <a:lnTo>
                      <a:pt x="264" y="336"/>
                    </a:lnTo>
                    <a:lnTo>
                      <a:pt x="276" y="342"/>
                    </a:lnTo>
                    <a:lnTo>
                      <a:pt x="300" y="342"/>
                    </a:lnTo>
                    <a:lnTo>
                      <a:pt x="306" y="348"/>
                    </a:lnTo>
                    <a:lnTo>
                      <a:pt x="306" y="360"/>
                    </a:lnTo>
                    <a:lnTo>
                      <a:pt x="318" y="372"/>
                    </a:lnTo>
                    <a:lnTo>
                      <a:pt x="336" y="384"/>
                    </a:lnTo>
                    <a:lnTo>
                      <a:pt x="348" y="390"/>
                    </a:lnTo>
                    <a:lnTo>
                      <a:pt x="366" y="408"/>
                    </a:lnTo>
                    <a:lnTo>
                      <a:pt x="372" y="450"/>
                    </a:lnTo>
                    <a:lnTo>
                      <a:pt x="372" y="462"/>
                    </a:lnTo>
                    <a:lnTo>
                      <a:pt x="384" y="486"/>
                    </a:lnTo>
                    <a:lnTo>
                      <a:pt x="420" y="522"/>
                    </a:lnTo>
                    <a:lnTo>
                      <a:pt x="420" y="528"/>
                    </a:lnTo>
                    <a:lnTo>
                      <a:pt x="426" y="534"/>
                    </a:lnTo>
                    <a:lnTo>
                      <a:pt x="426" y="546"/>
                    </a:lnTo>
                    <a:lnTo>
                      <a:pt x="432" y="540"/>
                    </a:lnTo>
                    <a:lnTo>
                      <a:pt x="432" y="546"/>
                    </a:lnTo>
                    <a:lnTo>
                      <a:pt x="444" y="558"/>
                    </a:lnTo>
                    <a:lnTo>
                      <a:pt x="432" y="582"/>
                    </a:lnTo>
                    <a:lnTo>
                      <a:pt x="426" y="588"/>
                    </a:lnTo>
                    <a:lnTo>
                      <a:pt x="426" y="594"/>
                    </a:lnTo>
                    <a:lnTo>
                      <a:pt x="438" y="606"/>
                    </a:lnTo>
                    <a:lnTo>
                      <a:pt x="450" y="612"/>
                    </a:lnTo>
                    <a:lnTo>
                      <a:pt x="456" y="618"/>
                    </a:lnTo>
                    <a:lnTo>
                      <a:pt x="456" y="630"/>
                    </a:lnTo>
                    <a:lnTo>
                      <a:pt x="450" y="636"/>
                    </a:lnTo>
                    <a:lnTo>
                      <a:pt x="444" y="648"/>
                    </a:lnTo>
                    <a:lnTo>
                      <a:pt x="432" y="654"/>
                    </a:lnTo>
                    <a:lnTo>
                      <a:pt x="426" y="660"/>
                    </a:lnTo>
                    <a:lnTo>
                      <a:pt x="426" y="672"/>
                    </a:lnTo>
                    <a:lnTo>
                      <a:pt x="450" y="672"/>
                    </a:lnTo>
                    <a:lnTo>
                      <a:pt x="456" y="678"/>
                    </a:lnTo>
                    <a:lnTo>
                      <a:pt x="462" y="678"/>
                    </a:lnTo>
                    <a:lnTo>
                      <a:pt x="462" y="684"/>
                    </a:lnTo>
                    <a:lnTo>
                      <a:pt x="474" y="696"/>
                    </a:lnTo>
                    <a:lnTo>
                      <a:pt x="486" y="696"/>
                    </a:lnTo>
                    <a:lnTo>
                      <a:pt x="492" y="690"/>
                    </a:lnTo>
                    <a:lnTo>
                      <a:pt x="492" y="678"/>
                    </a:lnTo>
                    <a:lnTo>
                      <a:pt x="480" y="666"/>
                    </a:lnTo>
                    <a:lnTo>
                      <a:pt x="498" y="654"/>
                    </a:lnTo>
                    <a:lnTo>
                      <a:pt x="510" y="642"/>
                    </a:lnTo>
                    <a:lnTo>
                      <a:pt x="546" y="654"/>
                    </a:lnTo>
                    <a:lnTo>
                      <a:pt x="558" y="642"/>
                    </a:lnTo>
                    <a:lnTo>
                      <a:pt x="582" y="648"/>
                    </a:lnTo>
                    <a:lnTo>
                      <a:pt x="588" y="648"/>
                    </a:lnTo>
                    <a:lnTo>
                      <a:pt x="600" y="636"/>
                    </a:lnTo>
                    <a:lnTo>
                      <a:pt x="600" y="630"/>
                    </a:lnTo>
                    <a:lnTo>
                      <a:pt x="588" y="618"/>
                    </a:lnTo>
                    <a:lnTo>
                      <a:pt x="582" y="618"/>
                    </a:lnTo>
                    <a:lnTo>
                      <a:pt x="600" y="582"/>
                    </a:lnTo>
                    <a:lnTo>
                      <a:pt x="594" y="582"/>
                    </a:lnTo>
                    <a:lnTo>
                      <a:pt x="588" y="576"/>
                    </a:lnTo>
                    <a:lnTo>
                      <a:pt x="564" y="564"/>
                    </a:lnTo>
                    <a:lnTo>
                      <a:pt x="540" y="540"/>
                    </a:lnTo>
                    <a:lnTo>
                      <a:pt x="546" y="540"/>
                    </a:lnTo>
                    <a:lnTo>
                      <a:pt x="552" y="534"/>
                    </a:lnTo>
                    <a:lnTo>
                      <a:pt x="558" y="534"/>
                    </a:lnTo>
                    <a:lnTo>
                      <a:pt x="564" y="528"/>
                    </a:lnTo>
                    <a:lnTo>
                      <a:pt x="564" y="516"/>
                    </a:lnTo>
                    <a:lnTo>
                      <a:pt x="558" y="510"/>
                    </a:lnTo>
                    <a:lnTo>
                      <a:pt x="546" y="504"/>
                    </a:lnTo>
                    <a:lnTo>
                      <a:pt x="540" y="498"/>
                    </a:lnTo>
                    <a:lnTo>
                      <a:pt x="528" y="498"/>
                    </a:lnTo>
                    <a:lnTo>
                      <a:pt x="516" y="486"/>
                    </a:lnTo>
                    <a:lnTo>
                      <a:pt x="504" y="462"/>
                    </a:lnTo>
                    <a:lnTo>
                      <a:pt x="498" y="456"/>
                    </a:lnTo>
                    <a:lnTo>
                      <a:pt x="498" y="450"/>
                    </a:lnTo>
                    <a:lnTo>
                      <a:pt x="480" y="450"/>
                    </a:lnTo>
                    <a:lnTo>
                      <a:pt x="474" y="432"/>
                    </a:lnTo>
                    <a:lnTo>
                      <a:pt x="456" y="414"/>
                    </a:lnTo>
                    <a:lnTo>
                      <a:pt x="438" y="402"/>
                    </a:lnTo>
                    <a:lnTo>
                      <a:pt x="426" y="378"/>
                    </a:lnTo>
                    <a:lnTo>
                      <a:pt x="426" y="354"/>
                    </a:lnTo>
                    <a:lnTo>
                      <a:pt x="420" y="354"/>
                    </a:lnTo>
                    <a:lnTo>
                      <a:pt x="414" y="348"/>
                    </a:lnTo>
                    <a:lnTo>
                      <a:pt x="402" y="342"/>
                    </a:lnTo>
                    <a:lnTo>
                      <a:pt x="390" y="342"/>
                    </a:lnTo>
                    <a:lnTo>
                      <a:pt x="384" y="336"/>
                    </a:lnTo>
                    <a:lnTo>
                      <a:pt x="384" y="306"/>
                    </a:lnTo>
                    <a:lnTo>
                      <a:pt x="372" y="306"/>
                    </a:lnTo>
                    <a:lnTo>
                      <a:pt x="366" y="300"/>
                    </a:lnTo>
                    <a:lnTo>
                      <a:pt x="354" y="294"/>
                    </a:lnTo>
                    <a:lnTo>
                      <a:pt x="342" y="282"/>
                    </a:lnTo>
                    <a:lnTo>
                      <a:pt x="306" y="264"/>
                    </a:lnTo>
                    <a:lnTo>
                      <a:pt x="300" y="258"/>
                    </a:lnTo>
                    <a:lnTo>
                      <a:pt x="288" y="252"/>
                    </a:lnTo>
                    <a:lnTo>
                      <a:pt x="288" y="234"/>
                    </a:lnTo>
                    <a:lnTo>
                      <a:pt x="282" y="228"/>
                    </a:lnTo>
                    <a:lnTo>
                      <a:pt x="306" y="228"/>
                    </a:lnTo>
                    <a:lnTo>
                      <a:pt x="312" y="234"/>
                    </a:lnTo>
                    <a:lnTo>
                      <a:pt x="330" y="234"/>
                    </a:lnTo>
                    <a:lnTo>
                      <a:pt x="336" y="228"/>
                    </a:lnTo>
                    <a:lnTo>
                      <a:pt x="342" y="216"/>
                    </a:lnTo>
                    <a:lnTo>
                      <a:pt x="354" y="210"/>
                    </a:lnTo>
                    <a:lnTo>
                      <a:pt x="360" y="198"/>
                    </a:lnTo>
                    <a:lnTo>
                      <a:pt x="360" y="186"/>
                    </a:lnTo>
                    <a:lnTo>
                      <a:pt x="348" y="180"/>
                    </a:lnTo>
                    <a:lnTo>
                      <a:pt x="330" y="174"/>
                    </a:lnTo>
                    <a:lnTo>
                      <a:pt x="306" y="162"/>
                    </a:lnTo>
                    <a:lnTo>
                      <a:pt x="306" y="156"/>
                    </a:lnTo>
                    <a:lnTo>
                      <a:pt x="312" y="150"/>
                    </a:lnTo>
                    <a:lnTo>
                      <a:pt x="318" y="150"/>
                    </a:lnTo>
                    <a:lnTo>
                      <a:pt x="294" y="126"/>
                    </a:lnTo>
                    <a:lnTo>
                      <a:pt x="282" y="120"/>
                    </a:lnTo>
                    <a:lnTo>
                      <a:pt x="270" y="120"/>
                    </a:lnTo>
                    <a:lnTo>
                      <a:pt x="264" y="132"/>
                    </a:lnTo>
                    <a:lnTo>
                      <a:pt x="264" y="138"/>
                    </a:lnTo>
                    <a:lnTo>
                      <a:pt x="258" y="150"/>
                    </a:lnTo>
                    <a:lnTo>
                      <a:pt x="252" y="156"/>
                    </a:lnTo>
                    <a:lnTo>
                      <a:pt x="240" y="144"/>
                    </a:lnTo>
                    <a:lnTo>
                      <a:pt x="240" y="138"/>
                    </a:lnTo>
                    <a:lnTo>
                      <a:pt x="222" y="138"/>
                    </a:lnTo>
                    <a:lnTo>
                      <a:pt x="216" y="126"/>
                    </a:lnTo>
                    <a:lnTo>
                      <a:pt x="198" y="108"/>
                    </a:lnTo>
                    <a:lnTo>
                      <a:pt x="186" y="84"/>
                    </a:lnTo>
                    <a:lnTo>
                      <a:pt x="186" y="54"/>
                    </a:lnTo>
                    <a:lnTo>
                      <a:pt x="180" y="54"/>
                    </a:lnTo>
                    <a:lnTo>
                      <a:pt x="174" y="60"/>
                    </a:lnTo>
                    <a:lnTo>
                      <a:pt x="168" y="48"/>
                    </a:lnTo>
                    <a:lnTo>
                      <a:pt x="156" y="42"/>
                    </a:lnTo>
                    <a:lnTo>
                      <a:pt x="150" y="30"/>
                    </a:lnTo>
                    <a:lnTo>
                      <a:pt x="144" y="24"/>
                    </a:lnTo>
                    <a:lnTo>
                      <a:pt x="138" y="12"/>
                    </a:lnTo>
                    <a:lnTo>
                      <a:pt x="132" y="6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90" y="48"/>
                    </a:lnTo>
                    <a:lnTo>
                      <a:pt x="114" y="72"/>
                    </a:lnTo>
                    <a:lnTo>
                      <a:pt x="114" y="108"/>
                    </a:lnTo>
                    <a:lnTo>
                      <a:pt x="72" y="108"/>
                    </a:lnTo>
                    <a:lnTo>
                      <a:pt x="72" y="84"/>
                    </a:lnTo>
                    <a:lnTo>
                      <a:pt x="36" y="102"/>
                    </a:lnTo>
                    <a:lnTo>
                      <a:pt x="36" y="114"/>
                    </a:lnTo>
                    <a:lnTo>
                      <a:pt x="30" y="126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8" y="138"/>
                    </a:lnTo>
                    <a:lnTo>
                      <a:pt x="0" y="156"/>
                    </a:lnTo>
                    <a:lnTo>
                      <a:pt x="0" y="168"/>
                    </a:lnTo>
                    <a:lnTo>
                      <a:pt x="6" y="168"/>
                    </a:lnTo>
                    <a:lnTo>
                      <a:pt x="12" y="174"/>
                    </a:lnTo>
                    <a:lnTo>
                      <a:pt x="24" y="18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48" name="Cambod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7129463" y="3606801"/>
                <a:ext cx="152400" cy="134938"/>
              </a:xfrm>
              <a:custGeom>
                <a:avLst/>
                <a:gdLst>
                  <a:gd name="T0" fmla="*/ 2147483647 w 378"/>
                  <a:gd name="T1" fmla="*/ 2147483647 h 336"/>
                  <a:gd name="T2" fmla="*/ 2147483647 w 378"/>
                  <a:gd name="T3" fmla="*/ 2147483647 h 336"/>
                  <a:gd name="T4" fmla="*/ 2147483647 w 378"/>
                  <a:gd name="T5" fmla="*/ 2147483647 h 336"/>
                  <a:gd name="T6" fmla="*/ 2147483647 w 378"/>
                  <a:gd name="T7" fmla="*/ 2147483647 h 336"/>
                  <a:gd name="T8" fmla="*/ 2147483647 w 378"/>
                  <a:gd name="T9" fmla="*/ 2147483647 h 336"/>
                  <a:gd name="T10" fmla="*/ 2147483647 w 378"/>
                  <a:gd name="T11" fmla="*/ 2147483647 h 336"/>
                  <a:gd name="T12" fmla="*/ 2147483647 w 378"/>
                  <a:gd name="T13" fmla="*/ 2147483647 h 336"/>
                  <a:gd name="T14" fmla="*/ 2147483647 w 378"/>
                  <a:gd name="T15" fmla="*/ 2147483647 h 336"/>
                  <a:gd name="T16" fmla="*/ 2147483647 w 378"/>
                  <a:gd name="T17" fmla="*/ 2147483647 h 336"/>
                  <a:gd name="T18" fmla="*/ 2147483647 w 378"/>
                  <a:gd name="T19" fmla="*/ 2147483647 h 336"/>
                  <a:gd name="T20" fmla="*/ 2147483647 w 378"/>
                  <a:gd name="T21" fmla="*/ 2147483647 h 336"/>
                  <a:gd name="T22" fmla="*/ 2147483647 w 378"/>
                  <a:gd name="T23" fmla="*/ 2147483647 h 336"/>
                  <a:gd name="T24" fmla="*/ 2147483647 w 378"/>
                  <a:gd name="T25" fmla="*/ 2147483647 h 336"/>
                  <a:gd name="T26" fmla="*/ 2147483647 w 378"/>
                  <a:gd name="T27" fmla="*/ 2147483647 h 336"/>
                  <a:gd name="T28" fmla="*/ 0 w 378"/>
                  <a:gd name="T29" fmla="*/ 2147483647 h 336"/>
                  <a:gd name="T30" fmla="*/ 2147483647 w 378"/>
                  <a:gd name="T31" fmla="*/ 2147483647 h 336"/>
                  <a:gd name="T32" fmla="*/ 2147483647 w 378"/>
                  <a:gd name="T33" fmla="*/ 2147483647 h 336"/>
                  <a:gd name="T34" fmla="*/ 2147483647 w 378"/>
                  <a:gd name="T35" fmla="*/ 2147483647 h 336"/>
                  <a:gd name="T36" fmla="*/ 2147483647 w 378"/>
                  <a:gd name="T37" fmla="*/ 2147483647 h 336"/>
                  <a:gd name="T38" fmla="*/ 2147483647 w 378"/>
                  <a:gd name="T39" fmla="*/ 2147483647 h 336"/>
                  <a:gd name="T40" fmla="*/ 2147483647 w 378"/>
                  <a:gd name="T41" fmla="*/ 2147483647 h 336"/>
                  <a:gd name="T42" fmla="*/ 2147483647 w 378"/>
                  <a:gd name="T43" fmla="*/ 2147483647 h 336"/>
                  <a:gd name="T44" fmla="*/ 2147483647 w 378"/>
                  <a:gd name="T45" fmla="*/ 2147483647 h 336"/>
                  <a:gd name="T46" fmla="*/ 2147483647 w 378"/>
                  <a:gd name="T47" fmla="*/ 2147483647 h 336"/>
                  <a:gd name="T48" fmla="*/ 2147483647 w 378"/>
                  <a:gd name="T49" fmla="*/ 2147483647 h 336"/>
                  <a:gd name="T50" fmla="*/ 2147483647 w 378"/>
                  <a:gd name="T51" fmla="*/ 2147483647 h 336"/>
                  <a:gd name="T52" fmla="*/ 2147483647 w 378"/>
                  <a:gd name="T53" fmla="*/ 2147483647 h 336"/>
                  <a:gd name="T54" fmla="*/ 2147483647 w 378"/>
                  <a:gd name="T55" fmla="*/ 2147483647 h 336"/>
                  <a:gd name="T56" fmla="*/ 2147483647 w 378"/>
                  <a:gd name="T57" fmla="*/ 2147483647 h 336"/>
                  <a:gd name="T58" fmla="*/ 2147483647 w 378"/>
                  <a:gd name="T59" fmla="*/ 2147483647 h 336"/>
                  <a:gd name="T60" fmla="*/ 2147483647 w 378"/>
                  <a:gd name="T61" fmla="*/ 2147483647 h 336"/>
                  <a:gd name="T62" fmla="*/ 2147483647 w 378"/>
                  <a:gd name="T63" fmla="*/ 2147483647 h 336"/>
                  <a:gd name="T64" fmla="*/ 2147483647 w 378"/>
                  <a:gd name="T65" fmla="*/ 2147483647 h 336"/>
                  <a:gd name="T66" fmla="*/ 2147483647 w 378"/>
                  <a:gd name="T67" fmla="*/ 2147483647 h 336"/>
                  <a:gd name="T68" fmla="*/ 2147483647 w 378"/>
                  <a:gd name="T69" fmla="*/ 2147483647 h 336"/>
                  <a:gd name="T70" fmla="*/ 2147483647 w 378"/>
                  <a:gd name="T71" fmla="*/ 2147483647 h 336"/>
                  <a:gd name="T72" fmla="*/ 2147483647 w 378"/>
                  <a:gd name="T73" fmla="*/ 2147483647 h 336"/>
                  <a:gd name="T74" fmla="*/ 2147483647 w 378"/>
                  <a:gd name="T75" fmla="*/ 2147483647 h 336"/>
                  <a:gd name="T76" fmla="*/ 2147483647 w 378"/>
                  <a:gd name="T77" fmla="*/ 2147483647 h 336"/>
                  <a:gd name="T78" fmla="*/ 2147483647 w 378"/>
                  <a:gd name="T79" fmla="*/ 2147483647 h 336"/>
                  <a:gd name="T80" fmla="*/ 2147483647 w 378"/>
                  <a:gd name="T81" fmla="*/ 2147483647 h 336"/>
                  <a:gd name="T82" fmla="*/ 2147483647 w 378"/>
                  <a:gd name="T83" fmla="*/ 2147483647 h 336"/>
                  <a:gd name="T84" fmla="*/ 2147483647 w 378"/>
                  <a:gd name="T85" fmla="*/ 2147483647 h 336"/>
                  <a:gd name="T86" fmla="*/ 2147483647 w 378"/>
                  <a:gd name="T87" fmla="*/ 2147483647 h 336"/>
                  <a:gd name="T88" fmla="*/ 2147483647 w 378"/>
                  <a:gd name="T89" fmla="*/ 2147483647 h 336"/>
                  <a:gd name="T90" fmla="*/ 2147483647 w 378"/>
                  <a:gd name="T91" fmla="*/ 2147483647 h 336"/>
                  <a:gd name="T92" fmla="*/ 2147483647 w 378"/>
                  <a:gd name="T93" fmla="*/ 2147483647 h 336"/>
                  <a:gd name="T94" fmla="*/ 2147483647 w 378"/>
                  <a:gd name="T95" fmla="*/ 0 h 3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78"/>
                  <a:gd name="T145" fmla="*/ 0 h 336"/>
                  <a:gd name="T146" fmla="*/ 378 w 378"/>
                  <a:gd name="T147" fmla="*/ 336 h 3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78" h="336">
                    <a:moveTo>
                      <a:pt x="324" y="0"/>
                    </a:moveTo>
                    <a:lnTo>
                      <a:pt x="312" y="12"/>
                    </a:lnTo>
                    <a:lnTo>
                      <a:pt x="276" y="0"/>
                    </a:lnTo>
                    <a:lnTo>
                      <a:pt x="264" y="12"/>
                    </a:lnTo>
                    <a:lnTo>
                      <a:pt x="246" y="24"/>
                    </a:lnTo>
                    <a:lnTo>
                      <a:pt x="258" y="36"/>
                    </a:lnTo>
                    <a:lnTo>
                      <a:pt x="258" y="48"/>
                    </a:lnTo>
                    <a:lnTo>
                      <a:pt x="252" y="54"/>
                    </a:lnTo>
                    <a:lnTo>
                      <a:pt x="240" y="54"/>
                    </a:lnTo>
                    <a:lnTo>
                      <a:pt x="228" y="42"/>
                    </a:lnTo>
                    <a:lnTo>
                      <a:pt x="228" y="36"/>
                    </a:lnTo>
                    <a:lnTo>
                      <a:pt x="222" y="36"/>
                    </a:lnTo>
                    <a:lnTo>
                      <a:pt x="216" y="30"/>
                    </a:lnTo>
                    <a:lnTo>
                      <a:pt x="192" y="30"/>
                    </a:lnTo>
                    <a:lnTo>
                      <a:pt x="192" y="18"/>
                    </a:lnTo>
                    <a:lnTo>
                      <a:pt x="186" y="18"/>
                    </a:lnTo>
                    <a:lnTo>
                      <a:pt x="186" y="24"/>
                    </a:lnTo>
                    <a:lnTo>
                      <a:pt x="180" y="18"/>
                    </a:lnTo>
                    <a:lnTo>
                      <a:pt x="168" y="12"/>
                    </a:lnTo>
                    <a:lnTo>
                      <a:pt x="138" y="12"/>
                    </a:lnTo>
                    <a:lnTo>
                      <a:pt x="126" y="18"/>
                    </a:lnTo>
                    <a:lnTo>
                      <a:pt x="114" y="18"/>
                    </a:lnTo>
                    <a:lnTo>
                      <a:pt x="108" y="12"/>
                    </a:lnTo>
                    <a:lnTo>
                      <a:pt x="72" y="12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30" y="42"/>
                    </a:lnTo>
                    <a:lnTo>
                      <a:pt x="30" y="48"/>
                    </a:lnTo>
                    <a:lnTo>
                      <a:pt x="0" y="78"/>
                    </a:lnTo>
                    <a:lnTo>
                      <a:pt x="6" y="114"/>
                    </a:lnTo>
                    <a:lnTo>
                      <a:pt x="18" y="126"/>
                    </a:lnTo>
                    <a:lnTo>
                      <a:pt x="18" y="156"/>
                    </a:lnTo>
                    <a:lnTo>
                      <a:pt x="30" y="168"/>
                    </a:lnTo>
                    <a:lnTo>
                      <a:pt x="30" y="198"/>
                    </a:lnTo>
                    <a:lnTo>
                      <a:pt x="42" y="210"/>
                    </a:lnTo>
                    <a:lnTo>
                      <a:pt x="48" y="222"/>
                    </a:lnTo>
                    <a:lnTo>
                      <a:pt x="54" y="228"/>
                    </a:lnTo>
                    <a:lnTo>
                      <a:pt x="54" y="234"/>
                    </a:lnTo>
                    <a:lnTo>
                      <a:pt x="42" y="246"/>
                    </a:lnTo>
                    <a:lnTo>
                      <a:pt x="54" y="270"/>
                    </a:lnTo>
                    <a:lnTo>
                      <a:pt x="60" y="276"/>
                    </a:lnTo>
                    <a:lnTo>
                      <a:pt x="72" y="282"/>
                    </a:lnTo>
                    <a:lnTo>
                      <a:pt x="78" y="282"/>
                    </a:lnTo>
                    <a:lnTo>
                      <a:pt x="90" y="270"/>
                    </a:lnTo>
                    <a:lnTo>
                      <a:pt x="90" y="264"/>
                    </a:lnTo>
                    <a:lnTo>
                      <a:pt x="90" y="288"/>
                    </a:lnTo>
                    <a:lnTo>
                      <a:pt x="96" y="300"/>
                    </a:lnTo>
                    <a:lnTo>
                      <a:pt x="102" y="306"/>
                    </a:lnTo>
                    <a:lnTo>
                      <a:pt x="114" y="306"/>
                    </a:lnTo>
                    <a:lnTo>
                      <a:pt x="120" y="300"/>
                    </a:lnTo>
                    <a:lnTo>
                      <a:pt x="132" y="300"/>
                    </a:lnTo>
                    <a:lnTo>
                      <a:pt x="138" y="306"/>
                    </a:lnTo>
                    <a:lnTo>
                      <a:pt x="138" y="312"/>
                    </a:lnTo>
                    <a:lnTo>
                      <a:pt x="150" y="336"/>
                    </a:lnTo>
                    <a:lnTo>
                      <a:pt x="168" y="336"/>
                    </a:lnTo>
                    <a:lnTo>
                      <a:pt x="180" y="324"/>
                    </a:lnTo>
                    <a:lnTo>
                      <a:pt x="192" y="318"/>
                    </a:lnTo>
                    <a:lnTo>
                      <a:pt x="210" y="318"/>
                    </a:lnTo>
                    <a:lnTo>
                      <a:pt x="222" y="312"/>
                    </a:lnTo>
                    <a:lnTo>
                      <a:pt x="222" y="306"/>
                    </a:lnTo>
                    <a:lnTo>
                      <a:pt x="216" y="300"/>
                    </a:lnTo>
                    <a:lnTo>
                      <a:pt x="210" y="300"/>
                    </a:lnTo>
                    <a:lnTo>
                      <a:pt x="204" y="294"/>
                    </a:lnTo>
                    <a:lnTo>
                      <a:pt x="240" y="294"/>
                    </a:lnTo>
                    <a:lnTo>
                      <a:pt x="240" y="288"/>
                    </a:lnTo>
                    <a:lnTo>
                      <a:pt x="246" y="282"/>
                    </a:lnTo>
                    <a:lnTo>
                      <a:pt x="258" y="282"/>
                    </a:lnTo>
                    <a:lnTo>
                      <a:pt x="270" y="288"/>
                    </a:lnTo>
                    <a:lnTo>
                      <a:pt x="276" y="294"/>
                    </a:lnTo>
                    <a:lnTo>
                      <a:pt x="288" y="300"/>
                    </a:lnTo>
                    <a:lnTo>
                      <a:pt x="294" y="306"/>
                    </a:lnTo>
                    <a:lnTo>
                      <a:pt x="294" y="294"/>
                    </a:lnTo>
                    <a:lnTo>
                      <a:pt x="276" y="276"/>
                    </a:lnTo>
                    <a:lnTo>
                      <a:pt x="264" y="252"/>
                    </a:lnTo>
                    <a:lnTo>
                      <a:pt x="264" y="228"/>
                    </a:lnTo>
                    <a:lnTo>
                      <a:pt x="306" y="228"/>
                    </a:lnTo>
                    <a:lnTo>
                      <a:pt x="306" y="204"/>
                    </a:lnTo>
                    <a:lnTo>
                      <a:pt x="336" y="204"/>
                    </a:lnTo>
                    <a:lnTo>
                      <a:pt x="336" y="186"/>
                    </a:lnTo>
                    <a:lnTo>
                      <a:pt x="342" y="180"/>
                    </a:lnTo>
                    <a:lnTo>
                      <a:pt x="360" y="180"/>
                    </a:lnTo>
                    <a:lnTo>
                      <a:pt x="372" y="186"/>
                    </a:lnTo>
                    <a:lnTo>
                      <a:pt x="372" y="156"/>
                    </a:lnTo>
                    <a:lnTo>
                      <a:pt x="366" y="150"/>
                    </a:lnTo>
                    <a:lnTo>
                      <a:pt x="366" y="120"/>
                    </a:lnTo>
                    <a:lnTo>
                      <a:pt x="360" y="114"/>
                    </a:lnTo>
                    <a:lnTo>
                      <a:pt x="360" y="102"/>
                    </a:lnTo>
                    <a:lnTo>
                      <a:pt x="366" y="102"/>
                    </a:lnTo>
                    <a:lnTo>
                      <a:pt x="378" y="90"/>
                    </a:lnTo>
                    <a:lnTo>
                      <a:pt x="378" y="84"/>
                    </a:lnTo>
                    <a:lnTo>
                      <a:pt x="366" y="60"/>
                    </a:lnTo>
                    <a:lnTo>
                      <a:pt x="354" y="48"/>
                    </a:lnTo>
                    <a:lnTo>
                      <a:pt x="348" y="48"/>
                    </a:lnTo>
                    <a:lnTo>
                      <a:pt x="348" y="6"/>
                    </a:lnTo>
                    <a:lnTo>
                      <a:pt x="324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8" name="South Asia"/>
            <p:cNvGrpSpPr/>
            <p:nvPr/>
          </p:nvGrpSpPr>
          <p:grpSpPr>
            <a:xfrm>
              <a:off x="5868988" y="2828926"/>
              <a:ext cx="1052513" cy="1060450"/>
              <a:chOff x="5868988" y="2828926"/>
              <a:chExt cx="1052513" cy="1060450"/>
            </a:xfrm>
            <a:grpFill/>
          </p:grpSpPr>
          <p:sp>
            <p:nvSpPr>
              <p:cNvPr id="132" name="Sri Lank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492875" y="3767138"/>
                <a:ext cx="68263" cy="122238"/>
              </a:xfrm>
              <a:custGeom>
                <a:avLst/>
                <a:gdLst>
                  <a:gd name="T0" fmla="*/ 2147483647 w 174"/>
                  <a:gd name="T1" fmla="*/ 2147483647 h 306"/>
                  <a:gd name="T2" fmla="*/ 2147483647 w 174"/>
                  <a:gd name="T3" fmla="*/ 0 h 306"/>
                  <a:gd name="T4" fmla="*/ 2147483647 w 174"/>
                  <a:gd name="T5" fmla="*/ 0 h 306"/>
                  <a:gd name="T6" fmla="*/ 2147483647 w 174"/>
                  <a:gd name="T7" fmla="*/ 2147483647 h 306"/>
                  <a:gd name="T8" fmla="*/ 2147483647 w 174"/>
                  <a:gd name="T9" fmla="*/ 2147483647 h 306"/>
                  <a:gd name="T10" fmla="*/ 2147483647 w 174"/>
                  <a:gd name="T11" fmla="*/ 2147483647 h 306"/>
                  <a:gd name="T12" fmla="*/ 2147483647 w 174"/>
                  <a:gd name="T13" fmla="*/ 2147483647 h 306"/>
                  <a:gd name="T14" fmla="*/ 2147483647 w 174"/>
                  <a:gd name="T15" fmla="*/ 2147483647 h 306"/>
                  <a:gd name="T16" fmla="*/ 2147483647 w 174"/>
                  <a:gd name="T17" fmla="*/ 2147483647 h 306"/>
                  <a:gd name="T18" fmla="*/ 2147483647 w 174"/>
                  <a:gd name="T19" fmla="*/ 2147483647 h 306"/>
                  <a:gd name="T20" fmla="*/ 2147483647 w 174"/>
                  <a:gd name="T21" fmla="*/ 2147483647 h 306"/>
                  <a:gd name="T22" fmla="*/ 2147483647 w 174"/>
                  <a:gd name="T23" fmla="*/ 2147483647 h 306"/>
                  <a:gd name="T24" fmla="*/ 2147483647 w 174"/>
                  <a:gd name="T25" fmla="*/ 2147483647 h 306"/>
                  <a:gd name="T26" fmla="*/ 2147483647 w 174"/>
                  <a:gd name="T27" fmla="*/ 2147483647 h 306"/>
                  <a:gd name="T28" fmla="*/ 2147483647 w 174"/>
                  <a:gd name="T29" fmla="*/ 2147483647 h 306"/>
                  <a:gd name="T30" fmla="*/ 2147483647 w 174"/>
                  <a:gd name="T31" fmla="*/ 2147483647 h 306"/>
                  <a:gd name="T32" fmla="*/ 2147483647 w 174"/>
                  <a:gd name="T33" fmla="*/ 2147483647 h 306"/>
                  <a:gd name="T34" fmla="*/ 2147483647 w 174"/>
                  <a:gd name="T35" fmla="*/ 2147483647 h 306"/>
                  <a:gd name="T36" fmla="*/ 2147483647 w 174"/>
                  <a:gd name="T37" fmla="*/ 2147483647 h 306"/>
                  <a:gd name="T38" fmla="*/ 2147483647 w 174"/>
                  <a:gd name="T39" fmla="*/ 2147483647 h 306"/>
                  <a:gd name="T40" fmla="*/ 0 w 174"/>
                  <a:gd name="T41" fmla="*/ 2147483647 h 306"/>
                  <a:gd name="T42" fmla="*/ 0 w 174"/>
                  <a:gd name="T43" fmla="*/ 2147483647 h 306"/>
                  <a:gd name="T44" fmla="*/ 2147483647 w 174"/>
                  <a:gd name="T45" fmla="*/ 2147483647 h 306"/>
                  <a:gd name="T46" fmla="*/ 2147483647 w 174"/>
                  <a:gd name="T47" fmla="*/ 2147483647 h 306"/>
                  <a:gd name="T48" fmla="*/ 2147483647 w 174"/>
                  <a:gd name="T49" fmla="*/ 2147483647 h 306"/>
                  <a:gd name="T50" fmla="*/ 2147483647 w 174"/>
                  <a:gd name="T51" fmla="*/ 2147483647 h 306"/>
                  <a:gd name="T52" fmla="*/ 2147483647 w 174"/>
                  <a:gd name="T53" fmla="*/ 2147483647 h 306"/>
                  <a:gd name="T54" fmla="*/ 0 w 174"/>
                  <a:gd name="T55" fmla="*/ 2147483647 h 306"/>
                  <a:gd name="T56" fmla="*/ 2147483647 w 174"/>
                  <a:gd name="T57" fmla="*/ 2147483647 h 306"/>
                  <a:gd name="T58" fmla="*/ 2147483647 w 174"/>
                  <a:gd name="T59" fmla="*/ 2147483647 h 30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74"/>
                  <a:gd name="T91" fmla="*/ 0 h 306"/>
                  <a:gd name="T92" fmla="*/ 174 w 174"/>
                  <a:gd name="T93" fmla="*/ 306 h 30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74" h="306">
                    <a:moveTo>
                      <a:pt x="24" y="6"/>
                    </a:moveTo>
                    <a:lnTo>
                      <a:pt x="36" y="0"/>
                    </a:lnTo>
                    <a:lnTo>
                      <a:pt x="48" y="0"/>
                    </a:lnTo>
                    <a:lnTo>
                      <a:pt x="66" y="6"/>
                    </a:lnTo>
                    <a:lnTo>
                      <a:pt x="78" y="12"/>
                    </a:lnTo>
                    <a:lnTo>
                      <a:pt x="114" y="66"/>
                    </a:lnTo>
                    <a:lnTo>
                      <a:pt x="132" y="84"/>
                    </a:lnTo>
                    <a:lnTo>
                      <a:pt x="126" y="120"/>
                    </a:lnTo>
                    <a:lnTo>
                      <a:pt x="150" y="114"/>
                    </a:lnTo>
                    <a:lnTo>
                      <a:pt x="156" y="168"/>
                    </a:lnTo>
                    <a:lnTo>
                      <a:pt x="162" y="174"/>
                    </a:lnTo>
                    <a:lnTo>
                      <a:pt x="168" y="198"/>
                    </a:lnTo>
                    <a:lnTo>
                      <a:pt x="174" y="228"/>
                    </a:lnTo>
                    <a:lnTo>
                      <a:pt x="174" y="258"/>
                    </a:lnTo>
                    <a:lnTo>
                      <a:pt x="156" y="276"/>
                    </a:lnTo>
                    <a:lnTo>
                      <a:pt x="120" y="294"/>
                    </a:lnTo>
                    <a:lnTo>
                      <a:pt x="84" y="306"/>
                    </a:lnTo>
                    <a:lnTo>
                      <a:pt x="48" y="306"/>
                    </a:lnTo>
                    <a:lnTo>
                      <a:pt x="24" y="282"/>
                    </a:lnTo>
                    <a:lnTo>
                      <a:pt x="12" y="240"/>
                    </a:lnTo>
                    <a:lnTo>
                      <a:pt x="0" y="192"/>
                    </a:lnTo>
                    <a:lnTo>
                      <a:pt x="0" y="156"/>
                    </a:lnTo>
                    <a:lnTo>
                      <a:pt x="12" y="138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30" y="102"/>
                    </a:lnTo>
                    <a:lnTo>
                      <a:pt x="30" y="78"/>
                    </a:lnTo>
                    <a:lnTo>
                      <a:pt x="0" y="36"/>
                    </a:lnTo>
                    <a:lnTo>
                      <a:pt x="24" y="3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3" name="Pakist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905500" y="2878138"/>
                <a:ext cx="422275" cy="423863"/>
              </a:xfrm>
              <a:custGeom>
                <a:avLst/>
                <a:gdLst>
                  <a:gd name="T0" fmla="*/ 2147483647 w 1050"/>
                  <a:gd name="T1" fmla="*/ 2147483647 h 1056"/>
                  <a:gd name="T2" fmla="*/ 2147483647 w 1050"/>
                  <a:gd name="T3" fmla="*/ 2147483647 h 1056"/>
                  <a:gd name="T4" fmla="*/ 2147483647 w 1050"/>
                  <a:gd name="T5" fmla="*/ 2147483647 h 1056"/>
                  <a:gd name="T6" fmla="*/ 2147483647 w 1050"/>
                  <a:gd name="T7" fmla="*/ 2147483647 h 1056"/>
                  <a:gd name="T8" fmla="*/ 2147483647 w 1050"/>
                  <a:gd name="T9" fmla="*/ 2147483647 h 1056"/>
                  <a:gd name="T10" fmla="*/ 2147483647 w 1050"/>
                  <a:gd name="T11" fmla="*/ 2147483647 h 1056"/>
                  <a:gd name="T12" fmla="*/ 2147483647 w 1050"/>
                  <a:gd name="T13" fmla="*/ 2147483647 h 1056"/>
                  <a:gd name="T14" fmla="*/ 2147483647 w 1050"/>
                  <a:gd name="T15" fmla="*/ 2147483647 h 1056"/>
                  <a:gd name="T16" fmla="*/ 2147483647 w 1050"/>
                  <a:gd name="T17" fmla="*/ 2147483647 h 1056"/>
                  <a:gd name="T18" fmla="*/ 2147483647 w 1050"/>
                  <a:gd name="T19" fmla="*/ 2147483647 h 1056"/>
                  <a:gd name="T20" fmla="*/ 2147483647 w 1050"/>
                  <a:gd name="T21" fmla="*/ 2147483647 h 1056"/>
                  <a:gd name="T22" fmla="*/ 2147483647 w 1050"/>
                  <a:gd name="T23" fmla="*/ 2147483647 h 1056"/>
                  <a:gd name="T24" fmla="*/ 2147483647 w 1050"/>
                  <a:gd name="T25" fmla="*/ 2147483647 h 1056"/>
                  <a:gd name="T26" fmla="*/ 2147483647 w 1050"/>
                  <a:gd name="T27" fmla="*/ 2147483647 h 1056"/>
                  <a:gd name="T28" fmla="*/ 2147483647 w 1050"/>
                  <a:gd name="T29" fmla="*/ 2147483647 h 1056"/>
                  <a:gd name="T30" fmla="*/ 2147483647 w 1050"/>
                  <a:gd name="T31" fmla="*/ 2147483647 h 1056"/>
                  <a:gd name="T32" fmla="*/ 2147483647 w 1050"/>
                  <a:gd name="T33" fmla="*/ 2147483647 h 1056"/>
                  <a:gd name="T34" fmla="*/ 2147483647 w 1050"/>
                  <a:gd name="T35" fmla="*/ 2147483647 h 1056"/>
                  <a:gd name="T36" fmla="*/ 2147483647 w 1050"/>
                  <a:gd name="T37" fmla="*/ 2147483647 h 1056"/>
                  <a:gd name="T38" fmla="*/ 2147483647 w 1050"/>
                  <a:gd name="T39" fmla="*/ 2147483647 h 1056"/>
                  <a:gd name="T40" fmla="*/ 2147483647 w 1050"/>
                  <a:gd name="T41" fmla="*/ 2147483647 h 1056"/>
                  <a:gd name="T42" fmla="*/ 2147483647 w 1050"/>
                  <a:gd name="T43" fmla="*/ 2147483647 h 1056"/>
                  <a:gd name="T44" fmla="*/ 0 w 1050"/>
                  <a:gd name="T45" fmla="*/ 2147483647 h 1056"/>
                  <a:gd name="T46" fmla="*/ 2147483647 w 1050"/>
                  <a:gd name="T47" fmla="*/ 2147483647 h 1056"/>
                  <a:gd name="T48" fmla="*/ 2147483647 w 1050"/>
                  <a:gd name="T49" fmla="*/ 2147483647 h 1056"/>
                  <a:gd name="T50" fmla="*/ 2147483647 w 1050"/>
                  <a:gd name="T51" fmla="*/ 2147483647 h 1056"/>
                  <a:gd name="T52" fmla="*/ 2147483647 w 1050"/>
                  <a:gd name="T53" fmla="*/ 2147483647 h 1056"/>
                  <a:gd name="T54" fmla="*/ 2147483647 w 1050"/>
                  <a:gd name="T55" fmla="*/ 2147483647 h 1056"/>
                  <a:gd name="T56" fmla="*/ 2147483647 w 1050"/>
                  <a:gd name="T57" fmla="*/ 2147483647 h 1056"/>
                  <a:gd name="T58" fmla="*/ 2147483647 w 1050"/>
                  <a:gd name="T59" fmla="*/ 2147483647 h 1056"/>
                  <a:gd name="T60" fmla="*/ 2147483647 w 1050"/>
                  <a:gd name="T61" fmla="*/ 2147483647 h 1056"/>
                  <a:gd name="T62" fmla="*/ 2147483647 w 1050"/>
                  <a:gd name="T63" fmla="*/ 2147483647 h 1056"/>
                  <a:gd name="T64" fmla="*/ 2147483647 w 1050"/>
                  <a:gd name="T65" fmla="*/ 2147483647 h 1056"/>
                  <a:gd name="T66" fmla="*/ 2147483647 w 1050"/>
                  <a:gd name="T67" fmla="*/ 2147483647 h 1056"/>
                  <a:gd name="T68" fmla="*/ 2147483647 w 1050"/>
                  <a:gd name="T69" fmla="*/ 2147483647 h 1056"/>
                  <a:gd name="T70" fmla="*/ 2147483647 w 1050"/>
                  <a:gd name="T71" fmla="*/ 2147483647 h 1056"/>
                  <a:gd name="T72" fmla="*/ 2147483647 w 1050"/>
                  <a:gd name="T73" fmla="*/ 2147483647 h 1056"/>
                  <a:gd name="T74" fmla="*/ 2147483647 w 1050"/>
                  <a:gd name="T75" fmla="*/ 2147483647 h 1056"/>
                  <a:gd name="T76" fmla="*/ 2147483647 w 1050"/>
                  <a:gd name="T77" fmla="*/ 2147483647 h 1056"/>
                  <a:gd name="T78" fmla="*/ 2147483647 w 1050"/>
                  <a:gd name="T79" fmla="*/ 2147483647 h 1056"/>
                  <a:gd name="T80" fmla="*/ 2147483647 w 1050"/>
                  <a:gd name="T81" fmla="*/ 2147483647 h 1056"/>
                  <a:gd name="T82" fmla="*/ 2147483647 w 1050"/>
                  <a:gd name="T83" fmla="*/ 2147483647 h 1056"/>
                  <a:gd name="T84" fmla="*/ 2147483647 w 1050"/>
                  <a:gd name="T85" fmla="*/ 2147483647 h 1056"/>
                  <a:gd name="T86" fmla="*/ 2147483647 w 1050"/>
                  <a:gd name="T87" fmla="*/ 2147483647 h 1056"/>
                  <a:gd name="T88" fmla="*/ 2147483647 w 1050"/>
                  <a:gd name="T89" fmla="*/ 2147483647 h 1056"/>
                  <a:gd name="T90" fmla="*/ 2147483647 w 1050"/>
                  <a:gd name="T91" fmla="*/ 2147483647 h 1056"/>
                  <a:gd name="T92" fmla="*/ 2147483647 w 1050"/>
                  <a:gd name="T93" fmla="*/ 2147483647 h 1056"/>
                  <a:gd name="T94" fmla="*/ 2147483647 w 1050"/>
                  <a:gd name="T95" fmla="*/ 2147483647 h 1056"/>
                  <a:gd name="T96" fmla="*/ 2147483647 w 1050"/>
                  <a:gd name="T97" fmla="*/ 2147483647 h 1056"/>
                  <a:gd name="T98" fmla="*/ 2147483647 w 1050"/>
                  <a:gd name="T99" fmla="*/ 2147483647 h 1056"/>
                  <a:gd name="T100" fmla="*/ 2147483647 w 1050"/>
                  <a:gd name="T101" fmla="*/ 2147483647 h 1056"/>
                  <a:gd name="T102" fmla="*/ 2147483647 w 1050"/>
                  <a:gd name="T103" fmla="*/ 2147483647 h 1056"/>
                  <a:gd name="T104" fmla="*/ 2147483647 w 1050"/>
                  <a:gd name="T105" fmla="*/ 2147483647 h 1056"/>
                  <a:gd name="T106" fmla="*/ 2147483647 w 1050"/>
                  <a:gd name="T107" fmla="*/ 2147483647 h 1056"/>
                  <a:gd name="T108" fmla="*/ 2147483647 w 1050"/>
                  <a:gd name="T109" fmla="*/ 2147483647 h 1056"/>
                  <a:gd name="T110" fmla="*/ 2147483647 w 1050"/>
                  <a:gd name="T111" fmla="*/ 2147483647 h 1056"/>
                  <a:gd name="T112" fmla="*/ 2147483647 w 1050"/>
                  <a:gd name="T113" fmla="*/ 2147483647 h 1056"/>
                  <a:gd name="T114" fmla="*/ 2147483647 w 1050"/>
                  <a:gd name="T115" fmla="*/ 2147483647 h 1056"/>
                  <a:gd name="T116" fmla="*/ 2147483647 w 1050"/>
                  <a:gd name="T117" fmla="*/ 2147483647 h 1056"/>
                  <a:gd name="T118" fmla="*/ 2147483647 w 1050"/>
                  <a:gd name="T119" fmla="*/ 2147483647 h 1056"/>
                  <a:gd name="T120" fmla="*/ 2147483647 w 1050"/>
                  <a:gd name="T121" fmla="*/ 2147483647 h 1056"/>
                  <a:gd name="T122" fmla="*/ 2147483647 w 1050"/>
                  <a:gd name="T123" fmla="*/ 2147483647 h 105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50"/>
                  <a:gd name="T187" fmla="*/ 0 h 1056"/>
                  <a:gd name="T188" fmla="*/ 1050 w 1050"/>
                  <a:gd name="T189" fmla="*/ 1056 h 105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50" h="1056">
                    <a:moveTo>
                      <a:pt x="1008" y="120"/>
                    </a:moveTo>
                    <a:lnTo>
                      <a:pt x="996" y="120"/>
                    </a:lnTo>
                    <a:lnTo>
                      <a:pt x="984" y="114"/>
                    </a:lnTo>
                    <a:lnTo>
                      <a:pt x="978" y="102"/>
                    </a:lnTo>
                    <a:lnTo>
                      <a:pt x="972" y="96"/>
                    </a:lnTo>
                    <a:lnTo>
                      <a:pt x="972" y="90"/>
                    </a:lnTo>
                    <a:lnTo>
                      <a:pt x="960" y="96"/>
                    </a:lnTo>
                    <a:lnTo>
                      <a:pt x="924" y="84"/>
                    </a:lnTo>
                    <a:lnTo>
                      <a:pt x="924" y="60"/>
                    </a:lnTo>
                    <a:lnTo>
                      <a:pt x="912" y="36"/>
                    </a:lnTo>
                    <a:lnTo>
                      <a:pt x="900" y="24"/>
                    </a:lnTo>
                    <a:lnTo>
                      <a:pt x="888" y="18"/>
                    </a:lnTo>
                    <a:lnTo>
                      <a:pt x="876" y="18"/>
                    </a:lnTo>
                    <a:lnTo>
                      <a:pt x="870" y="6"/>
                    </a:lnTo>
                    <a:lnTo>
                      <a:pt x="822" y="6"/>
                    </a:lnTo>
                    <a:lnTo>
                      <a:pt x="810" y="0"/>
                    </a:lnTo>
                    <a:lnTo>
                      <a:pt x="804" y="6"/>
                    </a:lnTo>
                    <a:lnTo>
                      <a:pt x="792" y="6"/>
                    </a:lnTo>
                    <a:lnTo>
                      <a:pt x="786" y="12"/>
                    </a:lnTo>
                    <a:lnTo>
                      <a:pt x="774" y="12"/>
                    </a:lnTo>
                    <a:lnTo>
                      <a:pt x="762" y="6"/>
                    </a:lnTo>
                    <a:lnTo>
                      <a:pt x="738" y="6"/>
                    </a:lnTo>
                    <a:lnTo>
                      <a:pt x="732" y="12"/>
                    </a:lnTo>
                    <a:lnTo>
                      <a:pt x="690" y="12"/>
                    </a:lnTo>
                    <a:lnTo>
                      <a:pt x="684" y="18"/>
                    </a:lnTo>
                    <a:lnTo>
                      <a:pt x="678" y="18"/>
                    </a:lnTo>
                    <a:lnTo>
                      <a:pt x="654" y="30"/>
                    </a:lnTo>
                    <a:lnTo>
                      <a:pt x="648" y="36"/>
                    </a:lnTo>
                    <a:lnTo>
                      <a:pt x="624" y="48"/>
                    </a:lnTo>
                    <a:lnTo>
                      <a:pt x="618" y="54"/>
                    </a:lnTo>
                    <a:lnTo>
                      <a:pt x="612" y="66"/>
                    </a:lnTo>
                    <a:lnTo>
                      <a:pt x="606" y="72"/>
                    </a:lnTo>
                    <a:lnTo>
                      <a:pt x="606" y="78"/>
                    </a:lnTo>
                    <a:lnTo>
                      <a:pt x="636" y="108"/>
                    </a:lnTo>
                    <a:lnTo>
                      <a:pt x="636" y="138"/>
                    </a:lnTo>
                    <a:lnTo>
                      <a:pt x="642" y="144"/>
                    </a:lnTo>
                    <a:lnTo>
                      <a:pt x="648" y="156"/>
                    </a:lnTo>
                    <a:lnTo>
                      <a:pt x="648" y="162"/>
                    </a:lnTo>
                    <a:lnTo>
                      <a:pt x="624" y="186"/>
                    </a:lnTo>
                    <a:lnTo>
                      <a:pt x="618" y="198"/>
                    </a:lnTo>
                    <a:lnTo>
                      <a:pt x="618" y="210"/>
                    </a:lnTo>
                    <a:lnTo>
                      <a:pt x="624" y="216"/>
                    </a:lnTo>
                    <a:lnTo>
                      <a:pt x="624" y="246"/>
                    </a:lnTo>
                    <a:lnTo>
                      <a:pt x="606" y="246"/>
                    </a:lnTo>
                    <a:lnTo>
                      <a:pt x="600" y="252"/>
                    </a:lnTo>
                    <a:lnTo>
                      <a:pt x="594" y="252"/>
                    </a:lnTo>
                    <a:lnTo>
                      <a:pt x="576" y="246"/>
                    </a:lnTo>
                    <a:lnTo>
                      <a:pt x="570" y="240"/>
                    </a:lnTo>
                    <a:lnTo>
                      <a:pt x="552" y="240"/>
                    </a:lnTo>
                    <a:lnTo>
                      <a:pt x="552" y="252"/>
                    </a:lnTo>
                    <a:lnTo>
                      <a:pt x="564" y="264"/>
                    </a:lnTo>
                    <a:lnTo>
                      <a:pt x="576" y="270"/>
                    </a:lnTo>
                    <a:lnTo>
                      <a:pt x="576" y="276"/>
                    </a:lnTo>
                    <a:lnTo>
                      <a:pt x="582" y="282"/>
                    </a:lnTo>
                    <a:lnTo>
                      <a:pt x="582" y="288"/>
                    </a:lnTo>
                    <a:lnTo>
                      <a:pt x="594" y="294"/>
                    </a:lnTo>
                    <a:lnTo>
                      <a:pt x="600" y="294"/>
                    </a:lnTo>
                    <a:lnTo>
                      <a:pt x="570" y="312"/>
                    </a:lnTo>
                    <a:lnTo>
                      <a:pt x="552" y="312"/>
                    </a:lnTo>
                    <a:lnTo>
                      <a:pt x="546" y="318"/>
                    </a:lnTo>
                    <a:lnTo>
                      <a:pt x="546" y="354"/>
                    </a:lnTo>
                    <a:lnTo>
                      <a:pt x="540" y="354"/>
                    </a:lnTo>
                    <a:lnTo>
                      <a:pt x="534" y="360"/>
                    </a:lnTo>
                    <a:lnTo>
                      <a:pt x="534" y="378"/>
                    </a:lnTo>
                    <a:lnTo>
                      <a:pt x="540" y="390"/>
                    </a:lnTo>
                    <a:lnTo>
                      <a:pt x="540" y="402"/>
                    </a:lnTo>
                    <a:lnTo>
                      <a:pt x="546" y="408"/>
                    </a:lnTo>
                    <a:lnTo>
                      <a:pt x="546" y="414"/>
                    </a:lnTo>
                    <a:lnTo>
                      <a:pt x="540" y="420"/>
                    </a:lnTo>
                    <a:lnTo>
                      <a:pt x="534" y="432"/>
                    </a:lnTo>
                    <a:lnTo>
                      <a:pt x="522" y="438"/>
                    </a:lnTo>
                    <a:lnTo>
                      <a:pt x="510" y="438"/>
                    </a:lnTo>
                    <a:lnTo>
                      <a:pt x="504" y="432"/>
                    </a:lnTo>
                    <a:lnTo>
                      <a:pt x="504" y="420"/>
                    </a:lnTo>
                    <a:lnTo>
                      <a:pt x="474" y="420"/>
                    </a:lnTo>
                    <a:lnTo>
                      <a:pt x="462" y="426"/>
                    </a:lnTo>
                    <a:lnTo>
                      <a:pt x="456" y="432"/>
                    </a:lnTo>
                    <a:lnTo>
                      <a:pt x="444" y="438"/>
                    </a:lnTo>
                    <a:lnTo>
                      <a:pt x="438" y="438"/>
                    </a:lnTo>
                    <a:lnTo>
                      <a:pt x="432" y="444"/>
                    </a:lnTo>
                    <a:lnTo>
                      <a:pt x="432" y="450"/>
                    </a:lnTo>
                    <a:lnTo>
                      <a:pt x="438" y="450"/>
                    </a:lnTo>
                    <a:lnTo>
                      <a:pt x="444" y="456"/>
                    </a:lnTo>
                    <a:lnTo>
                      <a:pt x="444" y="462"/>
                    </a:lnTo>
                    <a:lnTo>
                      <a:pt x="438" y="468"/>
                    </a:lnTo>
                    <a:lnTo>
                      <a:pt x="396" y="468"/>
                    </a:lnTo>
                    <a:lnTo>
                      <a:pt x="396" y="456"/>
                    </a:lnTo>
                    <a:lnTo>
                      <a:pt x="378" y="456"/>
                    </a:lnTo>
                    <a:lnTo>
                      <a:pt x="372" y="468"/>
                    </a:lnTo>
                    <a:lnTo>
                      <a:pt x="360" y="474"/>
                    </a:lnTo>
                    <a:lnTo>
                      <a:pt x="354" y="486"/>
                    </a:lnTo>
                    <a:lnTo>
                      <a:pt x="354" y="504"/>
                    </a:lnTo>
                    <a:lnTo>
                      <a:pt x="360" y="516"/>
                    </a:lnTo>
                    <a:lnTo>
                      <a:pt x="360" y="534"/>
                    </a:lnTo>
                    <a:lnTo>
                      <a:pt x="366" y="540"/>
                    </a:lnTo>
                    <a:lnTo>
                      <a:pt x="366" y="570"/>
                    </a:lnTo>
                    <a:lnTo>
                      <a:pt x="360" y="576"/>
                    </a:lnTo>
                    <a:lnTo>
                      <a:pt x="354" y="576"/>
                    </a:lnTo>
                    <a:lnTo>
                      <a:pt x="306" y="600"/>
                    </a:lnTo>
                    <a:lnTo>
                      <a:pt x="276" y="600"/>
                    </a:lnTo>
                    <a:lnTo>
                      <a:pt x="258" y="606"/>
                    </a:lnTo>
                    <a:lnTo>
                      <a:pt x="234" y="606"/>
                    </a:lnTo>
                    <a:lnTo>
                      <a:pt x="228" y="612"/>
                    </a:lnTo>
                    <a:lnTo>
                      <a:pt x="204" y="612"/>
                    </a:lnTo>
                    <a:lnTo>
                      <a:pt x="204" y="606"/>
                    </a:lnTo>
                    <a:lnTo>
                      <a:pt x="150" y="606"/>
                    </a:lnTo>
                    <a:lnTo>
                      <a:pt x="144" y="612"/>
                    </a:lnTo>
                    <a:lnTo>
                      <a:pt x="138" y="612"/>
                    </a:lnTo>
                    <a:lnTo>
                      <a:pt x="120" y="618"/>
                    </a:lnTo>
                    <a:lnTo>
                      <a:pt x="102" y="618"/>
                    </a:lnTo>
                    <a:lnTo>
                      <a:pt x="78" y="606"/>
                    </a:lnTo>
                    <a:lnTo>
                      <a:pt x="60" y="600"/>
                    </a:lnTo>
                    <a:lnTo>
                      <a:pt x="42" y="588"/>
                    </a:lnTo>
                    <a:lnTo>
                      <a:pt x="30" y="582"/>
                    </a:lnTo>
                    <a:lnTo>
                      <a:pt x="0" y="582"/>
                    </a:lnTo>
                    <a:lnTo>
                      <a:pt x="24" y="606"/>
                    </a:lnTo>
                    <a:lnTo>
                      <a:pt x="30" y="618"/>
                    </a:lnTo>
                    <a:lnTo>
                      <a:pt x="36" y="624"/>
                    </a:lnTo>
                    <a:lnTo>
                      <a:pt x="48" y="642"/>
                    </a:lnTo>
                    <a:lnTo>
                      <a:pt x="60" y="654"/>
                    </a:lnTo>
                    <a:lnTo>
                      <a:pt x="66" y="672"/>
                    </a:lnTo>
                    <a:lnTo>
                      <a:pt x="78" y="690"/>
                    </a:lnTo>
                    <a:lnTo>
                      <a:pt x="84" y="696"/>
                    </a:lnTo>
                    <a:lnTo>
                      <a:pt x="102" y="696"/>
                    </a:lnTo>
                    <a:lnTo>
                      <a:pt x="114" y="690"/>
                    </a:lnTo>
                    <a:lnTo>
                      <a:pt x="126" y="708"/>
                    </a:lnTo>
                    <a:lnTo>
                      <a:pt x="150" y="708"/>
                    </a:lnTo>
                    <a:lnTo>
                      <a:pt x="144" y="738"/>
                    </a:lnTo>
                    <a:lnTo>
                      <a:pt x="150" y="738"/>
                    </a:lnTo>
                    <a:lnTo>
                      <a:pt x="150" y="762"/>
                    </a:lnTo>
                    <a:lnTo>
                      <a:pt x="156" y="774"/>
                    </a:lnTo>
                    <a:lnTo>
                      <a:pt x="156" y="786"/>
                    </a:lnTo>
                    <a:lnTo>
                      <a:pt x="174" y="786"/>
                    </a:lnTo>
                    <a:lnTo>
                      <a:pt x="180" y="792"/>
                    </a:lnTo>
                    <a:lnTo>
                      <a:pt x="186" y="804"/>
                    </a:lnTo>
                    <a:lnTo>
                      <a:pt x="192" y="822"/>
                    </a:lnTo>
                    <a:lnTo>
                      <a:pt x="192" y="834"/>
                    </a:lnTo>
                    <a:lnTo>
                      <a:pt x="186" y="840"/>
                    </a:lnTo>
                    <a:lnTo>
                      <a:pt x="180" y="840"/>
                    </a:lnTo>
                    <a:lnTo>
                      <a:pt x="180" y="834"/>
                    </a:lnTo>
                    <a:lnTo>
                      <a:pt x="150" y="834"/>
                    </a:lnTo>
                    <a:lnTo>
                      <a:pt x="138" y="840"/>
                    </a:lnTo>
                    <a:lnTo>
                      <a:pt x="132" y="846"/>
                    </a:lnTo>
                    <a:lnTo>
                      <a:pt x="132" y="852"/>
                    </a:lnTo>
                    <a:lnTo>
                      <a:pt x="126" y="852"/>
                    </a:lnTo>
                    <a:lnTo>
                      <a:pt x="126" y="858"/>
                    </a:lnTo>
                    <a:lnTo>
                      <a:pt x="120" y="864"/>
                    </a:lnTo>
                    <a:lnTo>
                      <a:pt x="108" y="864"/>
                    </a:lnTo>
                    <a:lnTo>
                      <a:pt x="102" y="882"/>
                    </a:lnTo>
                    <a:lnTo>
                      <a:pt x="96" y="888"/>
                    </a:lnTo>
                    <a:lnTo>
                      <a:pt x="96" y="894"/>
                    </a:lnTo>
                    <a:lnTo>
                      <a:pt x="84" y="906"/>
                    </a:lnTo>
                    <a:lnTo>
                      <a:pt x="84" y="936"/>
                    </a:lnTo>
                    <a:lnTo>
                      <a:pt x="90" y="948"/>
                    </a:lnTo>
                    <a:lnTo>
                      <a:pt x="90" y="954"/>
                    </a:lnTo>
                    <a:lnTo>
                      <a:pt x="96" y="948"/>
                    </a:lnTo>
                    <a:lnTo>
                      <a:pt x="108" y="948"/>
                    </a:lnTo>
                    <a:lnTo>
                      <a:pt x="114" y="942"/>
                    </a:lnTo>
                    <a:lnTo>
                      <a:pt x="120" y="942"/>
                    </a:lnTo>
                    <a:lnTo>
                      <a:pt x="126" y="948"/>
                    </a:lnTo>
                    <a:lnTo>
                      <a:pt x="138" y="948"/>
                    </a:lnTo>
                    <a:lnTo>
                      <a:pt x="150" y="954"/>
                    </a:lnTo>
                    <a:lnTo>
                      <a:pt x="174" y="954"/>
                    </a:lnTo>
                    <a:lnTo>
                      <a:pt x="210" y="936"/>
                    </a:lnTo>
                    <a:lnTo>
                      <a:pt x="216" y="930"/>
                    </a:lnTo>
                    <a:lnTo>
                      <a:pt x="222" y="930"/>
                    </a:lnTo>
                    <a:lnTo>
                      <a:pt x="234" y="936"/>
                    </a:lnTo>
                    <a:lnTo>
                      <a:pt x="276" y="936"/>
                    </a:lnTo>
                    <a:lnTo>
                      <a:pt x="288" y="930"/>
                    </a:lnTo>
                    <a:lnTo>
                      <a:pt x="300" y="930"/>
                    </a:lnTo>
                    <a:lnTo>
                      <a:pt x="306" y="924"/>
                    </a:lnTo>
                    <a:lnTo>
                      <a:pt x="312" y="924"/>
                    </a:lnTo>
                    <a:lnTo>
                      <a:pt x="348" y="930"/>
                    </a:lnTo>
                    <a:lnTo>
                      <a:pt x="354" y="924"/>
                    </a:lnTo>
                    <a:lnTo>
                      <a:pt x="366" y="918"/>
                    </a:lnTo>
                    <a:lnTo>
                      <a:pt x="372" y="912"/>
                    </a:lnTo>
                    <a:lnTo>
                      <a:pt x="384" y="912"/>
                    </a:lnTo>
                    <a:lnTo>
                      <a:pt x="396" y="918"/>
                    </a:lnTo>
                    <a:lnTo>
                      <a:pt x="408" y="930"/>
                    </a:lnTo>
                    <a:lnTo>
                      <a:pt x="432" y="978"/>
                    </a:lnTo>
                    <a:lnTo>
                      <a:pt x="444" y="984"/>
                    </a:lnTo>
                    <a:lnTo>
                      <a:pt x="450" y="990"/>
                    </a:lnTo>
                    <a:lnTo>
                      <a:pt x="468" y="996"/>
                    </a:lnTo>
                    <a:lnTo>
                      <a:pt x="486" y="996"/>
                    </a:lnTo>
                    <a:lnTo>
                      <a:pt x="522" y="1008"/>
                    </a:lnTo>
                    <a:lnTo>
                      <a:pt x="540" y="1044"/>
                    </a:lnTo>
                    <a:lnTo>
                      <a:pt x="552" y="1056"/>
                    </a:lnTo>
                    <a:lnTo>
                      <a:pt x="570" y="1056"/>
                    </a:lnTo>
                    <a:lnTo>
                      <a:pt x="588" y="1050"/>
                    </a:lnTo>
                    <a:lnTo>
                      <a:pt x="582" y="1044"/>
                    </a:lnTo>
                    <a:lnTo>
                      <a:pt x="582" y="1032"/>
                    </a:lnTo>
                    <a:lnTo>
                      <a:pt x="594" y="1020"/>
                    </a:lnTo>
                    <a:lnTo>
                      <a:pt x="606" y="1020"/>
                    </a:lnTo>
                    <a:lnTo>
                      <a:pt x="618" y="1026"/>
                    </a:lnTo>
                    <a:lnTo>
                      <a:pt x="624" y="1032"/>
                    </a:lnTo>
                    <a:lnTo>
                      <a:pt x="648" y="1020"/>
                    </a:lnTo>
                    <a:lnTo>
                      <a:pt x="648" y="1026"/>
                    </a:lnTo>
                    <a:lnTo>
                      <a:pt x="654" y="1032"/>
                    </a:lnTo>
                    <a:lnTo>
                      <a:pt x="678" y="1032"/>
                    </a:lnTo>
                    <a:lnTo>
                      <a:pt x="690" y="1020"/>
                    </a:lnTo>
                    <a:lnTo>
                      <a:pt x="702" y="1014"/>
                    </a:lnTo>
                    <a:lnTo>
                      <a:pt x="708" y="1014"/>
                    </a:lnTo>
                    <a:lnTo>
                      <a:pt x="708" y="1026"/>
                    </a:lnTo>
                    <a:lnTo>
                      <a:pt x="714" y="1032"/>
                    </a:lnTo>
                    <a:lnTo>
                      <a:pt x="732" y="1032"/>
                    </a:lnTo>
                    <a:lnTo>
                      <a:pt x="738" y="1026"/>
                    </a:lnTo>
                    <a:lnTo>
                      <a:pt x="750" y="1020"/>
                    </a:lnTo>
                    <a:lnTo>
                      <a:pt x="750" y="996"/>
                    </a:lnTo>
                    <a:lnTo>
                      <a:pt x="744" y="990"/>
                    </a:lnTo>
                    <a:lnTo>
                      <a:pt x="738" y="978"/>
                    </a:lnTo>
                    <a:lnTo>
                      <a:pt x="714" y="936"/>
                    </a:lnTo>
                    <a:lnTo>
                      <a:pt x="714" y="912"/>
                    </a:lnTo>
                    <a:lnTo>
                      <a:pt x="690" y="912"/>
                    </a:lnTo>
                    <a:lnTo>
                      <a:pt x="678" y="900"/>
                    </a:lnTo>
                    <a:lnTo>
                      <a:pt x="672" y="888"/>
                    </a:lnTo>
                    <a:lnTo>
                      <a:pt x="666" y="882"/>
                    </a:lnTo>
                    <a:lnTo>
                      <a:pt x="672" y="852"/>
                    </a:lnTo>
                    <a:lnTo>
                      <a:pt x="672" y="834"/>
                    </a:lnTo>
                    <a:lnTo>
                      <a:pt x="642" y="840"/>
                    </a:lnTo>
                    <a:lnTo>
                      <a:pt x="636" y="840"/>
                    </a:lnTo>
                    <a:lnTo>
                      <a:pt x="624" y="834"/>
                    </a:lnTo>
                    <a:lnTo>
                      <a:pt x="618" y="828"/>
                    </a:lnTo>
                    <a:lnTo>
                      <a:pt x="618" y="804"/>
                    </a:lnTo>
                    <a:lnTo>
                      <a:pt x="624" y="792"/>
                    </a:lnTo>
                    <a:lnTo>
                      <a:pt x="636" y="780"/>
                    </a:lnTo>
                    <a:lnTo>
                      <a:pt x="642" y="768"/>
                    </a:lnTo>
                    <a:lnTo>
                      <a:pt x="648" y="762"/>
                    </a:lnTo>
                    <a:lnTo>
                      <a:pt x="654" y="750"/>
                    </a:lnTo>
                    <a:lnTo>
                      <a:pt x="654" y="744"/>
                    </a:lnTo>
                    <a:lnTo>
                      <a:pt x="666" y="732"/>
                    </a:lnTo>
                    <a:lnTo>
                      <a:pt x="678" y="726"/>
                    </a:lnTo>
                    <a:lnTo>
                      <a:pt x="684" y="726"/>
                    </a:lnTo>
                    <a:lnTo>
                      <a:pt x="690" y="732"/>
                    </a:lnTo>
                    <a:lnTo>
                      <a:pt x="690" y="744"/>
                    </a:lnTo>
                    <a:lnTo>
                      <a:pt x="696" y="750"/>
                    </a:lnTo>
                    <a:lnTo>
                      <a:pt x="702" y="750"/>
                    </a:lnTo>
                    <a:lnTo>
                      <a:pt x="726" y="738"/>
                    </a:lnTo>
                    <a:lnTo>
                      <a:pt x="732" y="732"/>
                    </a:lnTo>
                    <a:lnTo>
                      <a:pt x="738" y="738"/>
                    </a:lnTo>
                    <a:lnTo>
                      <a:pt x="756" y="738"/>
                    </a:lnTo>
                    <a:lnTo>
                      <a:pt x="762" y="732"/>
                    </a:lnTo>
                    <a:lnTo>
                      <a:pt x="768" y="720"/>
                    </a:lnTo>
                    <a:lnTo>
                      <a:pt x="774" y="714"/>
                    </a:lnTo>
                    <a:lnTo>
                      <a:pt x="774" y="708"/>
                    </a:lnTo>
                    <a:lnTo>
                      <a:pt x="792" y="696"/>
                    </a:lnTo>
                    <a:lnTo>
                      <a:pt x="792" y="678"/>
                    </a:lnTo>
                    <a:lnTo>
                      <a:pt x="798" y="672"/>
                    </a:lnTo>
                    <a:lnTo>
                      <a:pt x="798" y="666"/>
                    </a:lnTo>
                    <a:lnTo>
                      <a:pt x="804" y="660"/>
                    </a:lnTo>
                    <a:lnTo>
                      <a:pt x="828" y="648"/>
                    </a:lnTo>
                    <a:lnTo>
                      <a:pt x="840" y="636"/>
                    </a:lnTo>
                    <a:lnTo>
                      <a:pt x="846" y="618"/>
                    </a:lnTo>
                    <a:lnTo>
                      <a:pt x="846" y="606"/>
                    </a:lnTo>
                    <a:lnTo>
                      <a:pt x="852" y="588"/>
                    </a:lnTo>
                    <a:lnTo>
                      <a:pt x="852" y="576"/>
                    </a:lnTo>
                    <a:lnTo>
                      <a:pt x="858" y="570"/>
                    </a:lnTo>
                    <a:lnTo>
                      <a:pt x="870" y="564"/>
                    </a:lnTo>
                    <a:lnTo>
                      <a:pt x="876" y="558"/>
                    </a:lnTo>
                    <a:lnTo>
                      <a:pt x="888" y="558"/>
                    </a:lnTo>
                    <a:lnTo>
                      <a:pt x="870" y="534"/>
                    </a:lnTo>
                    <a:lnTo>
                      <a:pt x="894" y="498"/>
                    </a:lnTo>
                    <a:lnTo>
                      <a:pt x="924" y="480"/>
                    </a:lnTo>
                    <a:lnTo>
                      <a:pt x="924" y="474"/>
                    </a:lnTo>
                    <a:lnTo>
                      <a:pt x="912" y="462"/>
                    </a:lnTo>
                    <a:lnTo>
                      <a:pt x="906" y="450"/>
                    </a:lnTo>
                    <a:lnTo>
                      <a:pt x="906" y="414"/>
                    </a:lnTo>
                    <a:lnTo>
                      <a:pt x="912" y="408"/>
                    </a:lnTo>
                    <a:lnTo>
                      <a:pt x="924" y="408"/>
                    </a:lnTo>
                    <a:lnTo>
                      <a:pt x="948" y="396"/>
                    </a:lnTo>
                    <a:lnTo>
                      <a:pt x="954" y="390"/>
                    </a:lnTo>
                    <a:lnTo>
                      <a:pt x="954" y="384"/>
                    </a:lnTo>
                    <a:lnTo>
                      <a:pt x="948" y="378"/>
                    </a:lnTo>
                    <a:lnTo>
                      <a:pt x="936" y="372"/>
                    </a:lnTo>
                    <a:lnTo>
                      <a:pt x="900" y="372"/>
                    </a:lnTo>
                    <a:lnTo>
                      <a:pt x="894" y="336"/>
                    </a:lnTo>
                    <a:lnTo>
                      <a:pt x="876" y="336"/>
                    </a:lnTo>
                    <a:lnTo>
                      <a:pt x="864" y="318"/>
                    </a:lnTo>
                    <a:lnTo>
                      <a:pt x="846" y="318"/>
                    </a:lnTo>
                    <a:lnTo>
                      <a:pt x="846" y="306"/>
                    </a:lnTo>
                    <a:lnTo>
                      <a:pt x="852" y="294"/>
                    </a:lnTo>
                    <a:lnTo>
                      <a:pt x="852" y="288"/>
                    </a:lnTo>
                    <a:lnTo>
                      <a:pt x="846" y="288"/>
                    </a:lnTo>
                    <a:lnTo>
                      <a:pt x="834" y="276"/>
                    </a:lnTo>
                    <a:lnTo>
                      <a:pt x="834" y="270"/>
                    </a:lnTo>
                    <a:lnTo>
                      <a:pt x="840" y="264"/>
                    </a:lnTo>
                    <a:lnTo>
                      <a:pt x="846" y="252"/>
                    </a:lnTo>
                    <a:lnTo>
                      <a:pt x="852" y="246"/>
                    </a:lnTo>
                    <a:lnTo>
                      <a:pt x="822" y="240"/>
                    </a:lnTo>
                    <a:lnTo>
                      <a:pt x="828" y="228"/>
                    </a:lnTo>
                    <a:lnTo>
                      <a:pt x="804" y="210"/>
                    </a:lnTo>
                    <a:lnTo>
                      <a:pt x="804" y="204"/>
                    </a:lnTo>
                    <a:lnTo>
                      <a:pt x="810" y="192"/>
                    </a:lnTo>
                    <a:lnTo>
                      <a:pt x="834" y="180"/>
                    </a:lnTo>
                    <a:lnTo>
                      <a:pt x="876" y="180"/>
                    </a:lnTo>
                    <a:lnTo>
                      <a:pt x="894" y="186"/>
                    </a:lnTo>
                    <a:lnTo>
                      <a:pt x="912" y="186"/>
                    </a:lnTo>
                    <a:lnTo>
                      <a:pt x="918" y="192"/>
                    </a:lnTo>
                    <a:lnTo>
                      <a:pt x="918" y="204"/>
                    </a:lnTo>
                    <a:lnTo>
                      <a:pt x="930" y="204"/>
                    </a:lnTo>
                    <a:lnTo>
                      <a:pt x="942" y="198"/>
                    </a:lnTo>
                    <a:lnTo>
                      <a:pt x="948" y="192"/>
                    </a:lnTo>
                    <a:lnTo>
                      <a:pt x="960" y="186"/>
                    </a:lnTo>
                    <a:lnTo>
                      <a:pt x="966" y="180"/>
                    </a:lnTo>
                    <a:lnTo>
                      <a:pt x="972" y="186"/>
                    </a:lnTo>
                    <a:lnTo>
                      <a:pt x="978" y="180"/>
                    </a:lnTo>
                    <a:lnTo>
                      <a:pt x="1002" y="180"/>
                    </a:lnTo>
                    <a:lnTo>
                      <a:pt x="1002" y="162"/>
                    </a:lnTo>
                    <a:lnTo>
                      <a:pt x="1026" y="156"/>
                    </a:lnTo>
                    <a:lnTo>
                      <a:pt x="1050" y="120"/>
                    </a:lnTo>
                    <a:lnTo>
                      <a:pt x="1008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4" name="Nepal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437313" y="3089276"/>
                <a:ext cx="236538" cy="133350"/>
              </a:xfrm>
              <a:custGeom>
                <a:avLst/>
                <a:gdLst>
                  <a:gd name="T0" fmla="*/ 2147483647 w 588"/>
                  <a:gd name="T1" fmla="*/ 2147483647 h 330"/>
                  <a:gd name="T2" fmla="*/ 2147483647 w 588"/>
                  <a:gd name="T3" fmla="*/ 2147483647 h 330"/>
                  <a:gd name="T4" fmla="*/ 2147483647 w 588"/>
                  <a:gd name="T5" fmla="*/ 2147483647 h 330"/>
                  <a:gd name="T6" fmla="*/ 2147483647 w 588"/>
                  <a:gd name="T7" fmla="*/ 2147483647 h 330"/>
                  <a:gd name="T8" fmla="*/ 2147483647 w 588"/>
                  <a:gd name="T9" fmla="*/ 2147483647 h 330"/>
                  <a:gd name="T10" fmla="*/ 2147483647 w 588"/>
                  <a:gd name="T11" fmla="*/ 2147483647 h 330"/>
                  <a:gd name="T12" fmla="*/ 2147483647 w 588"/>
                  <a:gd name="T13" fmla="*/ 2147483647 h 330"/>
                  <a:gd name="T14" fmla="*/ 2147483647 w 588"/>
                  <a:gd name="T15" fmla="*/ 2147483647 h 330"/>
                  <a:gd name="T16" fmla="*/ 2147483647 w 588"/>
                  <a:gd name="T17" fmla="*/ 2147483647 h 330"/>
                  <a:gd name="T18" fmla="*/ 2147483647 w 588"/>
                  <a:gd name="T19" fmla="*/ 2147483647 h 330"/>
                  <a:gd name="T20" fmla="*/ 2147483647 w 588"/>
                  <a:gd name="T21" fmla="*/ 2147483647 h 330"/>
                  <a:gd name="T22" fmla="*/ 2147483647 w 588"/>
                  <a:gd name="T23" fmla="*/ 2147483647 h 330"/>
                  <a:gd name="T24" fmla="*/ 2147483647 w 588"/>
                  <a:gd name="T25" fmla="*/ 2147483647 h 330"/>
                  <a:gd name="T26" fmla="*/ 2147483647 w 588"/>
                  <a:gd name="T27" fmla="*/ 2147483647 h 330"/>
                  <a:gd name="T28" fmla="*/ 2147483647 w 588"/>
                  <a:gd name="T29" fmla="*/ 2147483647 h 330"/>
                  <a:gd name="T30" fmla="*/ 2147483647 w 588"/>
                  <a:gd name="T31" fmla="*/ 2147483647 h 330"/>
                  <a:gd name="T32" fmla="*/ 2147483647 w 588"/>
                  <a:gd name="T33" fmla="*/ 2147483647 h 330"/>
                  <a:gd name="T34" fmla="*/ 2147483647 w 588"/>
                  <a:gd name="T35" fmla="*/ 2147483647 h 330"/>
                  <a:gd name="T36" fmla="*/ 2147483647 w 588"/>
                  <a:gd name="T37" fmla="*/ 2147483647 h 330"/>
                  <a:gd name="T38" fmla="*/ 2147483647 w 588"/>
                  <a:gd name="T39" fmla="*/ 2147483647 h 330"/>
                  <a:gd name="T40" fmla="*/ 2147483647 w 588"/>
                  <a:gd name="T41" fmla="*/ 2147483647 h 330"/>
                  <a:gd name="T42" fmla="*/ 2147483647 w 588"/>
                  <a:gd name="T43" fmla="*/ 2147483647 h 330"/>
                  <a:gd name="T44" fmla="*/ 2147483647 w 588"/>
                  <a:gd name="T45" fmla="*/ 2147483647 h 330"/>
                  <a:gd name="T46" fmla="*/ 2147483647 w 588"/>
                  <a:gd name="T47" fmla="*/ 2147483647 h 330"/>
                  <a:gd name="T48" fmla="*/ 2147483647 w 588"/>
                  <a:gd name="T49" fmla="*/ 2147483647 h 330"/>
                  <a:gd name="T50" fmla="*/ 2147483647 w 588"/>
                  <a:gd name="T51" fmla="*/ 2147483647 h 330"/>
                  <a:gd name="T52" fmla="*/ 2147483647 w 588"/>
                  <a:gd name="T53" fmla="*/ 2147483647 h 330"/>
                  <a:gd name="T54" fmla="*/ 2147483647 w 588"/>
                  <a:gd name="T55" fmla="*/ 2147483647 h 330"/>
                  <a:gd name="T56" fmla="*/ 2147483647 w 588"/>
                  <a:gd name="T57" fmla="*/ 2147483647 h 330"/>
                  <a:gd name="T58" fmla="*/ 2147483647 w 588"/>
                  <a:gd name="T59" fmla="*/ 2147483647 h 330"/>
                  <a:gd name="T60" fmla="*/ 2147483647 w 588"/>
                  <a:gd name="T61" fmla="*/ 2147483647 h 330"/>
                  <a:gd name="T62" fmla="*/ 2147483647 w 588"/>
                  <a:gd name="T63" fmla="*/ 2147483647 h 330"/>
                  <a:gd name="T64" fmla="*/ 2147483647 w 588"/>
                  <a:gd name="T65" fmla="*/ 2147483647 h 330"/>
                  <a:gd name="T66" fmla="*/ 2147483647 w 588"/>
                  <a:gd name="T67" fmla="*/ 2147483647 h 330"/>
                  <a:gd name="T68" fmla="*/ 2147483647 w 588"/>
                  <a:gd name="T69" fmla="*/ 2147483647 h 330"/>
                  <a:gd name="T70" fmla="*/ 2147483647 w 588"/>
                  <a:gd name="T71" fmla="*/ 0 h 330"/>
                  <a:gd name="T72" fmla="*/ 2147483647 w 588"/>
                  <a:gd name="T73" fmla="*/ 2147483647 h 330"/>
                  <a:gd name="T74" fmla="*/ 2147483647 w 588"/>
                  <a:gd name="T75" fmla="*/ 2147483647 h 330"/>
                  <a:gd name="T76" fmla="*/ 2147483647 w 588"/>
                  <a:gd name="T77" fmla="*/ 2147483647 h 330"/>
                  <a:gd name="T78" fmla="*/ 2147483647 w 588"/>
                  <a:gd name="T79" fmla="*/ 2147483647 h 330"/>
                  <a:gd name="T80" fmla="*/ 2147483647 w 588"/>
                  <a:gd name="T81" fmla="*/ 2147483647 h 330"/>
                  <a:gd name="T82" fmla="*/ 2147483647 w 588"/>
                  <a:gd name="T83" fmla="*/ 2147483647 h 330"/>
                  <a:gd name="T84" fmla="*/ 0 w 588"/>
                  <a:gd name="T85" fmla="*/ 2147483647 h 330"/>
                  <a:gd name="T86" fmla="*/ 2147483647 w 588"/>
                  <a:gd name="T87" fmla="*/ 2147483647 h 330"/>
                  <a:gd name="T88" fmla="*/ 2147483647 w 588"/>
                  <a:gd name="T89" fmla="*/ 2147483647 h 330"/>
                  <a:gd name="T90" fmla="*/ 2147483647 w 588"/>
                  <a:gd name="T91" fmla="*/ 2147483647 h 330"/>
                  <a:gd name="T92" fmla="*/ 2147483647 w 588"/>
                  <a:gd name="T93" fmla="*/ 2147483647 h 330"/>
                  <a:gd name="T94" fmla="*/ 2147483647 w 588"/>
                  <a:gd name="T95" fmla="*/ 2147483647 h 330"/>
                  <a:gd name="T96" fmla="*/ 2147483647 w 588"/>
                  <a:gd name="T97" fmla="*/ 2147483647 h 330"/>
                  <a:gd name="T98" fmla="*/ 2147483647 w 588"/>
                  <a:gd name="T99" fmla="*/ 2147483647 h 330"/>
                  <a:gd name="T100" fmla="*/ 2147483647 w 588"/>
                  <a:gd name="T101" fmla="*/ 2147483647 h 330"/>
                  <a:gd name="T102" fmla="*/ 2147483647 w 588"/>
                  <a:gd name="T103" fmla="*/ 2147483647 h 330"/>
                  <a:gd name="T104" fmla="*/ 2147483647 w 588"/>
                  <a:gd name="T105" fmla="*/ 2147483647 h 330"/>
                  <a:gd name="T106" fmla="*/ 2147483647 w 588"/>
                  <a:gd name="T107" fmla="*/ 2147483647 h 330"/>
                  <a:gd name="T108" fmla="*/ 2147483647 w 588"/>
                  <a:gd name="T109" fmla="*/ 2147483647 h 33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88"/>
                  <a:gd name="T166" fmla="*/ 0 h 330"/>
                  <a:gd name="T167" fmla="*/ 588 w 588"/>
                  <a:gd name="T168" fmla="*/ 330 h 33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88" h="330">
                    <a:moveTo>
                      <a:pt x="294" y="234"/>
                    </a:moveTo>
                    <a:lnTo>
                      <a:pt x="306" y="246"/>
                    </a:lnTo>
                    <a:lnTo>
                      <a:pt x="306" y="252"/>
                    </a:lnTo>
                    <a:lnTo>
                      <a:pt x="330" y="252"/>
                    </a:lnTo>
                    <a:lnTo>
                      <a:pt x="384" y="306"/>
                    </a:lnTo>
                    <a:lnTo>
                      <a:pt x="402" y="294"/>
                    </a:lnTo>
                    <a:lnTo>
                      <a:pt x="432" y="312"/>
                    </a:lnTo>
                    <a:lnTo>
                      <a:pt x="438" y="306"/>
                    </a:lnTo>
                    <a:lnTo>
                      <a:pt x="456" y="306"/>
                    </a:lnTo>
                    <a:lnTo>
                      <a:pt x="474" y="312"/>
                    </a:lnTo>
                    <a:lnTo>
                      <a:pt x="486" y="318"/>
                    </a:lnTo>
                    <a:lnTo>
                      <a:pt x="492" y="330"/>
                    </a:lnTo>
                    <a:lnTo>
                      <a:pt x="498" y="318"/>
                    </a:lnTo>
                    <a:lnTo>
                      <a:pt x="510" y="312"/>
                    </a:lnTo>
                    <a:lnTo>
                      <a:pt x="516" y="312"/>
                    </a:lnTo>
                    <a:lnTo>
                      <a:pt x="522" y="318"/>
                    </a:lnTo>
                    <a:lnTo>
                      <a:pt x="522" y="330"/>
                    </a:lnTo>
                    <a:lnTo>
                      <a:pt x="588" y="330"/>
                    </a:lnTo>
                    <a:lnTo>
                      <a:pt x="588" y="294"/>
                    </a:lnTo>
                    <a:lnTo>
                      <a:pt x="576" y="270"/>
                    </a:lnTo>
                    <a:lnTo>
                      <a:pt x="576" y="222"/>
                    </a:lnTo>
                    <a:lnTo>
                      <a:pt x="564" y="204"/>
                    </a:lnTo>
                    <a:lnTo>
                      <a:pt x="540" y="216"/>
                    </a:lnTo>
                    <a:lnTo>
                      <a:pt x="522" y="216"/>
                    </a:lnTo>
                    <a:lnTo>
                      <a:pt x="498" y="204"/>
                    </a:lnTo>
                    <a:lnTo>
                      <a:pt x="480" y="198"/>
                    </a:lnTo>
                    <a:lnTo>
                      <a:pt x="474" y="192"/>
                    </a:lnTo>
                    <a:lnTo>
                      <a:pt x="462" y="186"/>
                    </a:lnTo>
                    <a:lnTo>
                      <a:pt x="462" y="192"/>
                    </a:lnTo>
                    <a:lnTo>
                      <a:pt x="456" y="198"/>
                    </a:lnTo>
                    <a:lnTo>
                      <a:pt x="438" y="198"/>
                    </a:lnTo>
                    <a:lnTo>
                      <a:pt x="432" y="192"/>
                    </a:lnTo>
                    <a:lnTo>
                      <a:pt x="432" y="180"/>
                    </a:lnTo>
                    <a:lnTo>
                      <a:pt x="432" y="186"/>
                    </a:lnTo>
                    <a:lnTo>
                      <a:pt x="420" y="198"/>
                    </a:lnTo>
                    <a:lnTo>
                      <a:pt x="408" y="198"/>
                    </a:lnTo>
                    <a:lnTo>
                      <a:pt x="402" y="192"/>
                    </a:lnTo>
                    <a:lnTo>
                      <a:pt x="402" y="174"/>
                    </a:lnTo>
                    <a:lnTo>
                      <a:pt x="396" y="174"/>
                    </a:lnTo>
                    <a:lnTo>
                      <a:pt x="390" y="180"/>
                    </a:lnTo>
                    <a:lnTo>
                      <a:pt x="378" y="180"/>
                    </a:lnTo>
                    <a:lnTo>
                      <a:pt x="360" y="174"/>
                    </a:lnTo>
                    <a:lnTo>
                      <a:pt x="354" y="168"/>
                    </a:lnTo>
                    <a:lnTo>
                      <a:pt x="348" y="168"/>
                    </a:lnTo>
                    <a:lnTo>
                      <a:pt x="348" y="162"/>
                    </a:lnTo>
                    <a:lnTo>
                      <a:pt x="354" y="156"/>
                    </a:lnTo>
                    <a:lnTo>
                      <a:pt x="354" y="150"/>
                    </a:lnTo>
                    <a:lnTo>
                      <a:pt x="348" y="144"/>
                    </a:lnTo>
                    <a:lnTo>
                      <a:pt x="342" y="144"/>
                    </a:lnTo>
                    <a:lnTo>
                      <a:pt x="330" y="150"/>
                    </a:lnTo>
                    <a:lnTo>
                      <a:pt x="324" y="156"/>
                    </a:lnTo>
                    <a:lnTo>
                      <a:pt x="312" y="150"/>
                    </a:lnTo>
                    <a:lnTo>
                      <a:pt x="282" y="120"/>
                    </a:lnTo>
                    <a:lnTo>
                      <a:pt x="282" y="102"/>
                    </a:lnTo>
                    <a:lnTo>
                      <a:pt x="276" y="90"/>
                    </a:lnTo>
                    <a:lnTo>
                      <a:pt x="270" y="84"/>
                    </a:lnTo>
                    <a:lnTo>
                      <a:pt x="258" y="84"/>
                    </a:lnTo>
                    <a:lnTo>
                      <a:pt x="252" y="96"/>
                    </a:lnTo>
                    <a:lnTo>
                      <a:pt x="246" y="102"/>
                    </a:lnTo>
                    <a:lnTo>
                      <a:pt x="246" y="108"/>
                    </a:lnTo>
                    <a:lnTo>
                      <a:pt x="234" y="108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22" y="78"/>
                    </a:lnTo>
                    <a:lnTo>
                      <a:pt x="216" y="72"/>
                    </a:lnTo>
                    <a:lnTo>
                      <a:pt x="210" y="60"/>
                    </a:lnTo>
                    <a:lnTo>
                      <a:pt x="168" y="54"/>
                    </a:lnTo>
                    <a:lnTo>
                      <a:pt x="150" y="36"/>
                    </a:lnTo>
                    <a:lnTo>
                      <a:pt x="138" y="30"/>
                    </a:lnTo>
                    <a:lnTo>
                      <a:pt x="132" y="18"/>
                    </a:lnTo>
                    <a:lnTo>
                      <a:pt x="120" y="6"/>
                    </a:lnTo>
                    <a:lnTo>
                      <a:pt x="108" y="0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54" y="30"/>
                    </a:lnTo>
                    <a:lnTo>
                      <a:pt x="36" y="12"/>
                    </a:lnTo>
                    <a:lnTo>
                      <a:pt x="30" y="36"/>
                    </a:lnTo>
                    <a:lnTo>
                      <a:pt x="6" y="60"/>
                    </a:lnTo>
                    <a:lnTo>
                      <a:pt x="12" y="72"/>
                    </a:lnTo>
                    <a:lnTo>
                      <a:pt x="6" y="78"/>
                    </a:lnTo>
                    <a:lnTo>
                      <a:pt x="6" y="84"/>
                    </a:lnTo>
                    <a:lnTo>
                      <a:pt x="18" y="96"/>
                    </a:lnTo>
                    <a:lnTo>
                      <a:pt x="12" y="96"/>
                    </a:lnTo>
                    <a:lnTo>
                      <a:pt x="0" y="108"/>
                    </a:lnTo>
                    <a:lnTo>
                      <a:pt x="0" y="12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60" y="168"/>
                    </a:lnTo>
                    <a:lnTo>
                      <a:pt x="84" y="168"/>
                    </a:lnTo>
                    <a:lnTo>
                      <a:pt x="96" y="186"/>
                    </a:lnTo>
                    <a:lnTo>
                      <a:pt x="138" y="204"/>
                    </a:lnTo>
                    <a:lnTo>
                      <a:pt x="150" y="204"/>
                    </a:lnTo>
                    <a:lnTo>
                      <a:pt x="156" y="210"/>
                    </a:lnTo>
                    <a:lnTo>
                      <a:pt x="162" y="222"/>
                    </a:lnTo>
                    <a:lnTo>
                      <a:pt x="168" y="228"/>
                    </a:lnTo>
                    <a:lnTo>
                      <a:pt x="186" y="228"/>
                    </a:lnTo>
                    <a:lnTo>
                      <a:pt x="192" y="222"/>
                    </a:lnTo>
                    <a:lnTo>
                      <a:pt x="204" y="222"/>
                    </a:lnTo>
                    <a:lnTo>
                      <a:pt x="204" y="234"/>
                    </a:lnTo>
                    <a:lnTo>
                      <a:pt x="210" y="240"/>
                    </a:lnTo>
                    <a:lnTo>
                      <a:pt x="234" y="240"/>
                    </a:lnTo>
                    <a:lnTo>
                      <a:pt x="240" y="246"/>
                    </a:lnTo>
                    <a:lnTo>
                      <a:pt x="246" y="258"/>
                    </a:lnTo>
                    <a:lnTo>
                      <a:pt x="258" y="246"/>
                    </a:lnTo>
                    <a:lnTo>
                      <a:pt x="276" y="246"/>
                    </a:lnTo>
                    <a:lnTo>
                      <a:pt x="282" y="252"/>
                    </a:lnTo>
                    <a:lnTo>
                      <a:pt x="282" y="258"/>
                    </a:lnTo>
                    <a:lnTo>
                      <a:pt x="282" y="240"/>
                    </a:lnTo>
                    <a:lnTo>
                      <a:pt x="288" y="234"/>
                    </a:lnTo>
                    <a:lnTo>
                      <a:pt x="294" y="23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5" name="Indi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6135688" y="2909888"/>
                <a:ext cx="785813" cy="949325"/>
              </a:xfrm>
              <a:custGeom>
                <a:avLst/>
                <a:gdLst>
                  <a:gd name="T0" fmla="*/ 2147483647 w 1956"/>
                  <a:gd name="T1" fmla="*/ 2147483647 h 2358"/>
                  <a:gd name="T2" fmla="*/ 2147483647 w 1956"/>
                  <a:gd name="T3" fmla="*/ 2147483647 h 2358"/>
                  <a:gd name="T4" fmla="*/ 2147483647 w 1956"/>
                  <a:gd name="T5" fmla="*/ 2147483647 h 2358"/>
                  <a:gd name="T6" fmla="*/ 2147483647 w 1956"/>
                  <a:gd name="T7" fmla="*/ 2147483647 h 2358"/>
                  <a:gd name="T8" fmla="*/ 2147483647 w 1956"/>
                  <a:gd name="T9" fmla="*/ 2147483647 h 2358"/>
                  <a:gd name="T10" fmla="*/ 2147483647 w 1956"/>
                  <a:gd name="T11" fmla="*/ 2147483647 h 2358"/>
                  <a:gd name="T12" fmla="*/ 2147483647 w 1956"/>
                  <a:gd name="T13" fmla="*/ 2147483647 h 2358"/>
                  <a:gd name="T14" fmla="*/ 2147483647 w 1956"/>
                  <a:gd name="T15" fmla="*/ 2147483647 h 2358"/>
                  <a:gd name="T16" fmla="*/ 2147483647 w 1956"/>
                  <a:gd name="T17" fmla="*/ 2147483647 h 2358"/>
                  <a:gd name="T18" fmla="*/ 2147483647 w 1956"/>
                  <a:gd name="T19" fmla="*/ 2147483647 h 2358"/>
                  <a:gd name="T20" fmla="*/ 2147483647 w 1956"/>
                  <a:gd name="T21" fmla="*/ 2147483647 h 2358"/>
                  <a:gd name="T22" fmla="*/ 2147483647 w 1956"/>
                  <a:gd name="T23" fmla="*/ 2147483647 h 2358"/>
                  <a:gd name="T24" fmla="*/ 2147483647 w 1956"/>
                  <a:gd name="T25" fmla="*/ 2147483647 h 2358"/>
                  <a:gd name="T26" fmla="*/ 2147483647 w 1956"/>
                  <a:gd name="T27" fmla="*/ 2147483647 h 2358"/>
                  <a:gd name="T28" fmla="*/ 2147483647 w 1956"/>
                  <a:gd name="T29" fmla="*/ 2147483647 h 2358"/>
                  <a:gd name="T30" fmla="*/ 2147483647 w 1956"/>
                  <a:gd name="T31" fmla="*/ 2147483647 h 2358"/>
                  <a:gd name="T32" fmla="*/ 2147483647 w 1956"/>
                  <a:gd name="T33" fmla="*/ 2147483647 h 2358"/>
                  <a:gd name="T34" fmla="*/ 2147483647 w 1956"/>
                  <a:gd name="T35" fmla="*/ 2147483647 h 2358"/>
                  <a:gd name="T36" fmla="*/ 2147483647 w 1956"/>
                  <a:gd name="T37" fmla="*/ 2147483647 h 2358"/>
                  <a:gd name="T38" fmla="*/ 2147483647 w 1956"/>
                  <a:gd name="T39" fmla="*/ 2147483647 h 2358"/>
                  <a:gd name="T40" fmla="*/ 2147483647 w 1956"/>
                  <a:gd name="T41" fmla="*/ 2147483647 h 2358"/>
                  <a:gd name="T42" fmla="*/ 2147483647 w 1956"/>
                  <a:gd name="T43" fmla="*/ 2147483647 h 2358"/>
                  <a:gd name="T44" fmla="*/ 2147483647 w 1956"/>
                  <a:gd name="T45" fmla="*/ 2147483647 h 2358"/>
                  <a:gd name="T46" fmla="*/ 2147483647 w 1956"/>
                  <a:gd name="T47" fmla="*/ 2147483647 h 2358"/>
                  <a:gd name="T48" fmla="*/ 2147483647 w 1956"/>
                  <a:gd name="T49" fmla="*/ 2147483647 h 2358"/>
                  <a:gd name="T50" fmla="*/ 2147483647 w 1956"/>
                  <a:gd name="T51" fmla="*/ 2147483647 h 2358"/>
                  <a:gd name="T52" fmla="*/ 2147483647 w 1956"/>
                  <a:gd name="T53" fmla="*/ 2147483647 h 2358"/>
                  <a:gd name="T54" fmla="*/ 2147483647 w 1956"/>
                  <a:gd name="T55" fmla="*/ 2147483647 h 2358"/>
                  <a:gd name="T56" fmla="*/ 2147483647 w 1956"/>
                  <a:gd name="T57" fmla="*/ 2147483647 h 2358"/>
                  <a:gd name="T58" fmla="*/ 2147483647 w 1956"/>
                  <a:gd name="T59" fmla="*/ 2147483647 h 2358"/>
                  <a:gd name="T60" fmla="*/ 2147483647 w 1956"/>
                  <a:gd name="T61" fmla="*/ 2147483647 h 2358"/>
                  <a:gd name="T62" fmla="*/ 2147483647 w 1956"/>
                  <a:gd name="T63" fmla="*/ 2147483647 h 2358"/>
                  <a:gd name="T64" fmla="*/ 2147483647 w 1956"/>
                  <a:gd name="T65" fmla="*/ 2147483647 h 2358"/>
                  <a:gd name="T66" fmla="*/ 2147483647 w 1956"/>
                  <a:gd name="T67" fmla="*/ 2147483647 h 2358"/>
                  <a:gd name="T68" fmla="*/ 2147483647 w 1956"/>
                  <a:gd name="T69" fmla="*/ 2147483647 h 2358"/>
                  <a:gd name="T70" fmla="*/ 2147483647 w 1956"/>
                  <a:gd name="T71" fmla="*/ 2147483647 h 2358"/>
                  <a:gd name="T72" fmla="*/ 2147483647 w 1956"/>
                  <a:gd name="T73" fmla="*/ 2147483647 h 2358"/>
                  <a:gd name="T74" fmla="*/ 2147483647 w 1956"/>
                  <a:gd name="T75" fmla="*/ 2147483647 h 2358"/>
                  <a:gd name="T76" fmla="*/ 2147483647 w 1956"/>
                  <a:gd name="T77" fmla="*/ 2147483647 h 2358"/>
                  <a:gd name="T78" fmla="*/ 2147483647 w 1956"/>
                  <a:gd name="T79" fmla="*/ 2147483647 h 2358"/>
                  <a:gd name="T80" fmla="*/ 2147483647 w 1956"/>
                  <a:gd name="T81" fmla="*/ 2147483647 h 2358"/>
                  <a:gd name="T82" fmla="*/ 2147483647 w 1956"/>
                  <a:gd name="T83" fmla="*/ 2147483647 h 2358"/>
                  <a:gd name="T84" fmla="*/ 2147483647 w 1956"/>
                  <a:gd name="T85" fmla="*/ 2147483647 h 2358"/>
                  <a:gd name="T86" fmla="*/ 2147483647 w 1956"/>
                  <a:gd name="T87" fmla="*/ 2147483647 h 2358"/>
                  <a:gd name="T88" fmla="*/ 2147483647 w 1956"/>
                  <a:gd name="T89" fmla="*/ 2147483647 h 2358"/>
                  <a:gd name="T90" fmla="*/ 2147483647 w 1956"/>
                  <a:gd name="T91" fmla="*/ 2147483647 h 2358"/>
                  <a:gd name="T92" fmla="*/ 2147483647 w 1956"/>
                  <a:gd name="T93" fmla="*/ 2147483647 h 2358"/>
                  <a:gd name="T94" fmla="*/ 2147483647 w 1956"/>
                  <a:gd name="T95" fmla="*/ 2147483647 h 2358"/>
                  <a:gd name="T96" fmla="*/ 2147483647 w 1956"/>
                  <a:gd name="T97" fmla="*/ 2147483647 h 2358"/>
                  <a:gd name="T98" fmla="*/ 2147483647 w 1956"/>
                  <a:gd name="T99" fmla="*/ 2147483647 h 2358"/>
                  <a:gd name="T100" fmla="*/ 2147483647 w 1956"/>
                  <a:gd name="T101" fmla="*/ 2147483647 h 2358"/>
                  <a:gd name="T102" fmla="*/ 2147483647 w 1956"/>
                  <a:gd name="T103" fmla="*/ 2147483647 h 2358"/>
                  <a:gd name="T104" fmla="*/ 2147483647 w 1956"/>
                  <a:gd name="T105" fmla="*/ 2147483647 h 2358"/>
                  <a:gd name="T106" fmla="*/ 2147483647 w 1956"/>
                  <a:gd name="T107" fmla="*/ 2147483647 h 2358"/>
                  <a:gd name="T108" fmla="*/ 2147483647 w 1956"/>
                  <a:gd name="T109" fmla="*/ 2147483647 h 2358"/>
                  <a:gd name="T110" fmla="*/ 2147483647 w 1956"/>
                  <a:gd name="T111" fmla="*/ 2147483647 h 2358"/>
                  <a:gd name="T112" fmla="*/ 2147483647 w 1956"/>
                  <a:gd name="T113" fmla="*/ 2147483647 h 2358"/>
                  <a:gd name="T114" fmla="*/ 2147483647 w 1956"/>
                  <a:gd name="T115" fmla="*/ 2147483647 h 2358"/>
                  <a:gd name="T116" fmla="*/ 2147483647 w 1956"/>
                  <a:gd name="T117" fmla="*/ 2147483647 h 2358"/>
                  <a:gd name="T118" fmla="*/ 2147483647 w 1956"/>
                  <a:gd name="T119" fmla="*/ 2147483647 h 235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956"/>
                  <a:gd name="T181" fmla="*/ 0 h 2358"/>
                  <a:gd name="T182" fmla="*/ 1956 w 1956"/>
                  <a:gd name="T183" fmla="*/ 2358 h 235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956" h="2358">
                    <a:moveTo>
                      <a:pt x="1806" y="1788"/>
                    </a:moveTo>
                    <a:lnTo>
                      <a:pt x="1794" y="1800"/>
                    </a:lnTo>
                    <a:lnTo>
                      <a:pt x="1782" y="1824"/>
                    </a:lnTo>
                    <a:lnTo>
                      <a:pt x="1782" y="1884"/>
                    </a:lnTo>
                    <a:lnTo>
                      <a:pt x="1788" y="1980"/>
                    </a:lnTo>
                    <a:lnTo>
                      <a:pt x="1800" y="1950"/>
                    </a:lnTo>
                    <a:lnTo>
                      <a:pt x="1800" y="1848"/>
                    </a:lnTo>
                    <a:lnTo>
                      <a:pt x="1806" y="1836"/>
                    </a:lnTo>
                    <a:lnTo>
                      <a:pt x="1806" y="1830"/>
                    </a:lnTo>
                    <a:lnTo>
                      <a:pt x="1812" y="1818"/>
                    </a:lnTo>
                    <a:lnTo>
                      <a:pt x="1812" y="1806"/>
                    </a:lnTo>
                    <a:lnTo>
                      <a:pt x="1818" y="1800"/>
                    </a:lnTo>
                    <a:lnTo>
                      <a:pt x="1812" y="1788"/>
                    </a:lnTo>
                    <a:lnTo>
                      <a:pt x="1806" y="1788"/>
                    </a:lnTo>
                    <a:close/>
                    <a:moveTo>
                      <a:pt x="1794" y="2028"/>
                    </a:moveTo>
                    <a:lnTo>
                      <a:pt x="1788" y="2028"/>
                    </a:lnTo>
                    <a:lnTo>
                      <a:pt x="1782" y="2040"/>
                    </a:lnTo>
                    <a:lnTo>
                      <a:pt x="1782" y="2046"/>
                    </a:lnTo>
                    <a:lnTo>
                      <a:pt x="1788" y="2058"/>
                    </a:lnTo>
                    <a:lnTo>
                      <a:pt x="1788" y="2064"/>
                    </a:lnTo>
                    <a:lnTo>
                      <a:pt x="1794" y="2076"/>
                    </a:lnTo>
                    <a:lnTo>
                      <a:pt x="1800" y="2064"/>
                    </a:lnTo>
                    <a:lnTo>
                      <a:pt x="1800" y="2028"/>
                    </a:lnTo>
                    <a:lnTo>
                      <a:pt x="1794" y="2028"/>
                    </a:lnTo>
                    <a:close/>
                    <a:moveTo>
                      <a:pt x="1890" y="2310"/>
                    </a:moveTo>
                    <a:lnTo>
                      <a:pt x="1884" y="2316"/>
                    </a:lnTo>
                    <a:lnTo>
                      <a:pt x="1884" y="2334"/>
                    </a:lnTo>
                    <a:lnTo>
                      <a:pt x="1890" y="2346"/>
                    </a:lnTo>
                    <a:lnTo>
                      <a:pt x="1896" y="2352"/>
                    </a:lnTo>
                    <a:lnTo>
                      <a:pt x="1908" y="2358"/>
                    </a:lnTo>
                    <a:lnTo>
                      <a:pt x="1908" y="2346"/>
                    </a:lnTo>
                    <a:lnTo>
                      <a:pt x="1902" y="2334"/>
                    </a:lnTo>
                    <a:lnTo>
                      <a:pt x="1902" y="2322"/>
                    </a:lnTo>
                    <a:lnTo>
                      <a:pt x="1896" y="2310"/>
                    </a:lnTo>
                    <a:lnTo>
                      <a:pt x="1890" y="2310"/>
                    </a:lnTo>
                    <a:close/>
                    <a:moveTo>
                      <a:pt x="1920" y="672"/>
                    </a:moveTo>
                    <a:lnTo>
                      <a:pt x="1932" y="660"/>
                    </a:lnTo>
                    <a:lnTo>
                      <a:pt x="1944" y="654"/>
                    </a:lnTo>
                    <a:lnTo>
                      <a:pt x="1950" y="648"/>
                    </a:lnTo>
                    <a:lnTo>
                      <a:pt x="1956" y="648"/>
                    </a:lnTo>
                    <a:lnTo>
                      <a:pt x="1956" y="618"/>
                    </a:lnTo>
                    <a:lnTo>
                      <a:pt x="1950" y="618"/>
                    </a:lnTo>
                    <a:lnTo>
                      <a:pt x="1944" y="612"/>
                    </a:lnTo>
                    <a:lnTo>
                      <a:pt x="1878" y="612"/>
                    </a:lnTo>
                    <a:lnTo>
                      <a:pt x="1878" y="606"/>
                    </a:lnTo>
                    <a:lnTo>
                      <a:pt x="1890" y="594"/>
                    </a:lnTo>
                    <a:lnTo>
                      <a:pt x="1896" y="594"/>
                    </a:lnTo>
                    <a:lnTo>
                      <a:pt x="1878" y="564"/>
                    </a:lnTo>
                    <a:lnTo>
                      <a:pt x="1848" y="564"/>
                    </a:lnTo>
                    <a:lnTo>
                      <a:pt x="1842" y="558"/>
                    </a:lnTo>
                    <a:lnTo>
                      <a:pt x="1848" y="558"/>
                    </a:lnTo>
                    <a:lnTo>
                      <a:pt x="1860" y="546"/>
                    </a:lnTo>
                    <a:lnTo>
                      <a:pt x="1854" y="540"/>
                    </a:lnTo>
                    <a:lnTo>
                      <a:pt x="1818" y="522"/>
                    </a:lnTo>
                    <a:lnTo>
                      <a:pt x="1806" y="534"/>
                    </a:lnTo>
                    <a:lnTo>
                      <a:pt x="1806" y="558"/>
                    </a:lnTo>
                    <a:lnTo>
                      <a:pt x="1788" y="558"/>
                    </a:lnTo>
                    <a:lnTo>
                      <a:pt x="1770" y="546"/>
                    </a:lnTo>
                    <a:lnTo>
                      <a:pt x="1758" y="540"/>
                    </a:lnTo>
                    <a:lnTo>
                      <a:pt x="1740" y="540"/>
                    </a:lnTo>
                    <a:lnTo>
                      <a:pt x="1728" y="552"/>
                    </a:lnTo>
                    <a:lnTo>
                      <a:pt x="1716" y="558"/>
                    </a:lnTo>
                    <a:lnTo>
                      <a:pt x="1692" y="582"/>
                    </a:lnTo>
                    <a:lnTo>
                      <a:pt x="1656" y="582"/>
                    </a:lnTo>
                    <a:lnTo>
                      <a:pt x="1656" y="588"/>
                    </a:lnTo>
                    <a:lnTo>
                      <a:pt x="1662" y="594"/>
                    </a:lnTo>
                    <a:lnTo>
                      <a:pt x="1662" y="618"/>
                    </a:lnTo>
                    <a:lnTo>
                      <a:pt x="1656" y="624"/>
                    </a:lnTo>
                    <a:lnTo>
                      <a:pt x="1626" y="624"/>
                    </a:lnTo>
                    <a:lnTo>
                      <a:pt x="1632" y="636"/>
                    </a:lnTo>
                    <a:lnTo>
                      <a:pt x="1632" y="654"/>
                    </a:lnTo>
                    <a:lnTo>
                      <a:pt x="1620" y="666"/>
                    </a:lnTo>
                    <a:lnTo>
                      <a:pt x="1566" y="666"/>
                    </a:lnTo>
                    <a:lnTo>
                      <a:pt x="1566" y="684"/>
                    </a:lnTo>
                    <a:lnTo>
                      <a:pt x="1572" y="690"/>
                    </a:lnTo>
                    <a:lnTo>
                      <a:pt x="1596" y="690"/>
                    </a:lnTo>
                    <a:lnTo>
                      <a:pt x="1596" y="714"/>
                    </a:lnTo>
                    <a:lnTo>
                      <a:pt x="1608" y="726"/>
                    </a:lnTo>
                    <a:lnTo>
                      <a:pt x="1608" y="732"/>
                    </a:lnTo>
                    <a:lnTo>
                      <a:pt x="1584" y="744"/>
                    </a:lnTo>
                    <a:lnTo>
                      <a:pt x="1572" y="744"/>
                    </a:lnTo>
                    <a:lnTo>
                      <a:pt x="1566" y="738"/>
                    </a:lnTo>
                    <a:lnTo>
                      <a:pt x="1554" y="738"/>
                    </a:lnTo>
                    <a:lnTo>
                      <a:pt x="1542" y="744"/>
                    </a:lnTo>
                    <a:lnTo>
                      <a:pt x="1512" y="744"/>
                    </a:lnTo>
                    <a:lnTo>
                      <a:pt x="1500" y="738"/>
                    </a:lnTo>
                    <a:lnTo>
                      <a:pt x="1482" y="738"/>
                    </a:lnTo>
                    <a:lnTo>
                      <a:pt x="1476" y="744"/>
                    </a:lnTo>
                    <a:lnTo>
                      <a:pt x="1464" y="750"/>
                    </a:lnTo>
                    <a:lnTo>
                      <a:pt x="1440" y="750"/>
                    </a:lnTo>
                    <a:lnTo>
                      <a:pt x="1428" y="738"/>
                    </a:lnTo>
                    <a:lnTo>
                      <a:pt x="1428" y="732"/>
                    </a:lnTo>
                    <a:lnTo>
                      <a:pt x="1428" y="738"/>
                    </a:lnTo>
                    <a:lnTo>
                      <a:pt x="1416" y="738"/>
                    </a:lnTo>
                    <a:lnTo>
                      <a:pt x="1392" y="726"/>
                    </a:lnTo>
                    <a:lnTo>
                      <a:pt x="1374" y="708"/>
                    </a:lnTo>
                    <a:lnTo>
                      <a:pt x="1374" y="696"/>
                    </a:lnTo>
                    <a:lnTo>
                      <a:pt x="1380" y="696"/>
                    </a:lnTo>
                    <a:lnTo>
                      <a:pt x="1374" y="696"/>
                    </a:lnTo>
                    <a:lnTo>
                      <a:pt x="1368" y="690"/>
                    </a:lnTo>
                    <a:lnTo>
                      <a:pt x="1368" y="642"/>
                    </a:lnTo>
                    <a:lnTo>
                      <a:pt x="1362" y="636"/>
                    </a:lnTo>
                    <a:lnTo>
                      <a:pt x="1350" y="630"/>
                    </a:lnTo>
                    <a:lnTo>
                      <a:pt x="1338" y="630"/>
                    </a:lnTo>
                    <a:lnTo>
                      <a:pt x="1326" y="642"/>
                    </a:lnTo>
                    <a:lnTo>
                      <a:pt x="1314" y="648"/>
                    </a:lnTo>
                    <a:lnTo>
                      <a:pt x="1326" y="666"/>
                    </a:lnTo>
                    <a:lnTo>
                      <a:pt x="1326" y="714"/>
                    </a:lnTo>
                    <a:lnTo>
                      <a:pt x="1338" y="738"/>
                    </a:lnTo>
                    <a:lnTo>
                      <a:pt x="1338" y="774"/>
                    </a:lnTo>
                    <a:lnTo>
                      <a:pt x="1272" y="774"/>
                    </a:lnTo>
                    <a:lnTo>
                      <a:pt x="1272" y="762"/>
                    </a:lnTo>
                    <a:lnTo>
                      <a:pt x="1266" y="756"/>
                    </a:lnTo>
                    <a:lnTo>
                      <a:pt x="1260" y="756"/>
                    </a:lnTo>
                    <a:lnTo>
                      <a:pt x="1248" y="762"/>
                    </a:lnTo>
                    <a:lnTo>
                      <a:pt x="1242" y="774"/>
                    </a:lnTo>
                    <a:lnTo>
                      <a:pt x="1236" y="762"/>
                    </a:lnTo>
                    <a:lnTo>
                      <a:pt x="1224" y="756"/>
                    </a:lnTo>
                    <a:lnTo>
                      <a:pt x="1206" y="750"/>
                    </a:lnTo>
                    <a:lnTo>
                      <a:pt x="1188" y="750"/>
                    </a:lnTo>
                    <a:lnTo>
                      <a:pt x="1182" y="756"/>
                    </a:lnTo>
                    <a:lnTo>
                      <a:pt x="1152" y="738"/>
                    </a:lnTo>
                    <a:lnTo>
                      <a:pt x="1134" y="750"/>
                    </a:lnTo>
                    <a:lnTo>
                      <a:pt x="1080" y="696"/>
                    </a:lnTo>
                    <a:lnTo>
                      <a:pt x="1056" y="696"/>
                    </a:lnTo>
                    <a:lnTo>
                      <a:pt x="1056" y="690"/>
                    </a:lnTo>
                    <a:lnTo>
                      <a:pt x="1044" y="678"/>
                    </a:lnTo>
                    <a:lnTo>
                      <a:pt x="1038" y="678"/>
                    </a:lnTo>
                    <a:lnTo>
                      <a:pt x="1032" y="684"/>
                    </a:lnTo>
                    <a:lnTo>
                      <a:pt x="1032" y="702"/>
                    </a:lnTo>
                    <a:lnTo>
                      <a:pt x="1032" y="696"/>
                    </a:lnTo>
                    <a:lnTo>
                      <a:pt x="1026" y="690"/>
                    </a:lnTo>
                    <a:lnTo>
                      <a:pt x="1008" y="690"/>
                    </a:lnTo>
                    <a:lnTo>
                      <a:pt x="996" y="702"/>
                    </a:lnTo>
                    <a:lnTo>
                      <a:pt x="990" y="690"/>
                    </a:lnTo>
                    <a:lnTo>
                      <a:pt x="984" y="684"/>
                    </a:lnTo>
                    <a:lnTo>
                      <a:pt x="960" y="684"/>
                    </a:lnTo>
                    <a:lnTo>
                      <a:pt x="954" y="678"/>
                    </a:lnTo>
                    <a:lnTo>
                      <a:pt x="954" y="666"/>
                    </a:lnTo>
                    <a:lnTo>
                      <a:pt x="942" y="666"/>
                    </a:lnTo>
                    <a:lnTo>
                      <a:pt x="936" y="672"/>
                    </a:lnTo>
                    <a:lnTo>
                      <a:pt x="918" y="672"/>
                    </a:lnTo>
                    <a:lnTo>
                      <a:pt x="912" y="666"/>
                    </a:lnTo>
                    <a:lnTo>
                      <a:pt x="906" y="654"/>
                    </a:lnTo>
                    <a:lnTo>
                      <a:pt x="900" y="648"/>
                    </a:lnTo>
                    <a:lnTo>
                      <a:pt x="888" y="648"/>
                    </a:lnTo>
                    <a:lnTo>
                      <a:pt x="846" y="630"/>
                    </a:lnTo>
                    <a:lnTo>
                      <a:pt x="834" y="612"/>
                    </a:lnTo>
                    <a:lnTo>
                      <a:pt x="810" y="612"/>
                    </a:lnTo>
                    <a:lnTo>
                      <a:pt x="792" y="588"/>
                    </a:lnTo>
                    <a:lnTo>
                      <a:pt x="780" y="594"/>
                    </a:lnTo>
                    <a:lnTo>
                      <a:pt x="750" y="564"/>
                    </a:lnTo>
                    <a:lnTo>
                      <a:pt x="750" y="552"/>
                    </a:lnTo>
                    <a:lnTo>
                      <a:pt x="762" y="540"/>
                    </a:lnTo>
                    <a:lnTo>
                      <a:pt x="768" y="540"/>
                    </a:lnTo>
                    <a:lnTo>
                      <a:pt x="756" y="528"/>
                    </a:lnTo>
                    <a:lnTo>
                      <a:pt x="756" y="522"/>
                    </a:lnTo>
                    <a:lnTo>
                      <a:pt x="762" y="516"/>
                    </a:lnTo>
                    <a:lnTo>
                      <a:pt x="756" y="504"/>
                    </a:lnTo>
                    <a:lnTo>
                      <a:pt x="780" y="480"/>
                    </a:lnTo>
                    <a:lnTo>
                      <a:pt x="786" y="456"/>
                    </a:lnTo>
                    <a:lnTo>
                      <a:pt x="762" y="438"/>
                    </a:lnTo>
                    <a:lnTo>
                      <a:pt x="750" y="438"/>
                    </a:lnTo>
                    <a:lnTo>
                      <a:pt x="738" y="432"/>
                    </a:lnTo>
                    <a:lnTo>
                      <a:pt x="738" y="414"/>
                    </a:lnTo>
                    <a:lnTo>
                      <a:pt x="720" y="420"/>
                    </a:lnTo>
                    <a:lnTo>
                      <a:pt x="702" y="402"/>
                    </a:lnTo>
                    <a:lnTo>
                      <a:pt x="696" y="402"/>
                    </a:lnTo>
                    <a:lnTo>
                      <a:pt x="690" y="396"/>
                    </a:lnTo>
                    <a:lnTo>
                      <a:pt x="678" y="396"/>
                    </a:lnTo>
                    <a:lnTo>
                      <a:pt x="666" y="390"/>
                    </a:lnTo>
                    <a:lnTo>
                      <a:pt x="654" y="378"/>
                    </a:lnTo>
                    <a:lnTo>
                      <a:pt x="648" y="366"/>
                    </a:lnTo>
                    <a:lnTo>
                      <a:pt x="618" y="366"/>
                    </a:lnTo>
                    <a:lnTo>
                      <a:pt x="612" y="360"/>
                    </a:lnTo>
                    <a:lnTo>
                      <a:pt x="612" y="342"/>
                    </a:lnTo>
                    <a:lnTo>
                      <a:pt x="618" y="336"/>
                    </a:lnTo>
                    <a:lnTo>
                      <a:pt x="618" y="324"/>
                    </a:lnTo>
                    <a:lnTo>
                      <a:pt x="612" y="324"/>
                    </a:lnTo>
                    <a:lnTo>
                      <a:pt x="600" y="312"/>
                    </a:lnTo>
                    <a:lnTo>
                      <a:pt x="594" y="300"/>
                    </a:lnTo>
                    <a:lnTo>
                      <a:pt x="588" y="294"/>
                    </a:lnTo>
                    <a:lnTo>
                      <a:pt x="588" y="276"/>
                    </a:lnTo>
                    <a:lnTo>
                      <a:pt x="594" y="276"/>
                    </a:lnTo>
                    <a:lnTo>
                      <a:pt x="600" y="270"/>
                    </a:lnTo>
                    <a:lnTo>
                      <a:pt x="612" y="270"/>
                    </a:lnTo>
                    <a:lnTo>
                      <a:pt x="612" y="288"/>
                    </a:lnTo>
                    <a:lnTo>
                      <a:pt x="624" y="300"/>
                    </a:lnTo>
                    <a:lnTo>
                      <a:pt x="636" y="282"/>
                    </a:lnTo>
                    <a:lnTo>
                      <a:pt x="642" y="282"/>
                    </a:lnTo>
                    <a:lnTo>
                      <a:pt x="648" y="276"/>
                    </a:lnTo>
                    <a:lnTo>
                      <a:pt x="660" y="270"/>
                    </a:lnTo>
                    <a:lnTo>
                      <a:pt x="660" y="258"/>
                    </a:lnTo>
                    <a:lnTo>
                      <a:pt x="642" y="240"/>
                    </a:lnTo>
                    <a:lnTo>
                      <a:pt x="636" y="228"/>
                    </a:lnTo>
                    <a:lnTo>
                      <a:pt x="630" y="222"/>
                    </a:lnTo>
                    <a:lnTo>
                      <a:pt x="618" y="222"/>
                    </a:lnTo>
                    <a:lnTo>
                      <a:pt x="594" y="210"/>
                    </a:lnTo>
                    <a:lnTo>
                      <a:pt x="594" y="186"/>
                    </a:lnTo>
                    <a:lnTo>
                      <a:pt x="612" y="180"/>
                    </a:lnTo>
                    <a:lnTo>
                      <a:pt x="594" y="156"/>
                    </a:lnTo>
                    <a:lnTo>
                      <a:pt x="624" y="156"/>
                    </a:lnTo>
                    <a:lnTo>
                      <a:pt x="636" y="150"/>
                    </a:lnTo>
                    <a:lnTo>
                      <a:pt x="642" y="138"/>
                    </a:lnTo>
                    <a:lnTo>
                      <a:pt x="642" y="114"/>
                    </a:lnTo>
                    <a:lnTo>
                      <a:pt x="636" y="108"/>
                    </a:lnTo>
                    <a:lnTo>
                      <a:pt x="636" y="102"/>
                    </a:lnTo>
                    <a:lnTo>
                      <a:pt x="654" y="102"/>
                    </a:lnTo>
                    <a:lnTo>
                      <a:pt x="660" y="96"/>
                    </a:lnTo>
                    <a:lnTo>
                      <a:pt x="660" y="36"/>
                    </a:lnTo>
                    <a:lnTo>
                      <a:pt x="618" y="36"/>
                    </a:lnTo>
                    <a:lnTo>
                      <a:pt x="594" y="12"/>
                    </a:lnTo>
                    <a:lnTo>
                      <a:pt x="576" y="0"/>
                    </a:lnTo>
                    <a:lnTo>
                      <a:pt x="564" y="0"/>
                    </a:lnTo>
                    <a:lnTo>
                      <a:pt x="540" y="12"/>
                    </a:lnTo>
                    <a:lnTo>
                      <a:pt x="522" y="18"/>
                    </a:lnTo>
                    <a:lnTo>
                      <a:pt x="516" y="30"/>
                    </a:lnTo>
                    <a:lnTo>
                      <a:pt x="504" y="36"/>
                    </a:lnTo>
                    <a:lnTo>
                      <a:pt x="480" y="36"/>
                    </a:lnTo>
                    <a:lnTo>
                      <a:pt x="456" y="72"/>
                    </a:lnTo>
                    <a:lnTo>
                      <a:pt x="432" y="78"/>
                    </a:lnTo>
                    <a:lnTo>
                      <a:pt x="432" y="96"/>
                    </a:lnTo>
                    <a:lnTo>
                      <a:pt x="408" y="96"/>
                    </a:lnTo>
                    <a:lnTo>
                      <a:pt x="402" y="102"/>
                    </a:lnTo>
                    <a:lnTo>
                      <a:pt x="396" y="96"/>
                    </a:lnTo>
                    <a:lnTo>
                      <a:pt x="390" y="102"/>
                    </a:lnTo>
                    <a:lnTo>
                      <a:pt x="378" y="108"/>
                    </a:lnTo>
                    <a:lnTo>
                      <a:pt x="372" y="114"/>
                    </a:lnTo>
                    <a:lnTo>
                      <a:pt x="360" y="120"/>
                    </a:lnTo>
                    <a:lnTo>
                      <a:pt x="348" y="120"/>
                    </a:lnTo>
                    <a:lnTo>
                      <a:pt x="348" y="108"/>
                    </a:lnTo>
                    <a:lnTo>
                      <a:pt x="342" y="102"/>
                    </a:lnTo>
                    <a:lnTo>
                      <a:pt x="324" y="102"/>
                    </a:lnTo>
                    <a:lnTo>
                      <a:pt x="306" y="96"/>
                    </a:lnTo>
                    <a:lnTo>
                      <a:pt x="264" y="96"/>
                    </a:lnTo>
                    <a:lnTo>
                      <a:pt x="240" y="108"/>
                    </a:lnTo>
                    <a:lnTo>
                      <a:pt x="234" y="120"/>
                    </a:lnTo>
                    <a:lnTo>
                      <a:pt x="234" y="126"/>
                    </a:lnTo>
                    <a:lnTo>
                      <a:pt x="258" y="144"/>
                    </a:lnTo>
                    <a:lnTo>
                      <a:pt x="252" y="156"/>
                    </a:lnTo>
                    <a:lnTo>
                      <a:pt x="282" y="162"/>
                    </a:lnTo>
                    <a:lnTo>
                      <a:pt x="276" y="168"/>
                    </a:lnTo>
                    <a:lnTo>
                      <a:pt x="270" y="180"/>
                    </a:lnTo>
                    <a:lnTo>
                      <a:pt x="264" y="186"/>
                    </a:lnTo>
                    <a:lnTo>
                      <a:pt x="264" y="192"/>
                    </a:lnTo>
                    <a:lnTo>
                      <a:pt x="276" y="204"/>
                    </a:lnTo>
                    <a:lnTo>
                      <a:pt x="282" y="204"/>
                    </a:lnTo>
                    <a:lnTo>
                      <a:pt x="282" y="210"/>
                    </a:lnTo>
                    <a:lnTo>
                      <a:pt x="276" y="222"/>
                    </a:lnTo>
                    <a:lnTo>
                      <a:pt x="276" y="234"/>
                    </a:lnTo>
                    <a:lnTo>
                      <a:pt x="294" y="234"/>
                    </a:lnTo>
                    <a:lnTo>
                      <a:pt x="306" y="252"/>
                    </a:lnTo>
                    <a:lnTo>
                      <a:pt x="324" y="252"/>
                    </a:lnTo>
                    <a:lnTo>
                      <a:pt x="330" y="288"/>
                    </a:lnTo>
                    <a:lnTo>
                      <a:pt x="366" y="288"/>
                    </a:lnTo>
                    <a:lnTo>
                      <a:pt x="378" y="294"/>
                    </a:lnTo>
                    <a:lnTo>
                      <a:pt x="384" y="300"/>
                    </a:lnTo>
                    <a:lnTo>
                      <a:pt x="384" y="306"/>
                    </a:lnTo>
                    <a:lnTo>
                      <a:pt x="378" y="312"/>
                    </a:lnTo>
                    <a:lnTo>
                      <a:pt x="354" y="324"/>
                    </a:lnTo>
                    <a:lnTo>
                      <a:pt x="342" y="324"/>
                    </a:lnTo>
                    <a:lnTo>
                      <a:pt x="336" y="330"/>
                    </a:lnTo>
                    <a:lnTo>
                      <a:pt x="336" y="366"/>
                    </a:lnTo>
                    <a:lnTo>
                      <a:pt x="342" y="378"/>
                    </a:lnTo>
                    <a:lnTo>
                      <a:pt x="354" y="390"/>
                    </a:lnTo>
                    <a:lnTo>
                      <a:pt x="354" y="396"/>
                    </a:lnTo>
                    <a:lnTo>
                      <a:pt x="324" y="414"/>
                    </a:lnTo>
                    <a:lnTo>
                      <a:pt x="300" y="450"/>
                    </a:lnTo>
                    <a:lnTo>
                      <a:pt x="318" y="474"/>
                    </a:lnTo>
                    <a:lnTo>
                      <a:pt x="306" y="474"/>
                    </a:lnTo>
                    <a:lnTo>
                      <a:pt x="300" y="480"/>
                    </a:lnTo>
                    <a:lnTo>
                      <a:pt x="288" y="486"/>
                    </a:lnTo>
                    <a:lnTo>
                      <a:pt x="282" y="492"/>
                    </a:lnTo>
                    <a:lnTo>
                      <a:pt x="282" y="504"/>
                    </a:lnTo>
                    <a:lnTo>
                      <a:pt x="276" y="522"/>
                    </a:lnTo>
                    <a:lnTo>
                      <a:pt x="276" y="534"/>
                    </a:lnTo>
                    <a:lnTo>
                      <a:pt x="270" y="552"/>
                    </a:lnTo>
                    <a:lnTo>
                      <a:pt x="258" y="564"/>
                    </a:lnTo>
                    <a:lnTo>
                      <a:pt x="234" y="576"/>
                    </a:lnTo>
                    <a:lnTo>
                      <a:pt x="228" y="582"/>
                    </a:lnTo>
                    <a:lnTo>
                      <a:pt x="228" y="588"/>
                    </a:lnTo>
                    <a:lnTo>
                      <a:pt x="222" y="594"/>
                    </a:lnTo>
                    <a:lnTo>
                      <a:pt x="222" y="612"/>
                    </a:lnTo>
                    <a:lnTo>
                      <a:pt x="204" y="624"/>
                    </a:lnTo>
                    <a:lnTo>
                      <a:pt x="204" y="630"/>
                    </a:lnTo>
                    <a:lnTo>
                      <a:pt x="198" y="636"/>
                    </a:lnTo>
                    <a:lnTo>
                      <a:pt x="192" y="648"/>
                    </a:lnTo>
                    <a:lnTo>
                      <a:pt x="186" y="654"/>
                    </a:lnTo>
                    <a:lnTo>
                      <a:pt x="168" y="654"/>
                    </a:lnTo>
                    <a:lnTo>
                      <a:pt x="162" y="648"/>
                    </a:lnTo>
                    <a:lnTo>
                      <a:pt x="156" y="654"/>
                    </a:lnTo>
                    <a:lnTo>
                      <a:pt x="132" y="666"/>
                    </a:lnTo>
                    <a:lnTo>
                      <a:pt x="126" y="666"/>
                    </a:lnTo>
                    <a:lnTo>
                      <a:pt x="120" y="660"/>
                    </a:lnTo>
                    <a:lnTo>
                      <a:pt x="120" y="648"/>
                    </a:lnTo>
                    <a:lnTo>
                      <a:pt x="114" y="642"/>
                    </a:lnTo>
                    <a:lnTo>
                      <a:pt x="108" y="642"/>
                    </a:lnTo>
                    <a:lnTo>
                      <a:pt x="96" y="648"/>
                    </a:lnTo>
                    <a:lnTo>
                      <a:pt x="84" y="660"/>
                    </a:lnTo>
                    <a:lnTo>
                      <a:pt x="84" y="666"/>
                    </a:lnTo>
                    <a:lnTo>
                      <a:pt x="78" y="678"/>
                    </a:lnTo>
                    <a:lnTo>
                      <a:pt x="72" y="684"/>
                    </a:lnTo>
                    <a:lnTo>
                      <a:pt x="66" y="696"/>
                    </a:lnTo>
                    <a:lnTo>
                      <a:pt x="54" y="708"/>
                    </a:lnTo>
                    <a:lnTo>
                      <a:pt x="48" y="720"/>
                    </a:lnTo>
                    <a:lnTo>
                      <a:pt x="48" y="744"/>
                    </a:lnTo>
                    <a:lnTo>
                      <a:pt x="54" y="750"/>
                    </a:lnTo>
                    <a:lnTo>
                      <a:pt x="66" y="756"/>
                    </a:lnTo>
                    <a:lnTo>
                      <a:pt x="72" y="756"/>
                    </a:lnTo>
                    <a:lnTo>
                      <a:pt x="102" y="750"/>
                    </a:lnTo>
                    <a:lnTo>
                      <a:pt x="102" y="768"/>
                    </a:lnTo>
                    <a:lnTo>
                      <a:pt x="96" y="798"/>
                    </a:lnTo>
                    <a:lnTo>
                      <a:pt x="102" y="804"/>
                    </a:lnTo>
                    <a:lnTo>
                      <a:pt x="108" y="816"/>
                    </a:lnTo>
                    <a:lnTo>
                      <a:pt x="120" y="828"/>
                    </a:lnTo>
                    <a:lnTo>
                      <a:pt x="144" y="828"/>
                    </a:lnTo>
                    <a:lnTo>
                      <a:pt x="144" y="852"/>
                    </a:lnTo>
                    <a:lnTo>
                      <a:pt x="168" y="894"/>
                    </a:lnTo>
                    <a:lnTo>
                      <a:pt x="174" y="906"/>
                    </a:lnTo>
                    <a:lnTo>
                      <a:pt x="180" y="912"/>
                    </a:lnTo>
                    <a:lnTo>
                      <a:pt x="180" y="936"/>
                    </a:lnTo>
                    <a:lnTo>
                      <a:pt x="168" y="942"/>
                    </a:lnTo>
                    <a:lnTo>
                      <a:pt x="162" y="948"/>
                    </a:lnTo>
                    <a:lnTo>
                      <a:pt x="144" y="948"/>
                    </a:lnTo>
                    <a:lnTo>
                      <a:pt x="138" y="942"/>
                    </a:lnTo>
                    <a:lnTo>
                      <a:pt x="138" y="930"/>
                    </a:lnTo>
                    <a:lnTo>
                      <a:pt x="132" y="930"/>
                    </a:lnTo>
                    <a:lnTo>
                      <a:pt x="120" y="936"/>
                    </a:lnTo>
                    <a:lnTo>
                      <a:pt x="108" y="948"/>
                    </a:lnTo>
                    <a:lnTo>
                      <a:pt x="84" y="948"/>
                    </a:lnTo>
                    <a:lnTo>
                      <a:pt x="78" y="942"/>
                    </a:lnTo>
                    <a:lnTo>
                      <a:pt x="78" y="936"/>
                    </a:lnTo>
                    <a:lnTo>
                      <a:pt x="54" y="948"/>
                    </a:lnTo>
                    <a:lnTo>
                      <a:pt x="48" y="942"/>
                    </a:lnTo>
                    <a:lnTo>
                      <a:pt x="36" y="936"/>
                    </a:lnTo>
                    <a:lnTo>
                      <a:pt x="24" y="936"/>
                    </a:lnTo>
                    <a:lnTo>
                      <a:pt x="12" y="948"/>
                    </a:lnTo>
                    <a:lnTo>
                      <a:pt x="12" y="960"/>
                    </a:lnTo>
                    <a:lnTo>
                      <a:pt x="18" y="966"/>
                    </a:lnTo>
                    <a:lnTo>
                      <a:pt x="0" y="972"/>
                    </a:lnTo>
                    <a:lnTo>
                      <a:pt x="36" y="972"/>
                    </a:lnTo>
                    <a:lnTo>
                      <a:pt x="30" y="984"/>
                    </a:lnTo>
                    <a:lnTo>
                      <a:pt x="30" y="1014"/>
                    </a:lnTo>
                    <a:lnTo>
                      <a:pt x="36" y="1026"/>
                    </a:lnTo>
                    <a:lnTo>
                      <a:pt x="48" y="1032"/>
                    </a:lnTo>
                    <a:lnTo>
                      <a:pt x="66" y="1038"/>
                    </a:lnTo>
                    <a:lnTo>
                      <a:pt x="120" y="1038"/>
                    </a:lnTo>
                    <a:lnTo>
                      <a:pt x="132" y="1032"/>
                    </a:lnTo>
                    <a:lnTo>
                      <a:pt x="150" y="1014"/>
                    </a:lnTo>
                    <a:lnTo>
                      <a:pt x="162" y="1008"/>
                    </a:lnTo>
                    <a:lnTo>
                      <a:pt x="168" y="1020"/>
                    </a:lnTo>
                    <a:lnTo>
                      <a:pt x="168" y="1026"/>
                    </a:lnTo>
                    <a:lnTo>
                      <a:pt x="162" y="1038"/>
                    </a:lnTo>
                    <a:lnTo>
                      <a:pt x="144" y="1056"/>
                    </a:lnTo>
                    <a:lnTo>
                      <a:pt x="120" y="1068"/>
                    </a:lnTo>
                    <a:lnTo>
                      <a:pt x="114" y="1074"/>
                    </a:lnTo>
                    <a:lnTo>
                      <a:pt x="90" y="1074"/>
                    </a:lnTo>
                    <a:lnTo>
                      <a:pt x="78" y="1080"/>
                    </a:lnTo>
                    <a:lnTo>
                      <a:pt x="60" y="1086"/>
                    </a:lnTo>
                    <a:lnTo>
                      <a:pt x="48" y="1092"/>
                    </a:lnTo>
                    <a:lnTo>
                      <a:pt x="42" y="1098"/>
                    </a:lnTo>
                    <a:lnTo>
                      <a:pt x="54" y="1122"/>
                    </a:lnTo>
                    <a:lnTo>
                      <a:pt x="66" y="1128"/>
                    </a:lnTo>
                    <a:lnTo>
                      <a:pt x="78" y="1140"/>
                    </a:lnTo>
                    <a:lnTo>
                      <a:pt x="96" y="1152"/>
                    </a:lnTo>
                    <a:lnTo>
                      <a:pt x="108" y="1164"/>
                    </a:lnTo>
                    <a:lnTo>
                      <a:pt x="132" y="1182"/>
                    </a:lnTo>
                    <a:lnTo>
                      <a:pt x="162" y="1206"/>
                    </a:lnTo>
                    <a:lnTo>
                      <a:pt x="204" y="1224"/>
                    </a:lnTo>
                    <a:lnTo>
                      <a:pt x="240" y="1218"/>
                    </a:lnTo>
                    <a:lnTo>
                      <a:pt x="270" y="1200"/>
                    </a:lnTo>
                    <a:lnTo>
                      <a:pt x="294" y="1176"/>
                    </a:lnTo>
                    <a:lnTo>
                      <a:pt x="300" y="1158"/>
                    </a:lnTo>
                    <a:lnTo>
                      <a:pt x="300" y="1128"/>
                    </a:lnTo>
                    <a:lnTo>
                      <a:pt x="306" y="1116"/>
                    </a:lnTo>
                    <a:lnTo>
                      <a:pt x="318" y="1104"/>
                    </a:lnTo>
                    <a:lnTo>
                      <a:pt x="324" y="1092"/>
                    </a:lnTo>
                    <a:lnTo>
                      <a:pt x="330" y="1086"/>
                    </a:lnTo>
                    <a:lnTo>
                      <a:pt x="342" y="1086"/>
                    </a:lnTo>
                    <a:lnTo>
                      <a:pt x="348" y="1080"/>
                    </a:lnTo>
                    <a:lnTo>
                      <a:pt x="354" y="1080"/>
                    </a:lnTo>
                    <a:lnTo>
                      <a:pt x="360" y="1086"/>
                    </a:lnTo>
                    <a:lnTo>
                      <a:pt x="360" y="1098"/>
                    </a:lnTo>
                    <a:lnTo>
                      <a:pt x="348" y="1110"/>
                    </a:lnTo>
                    <a:lnTo>
                      <a:pt x="336" y="1128"/>
                    </a:lnTo>
                    <a:lnTo>
                      <a:pt x="324" y="1140"/>
                    </a:lnTo>
                    <a:lnTo>
                      <a:pt x="318" y="1152"/>
                    </a:lnTo>
                    <a:lnTo>
                      <a:pt x="318" y="1164"/>
                    </a:lnTo>
                    <a:lnTo>
                      <a:pt x="324" y="1176"/>
                    </a:lnTo>
                    <a:lnTo>
                      <a:pt x="336" y="1182"/>
                    </a:lnTo>
                    <a:lnTo>
                      <a:pt x="342" y="1182"/>
                    </a:lnTo>
                    <a:lnTo>
                      <a:pt x="354" y="1194"/>
                    </a:lnTo>
                    <a:lnTo>
                      <a:pt x="354" y="1206"/>
                    </a:lnTo>
                    <a:lnTo>
                      <a:pt x="348" y="1242"/>
                    </a:lnTo>
                    <a:lnTo>
                      <a:pt x="342" y="1284"/>
                    </a:lnTo>
                    <a:lnTo>
                      <a:pt x="336" y="1338"/>
                    </a:lnTo>
                    <a:lnTo>
                      <a:pt x="342" y="1398"/>
                    </a:lnTo>
                    <a:lnTo>
                      <a:pt x="354" y="1446"/>
                    </a:lnTo>
                    <a:lnTo>
                      <a:pt x="384" y="1536"/>
                    </a:lnTo>
                    <a:lnTo>
                      <a:pt x="402" y="1554"/>
                    </a:lnTo>
                    <a:lnTo>
                      <a:pt x="402" y="1596"/>
                    </a:lnTo>
                    <a:lnTo>
                      <a:pt x="414" y="1620"/>
                    </a:lnTo>
                    <a:lnTo>
                      <a:pt x="426" y="1626"/>
                    </a:lnTo>
                    <a:lnTo>
                      <a:pt x="438" y="1626"/>
                    </a:lnTo>
                    <a:lnTo>
                      <a:pt x="444" y="1632"/>
                    </a:lnTo>
                    <a:lnTo>
                      <a:pt x="450" y="1632"/>
                    </a:lnTo>
                    <a:lnTo>
                      <a:pt x="450" y="1644"/>
                    </a:lnTo>
                    <a:lnTo>
                      <a:pt x="456" y="1656"/>
                    </a:lnTo>
                    <a:lnTo>
                      <a:pt x="456" y="1674"/>
                    </a:lnTo>
                    <a:lnTo>
                      <a:pt x="474" y="1710"/>
                    </a:lnTo>
                    <a:lnTo>
                      <a:pt x="498" y="1722"/>
                    </a:lnTo>
                    <a:lnTo>
                      <a:pt x="504" y="1728"/>
                    </a:lnTo>
                    <a:lnTo>
                      <a:pt x="510" y="1728"/>
                    </a:lnTo>
                    <a:lnTo>
                      <a:pt x="510" y="1746"/>
                    </a:lnTo>
                    <a:lnTo>
                      <a:pt x="516" y="1782"/>
                    </a:lnTo>
                    <a:lnTo>
                      <a:pt x="522" y="1830"/>
                    </a:lnTo>
                    <a:lnTo>
                      <a:pt x="534" y="1872"/>
                    </a:lnTo>
                    <a:lnTo>
                      <a:pt x="552" y="1908"/>
                    </a:lnTo>
                    <a:lnTo>
                      <a:pt x="576" y="1944"/>
                    </a:lnTo>
                    <a:lnTo>
                      <a:pt x="600" y="1974"/>
                    </a:lnTo>
                    <a:lnTo>
                      <a:pt x="612" y="1998"/>
                    </a:lnTo>
                    <a:lnTo>
                      <a:pt x="618" y="2016"/>
                    </a:lnTo>
                    <a:lnTo>
                      <a:pt x="618" y="2070"/>
                    </a:lnTo>
                    <a:lnTo>
                      <a:pt x="624" y="2094"/>
                    </a:lnTo>
                    <a:lnTo>
                      <a:pt x="642" y="2124"/>
                    </a:lnTo>
                    <a:lnTo>
                      <a:pt x="672" y="2166"/>
                    </a:lnTo>
                    <a:lnTo>
                      <a:pt x="696" y="2202"/>
                    </a:lnTo>
                    <a:lnTo>
                      <a:pt x="714" y="2232"/>
                    </a:lnTo>
                    <a:lnTo>
                      <a:pt x="720" y="2244"/>
                    </a:lnTo>
                    <a:lnTo>
                      <a:pt x="726" y="2244"/>
                    </a:lnTo>
                    <a:lnTo>
                      <a:pt x="732" y="2238"/>
                    </a:lnTo>
                    <a:lnTo>
                      <a:pt x="744" y="2238"/>
                    </a:lnTo>
                    <a:lnTo>
                      <a:pt x="768" y="2226"/>
                    </a:lnTo>
                    <a:lnTo>
                      <a:pt x="774" y="2220"/>
                    </a:lnTo>
                    <a:lnTo>
                      <a:pt x="780" y="2208"/>
                    </a:lnTo>
                    <a:lnTo>
                      <a:pt x="780" y="2172"/>
                    </a:lnTo>
                    <a:lnTo>
                      <a:pt x="786" y="2160"/>
                    </a:lnTo>
                    <a:lnTo>
                      <a:pt x="798" y="2154"/>
                    </a:lnTo>
                    <a:lnTo>
                      <a:pt x="804" y="2154"/>
                    </a:lnTo>
                    <a:lnTo>
                      <a:pt x="810" y="2160"/>
                    </a:lnTo>
                    <a:lnTo>
                      <a:pt x="828" y="2160"/>
                    </a:lnTo>
                    <a:lnTo>
                      <a:pt x="834" y="2154"/>
                    </a:lnTo>
                    <a:lnTo>
                      <a:pt x="846" y="2148"/>
                    </a:lnTo>
                    <a:lnTo>
                      <a:pt x="852" y="2142"/>
                    </a:lnTo>
                    <a:lnTo>
                      <a:pt x="864" y="2136"/>
                    </a:lnTo>
                    <a:lnTo>
                      <a:pt x="852" y="2136"/>
                    </a:lnTo>
                    <a:lnTo>
                      <a:pt x="846" y="2130"/>
                    </a:lnTo>
                    <a:lnTo>
                      <a:pt x="846" y="2118"/>
                    </a:lnTo>
                    <a:lnTo>
                      <a:pt x="852" y="2100"/>
                    </a:lnTo>
                    <a:lnTo>
                      <a:pt x="858" y="2088"/>
                    </a:lnTo>
                    <a:lnTo>
                      <a:pt x="906" y="2064"/>
                    </a:lnTo>
                    <a:lnTo>
                      <a:pt x="918" y="2052"/>
                    </a:lnTo>
                    <a:lnTo>
                      <a:pt x="918" y="2040"/>
                    </a:lnTo>
                    <a:lnTo>
                      <a:pt x="912" y="2028"/>
                    </a:lnTo>
                    <a:lnTo>
                      <a:pt x="912" y="2010"/>
                    </a:lnTo>
                    <a:lnTo>
                      <a:pt x="900" y="1974"/>
                    </a:lnTo>
                    <a:lnTo>
                      <a:pt x="900" y="1908"/>
                    </a:lnTo>
                    <a:lnTo>
                      <a:pt x="906" y="1890"/>
                    </a:lnTo>
                    <a:lnTo>
                      <a:pt x="906" y="1884"/>
                    </a:lnTo>
                    <a:lnTo>
                      <a:pt x="912" y="1878"/>
                    </a:lnTo>
                    <a:lnTo>
                      <a:pt x="912" y="1860"/>
                    </a:lnTo>
                    <a:lnTo>
                      <a:pt x="918" y="1842"/>
                    </a:lnTo>
                    <a:lnTo>
                      <a:pt x="918" y="1800"/>
                    </a:lnTo>
                    <a:lnTo>
                      <a:pt x="906" y="1776"/>
                    </a:lnTo>
                    <a:lnTo>
                      <a:pt x="888" y="1758"/>
                    </a:lnTo>
                    <a:lnTo>
                      <a:pt x="888" y="1728"/>
                    </a:lnTo>
                    <a:lnTo>
                      <a:pt x="894" y="1722"/>
                    </a:lnTo>
                    <a:lnTo>
                      <a:pt x="900" y="1710"/>
                    </a:lnTo>
                    <a:lnTo>
                      <a:pt x="900" y="1698"/>
                    </a:lnTo>
                    <a:lnTo>
                      <a:pt x="894" y="1686"/>
                    </a:lnTo>
                    <a:lnTo>
                      <a:pt x="894" y="1644"/>
                    </a:lnTo>
                    <a:lnTo>
                      <a:pt x="918" y="1632"/>
                    </a:lnTo>
                    <a:lnTo>
                      <a:pt x="924" y="1632"/>
                    </a:lnTo>
                    <a:lnTo>
                      <a:pt x="948" y="1620"/>
                    </a:lnTo>
                    <a:lnTo>
                      <a:pt x="948" y="1596"/>
                    </a:lnTo>
                    <a:lnTo>
                      <a:pt x="954" y="1584"/>
                    </a:lnTo>
                    <a:lnTo>
                      <a:pt x="960" y="1578"/>
                    </a:lnTo>
                    <a:lnTo>
                      <a:pt x="972" y="1572"/>
                    </a:lnTo>
                    <a:lnTo>
                      <a:pt x="990" y="1572"/>
                    </a:lnTo>
                    <a:lnTo>
                      <a:pt x="996" y="1560"/>
                    </a:lnTo>
                    <a:lnTo>
                      <a:pt x="1002" y="1566"/>
                    </a:lnTo>
                    <a:lnTo>
                      <a:pt x="1032" y="1566"/>
                    </a:lnTo>
                    <a:lnTo>
                      <a:pt x="1032" y="1548"/>
                    </a:lnTo>
                    <a:lnTo>
                      <a:pt x="1038" y="1530"/>
                    </a:lnTo>
                    <a:lnTo>
                      <a:pt x="1050" y="1518"/>
                    </a:lnTo>
                    <a:lnTo>
                      <a:pt x="1056" y="1500"/>
                    </a:lnTo>
                    <a:lnTo>
                      <a:pt x="1068" y="1488"/>
                    </a:lnTo>
                    <a:lnTo>
                      <a:pt x="1074" y="1476"/>
                    </a:lnTo>
                    <a:lnTo>
                      <a:pt x="1086" y="1470"/>
                    </a:lnTo>
                    <a:lnTo>
                      <a:pt x="1092" y="1464"/>
                    </a:lnTo>
                    <a:lnTo>
                      <a:pt x="1110" y="1458"/>
                    </a:lnTo>
                    <a:lnTo>
                      <a:pt x="1116" y="1452"/>
                    </a:lnTo>
                    <a:lnTo>
                      <a:pt x="1128" y="1446"/>
                    </a:lnTo>
                    <a:lnTo>
                      <a:pt x="1134" y="1428"/>
                    </a:lnTo>
                    <a:lnTo>
                      <a:pt x="1158" y="1380"/>
                    </a:lnTo>
                    <a:lnTo>
                      <a:pt x="1176" y="1362"/>
                    </a:lnTo>
                    <a:lnTo>
                      <a:pt x="1188" y="1356"/>
                    </a:lnTo>
                    <a:lnTo>
                      <a:pt x="1206" y="1344"/>
                    </a:lnTo>
                    <a:lnTo>
                      <a:pt x="1218" y="1338"/>
                    </a:lnTo>
                    <a:lnTo>
                      <a:pt x="1236" y="1320"/>
                    </a:lnTo>
                    <a:lnTo>
                      <a:pt x="1242" y="1320"/>
                    </a:lnTo>
                    <a:lnTo>
                      <a:pt x="1230" y="1290"/>
                    </a:lnTo>
                    <a:lnTo>
                      <a:pt x="1236" y="1284"/>
                    </a:lnTo>
                    <a:lnTo>
                      <a:pt x="1260" y="1314"/>
                    </a:lnTo>
                    <a:lnTo>
                      <a:pt x="1320" y="1254"/>
                    </a:lnTo>
                    <a:lnTo>
                      <a:pt x="1332" y="1230"/>
                    </a:lnTo>
                    <a:lnTo>
                      <a:pt x="1326" y="1224"/>
                    </a:lnTo>
                    <a:lnTo>
                      <a:pt x="1320" y="1212"/>
                    </a:lnTo>
                    <a:lnTo>
                      <a:pt x="1314" y="1206"/>
                    </a:lnTo>
                    <a:lnTo>
                      <a:pt x="1308" y="1194"/>
                    </a:lnTo>
                    <a:lnTo>
                      <a:pt x="1308" y="1182"/>
                    </a:lnTo>
                    <a:lnTo>
                      <a:pt x="1320" y="1176"/>
                    </a:lnTo>
                    <a:lnTo>
                      <a:pt x="1326" y="1170"/>
                    </a:lnTo>
                    <a:lnTo>
                      <a:pt x="1338" y="1170"/>
                    </a:lnTo>
                    <a:lnTo>
                      <a:pt x="1350" y="1164"/>
                    </a:lnTo>
                    <a:lnTo>
                      <a:pt x="1362" y="1152"/>
                    </a:lnTo>
                    <a:lnTo>
                      <a:pt x="1374" y="1134"/>
                    </a:lnTo>
                    <a:lnTo>
                      <a:pt x="1374" y="1110"/>
                    </a:lnTo>
                    <a:lnTo>
                      <a:pt x="1392" y="1116"/>
                    </a:lnTo>
                    <a:lnTo>
                      <a:pt x="1398" y="1146"/>
                    </a:lnTo>
                    <a:lnTo>
                      <a:pt x="1416" y="1110"/>
                    </a:lnTo>
                    <a:lnTo>
                      <a:pt x="1416" y="1128"/>
                    </a:lnTo>
                    <a:lnTo>
                      <a:pt x="1422" y="1140"/>
                    </a:lnTo>
                    <a:lnTo>
                      <a:pt x="1422" y="1158"/>
                    </a:lnTo>
                    <a:lnTo>
                      <a:pt x="1428" y="1170"/>
                    </a:lnTo>
                    <a:lnTo>
                      <a:pt x="1434" y="1176"/>
                    </a:lnTo>
                    <a:lnTo>
                      <a:pt x="1440" y="1176"/>
                    </a:lnTo>
                    <a:lnTo>
                      <a:pt x="1446" y="1170"/>
                    </a:lnTo>
                    <a:lnTo>
                      <a:pt x="1446" y="1158"/>
                    </a:lnTo>
                    <a:lnTo>
                      <a:pt x="1452" y="1152"/>
                    </a:lnTo>
                    <a:lnTo>
                      <a:pt x="1452" y="1140"/>
                    </a:lnTo>
                    <a:lnTo>
                      <a:pt x="1458" y="1110"/>
                    </a:lnTo>
                    <a:lnTo>
                      <a:pt x="1440" y="1068"/>
                    </a:lnTo>
                    <a:lnTo>
                      <a:pt x="1440" y="1038"/>
                    </a:lnTo>
                    <a:lnTo>
                      <a:pt x="1410" y="1014"/>
                    </a:lnTo>
                    <a:lnTo>
                      <a:pt x="1398" y="984"/>
                    </a:lnTo>
                    <a:lnTo>
                      <a:pt x="1404" y="972"/>
                    </a:lnTo>
                    <a:lnTo>
                      <a:pt x="1410" y="966"/>
                    </a:lnTo>
                    <a:lnTo>
                      <a:pt x="1416" y="948"/>
                    </a:lnTo>
                    <a:lnTo>
                      <a:pt x="1416" y="942"/>
                    </a:lnTo>
                    <a:lnTo>
                      <a:pt x="1410" y="936"/>
                    </a:lnTo>
                    <a:lnTo>
                      <a:pt x="1398" y="930"/>
                    </a:lnTo>
                    <a:lnTo>
                      <a:pt x="1380" y="930"/>
                    </a:lnTo>
                    <a:lnTo>
                      <a:pt x="1368" y="924"/>
                    </a:lnTo>
                    <a:lnTo>
                      <a:pt x="1356" y="912"/>
                    </a:lnTo>
                    <a:lnTo>
                      <a:pt x="1368" y="900"/>
                    </a:lnTo>
                    <a:lnTo>
                      <a:pt x="1374" y="900"/>
                    </a:lnTo>
                    <a:lnTo>
                      <a:pt x="1374" y="870"/>
                    </a:lnTo>
                    <a:lnTo>
                      <a:pt x="1410" y="870"/>
                    </a:lnTo>
                    <a:lnTo>
                      <a:pt x="1410" y="858"/>
                    </a:lnTo>
                    <a:lnTo>
                      <a:pt x="1380" y="840"/>
                    </a:lnTo>
                    <a:lnTo>
                      <a:pt x="1374" y="840"/>
                    </a:lnTo>
                    <a:lnTo>
                      <a:pt x="1362" y="828"/>
                    </a:lnTo>
                    <a:lnTo>
                      <a:pt x="1350" y="822"/>
                    </a:lnTo>
                    <a:lnTo>
                      <a:pt x="1344" y="810"/>
                    </a:lnTo>
                    <a:lnTo>
                      <a:pt x="1344" y="804"/>
                    </a:lnTo>
                    <a:lnTo>
                      <a:pt x="1350" y="792"/>
                    </a:lnTo>
                    <a:lnTo>
                      <a:pt x="1362" y="780"/>
                    </a:lnTo>
                    <a:lnTo>
                      <a:pt x="1350" y="762"/>
                    </a:lnTo>
                    <a:lnTo>
                      <a:pt x="1368" y="762"/>
                    </a:lnTo>
                    <a:lnTo>
                      <a:pt x="1392" y="774"/>
                    </a:lnTo>
                    <a:lnTo>
                      <a:pt x="1386" y="768"/>
                    </a:lnTo>
                    <a:lnTo>
                      <a:pt x="1404" y="762"/>
                    </a:lnTo>
                    <a:lnTo>
                      <a:pt x="1410" y="774"/>
                    </a:lnTo>
                    <a:lnTo>
                      <a:pt x="1410" y="780"/>
                    </a:lnTo>
                    <a:lnTo>
                      <a:pt x="1416" y="792"/>
                    </a:lnTo>
                    <a:lnTo>
                      <a:pt x="1422" y="798"/>
                    </a:lnTo>
                    <a:lnTo>
                      <a:pt x="1434" y="798"/>
                    </a:lnTo>
                    <a:lnTo>
                      <a:pt x="1440" y="804"/>
                    </a:lnTo>
                    <a:lnTo>
                      <a:pt x="1446" y="786"/>
                    </a:lnTo>
                    <a:lnTo>
                      <a:pt x="1452" y="792"/>
                    </a:lnTo>
                    <a:lnTo>
                      <a:pt x="1458" y="792"/>
                    </a:lnTo>
                    <a:lnTo>
                      <a:pt x="1464" y="798"/>
                    </a:lnTo>
                    <a:lnTo>
                      <a:pt x="1464" y="828"/>
                    </a:lnTo>
                    <a:lnTo>
                      <a:pt x="1470" y="828"/>
                    </a:lnTo>
                    <a:lnTo>
                      <a:pt x="1470" y="864"/>
                    </a:lnTo>
                    <a:lnTo>
                      <a:pt x="1476" y="864"/>
                    </a:lnTo>
                    <a:lnTo>
                      <a:pt x="1482" y="870"/>
                    </a:lnTo>
                    <a:lnTo>
                      <a:pt x="1542" y="870"/>
                    </a:lnTo>
                    <a:lnTo>
                      <a:pt x="1554" y="876"/>
                    </a:lnTo>
                    <a:lnTo>
                      <a:pt x="1572" y="876"/>
                    </a:lnTo>
                    <a:lnTo>
                      <a:pt x="1620" y="864"/>
                    </a:lnTo>
                    <a:lnTo>
                      <a:pt x="1626" y="864"/>
                    </a:lnTo>
                    <a:lnTo>
                      <a:pt x="1650" y="888"/>
                    </a:lnTo>
                    <a:lnTo>
                      <a:pt x="1650" y="894"/>
                    </a:lnTo>
                    <a:lnTo>
                      <a:pt x="1644" y="900"/>
                    </a:lnTo>
                    <a:lnTo>
                      <a:pt x="1638" y="900"/>
                    </a:lnTo>
                    <a:lnTo>
                      <a:pt x="1638" y="912"/>
                    </a:lnTo>
                    <a:lnTo>
                      <a:pt x="1632" y="930"/>
                    </a:lnTo>
                    <a:lnTo>
                      <a:pt x="1626" y="942"/>
                    </a:lnTo>
                    <a:lnTo>
                      <a:pt x="1620" y="948"/>
                    </a:lnTo>
                    <a:lnTo>
                      <a:pt x="1614" y="948"/>
                    </a:lnTo>
                    <a:lnTo>
                      <a:pt x="1602" y="954"/>
                    </a:lnTo>
                    <a:lnTo>
                      <a:pt x="1596" y="954"/>
                    </a:lnTo>
                    <a:lnTo>
                      <a:pt x="1584" y="966"/>
                    </a:lnTo>
                    <a:lnTo>
                      <a:pt x="1578" y="978"/>
                    </a:lnTo>
                    <a:lnTo>
                      <a:pt x="1578" y="996"/>
                    </a:lnTo>
                    <a:lnTo>
                      <a:pt x="1584" y="1008"/>
                    </a:lnTo>
                    <a:lnTo>
                      <a:pt x="1602" y="1026"/>
                    </a:lnTo>
                    <a:lnTo>
                      <a:pt x="1608" y="1026"/>
                    </a:lnTo>
                    <a:lnTo>
                      <a:pt x="1626" y="1050"/>
                    </a:lnTo>
                    <a:lnTo>
                      <a:pt x="1632" y="1014"/>
                    </a:lnTo>
                    <a:lnTo>
                      <a:pt x="1632" y="990"/>
                    </a:lnTo>
                    <a:lnTo>
                      <a:pt x="1650" y="990"/>
                    </a:lnTo>
                    <a:lnTo>
                      <a:pt x="1662" y="996"/>
                    </a:lnTo>
                    <a:lnTo>
                      <a:pt x="1668" y="1002"/>
                    </a:lnTo>
                    <a:lnTo>
                      <a:pt x="1668" y="1020"/>
                    </a:lnTo>
                    <a:lnTo>
                      <a:pt x="1674" y="1032"/>
                    </a:lnTo>
                    <a:lnTo>
                      <a:pt x="1674" y="1038"/>
                    </a:lnTo>
                    <a:lnTo>
                      <a:pt x="1680" y="1050"/>
                    </a:lnTo>
                    <a:lnTo>
                      <a:pt x="1680" y="1062"/>
                    </a:lnTo>
                    <a:lnTo>
                      <a:pt x="1686" y="1074"/>
                    </a:lnTo>
                    <a:lnTo>
                      <a:pt x="1692" y="1092"/>
                    </a:lnTo>
                    <a:lnTo>
                      <a:pt x="1698" y="1104"/>
                    </a:lnTo>
                    <a:lnTo>
                      <a:pt x="1704" y="1110"/>
                    </a:lnTo>
                    <a:lnTo>
                      <a:pt x="1704" y="1116"/>
                    </a:lnTo>
                    <a:lnTo>
                      <a:pt x="1722" y="1134"/>
                    </a:lnTo>
                    <a:lnTo>
                      <a:pt x="1722" y="1110"/>
                    </a:lnTo>
                    <a:lnTo>
                      <a:pt x="1728" y="1110"/>
                    </a:lnTo>
                    <a:lnTo>
                      <a:pt x="1734" y="1116"/>
                    </a:lnTo>
                    <a:lnTo>
                      <a:pt x="1746" y="1116"/>
                    </a:lnTo>
                    <a:lnTo>
                      <a:pt x="1746" y="1104"/>
                    </a:lnTo>
                    <a:lnTo>
                      <a:pt x="1728" y="1086"/>
                    </a:lnTo>
                    <a:lnTo>
                      <a:pt x="1728" y="1062"/>
                    </a:lnTo>
                    <a:lnTo>
                      <a:pt x="1722" y="1050"/>
                    </a:lnTo>
                    <a:lnTo>
                      <a:pt x="1740" y="1032"/>
                    </a:lnTo>
                    <a:lnTo>
                      <a:pt x="1746" y="1032"/>
                    </a:lnTo>
                    <a:lnTo>
                      <a:pt x="1740" y="984"/>
                    </a:lnTo>
                    <a:lnTo>
                      <a:pt x="1722" y="966"/>
                    </a:lnTo>
                    <a:lnTo>
                      <a:pt x="1716" y="966"/>
                    </a:lnTo>
                    <a:lnTo>
                      <a:pt x="1770" y="966"/>
                    </a:lnTo>
                    <a:lnTo>
                      <a:pt x="1782" y="972"/>
                    </a:lnTo>
                    <a:lnTo>
                      <a:pt x="1794" y="972"/>
                    </a:lnTo>
                    <a:lnTo>
                      <a:pt x="1794" y="936"/>
                    </a:lnTo>
                    <a:lnTo>
                      <a:pt x="1812" y="882"/>
                    </a:lnTo>
                    <a:lnTo>
                      <a:pt x="1806" y="876"/>
                    </a:lnTo>
                    <a:lnTo>
                      <a:pt x="1800" y="864"/>
                    </a:lnTo>
                    <a:lnTo>
                      <a:pt x="1800" y="846"/>
                    </a:lnTo>
                    <a:lnTo>
                      <a:pt x="1812" y="840"/>
                    </a:lnTo>
                    <a:lnTo>
                      <a:pt x="1818" y="834"/>
                    </a:lnTo>
                    <a:lnTo>
                      <a:pt x="1836" y="804"/>
                    </a:lnTo>
                    <a:lnTo>
                      <a:pt x="1836" y="792"/>
                    </a:lnTo>
                    <a:lnTo>
                      <a:pt x="1830" y="786"/>
                    </a:lnTo>
                    <a:lnTo>
                      <a:pt x="1830" y="780"/>
                    </a:lnTo>
                    <a:lnTo>
                      <a:pt x="1824" y="774"/>
                    </a:lnTo>
                    <a:lnTo>
                      <a:pt x="1824" y="750"/>
                    </a:lnTo>
                    <a:lnTo>
                      <a:pt x="1830" y="750"/>
                    </a:lnTo>
                    <a:lnTo>
                      <a:pt x="1836" y="744"/>
                    </a:lnTo>
                    <a:lnTo>
                      <a:pt x="1848" y="744"/>
                    </a:lnTo>
                    <a:lnTo>
                      <a:pt x="1860" y="738"/>
                    </a:lnTo>
                    <a:lnTo>
                      <a:pt x="1872" y="726"/>
                    </a:lnTo>
                    <a:lnTo>
                      <a:pt x="1872" y="708"/>
                    </a:lnTo>
                    <a:lnTo>
                      <a:pt x="1878" y="708"/>
                    </a:lnTo>
                    <a:lnTo>
                      <a:pt x="1890" y="702"/>
                    </a:lnTo>
                    <a:lnTo>
                      <a:pt x="1926" y="702"/>
                    </a:lnTo>
                    <a:lnTo>
                      <a:pt x="1932" y="708"/>
                    </a:lnTo>
                    <a:lnTo>
                      <a:pt x="1950" y="708"/>
                    </a:lnTo>
                    <a:lnTo>
                      <a:pt x="1950" y="702"/>
                    </a:lnTo>
                    <a:lnTo>
                      <a:pt x="1944" y="696"/>
                    </a:lnTo>
                    <a:lnTo>
                      <a:pt x="1932" y="690"/>
                    </a:lnTo>
                    <a:lnTo>
                      <a:pt x="1926" y="684"/>
                    </a:lnTo>
                    <a:lnTo>
                      <a:pt x="1920" y="67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6" name="Bhut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688138" y="3159126"/>
                <a:ext cx="93663" cy="53975"/>
              </a:xfrm>
              <a:custGeom>
                <a:avLst/>
                <a:gdLst>
                  <a:gd name="T0" fmla="*/ 2147483647 w 234"/>
                  <a:gd name="T1" fmla="*/ 2147483647 h 132"/>
                  <a:gd name="T2" fmla="*/ 2147483647 w 234"/>
                  <a:gd name="T3" fmla="*/ 2147483647 h 132"/>
                  <a:gd name="T4" fmla="*/ 2147483647 w 234"/>
                  <a:gd name="T5" fmla="*/ 2147483647 h 132"/>
                  <a:gd name="T6" fmla="*/ 2147483647 w 234"/>
                  <a:gd name="T7" fmla="*/ 2147483647 h 132"/>
                  <a:gd name="T8" fmla="*/ 2147483647 w 234"/>
                  <a:gd name="T9" fmla="*/ 2147483647 h 132"/>
                  <a:gd name="T10" fmla="*/ 2147483647 w 234"/>
                  <a:gd name="T11" fmla="*/ 2147483647 h 132"/>
                  <a:gd name="T12" fmla="*/ 2147483647 w 234"/>
                  <a:gd name="T13" fmla="*/ 2147483647 h 132"/>
                  <a:gd name="T14" fmla="*/ 2147483647 w 234"/>
                  <a:gd name="T15" fmla="*/ 2147483647 h 132"/>
                  <a:gd name="T16" fmla="*/ 2147483647 w 234"/>
                  <a:gd name="T17" fmla="*/ 2147483647 h 132"/>
                  <a:gd name="T18" fmla="*/ 2147483647 w 234"/>
                  <a:gd name="T19" fmla="*/ 2147483647 h 132"/>
                  <a:gd name="T20" fmla="*/ 2147483647 w 234"/>
                  <a:gd name="T21" fmla="*/ 2147483647 h 132"/>
                  <a:gd name="T22" fmla="*/ 2147483647 w 234"/>
                  <a:gd name="T23" fmla="*/ 2147483647 h 132"/>
                  <a:gd name="T24" fmla="*/ 2147483647 w 234"/>
                  <a:gd name="T25" fmla="*/ 2147483647 h 132"/>
                  <a:gd name="T26" fmla="*/ 2147483647 w 234"/>
                  <a:gd name="T27" fmla="*/ 2147483647 h 132"/>
                  <a:gd name="T28" fmla="*/ 2147483647 w 234"/>
                  <a:gd name="T29" fmla="*/ 2147483647 h 132"/>
                  <a:gd name="T30" fmla="*/ 2147483647 w 234"/>
                  <a:gd name="T31" fmla="*/ 2147483647 h 132"/>
                  <a:gd name="T32" fmla="*/ 2147483647 w 234"/>
                  <a:gd name="T33" fmla="*/ 2147483647 h 132"/>
                  <a:gd name="T34" fmla="*/ 2147483647 w 234"/>
                  <a:gd name="T35" fmla="*/ 2147483647 h 132"/>
                  <a:gd name="T36" fmla="*/ 2147483647 w 234"/>
                  <a:gd name="T37" fmla="*/ 2147483647 h 132"/>
                  <a:gd name="T38" fmla="*/ 2147483647 w 234"/>
                  <a:gd name="T39" fmla="*/ 2147483647 h 132"/>
                  <a:gd name="T40" fmla="*/ 2147483647 w 234"/>
                  <a:gd name="T41" fmla="*/ 2147483647 h 132"/>
                  <a:gd name="T42" fmla="*/ 2147483647 w 234"/>
                  <a:gd name="T43" fmla="*/ 2147483647 h 132"/>
                  <a:gd name="T44" fmla="*/ 2147483647 w 234"/>
                  <a:gd name="T45" fmla="*/ 2147483647 h 132"/>
                  <a:gd name="T46" fmla="*/ 2147483647 w 234"/>
                  <a:gd name="T47" fmla="*/ 2147483647 h 132"/>
                  <a:gd name="T48" fmla="*/ 2147483647 w 234"/>
                  <a:gd name="T49" fmla="*/ 2147483647 h 132"/>
                  <a:gd name="T50" fmla="*/ 2147483647 w 234"/>
                  <a:gd name="T51" fmla="*/ 2147483647 h 132"/>
                  <a:gd name="T52" fmla="*/ 2147483647 w 234"/>
                  <a:gd name="T53" fmla="*/ 2147483647 h 132"/>
                  <a:gd name="T54" fmla="*/ 2147483647 w 234"/>
                  <a:gd name="T55" fmla="*/ 2147483647 h 132"/>
                  <a:gd name="T56" fmla="*/ 2147483647 w 234"/>
                  <a:gd name="T57" fmla="*/ 2147483647 h 132"/>
                  <a:gd name="T58" fmla="*/ 2147483647 w 234"/>
                  <a:gd name="T59" fmla="*/ 0 h 132"/>
                  <a:gd name="T60" fmla="*/ 2147483647 w 234"/>
                  <a:gd name="T61" fmla="*/ 0 h 132"/>
                  <a:gd name="T62" fmla="*/ 2147483647 w 234"/>
                  <a:gd name="T63" fmla="*/ 2147483647 h 132"/>
                  <a:gd name="T64" fmla="*/ 2147483647 w 234"/>
                  <a:gd name="T65" fmla="*/ 2147483647 h 132"/>
                  <a:gd name="T66" fmla="*/ 2147483647 w 234"/>
                  <a:gd name="T67" fmla="*/ 2147483647 h 132"/>
                  <a:gd name="T68" fmla="*/ 2147483647 w 234"/>
                  <a:gd name="T69" fmla="*/ 2147483647 h 132"/>
                  <a:gd name="T70" fmla="*/ 2147483647 w 234"/>
                  <a:gd name="T71" fmla="*/ 2147483647 h 132"/>
                  <a:gd name="T72" fmla="*/ 2147483647 w 234"/>
                  <a:gd name="T73" fmla="*/ 2147483647 h 132"/>
                  <a:gd name="T74" fmla="*/ 2147483647 w 234"/>
                  <a:gd name="T75" fmla="*/ 2147483647 h 132"/>
                  <a:gd name="T76" fmla="*/ 0 w 234"/>
                  <a:gd name="T77" fmla="*/ 2147483647 h 132"/>
                  <a:gd name="T78" fmla="*/ 0 w 234"/>
                  <a:gd name="T79" fmla="*/ 2147483647 h 132"/>
                  <a:gd name="T80" fmla="*/ 2147483647 w 234"/>
                  <a:gd name="T81" fmla="*/ 2147483647 h 132"/>
                  <a:gd name="T82" fmla="*/ 2147483647 w 234"/>
                  <a:gd name="T83" fmla="*/ 2147483647 h 132"/>
                  <a:gd name="T84" fmla="*/ 2147483647 w 234"/>
                  <a:gd name="T85" fmla="*/ 2147483647 h 132"/>
                  <a:gd name="T86" fmla="*/ 2147483647 w 234"/>
                  <a:gd name="T87" fmla="*/ 2147483647 h 132"/>
                  <a:gd name="T88" fmla="*/ 2147483647 w 234"/>
                  <a:gd name="T89" fmla="*/ 2147483647 h 132"/>
                  <a:gd name="T90" fmla="*/ 2147483647 w 234"/>
                  <a:gd name="T91" fmla="*/ 2147483647 h 132"/>
                  <a:gd name="T92" fmla="*/ 2147483647 w 234"/>
                  <a:gd name="T93" fmla="*/ 2147483647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34"/>
                  <a:gd name="T142" fmla="*/ 0 h 132"/>
                  <a:gd name="T143" fmla="*/ 234 w 234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34" h="132">
                    <a:moveTo>
                      <a:pt x="78" y="132"/>
                    </a:moveTo>
                    <a:lnTo>
                      <a:pt x="90" y="132"/>
                    </a:lnTo>
                    <a:lnTo>
                      <a:pt x="102" y="126"/>
                    </a:lnTo>
                    <a:lnTo>
                      <a:pt x="108" y="120"/>
                    </a:lnTo>
                    <a:lnTo>
                      <a:pt x="126" y="120"/>
                    </a:lnTo>
                    <a:lnTo>
                      <a:pt x="138" y="126"/>
                    </a:lnTo>
                    <a:lnTo>
                      <a:pt x="168" y="126"/>
                    </a:lnTo>
                    <a:lnTo>
                      <a:pt x="180" y="120"/>
                    </a:lnTo>
                    <a:lnTo>
                      <a:pt x="192" y="120"/>
                    </a:lnTo>
                    <a:lnTo>
                      <a:pt x="198" y="126"/>
                    </a:lnTo>
                    <a:lnTo>
                      <a:pt x="210" y="126"/>
                    </a:lnTo>
                    <a:lnTo>
                      <a:pt x="234" y="114"/>
                    </a:lnTo>
                    <a:lnTo>
                      <a:pt x="234" y="108"/>
                    </a:lnTo>
                    <a:lnTo>
                      <a:pt x="222" y="96"/>
                    </a:lnTo>
                    <a:lnTo>
                      <a:pt x="222" y="72"/>
                    </a:lnTo>
                    <a:lnTo>
                      <a:pt x="198" y="72"/>
                    </a:lnTo>
                    <a:lnTo>
                      <a:pt x="192" y="66"/>
                    </a:lnTo>
                    <a:lnTo>
                      <a:pt x="192" y="42"/>
                    </a:lnTo>
                    <a:lnTo>
                      <a:pt x="186" y="30"/>
                    </a:lnTo>
                    <a:lnTo>
                      <a:pt x="174" y="18"/>
                    </a:lnTo>
                    <a:lnTo>
                      <a:pt x="162" y="12"/>
                    </a:lnTo>
                    <a:lnTo>
                      <a:pt x="150" y="12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14" y="24"/>
                    </a:lnTo>
                    <a:lnTo>
                      <a:pt x="108" y="30"/>
                    </a:lnTo>
                    <a:lnTo>
                      <a:pt x="102" y="30"/>
                    </a:lnTo>
                    <a:lnTo>
                      <a:pt x="102" y="6"/>
                    </a:lnTo>
                    <a:lnTo>
                      <a:pt x="78" y="6"/>
                    </a:lnTo>
                    <a:lnTo>
                      <a:pt x="66" y="0"/>
                    </a:lnTo>
                    <a:lnTo>
                      <a:pt x="54" y="0"/>
                    </a:lnTo>
                    <a:lnTo>
                      <a:pt x="48" y="12"/>
                    </a:lnTo>
                    <a:lnTo>
                      <a:pt x="36" y="24"/>
                    </a:lnTo>
                    <a:lnTo>
                      <a:pt x="30" y="36"/>
                    </a:lnTo>
                    <a:lnTo>
                      <a:pt x="18" y="54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6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18" y="108"/>
                    </a:lnTo>
                    <a:lnTo>
                      <a:pt x="42" y="120"/>
                    </a:lnTo>
                    <a:lnTo>
                      <a:pt x="54" y="120"/>
                    </a:lnTo>
                    <a:lnTo>
                      <a:pt x="54" y="114"/>
                    </a:lnTo>
                    <a:lnTo>
                      <a:pt x="54" y="120"/>
                    </a:lnTo>
                    <a:lnTo>
                      <a:pt x="66" y="132"/>
                    </a:lnTo>
                    <a:lnTo>
                      <a:pt x="78" y="1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7" name="Bangladesh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675438" y="3217863"/>
                <a:ext cx="150813" cy="171450"/>
              </a:xfrm>
              <a:custGeom>
                <a:avLst/>
                <a:gdLst>
                  <a:gd name="T0" fmla="*/ 2147483647 w 372"/>
                  <a:gd name="T1" fmla="*/ 2147483647 h 426"/>
                  <a:gd name="T2" fmla="*/ 2147483647 w 372"/>
                  <a:gd name="T3" fmla="*/ 2147483647 h 426"/>
                  <a:gd name="T4" fmla="*/ 2147483647 w 372"/>
                  <a:gd name="T5" fmla="*/ 2147483647 h 426"/>
                  <a:gd name="T6" fmla="*/ 2147483647 w 372"/>
                  <a:gd name="T7" fmla="*/ 2147483647 h 426"/>
                  <a:gd name="T8" fmla="*/ 2147483647 w 372"/>
                  <a:gd name="T9" fmla="*/ 2147483647 h 426"/>
                  <a:gd name="T10" fmla="*/ 2147483647 w 372"/>
                  <a:gd name="T11" fmla="*/ 2147483647 h 426"/>
                  <a:gd name="T12" fmla="*/ 2147483647 w 372"/>
                  <a:gd name="T13" fmla="*/ 2147483647 h 426"/>
                  <a:gd name="T14" fmla="*/ 2147483647 w 372"/>
                  <a:gd name="T15" fmla="*/ 2147483647 h 426"/>
                  <a:gd name="T16" fmla="*/ 2147483647 w 372"/>
                  <a:gd name="T17" fmla="*/ 2147483647 h 426"/>
                  <a:gd name="T18" fmla="*/ 2147483647 w 372"/>
                  <a:gd name="T19" fmla="*/ 2147483647 h 426"/>
                  <a:gd name="T20" fmla="*/ 2147483647 w 372"/>
                  <a:gd name="T21" fmla="*/ 2147483647 h 426"/>
                  <a:gd name="T22" fmla="*/ 2147483647 w 372"/>
                  <a:gd name="T23" fmla="*/ 2147483647 h 426"/>
                  <a:gd name="T24" fmla="*/ 2147483647 w 372"/>
                  <a:gd name="T25" fmla="*/ 2147483647 h 426"/>
                  <a:gd name="T26" fmla="*/ 2147483647 w 372"/>
                  <a:gd name="T27" fmla="*/ 2147483647 h 426"/>
                  <a:gd name="T28" fmla="*/ 2147483647 w 372"/>
                  <a:gd name="T29" fmla="*/ 2147483647 h 426"/>
                  <a:gd name="T30" fmla="*/ 2147483647 w 372"/>
                  <a:gd name="T31" fmla="*/ 2147483647 h 426"/>
                  <a:gd name="T32" fmla="*/ 2147483647 w 372"/>
                  <a:gd name="T33" fmla="*/ 2147483647 h 426"/>
                  <a:gd name="T34" fmla="*/ 2147483647 w 372"/>
                  <a:gd name="T35" fmla="*/ 2147483647 h 426"/>
                  <a:gd name="T36" fmla="*/ 2147483647 w 372"/>
                  <a:gd name="T37" fmla="*/ 2147483647 h 426"/>
                  <a:gd name="T38" fmla="*/ 2147483647 w 372"/>
                  <a:gd name="T39" fmla="*/ 2147483647 h 426"/>
                  <a:gd name="T40" fmla="*/ 2147483647 w 372"/>
                  <a:gd name="T41" fmla="*/ 2147483647 h 426"/>
                  <a:gd name="T42" fmla="*/ 2147483647 w 372"/>
                  <a:gd name="T43" fmla="*/ 2147483647 h 426"/>
                  <a:gd name="T44" fmla="*/ 2147483647 w 372"/>
                  <a:gd name="T45" fmla="*/ 2147483647 h 426"/>
                  <a:gd name="T46" fmla="*/ 2147483647 w 372"/>
                  <a:gd name="T47" fmla="*/ 2147483647 h 426"/>
                  <a:gd name="T48" fmla="*/ 2147483647 w 372"/>
                  <a:gd name="T49" fmla="*/ 2147483647 h 426"/>
                  <a:gd name="T50" fmla="*/ 2147483647 w 372"/>
                  <a:gd name="T51" fmla="*/ 2147483647 h 426"/>
                  <a:gd name="T52" fmla="*/ 2147483647 w 372"/>
                  <a:gd name="T53" fmla="*/ 2147483647 h 426"/>
                  <a:gd name="T54" fmla="*/ 2147483647 w 372"/>
                  <a:gd name="T55" fmla="*/ 2147483647 h 426"/>
                  <a:gd name="T56" fmla="*/ 2147483647 w 372"/>
                  <a:gd name="T57" fmla="*/ 2147483647 h 426"/>
                  <a:gd name="T58" fmla="*/ 2147483647 w 372"/>
                  <a:gd name="T59" fmla="*/ 2147483647 h 426"/>
                  <a:gd name="T60" fmla="*/ 2147483647 w 372"/>
                  <a:gd name="T61" fmla="*/ 2147483647 h 426"/>
                  <a:gd name="T62" fmla="*/ 2147483647 w 372"/>
                  <a:gd name="T63" fmla="*/ 2147483647 h 426"/>
                  <a:gd name="T64" fmla="*/ 2147483647 w 372"/>
                  <a:gd name="T65" fmla="*/ 2147483647 h 426"/>
                  <a:gd name="T66" fmla="*/ 2147483647 w 372"/>
                  <a:gd name="T67" fmla="*/ 2147483647 h 426"/>
                  <a:gd name="T68" fmla="*/ 2147483647 w 372"/>
                  <a:gd name="T69" fmla="*/ 2147483647 h 426"/>
                  <a:gd name="T70" fmla="*/ 2147483647 w 372"/>
                  <a:gd name="T71" fmla="*/ 2147483647 h 426"/>
                  <a:gd name="T72" fmla="*/ 2147483647 w 372"/>
                  <a:gd name="T73" fmla="*/ 2147483647 h 426"/>
                  <a:gd name="T74" fmla="*/ 2147483647 w 372"/>
                  <a:gd name="T75" fmla="*/ 2147483647 h 426"/>
                  <a:gd name="T76" fmla="*/ 2147483647 w 372"/>
                  <a:gd name="T77" fmla="*/ 2147483647 h 426"/>
                  <a:gd name="T78" fmla="*/ 2147483647 w 372"/>
                  <a:gd name="T79" fmla="*/ 2147483647 h 426"/>
                  <a:gd name="T80" fmla="*/ 2147483647 w 372"/>
                  <a:gd name="T81" fmla="*/ 2147483647 h 426"/>
                  <a:gd name="T82" fmla="*/ 2147483647 w 372"/>
                  <a:gd name="T83" fmla="*/ 2147483647 h 426"/>
                  <a:gd name="T84" fmla="*/ 2147483647 w 372"/>
                  <a:gd name="T85" fmla="*/ 0 h 426"/>
                  <a:gd name="T86" fmla="*/ 2147483647 w 372"/>
                  <a:gd name="T87" fmla="*/ 2147483647 h 426"/>
                  <a:gd name="T88" fmla="*/ 0 w 372"/>
                  <a:gd name="T89" fmla="*/ 2147483647 h 426"/>
                  <a:gd name="T90" fmla="*/ 2147483647 w 372"/>
                  <a:gd name="T91" fmla="*/ 2147483647 h 426"/>
                  <a:gd name="T92" fmla="*/ 2147483647 w 372"/>
                  <a:gd name="T93" fmla="*/ 2147483647 h 426"/>
                  <a:gd name="T94" fmla="*/ 2147483647 w 372"/>
                  <a:gd name="T95" fmla="*/ 2147483647 h 426"/>
                  <a:gd name="T96" fmla="*/ 2147483647 w 372"/>
                  <a:gd name="T97" fmla="*/ 2147483647 h 426"/>
                  <a:gd name="T98" fmla="*/ 2147483647 w 372"/>
                  <a:gd name="T99" fmla="*/ 2147483647 h 426"/>
                  <a:gd name="T100" fmla="*/ 2147483647 w 372"/>
                  <a:gd name="T101" fmla="*/ 2147483647 h 426"/>
                  <a:gd name="T102" fmla="*/ 2147483647 w 372"/>
                  <a:gd name="T103" fmla="*/ 2147483647 h 426"/>
                  <a:gd name="T104" fmla="*/ 2147483647 w 372"/>
                  <a:gd name="T105" fmla="*/ 2147483647 h 426"/>
                  <a:gd name="T106" fmla="*/ 2147483647 w 372"/>
                  <a:gd name="T107" fmla="*/ 2147483647 h 426"/>
                  <a:gd name="T108" fmla="*/ 2147483647 w 372"/>
                  <a:gd name="T109" fmla="*/ 2147483647 h 426"/>
                  <a:gd name="T110" fmla="*/ 2147483647 w 372"/>
                  <a:gd name="T111" fmla="*/ 2147483647 h 426"/>
                  <a:gd name="T112" fmla="*/ 2147483647 w 372"/>
                  <a:gd name="T113" fmla="*/ 2147483647 h 426"/>
                  <a:gd name="T114" fmla="*/ 2147483647 w 372"/>
                  <a:gd name="T115" fmla="*/ 2147483647 h 42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2"/>
                  <a:gd name="T175" fmla="*/ 0 h 426"/>
                  <a:gd name="T176" fmla="*/ 372 w 372"/>
                  <a:gd name="T177" fmla="*/ 426 h 42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2" h="426">
                    <a:moveTo>
                      <a:pt x="132" y="414"/>
                    </a:moveTo>
                    <a:lnTo>
                      <a:pt x="138" y="354"/>
                    </a:lnTo>
                    <a:lnTo>
                      <a:pt x="144" y="354"/>
                    </a:lnTo>
                    <a:lnTo>
                      <a:pt x="150" y="360"/>
                    </a:lnTo>
                    <a:lnTo>
                      <a:pt x="162" y="360"/>
                    </a:lnTo>
                    <a:lnTo>
                      <a:pt x="174" y="366"/>
                    </a:lnTo>
                    <a:lnTo>
                      <a:pt x="192" y="372"/>
                    </a:lnTo>
                    <a:lnTo>
                      <a:pt x="216" y="372"/>
                    </a:lnTo>
                    <a:lnTo>
                      <a:pt x="210" y="366"/>
                    </a:lnTo>
                    <a:lnTo>
                      <a:pt x="210" y="348"/>
                    </a:lnTo>
                    <a:lnTo>
                      <a:pt x="204" y="342"/>
                    </a:lnTo>
                    <a:lnTo>
                      <a:pt x="222" y="342"/>
                    </a:lnTo>
                    <a:lnTo>
                      <a:pt x="258" y="360"/>
                    </a:lnTo>
                    <a:lnTo>
                      <a:pt x="270" y="360"/>
                    </a:lnTo>
                    <a:lnTo>
                      <a:pt x="282" y="348"/>
                    </a:lnTo>
                    <a:lnTo>
                      <a:pt x="282" y="336"/>
                    </a:lnTo>
                    <a:lnTo>
                      <a:pt x="270" y="300"/>
                    </a:lnTo>
                    <a:lnTo>
                      <a:pt x="318" y="354"/>
                    </a:lnTo>
                    <a:lnTo>
                      <a:pt x="318" y="360"/>
                    </a:lnTo>
                    <a:lnTo>
                      <a:pt x="312" y="366"/>
                    </a:lnTo>
                    <a:lnTo>
                      <a:pt x="312" y="390"/>
                    </a:lnTo>
                    <a:lnTo>
                      <a:pt x="306" y="402"/>
                    </a:lnTo>
                    <a:lnTo>
                      <a:pt x="306" y="414"/>
                    </a:lnTo>
                    <a:lnTo>
                      <a:pt x="312" y="420"/>
                    </a:lnTo>
                    <a:lnTo>
                      <a:pt x="324" y="420"/>
                    </a:lnTo>
                    <a:lnTo>
                      <a:pt x="330" y="426"/>
                    </a:lnTo>
                    <a:lnTo>
                      <a:pt x="336" y="414"/>
                    </a:lnTo>
                    <a:lnTo>
                      <a:pt x="336" y="408"/>
                    </a:lnTo>
                    <a:lnTo>
                      <a:pt x="372" y="414"/>
                    </a:lnTo>
                    <a:lnTo>
                      <a:pt x="360" y="354"/>
                    </a:lnTo>
                    <a:lnTo>
                      <a:pt x="360" y="348"/>
                    </a:lnTo>
                    <a:lnTo>
                      <a:pt x="354" y="342"/>
                    </a:lnTo>
                    <a:lnTo>
                      <a:pt x="348" y="330"/>
                    </a:lnTo>
                    <a:lnTo>
                      <a:pt x="342" y="312"/>
                    </a:lnTo>
                    <a:lnTo>
                      <a:pt x="336" y="300"/>
                    </a:lnTo>
                    <a:lnTo>
                      <a:pt x="336" y="288"/>
                    </a:lnTo>
                    <a:lnTo>
                      <a:pt x="330" y="276"/>
                    </a:lnTo>
                    <a:lnTo>
                      <a:pt x="330" y="270"/>
                    </a:lnTo>
                    <a:lnTo>
                      <a:pt x="324" y="258"/>
                    </a:lnTo>
                    <a:lnTo>
                      <a:pt x="324" y="240"/>
                    </a:lnTo>
                    <a:lnTo>
                      <a:pt x="318" y="234"/>
                    </a:lnTo>
                    <a:lnTo>
                      <a:pt x="306" y="228"/>
                    </a:lnTo>
                    <a:lnTo>
                      <a:pt x="288" y="228"/>
                    </a:lnTo>
                    <a:lnTo>
                      <a:pt x="288" y="252"/>
                    </a:lnTo>
                    <a:lnTo>
                      <a:pt x="282" y="288"/>
                    </a:lnTo>
                    <a:lnTo>
                      <a:pt x="264" y="264"/>
                    </a:lnTo>
                    <a:lnTo>
                      <a:pt x="258" y="264"/>
                    </a:lnTo>
                    <a:lnTo>
                      <a:pt x="240" y="246"/>
                    </a:lnTo>
                    <a:lnTo>
                      <a:pt x="234" y="234"/>
                    </a:lnTo>
                    <a:lnTo>
                      <a:pt x="234" y="216"/>
                    </a:lnTo>
                    <a:lnTo>
                      <a:pt x="240" y="204"/>
                    </a:lnTo>
                    <a:lnTo>
                      <a:pt x="252" y="192"/>
                    </a:lnTo>
                    <a:lnTo>
                      <a:pt x="258" y="192"/>
                    </a:lnTo>
                    <a:lnTo>
                      <a:pt x="270" y="186"/>
                    </a:lnTo>
                    <a:lnTo>
                      <a:pt x="276" y="186"/>
                    </a:lnTo>
                    <a:lnTo>
                      <a:pt x="282" y="180"/>
                    </a:lnTo>
                    <a:lnTo>
                      <a:pt x="288" y="168"/>
                    </a:lnTo>
                    <a:lnTo>
                      <a:pt x="294" y="150"/>
                    </a:lnTo>
                    <a:lnTo>
                      <a:pt x="294" y="138"/>
                    </a:lnTo>
                    <a:lnTo>
                      <a:pt x="300" y="138"/>
                    </a:lnTo>
                    <a:lnTo>
                      <a:pt x="306" y="132"/>
                    </a:lnTo>
                    <a:lnTo>
                      <a:pt x="306" y="126"/>
                    </a:lnTo>
                    <a:lnTo>
                      <a:pt x="282" y="102"/>
                    </a:lnTo>
                    <a:lnTo>
                      <a:pt x="276" y="102"/>
                    </a:lnTo>
                    <a:lnTo>
                      <a:pt x="228" y="114"/>
                    </a:lnTo>
                    <a:lnTo>
                      <a:pt x="210" y="114"/>
                    </a:lnTo>
                    <a:lnTo>
                      <a:pt x="198" y="108"/>
                    </a:lnTo>
                    <a:lnTo>
                      <a:pt x="138" y="108"/>
                    </a:lnTo>
                    <a:lnTo>
                      <a:pt x="132" y="102"/>
                    </a:lnTo>
                    <a:lnTo>
                      <a:pt x="126" y="102"/>
                    </a:lnTo>
                    <a:lnTo>
                      <a:pt x="126" y="66"/>
                    </a:lnTo>
                    <a:lnTo>
                      <a:pt x="120" y="66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108" y="30"/>
                    </a:lnTo>
                    <a:lnTo>
                      <a:pt x="102" y="24"/>
                    </a:lnTo>
                    <a:lnTo>
                      <a:pt x="96" y="42"/>
                    </a:lnTo>
                    <a:lnTo>
                      <a:pt x="90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0" y="0"/>
                    </a:lnTo>
                    <a:lnTo>
                      <a:pt x="42" y="6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6" y="60"/>
                    </a:lnTo>
                    <a:lnTo>
                      <a:pt x="18" y="66"/>
                    </a:lnTo>
                    <a:lnTo>
                      <a:pt x="30" y="78"/>
                    </a:lnTo>
                    <a:lnTo>
                      <a:pt x="36" y="78"/>
                    </a:lnTo>
                    <a:lnTo>
                      <a:pt x="66" y="96"/>
                    </a:lnTo>
                    <a:lnTo>
                      <a:pt x="66" y="108"/>
                    </a:lnTo>
                    <a:lnTo>
                      <a:pt x="30" y="108"/>
                    </a:lnTo>
                    <a:lnTo>
                      <a:pt x="30" y="138"/>
                    </a:lnTo>
                    <a:lnTo>
                      <a:pt x="24" y="138"/>
                    </a:lnTo>
                    <a:lnTo>
                      <a:pt x="12" y="150"/>
                    </a:lnTo>
                    <a:lnTo>
                      <a:pt x="24" y="162"/>
                    </a:lnTo>
                    <a:lnTo>
                      <a:pt x="36" y="168"/>
                    </a:lnTo>
                    <a:lnTo>
                      <a:pt x="54" y="16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6"/>
                    </a:lnTo>
                    <a:lnTo>
                      <a:pt x="66" y="204"/>
                    </a:lnTo>
                    <a:lnTo>
                      <a:pt x="60" y="210"/>
                    </a:lnTo>
                    <a:lnTo>
                      <a:pt x="54" y="222"/>
                    </a:lnTo>
                    <a:lnTo>
                      <a:pt x="66" y="252"/>
                    </a:lnTo>
                    <a:lnTo>
                      <a:pt x="96" y="276"/>
                    </a:lnTo>
                    <a:lnTo>
                      <a:pt x="96" y="306"/>
                    </a:lnTo>
                    <a:lnTo>
                      <a:pt x="114" y="348"/>
                    </a:lnTo>
                    <a:lnTo>
                      <a:pt x="108" y="378"/>
                    </a:lnTo>
                    <a:lnTo>
                      <a:pt x="132" y="41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8" name="Afghanist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868988" y="2828926"/>
                <a:ext cx="365125" cy="296863"/>
              </a:xfrm>
              <a:custGeom>
                <a:avLst/>
                <a:gdLst>
                  <a:gd name="T0" fmla="*/ 2147483647 w 906"/>
                  <a:gd name="T1" fmla="*/ 2147483647 h 738"/>
                  <a:gd name="T2" fmla="*/ 2147483647 w 906"/>
                  <a:gd name="T3" fmla="*/ 2147483647 h 738"/>
                  <a:gd name="T4" fmla="*/ 2147483647 w 906"/>
                  <a:gd name="T5" fmla="*/ 2147483647 h 738"/>
                  <a:gd name="T6" fmla="*/ 2147483647 w 906"/>
                  <a:gd name="T7" fmla="*/ 2147483647 h 738"/>
                  <a:gd name="T8" fmla="*/ 2147483647 w 906"/>
                  <a:gd name="T9" fmla="*/ 2147483647 h 738"/>
                  <a:gd name="T10" fmla="*/ 2147483647 w 906"/>
                  <a:gd name="T11" fmla="*/ 0 h 738"/>
                  <a:gd name="T12" fmla="*/ 2147483647 w 906"/>
                  <a:gd name="T13" fmla="*/ 2147483647 h 738"/>
                  <a:gd name="T14" fmla="*/ 2147483647 w 906"/>
                  <a:gd name="T15" fmla="*/ 2147483647 h 738"/>
                  <a:gd name="T16" fmla="*/ 2147483647 w 906"/>
                  <a:gd name="T17" fmla="*/ 2147483647 h 738"/>
                  <a:gd name="T18" fmla="*/ 2147483647 w 906"/>
                  <a:gd name="T19" fmla="*/ 2147483647 h 738"/>
                  <a:gd name="T20" fmla="*/ 2147483647 w 906"/>
                  <a:gd name="T21" fmla="*/ 2147483647 h 738"/>
                  <a:gd name="T22" fmla="*/ 2147483647 w 906"/>
                  <a:gd name="T23" fmla="*/ 2147483647 h 738"/>
                  <a:gd name="T24" fmla="*/ 2147483647 w 906"/>
                  <a:gd name="T25" fmla="*/ 2147483647 h 738"/>
                  <a:gd name="T26" fmla="*/ 2147483647 w 906"/>
                  <a:gd name="T27" fmla="*/ 2147483647 h 738"/>
                  <a:gd name="T28" fmla="*/ 2147483647 w 906"/>
                  <a:gd name="T29" fmla="*/ 2147483647 h 738"/>
                  <a:gd name="T30" fmla="*/ 2147483647 w 906"/>
                  <a:gd name="T31" fmla="*/ 2147483647 h 738"/>
                  <a:gd name="T32" fmla="*/ 2147483647 w 906"/>
                  <a:gd name="T33" fmla="*/ 2147483647 h 738"/>
                  <a:gd name="T34" fmla="*/ 2147483647 w 906"/>
                  <a:gd name="T35" fmla="*/ 2147483647 h 738"/>
                  <a:gd name="T36" fmla="*/ 2147483647 w 906"/>
                  <a:gd name="T37" fmla="*/ 2147483647 h 738"/>
                  <a:gd name="T38" fmla="*/ 2147483647 w 906"/>
                  <a:gd name="T39" fmla="*/ 2147483647 h 738"/>
                  <a:gd name="T40" fmla="*/ 2147483647 w 906"/>
                  <a:gd name="T41" fmla="*/ 2147483647 h 738"/>
                  <a:gd name="T42" fmla="*/ 2147483647 w 906"/>
                  <a:gd name="T43" fmla="*/ 2147483647 h 738"/>
                  <a:gd name="T44" fmla="*/ 2147483647 w 906"/>
                  <a:gd name="T45" fmla="*/ 2147483647 h 738"/>
                  <a:gd name="T46" fmla="*/ 0 w 906"/>
                  <a:gd name="T47" fmla="*/ 2147483647 h 738"/>
                  <a:gd name="T48" fmla="*/ 2147483647 w 906"/>
                  <a:gd name="T49" fmla="*/ 2147483647 h 738"/>
                  <a:gd name="T50" fmla="*/ 2147483647 w 906"/>
                  <a:gd name="T51" fmla="*/ 2147483647 h 738"/>
                  <a:gd name="T52" fmla="*/ 2147483647 w 906"/>
                  <a:gd name="T53" fmla="*/ 2147483647 h 738"/>
                  <a:gd name="T54" fmla="*/ 2147483647 w 906"/>
                  <a:gd name="T55" fmla="*/ 2147483647 h 738"/>
                  <a:gd name="T56" fmla="*/ 2147483647 w 906"/>
                  <a:gd name="T57" fmla="*/ 2147483647 h 738"/>
                  <a:gd name="T58" fmla="*/ 2147483647 w 906"/>
                  <a:gd name="T59" fmla="*/ 2147483647 h 738"/>
                  <a:gd name="T60" fmla="*/ 2147483647 w 906"/>
                  <a:gd name="T61" fmla="*/ 2147483647 h 738"/>
                  <a:gd name="T62" fmla="*/ 2147483647 w 906"/>
                  <a:gd name="T63" fmla="*/ 2147483647 h 738"/>
                  <a:gd name="T64" fmla="*/ 2147483647 w 906"/>
                  <a:gd name="T65" fmla="*/ 2147483647 h 738"/>
                  <a:gd name="T66" fmla="*/ 2147483647 w 906"/>
                  <a:gd name="T67" fmla="*/ 2147483647 h 738"/>
                  <a:gd name="T68" fmla="*/ 2147483647 w 906"/>
                  <a:gd name="T69" fmla="*/ 2147483647 h 738"/>
                  <a:gd name="T70" fmla="*/ 2147483647 w 906"/>
                  <a:gd name="T71" fmla="*/ 2147483647 h 738"/>
                  <a:gd name="T72" fmla="*/ 2147483647 w 906"/>
                  <a:gd name="T73" fmla="*/ 2147483647 h 738"/>
                  <a:gd name="T74" fmla="*/ 2147483647 w 906"/>
                  <a:gd name="T75" fmla="*/ 2147483647 h 738"/>
                  <a:gd name="T76" fmla="*/ 2147483647 w 906"/>
                  <a:gd name="T77" fmla="*/ 2147483647 h 738"/>
                  <a:gd name="T78" fmla="*/ 2147483647 w 906"/>
                  <a:gd name="T79" fmla="*/ 2147483647 h 738"/>
                  <a:gd name="T80" fmla="*/ 2147483647 w 906"/>
                  <a:gd name="T81" fmla="*/ 2147483647 h 738"/>
                  <a:gd name="T82" fmla="*/ 2147483647 w 906"/>
                  <a:gd name="T83" fmla="*/ 2147483647 h 738"/>
                  <a:gd name="T84" fmla="*/ 2147483647 w 906"/>
                  <a:gd name="T85" fmla="*/ 2147483647 h 738"/>
                  <a:gd name="T86" fmla="*/ 2147483647 w 906"/>
                  <a:gd name="T87" fmla="*/ 2147483647 h 738"/>
                  <a:gd name="T88" fmla="*/ 2147483647 w 906"/>
                  <a:gd name="T89" fmla="*/ 2147483647 h 738"/>
                  <a:gd name="T90" fmla="*/ 2147483647 w 906"/>
                  <a:gd name="T91" fmla="*/ 2147483647 h 738"/>
                  <a:gd name="T92" fmla="*/ 2147483647 w 906"/>
                  <a:gd name="T93" fmla="*/ 2147483647 h 738"/>
                  <a:gd name="T94" fmla="*/ 2147483647 w 906"/>
                  <a:gd name="T95" fmla="*/ 2147483647 h 738"/>
                  <a:gd name="T96" fmla="*/ 2147483647 w 906"/>
                  <a:gd name="T97" fmla="*/ 2147483647 h 738"/>
                  <a:gd name="T98" fmla="*/ 2147483647 w 906"/>
                  <a:gd name="T99" fmla="*/ 2147483647 h 738"/>
                  <a:gd name="T100" fmla="*/ 2147483647 w 906"/>
                  <a:gd name="T101" fmla="*/ 2147483647 h 738"/>
                  <a:gd name="T102" fmla="*/ 2147483647 w 906"/>
                  <a:gd name="T103" fmla="*/ 2147483647 h 738"/>
                  <a:gd name="T104" fmla="*/ 2147483647 w 906"/>
                  <a:gd name="T105" fmla="*/ 2147483647 h 738"/>
                  <a:gd name="T106" fmla="*/ 2147483647 w 906"/>
                  <a:gd name="T107" fmla="*/ 2147483647 h 738"/>
                  <a:gd name="T108" fmla="*/ 2147483647 w 906"/>
                  <a:gd name="T109" fmla="*/ 2147483647 h 73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06"/>
                  <a:gd name="T166" fmla="*/ 0 h 738"/>
                  <a:gd name="T167" fmla="*/ 906 w 906"/>
                  <a:gd name="T168" fmla="*/ 738 h 73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06" h="738">
                    <a:moveTo>
                      <a:pt x="894" y="108"/>
                    </a:moveTo>
                    <a:lnTo>
                      <a:pt x="894" y="96"/>
                    </a:lnTo>
                    <a:lnTo>
                      <a:pt x="906" y="96"/>
                    </a:lnTo>
                    <a:lnTo>
                      <a:pt x="900" y="90"/>
                    </a:lnTo>
                    <a:lnTo>
                      <a:pt x="876" y="90"/>
                    </a:lnTo>
                    <a:lnTo>
                      <a:pt x="840" y="102"/>
                    </a:lnTo>
                    <a:lnTo>
                      <a:pt x="840" y="84"/>
                    </a:lnTo>
                    <a:lnTo>
                      <a:pt x="816" y="84"/>
                    </a:lnTo>
                    <a:lnTo>
                      <a:pt x="792" y="96"/>
                    </a:lnTo>
                    <a:lnTo>
                      <a:pt x="786" y="102"/>
                    </a:lnTo>
                    <a:lnTo>
                      <a:pt x="780" y="114"/>
                    </a:lnTo>
                    <a:lnTo>
                      <a:pt x="774" y="120"/>
                    </a:lnTo>
                    <a:lnTo>
                      <a:pt x="756" y="120"/>
                    </a:lnTo>
                    <a:lnTo>
                      <a:pt x="750" y="126"/>
                    </a:lnTo>
                    <a:lnTo>
                      <a:pt x="744" y="138"/>
                    </a:lnTo>
                    <a:lnTo>
                      <a:pt x="732" y="144"/>
                    </a:lnTo>
                    <a:lnTo>
                      <a:pt x="726" y="150"/>
                    </a:lnTo>
                    <a:lnTo>
                      <a:pt x="720" y="150"/>
                    </a:lnTo>
                    <a:lnTo>
                      <a:pt x="690" y="120"/>
                    </a:lnTo>
                    <a:lnTo>
                      <a:pt x="690" y="114"/>
                    </a:lnTo>
                    <a:lnTo>
                      <a:pt x="678" y="48"/>
                    </a:lnTo>
                    <a:lnTo>
                      <a:pt x="660" y="48"/>
                    </a:lnTo>
                    <a:lnTo>
                      <a:pt x="660" y="18"/>
                    </a:lnTo>
                    <a:lnTo>
                      <a:pt x="642" y="0"/>
                    </a:lnTo>
                    <a:lnTo>
                      <a:pt x="624" y="0"/>
                    </a:lnTo>
                    <a:lnTo>
                      <a:pt x="618" y="6"/>
                    </a:lnTo>
                    <a:lnTo>
                      <a:pt x="618" y="30"/>
                    </a:lnTo>
                    <a:lnTo>
                      <a:pt x="612" y="36"/>
                    </a:lnTo>
                    <a:lnTo>
                      <a:pt x="606" y="36"/>
                    </a:lnTo>
                    <a:lnTo>
                      <a:pt x="594" y="48"/>
                    </a:lnTo>
                    <a:lnTo>
                      <a:pt x="594" y="54"/>
                    </a:lnTo>
                    <a:lnTo>
                      <a:pt x="600" y="60"/>
                    </a:lnTo>
                    <a:lnTo>
                      <a:pt x="606" y="60"/>
                    </a:lnTo>
                    <a:lnTo>
                      <a:pt x="600" y="84"/>
                    </a:lnTo>
                    <a:lnTo>
                      <a:pt x="588" y="72"/>
                    </a:lnTo>
                    <a:lnTo>
                      <a:pt x="570" y="72"/>
                    </a:lnTo>
                    <a:lnTo>
                      <a:pt x="558" y="78"/>
                    </a:lnTo>
                    <a:lnTo>
                      <a:pt x="546" y="90"/>
                    </a:lnTo>
                    <a:lnTo>
                      <a:pt x="546" y="120"/>
                    </a:lnTo>
                    <a:lnTo>
                      <a:pt x="540" y="120"/>
                    </a:lnTo>
                    <a:lnTo>
                      <a:pt x="534" y="114"/>
                    </a:lnTo>
                    <a:lnTo>
                      <a:pt x="528" y="102"/>
                    </a:lnTo>
                    <a:lnTo>
                      <a:pt x="522" y="96"/>
                    </a:lnTo>
                    <a:lnTo>
                      <a:pt x="510" y="96"/>
                    </a:lnTo>
                    <a:lnTo>
                      <a:pt x="504" y="102"/>
                    </a:lnTo>
                    <a:lnTo>
                      <a:pt x="492" y="108"/>
                    </a:lnTo>
                    <a:lnTo>
                      <a:pt x="474" y="126"/>
                    </a:lnTo>
                    <a:lnTo>
                      <a:pt x="468" y="126"/>
                    </a:lnTo>
                    <a:lnTo>
                      <a:pt x="456" y="114"/>
                    </a:lnTo>
                    <a:lnTo>
                      <a:pt x="444" y="108"/>
                    </a:lnTo>
                    <a:lnTo>
                      <a:pt x="438" y="102"/>
                    </a:lnTo>
                    <a:lnTo>
                      <a:pt x="426" y="102"/>
                    </a:lnTo>
                    <a:lnTo>
                      <a:pt x="414" y="108"/>
                    </a:lnTo>
                    <a:lnTo>
                      <a:pt x="396" y="84"/>
                    </a:lnTo>
                    <a:lnTo>
                      <a:pt x="384" y="96"/>
                    </a:lnTo>
                    <a:lnTo>
                      <a:pt x="342" y="96"/>
                    </a:lnTo>
                    <a:lnTo>
                      <a:pt x="330" y="90"/>
                    </a:lnTo>
                    <a:lnTo>
                      <a:pt x="324" y="84"/>
                    </a:lnTo>
                    <a:lnTo>
                      <a:pt x="312" y="78"/>
                    </a:lnTo>
                    <a:lnTo>
                      <a:pt x="300" y="78"/>
                    </a:lnTo>
                    <a:lnTo>
                      <a:pt x="300" y="102"/>
                    </a:lnTo>
                    <a:lnTo>
                      <a:pt x="264" y="102"/>
                    </a:lnTo>
                    <a:lnTo>
                      <a:pt x="252" y="108"/>
                    </a:lnTo>
                    <a:lnTo>
                      <a:pt x="246" y="120"/>
                    </a:lnTo>
                    <a:lnTo>
                      <a:pt x="246" y="180"/>
                    </a:lnTo>
                    <a:lnTo>
                      <a:pt x="234" y="180"/>
                    </a:lnTo>
                    <a:lnTo>
                      <a:pt x="222" y="186"/>
                    </a:lnTo>
                    <a:lnTo>
                      <a:pt x="216" y="198"/>
                    </a:lnTo>
                    <a:lnTo>
                      <a:pt x="180" y="216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56" y="252"/>
                    </a:lnTo>
                    <a:lnTo>
                      <a:pt x="150" y="258"/>
                    </a:lnTo>
                    <a:lnTo>
                      <a:pt x="138" y="264"/>
                    </a:lnTo>
                    <a:lnTo>
                      <a:pt x="114" y="264"/>
                    </a:lnTo>
                    <a:lnTo>
                      <a:pt x="90" y="240"/>
                    </a:lnTo>
                    <a:lnTo>
                      <a:pt x="84" y="240"/>
                    </a:lnTo>
                    <a:lnTo>
                      <a:pt x="78" y="246"/>
                    </a:lnTo>
                    <a:lnTo>
                      <a:pt x="66" y="246"/>
                    </a:lnTo>
                    <a:lnTo>
                      <a:pt x="60" y="240"/>
                    </a:lnTo>
                    <a:lnTo>
                      <a:pt x="48" y="240"/>
                    </a:lnTo>
                    <a:lnTo>
                      <a:pt x="42" y="234"/>
                    </a:lnTo>
                    <a:lnTo>
                      <a:pt x="36" y="240"/>
                    </a:lnTo>
                    <a:lnTo>
                      <a:pt x="30" y="252"/>
                    </a:lnTo>
                    <a:lnTo>
                      <a:pt x="30" y="258"/>
                    </a:lnTo>
                    <a:lnTo>
                      <a:pt x="36" y="270"/>
                    </a:lnTo>
                    <a:lnTo>
                      <a:pt x="36" y="294"/>
                    </a:lnTo>
                    <a:lnTo>
                      <a:pt x="42" y="300"/>
                    </a:lnTo>
                    <a:lnTo>
                      <a:pt x="42" y="306"/>
                    </a:lnTo>
                    <a:lnTo>
                      <a:pt x="18" y="312"/>
                    </a:lnTo>
                    <a:lnTo>
                      <a:pt x="30" y="330"/>
                    </a:lnTo>
                    <a:lnTo>
                      <a:pt x="24" y="330"/>
                    </a:lnTo>
                    <a:lnTo>
                      <a:pt x="18" y="336"/>
                    </a:lnTo>
                    <a:lnTo>
                      <a:pt x="6" y="342"/>
                    </a:lnTo>
                    <a:lnTo>
                      <a:pt x="0" y="348"/>
                    </a:lnTo>
                    <a:lnTo>
                      <a:pt x="0" y="354"/>
                    </a:lnTo>
                    <a:lnTo>
                      <a:pt x="12" y="366"/>
                    </a:lnTo>
                    <a:lnTo>
                      <a:pt x="12" y="396"/>
                    </a:lnTo>
                    <a:lnTo>
                      <a:pt x="36" y="396"/>
                    </a:lnTo>
                    <a:lnTo>
                      <a:pt x="42" y="402"/>
                    </a:lnTo>
                    <a:lnTo>
                      <a:pt x="42" y="408"/>
                    </a:lnTo>
                    <a:lnTo>
                      <a:pt x="24" y="426"/>
                    </a:lnTo>
                    <a:lnTo>
                      <a:pt x="18" y="438"/>
                    </a:lnTo>
                    <a:lnTo>
                      <a:pt x="30" y="462"/>
                    </a:lnTo>
                    <a:lnTo>
                      <a:pt x="42" y="480"/>
                    </a:lnTo>
                    <a:lnTo>
                      <a:pt x="54" y="504"/>
                    </a:lnTo>
                    <a:lnTo>
                      <a:pt x="60" y="510"/>
                    </a:lnTo>
                    <a:lnTo>
                      <a:pt x="60" y="564"/>
                    </a:lnTo>
                    <a:lnTo>
                      <a:pt x="66" y="570"/>
                    </a:lnTo>
                    <a:lnTo>
                      <a:pt x="72" y="570"/>
                    </a:lnTo>
                    <a:lnTo>
                      <a:pt x="84" y="576"/>
                    </a:lnTo>
                    <a:lnTo>
                      <a:pt x="120" y="576"/>
                    </a:lnTo>
                    <a:lnTo>
                      <a:pt x="126" y="582"/>
                    </a:lnTo>
                    <a:lnTo>
                      <a:pt x="138" y="606"/>
                    </a:lnTo>
                    <a:lnTo>
                      <a:pt x="114" y="654"/>
                    </a:lnTo>
                    <a:lnTo>
                      <a:pt x="108" y="660"/>
                    </a:lnTo>
                    <a:lnTo>
                      <a:pt x="102" y="672"/>
                    </a:lnTo>
                    <a:lnTo>
                      <a:pt x="84" y="690"/>
                    </a:lnTo>
                    <a:lnTo>
                      <a:pt x="84" y="702"/>
                    </a:lnTo>
                    <a:lnTo>
                      <a:pt x="120" y="702"/>
                    </a:lnTo>
                    <a:lnTo>
                      <a:pt x="132" y="708"/>
                    </a:lnTo>
                    <a:lnTo>
                      <a:pt x="150" y="720"/>
                    </a:lnTo>
                    <a:lnTo>
                      <a:pt x="168" y="726"/>
                    </a:lnTo>
                    <a:lnTo>
                      <a:pt x="192" y="738"/>
                    </a:lnTo>
                    <a:lnTo>
                      <a:pt x="210" y="738"/>
                    </a:lnTo>
                    <a:lnTo>
                      <a:pt x="228" y="732"/>
                    </a:lnTo>
                    <a:lnTo>
                      <a:pt x="234" y="732"/>
                    </a:lnTo>
                    <a:lnTo>
                      <a:pt x="240" y="726"/>
                    </a:lnTo>
                    <a:lnTo>
                      <a:pt x="294" y="726"/>
                    </a:lnTo>
                    <a:lnTo>
                      <a:pt x="294" y="732"/>
                    </a:lnTo>
                    <a:lnTo>
                      <a:pt x="318" y="732"/>
                    </a:lnTo>
                    <a:lnTo>
                      <a:pt x="324" y="726"/>
                    </a:lnTo>
                    <a:lnTo>
                      <a:pt x="348" y="726"/>
                    </a:lnTo>
                    <a:lnTo>
                      <a:pt x="366" y="720"/>
                    </a:lnTo>
                    <a:lnTo>
                      <a:pt x="396" y="720"/>
                    </a:lnTo>
                    <a:lnTo>
                      <a:pt x="444" y="696"/>
                    </a:lnTo>
                    <a:lnTo>
                      <a:pt x="450" y="696"/>
                    </a:lnTo>
                    <a:lnTo>
                      <a:pt x="456" y="690"/>
                    </a:lnTo>
                    <a:lnTo>
                      <a:pt x="456" y="660"/>
                    </a:lnTo>
                    <a:lnTo>
                      <a:pt x="450" y="654"/>
                    </a:lnTo>
                    <a:lnTo>
                      <a:pt x="450" y="636"/>
                    </a:lnTo>
                    <a:lnTo>
                      <a:pt x="444" y="624"/>
                    </a:lnTo>
                    <a:lnTo>
                      <a:pt x="444" y="606"/>
                    </a:lnTo>
                    <a:lnTo>
                      <a:pt x="450" y="594"/>
                    </a:lnTo>
                    <a:lnTo>
                      <a:pt x="462" y="588"/>
                    </a:lnTo>
                    <a:lnTo>
                      <a:pt x="468" y="576"/>
                    </a:lnTo>
                    <a:lnTo>
                      <a:pt x="486" y="576"/>
                    </a:lnTo>
                    <a:lnTo>
                      <a:pt x="486" y="588"/>
                    </a:lnTo>
                    <a:lnTo>
                      <a:pt x="528" y="588"/>
                    </a:lnTo>
                    <a:lnTo>
                      <a:pt x="534" y="582"/>
                    </a:lnTo>
                    <a:lnTo>
                      <a:pt x="534" y="576"/>
                    </a:lnTo>
                    <a:lnTo>
                      <a:pt x="528" y="570"/>
                    </a:lnTo>
                    <a:lnTo>
                      <a:pt x="522" y="570"/>
                    </a:lnTo>
                    <a:lnTo>
                      <a:pt x="522" y="564"/>
                    </a:lnTo>
                    <a:lnTo>
                      <a:pt x="528" y="558"/>
                    </a:lnTo>
                    <a:lnTo>
                      <a:pt x="534" y="558"/>
                    </a:lnTo>
                    <a:lnTo>
                      <a:pt x="546" y="552"/>
                    </a:lnTo>
                    <a:lnTo>
                      <a:pt x="552" y="546"/>
                    </a:lnTo>
                    <a:lnTo>
                      <a:pt x="564" y="540"/>
                    </a:lnTo>
                    <a:lnTo>
                      <a:pt x="594" y="540"/>
                    </a:lnTo>
                    <a:lnTo>
                      <a:pt x="594" y="552"/>
                    </a:lnTo>
                    <a:lnTo>
                      <a:pt x="600" y="558"/>
                    </a:lnTo>
                    <a:lnTo>
                      <a:pt x="612" y="558"/>
                    </a:lnTo>
                    <a:lnTo>
                      <a:pt x="624" y="552"/>
                    </a:lnTo>
                    <a:lnTo>
                      <a:pt x="630" y="540"/>
                    </a:lnTo>
                    <a:lnTo>
                      <a:pt x="636" y="534"/>
                    </a:lnTo>
                    <a:lnTo>
                      <a:pt x="636" y="528"/>
                    </a:lnTo>
                    <a:lnTo>
                      <a:pt x="630" y="522"/>
                    </a:lnTo>
                    <a:lnTo>
                      <a:pt x="630" y="510"/>
                    </a:lnTo>
                    <a:lnTo>
                      <a:pt x="624" y="498"/>
                    </a:lnTo>
                    <a:lnTo>
                      <a:pt x="624" y="480"/>
                    </a:lnTo>
                    <a:lnTo>
                      <a:pt x="630" y="474"/>
                    </a:lnTo>
                    <a:lnTo>
                      <a:pt x="636" y="474"/>
                    </a:lnTo>
                    <a:lnTo>
                      <a:pt x="636" y="438"/>
                    </a:lnTo>
                    <a:lnTo>
                      <a:pt x="642" y="432"/>
                    </a:lnTo>
                    <a:lnTo>
                      <a:pt x="660" y="432"/>
                    </a:lnTo>
                    <a:lnTo>
                      <a:pt x="690" y="414"/>
                    </a:lnTo>
                    <a:lnTo>
                      <a:pt x="684" y="414"/>
                    </a:lnTo>
                    <a:lnTo>
                      <a:pt x="672" y="408"/>
                    </a:lnTo>
                    <a:lnTo>
                      <a:pt x="672" y="402"/>
                    </a:lnTo>
                    <a:lnTo>
                      <a:pt x="666" y="396"/>
                    </a:lnTo>
                    <a:lnTo>
                      <a:pt x="666" y="390"/>
                    </a:lnTo>
                    <a:lnTo>
                      <a:pt x="654" y="384"/>
                    </a:lnTo>
                    <a:lnTo>
                      <a:pt x="642" y="372"/>
                    </a:lnTo>
                    <a:lnTo>
                      <a:pt x="642" y="360"/>
                    </a:lnTo>
                    <a:lnTo>
                      <a:pt x="660" y="360"/>
                    </a:lnTo>
                    <a:lnTo>
                      <a:pt x="666" y="366"/>
                    </a:lnTo>
                    <a:lnTo>
                      <a:pt x="684" y="372"/>
                    </a:lnTo>
                    <a:lnTo>
                      <a:pt x="690" y="372"/>
                    </a:lnTo>
                    <a:lnTo>
                      <a:pt x="696" y="366"/>
                    </a:lnTo>
                    <a:lnTo>
                      <a:pt x="714" y="366"/>
                    </a:lnTo>
                    <a:lnTo>
                      <a:pt x="714" y="336"/>
                    </a:lnTo>
                    <a:lnTo>
                      <a:pt x="708" y="330"/>
                    </a:lnTo>
                    <a:lnTo>
                      <a:pt x="708" y="318"/>
                    </a:lnTo>
                    <a:lnTo>
                      <a:pt x="714" y="306"/>
                    </a:lnTo>
                    <a:lnTo>
                      <a:pt x="738" y="282"/>
                    </a:lnTo>
                    <a:lnTo>
                      <a:pt x="738" y="276"/>
                    </a:lnTo>
                    <a:lnTo>
                      <a:pt x="732" y="264"/>
                    </a:lnTo>
                    <a:lnTo>
                      <a:pt x="726" y="258"/>
                    </a:lnTo>
                    <a:lnTo>
                      <a:pt x="726" y="228"/>
                    </a:lnTo>
                    <a:lnTo>
                      <a:pt x="696" y="198"/>
                    </a:lnTo>
                    <a:lnTo>
                      <a:pt x="696" y="192"/>
                    </a:lnTo>
                    <a:lnTo>
                      <a:pt x="702" y="186"/>
                    </a:lnTo>
                    <a:lnTo>
                      <a:pt x="708" y="174"/>
                    </a:lnTo>
                    <a:lnTo>
                      <a:pt x="714" y="168"/>
                    </a:lnTo>
                    <a:lnTo>
                      <a:pt x="738" y="156"/>
                    </a:lnTo>
                    <a:lnTo>
                      <a:pt x="744" y="150"/>
                    </a:lnTo>
                    <a:lnTo>
                      <a:pt x="768" y="138"/>
                    </a:lnTo>
                    <a:lnTo>
                      <a:pt x="774" y="138"/>
                    </a:lnTo>
                    <a:lnTo>
                      <a:pt x="780" y="132"/>
                    </a:lnTo>
                    <a:lnTo>
                      <a:pt x="822" y="132"/>
                    </a:lnTo>
                    <a:lnTo>
                      <a:pt x="828" y="126"/>
                    </a:lnTo>
                    <a:lnTo>
                      <a:pt x="852" y="126"/>
                    </a:lnTo>
                    <a:lnTo>
                      <a:pt x="864" y="132"/>
                    </a:lnTo>
                    <a:lnTo>
                      <a:pt x="876" y="132"/>
                    </a:lnTo>
                    <a:lnTo>
                      <a:pt x="882" y="126"/>
                    </a:lnTo>
                    <a:lnTo>
                      <a:pt x="894" y="126"/>
                    </a:lnTo>
                    <a:lnTo>
                      <a:pt x="900" y="120"/>
                    </a:lnTo>
                    <a:lnTo>
                      <a:pt x="894" y="114"/>
                    </a:lnTo>
                    <a:lnTo>
                      <a:pt x="894" y="10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9" name="Other Europe"/>
            <p:cNvGrpSpPr/>
            <p:nvPr/>
          </p:nvGrpSpPr>
          <p:grpSpPr>
            <a:xfrm>
              <a:off x="3759200" y="1612901"/>
              <a:ext cx="1179513" cy="1182687"/>
              <a:chOff x="3759200" y="1612901"/>
              <a:chExt cx="1179513" cy="1182687"/>
            </a:xfrm>
            <a:grpFill/>
          </p:grpSpPr>
          <p:sp>
            <p:nvSpPr>
              <p:cNvPr id="121" name="Kosovo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763896" y="2665092"/>
                <a:ext cx="52320" cy="52709"/>
              </a:xfrm>
              <a:custGeom>
                <a:avLst/>
                <a:gdLst/>
                <a:ahLst/>
                <a:cxnLst>
                  <a:cxn ang="0">
                    <a:pos x="6" y="75"/>
                  </a:cxn>
                  <a:cxn ang="0">
                    <a:pos x="0" y="72"/>
                  </a:cxn>
                  <a:cxn ang="0">
                    <a:pos x="227" y="122"/>
                  </a:cxn>
                  <a:cxn ang="0">
                    <a:pos x="218" y="127"/>
                  </a:cxn>
                  <a:cxn ang="0">
                    <a:pos x="214" y="120"/>
                  </a:cxn>
                  <a:cxn ang="0">
                    <a:pos x="206" y="113"/>
                  </a:cxn>
                  <a:cxn ang="0">
                    <a:pos x="197" y="111"/>
                  </a:cxn>
                  <a:cxn ang="0">
                    <a:pos x="190" y="110"/>
                  </a:cxn>
                  <a:cxn ang="0">
                    <a:pos x="185" y="110"/>
                  </a:cxn>
                  <a:cxn ang="0">
                    <a:pos x="185" y="101"/>
                  </a:cxn>
                  <a:cxn ang="0">
                    <a:pos x="189" y="95"/>
                  </a:cxn>
                  <a:cxn ang="0">
                    <a:pos x="187" y="84"/>
                  </a:cxn>
                  <a:cxn ang="0">
                    <a:pos x="177" y="78"/>
                  </a:cxn>
                  <a:cxn ang="0">
                    <a:pos x="169" y="76"/>
                  </a:cxn>
                  <a:cxn ang="0">
                    <a:pos x="170" y="61"/>
                  </a:cxn>
                  <a:cxn ang="0">
                    <a:pos x="165" y="56"/>
                  </a:cxn>
                  <a:cxn ang="0">
                    <a:pos x="161" y="61"/>
                  </a:cxn>
                  <a:cxn ang="0">
                    <a:pos x="157" y="53"/>
                  </a:cxn>
                  <a:cxn ang="0">
                    <a:pos x="158" y="35"/>
                  </a:cxn>
                  <a:cxn ang="0">
                    <a:pos x="154" y="32"/>
                  </a:cxn>
                  <a:cxn ang="0">
                    <a:pos x="147" y="32"/>
                  </a:cxn>
                  <a:cxn ang="0">
                    <a:pos x="137" y="32"/>
                  </a:cxn>
                  <a:cxn ang="0">
                    <a:pos x="126" y="27"/>
                  </a:cxn>
                  <a:cxn ang="0">
                    <a:pos x="131" y="20"/>
                  </a:cxn>
                  <a:cxn ang="0">
                    <a:pos x="130" y="12"/>
                  </a:cxn>
                  <a:cxn ang="0">
                    <a:pos x="122" y="0"/>
                  </a:cxn>
                  <a:cxn ang="0">
                    <a:pos x="115" y="6"/>
                  </a:cxn>
                  <a:cxn ang="0">
                    <a:pos x="104" y="13"/>
                  </a:cxn>
                  <a:cxn ang="0">
                    <a:pos x="96" y="15"/>
                  </a:cxn>
                  <a:cxn ang="0">
                    <a:pos x="89" y="13"/>
                  </a:cxn>
                  <a:cxn ang="0">
                    <a:pos x="91" y="22"/>
                  </a:cxn>
                  <a:cxn ang="0">
                    <a:pos x="101" y="27"/>
                  </a:cxn>
                  <a:cxn ang="0">
                    <a:pos x="97" y="33"/>
                  </a:cxn>
                  <a:cxn ang="0">
                    <a:pos x="100" y="40"/>
                  </a:cxn>
                  <a:cxn ang="0">
                    <a:pos x="99" y="46"/>
                  </a:cxn>
                  <a:cxn ang="0">
                    <a:pos x="92" y="49"/>
                  </a:cxn>
                  <a:cxn ang="0">
                    <a:pos x="88" y="45"/>
                  </a:cxn>
                  <a:cxn ang="0">
                    <a:pos x="70" y="59"/>
                  </a:cxn>
                  <a:cxn ang="0">
                    <a:pos x="73" y="71"/>
                  </a:cxn>
                  <a:cxn ang="0">
                    <a:pos x="45" y="74"/>
                  </a:cxn>
                  <a:cxn ang="0">
                    <a:pos x="14" y="72"/>
                  </a:cxn>
                  <a:cxn ang="0">
                    <a:pos x="6" y="75"/>
                  </a:cxn>
                  <a:cxn ang="0">
                    <a:pos x="6" y="141"/>
                  </a:cxn>
                  <a:cxn ang="0">
                    <a:pos x="14" y="155"/>
                  </a:cxn>
                  <a:cxn ang="0">
                    <a:pos x="27" y="173"/>
                  </a:cxn>
                  <a:cxn ang="0">
                    <a:pos x="50" y="175"/>
                  </a:cxn>
                  <a:cxn ang="0">
                    <a:pos x="60" y="211"/>
                  </a:cxn>
                  <a:cxn ang="0">
                    <a:pos x="60" y="237"/>
                  </a:cxn>
                  <a:cxn ang="0">
                    <a:pos x="92" y="226"/>
                  </a:cxn>
                  <a:cxn ang="0">
                    <a:pos x="138" y="205"/>
                  </a:cxn>
                  <a:cxn ang="0">
                    <a:pos x="146" y="184"/>
                  </a:cxn>
                  <a:cxn ang="0">
                    <a:pos x="189" y="173"/>
                  </a:cxn>
                  <a:cxn ang="0">
                    <a:pos x="209" y="163"/>
                  </a:cxn>
                  <a:cxn ang="0">
                    <a:pos x="217" y="156"/>
                  </a:cxn>
                  <a:cxn ang="0">
                    <a:pos x="225" y="144"/>
                  </a:cxn>
                  <a:cxn ang="0">
                    <a:pos x="228" y="137"/>
                  </a:cxn>
                  <a:cxn ang="0">
                    <a:pos x="232" y="129"/>
                  </a:cxn>
                </a:cxnLst>
                <a:rect l="0" t="0" r="r" b="b"/>
                <a:pathLst>
                  <a:path w="232" h="237">
                    <a:moveTo>
                      <a:pt x="0" y="72"/>
                    </a:moveTo>
                    <a:cubicBezTo>
                      <a:pt x="1" y="72"/>
                      <a:pt x="2" y="73"/>
                      <a:pt x="6" y="75"/>
                    </a:cubicBezTo>
                    <a:cubicBezTo>
                      <a:pt x="6" y="66"/>
                      <a:pt x="6" y="66"/>
                      <a:pt x="6" y="66"/>
                    </a:cubicBezTo>
                    <a:lnTo>
                      <a:pt x="0" y="72"/>
                    </a:lnTo>
                    <a:close/>
                    <a:moveTo>
                      <a:pt x="231" y="124"/>
                    </a:moveTo>
                    <a:cubicBezTo>
                      <a:pt x="227" y="122"/>
                      <a:pt x="227" y="122"/>
                      <a:pt x="227" y="122"/>
                    </a:cubicBezTo>
                    <a:cubicBezTo>
                      <a:pt x="223" y="124"/>
                      <a:pt x="223" y="124"/>
                      <a:pt x="223" y="124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6" y="124"/>
                      <a:pt x="216" y="124"/>
                      <a:pt x="216" y="124"/>
                    </a:cubicBezTo>
                    <a:cubicBezTo>
                      <a:pt x="214" y="120"/>
                      <a:pt x="214" y="120"/>
                      <a:pt x="214" y="120"/>
                    </a:cubicBezTo>
                    <a:cubicBezTo>
                      <a:pt x="210" y="117"/>
                      <a:pt x="210" y="117"/>
                      <a:pt x="210" y="117"/>
                    </a:cubicBezTo>
                    <a:cubicBezTo>
                      <a:pt x="206" y="113"/>
                      <a:pt x="206" y="113"/>
                      <a:pt x="206" y="113"/>
                    </a:cubicBezTo>
                    <a:cubicBezTo>
                      <a:pt x="202" y="113"/>
                      <a:pt x="202" y="113"/>
                      <a:pt x="202" y="113"/>
                    </a:cubicBezTo>
                    <a:cubicBezTo>
                      <a:pt x="197" y="111"/>
                      <a:pt x="197" y="111"/>
                      <a:pt x="197" y="111"/>
                    </a:cubicBezTo>
                    <a:cubicBezTo>
                      <a:pt x="195" y="113"/>
                      <a:pt x="195" y="113"/>
                      <a:pt x="195" y="113"/>
                    </a:cubicBezTo>
                    <a:cubicBezTo>
                      <a:pt x="190" y="110"/>
                      <a:pt x="190" y="110"/>
                      <a:pt x="190" y="110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87" y="106"/>
                      <a:pt x="187" y="106"/>
                      <a:pt x="187" y="106"/>
                    </a:cubicBezTo>
                    <a:cubicBezTo>
                      <a:pt x="185" y="101"/>
                      <a:pt x="185" y="101"/>
                      <a:pt x="185" y="101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2" y="80"/>
                      <a:pt x="182" y="80"/>
                      <a:pt x="182" y="80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69" y="71"/>
                      <a:pt x="169" y="71"/>
                      <a:pt x="169" y="71"/>
                    </a:cubicBezTo>
                    <a:cubicBezTo>
                      <a:pt x="170" y="61"/>
                      <a:pt x="170" y="61"/>
                      <a:pt x="170" y="61"/>
                    </a:cubicBezTo>
                    <a:cubicBezTo>
                      <a:pt x="167" y="57"/>
                      <a:pt x="167" y="57"/>
                      <a:pt x="167" y="57"/>
                    </a:cubicBezTo>
                    <a:cubicBezTo>
                      <a:pt x="165" y="56"/>
                      <a:pt x="165" y="56"/>
                      <a:pt x="165" y="56"/>
                    </a:cubicBezTo>
                    <a:cubicBezTo>
                      <a:pt x="163" y="59"/>
                      <a:pt x="163" y="59"/>
                      <a:pt x="163" y="59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3"/>
                      <a:pt x="157" y="53"/>
                      <a:pt x="157" y="53"/>
                    </a:cubicBezTo>
                    <a:cubicBezTo>
                      <a:pt x="159" y="36"/>
                      <a:pt x="159" y="36"/>
                      <a:pt x="159" y="36"/>
                    </a:cubicBezTo>
                    <a:cubicBezTo>
                      <a:pt x="158" y="35"/>
                      <a:pt x="158" y="35"/>
                      <a:pt x="15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4" y="32"/>
                      <a:pt x="154" y="32"/>
                      <a:pt x="154" y="32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47" y="32"/>
                      <a:pt x="147" y="32"/>
                      <a:pt x="147" y="32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37" y="32"/>
                      <a:pt x="137" y="32"/>
                      <a:pt x="137" y="32"/>
                    </a:cubicBezTo>
                    <a:cubicBezTo>
                      <a:pt x="132" y="28"/>
                      <a:pt x="132" y="28"/>
                      <a:pt x="132" y="2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5" y="24"/>
                      <a:pt x="125" y="24"/>
                      <a:pt x="125" y="24"/>
                    </a:cubicBezTo>
                    <a:cubicBezTo>
                      <a:pt x="131" y="20"/>
                      <a:pt x="131" y="20"/>
                      <a:pt x="131" y="20"/>
                    </a:cubicBezTo>
                    <a:cubicBezTo>
                      <a:pt x="131" y="17"/>
                      <a:pt x="131" y="17"/>
                      <a:pt x="131" y="17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04" y="13"/>
                      <a:pt x="104" y="13"/>
                      <a:pt x="104" y="13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7" y="33"/>
                      <a:pt x="97" y="33"/>
                      <a:pt x="97" y="33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9" y="46"/>
                      <a:pt x="99" y="46"/>
                      <a:pt x="99" y="46"/>
                    </a:cubicBezTo>
                    <a:cubicBezTo>
                      <a:pt x="96" y="47"/>
                      <a:pt x="96" y="47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72" y="65"/>
                      <a:pt x="72" y="65"/>
                      <a:pt x="72" y="65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9" y="77"/>
                      <a:pt x="9" y="77"/>
                      <a:pt x="9" y="77"/>
                    </a:cubicBezTo>
                    <a:cubicBezTo>
                      <a:pt x="8" y="76"/>
                      <a:pt x="7" y="76"/>
                      <a:pt x="6" y="75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14" y="153"/>
                      <a:pt x="14" y="153"/>
                      <a:pt x="14" y="153"/>
                    </a:cubicBezTo>
                    <a:cubicBezTo>
                      <a:pt x="14" y="154"/>
                      <a:pt x="14" y="155"/>
                      <a:pt x="14" y="155"/>
                    </a:cubicBezTo>
                    <a:cubicBezTo>
                      <a:pt x="14" y="155"/>
                      <a:pt x="15" y="155"/>
                      <a:pt x="16" y="156"/>
                    </a:cubicBezTo>
                    <a:cubicBezTo>
                      <a:pt x="27" y="173"/>
                      <a:pt x="27" y="173"/>
                      <a:pt x="27" y="173"/>
                    </a:cubicBezTo>
                    <a:cubicBezTo>
                      <a:pt x="48" y="173"/>
                      <a:pt x="48" y="173"/>
                      <a:pt x="48" y="173"/>
                    </a:cubicBezTo>
                    <a:cubicBezTo>
                      <a:pt x="48" y="173"/>
                      <a:pt x="49" y="174"/>
                      <a:pt x="50" y="175"/>
                    </a:cubicBezTo>
                    <a:cubicBezTo>
                      <a:pt x="59" y="201"/>
                      <a:pt x="59" y="201"/>
                      <a:pt x="59" y="201"/>
                    </a:cubicBezTo>
                    <a:cubicBezTo>
                      <a:pt x="59" y="205"/>
                      <a:pt x="60" y="208"/>
                      <a:pt x="60" y="211"/>
                    </a:cubicBezTo>
                    <a:cubicBezTo>
                      <a:pt x="60" y="229"/>
                      <a:pt x="60" y="229"/>
                      <a:pt x="60" y="229"/>
                    </a:cubicBezTo>
                    <a:cubicBezTo>
                      <a:pt x="60" y="237"/>
                      <a:pt x="60" y="237"/>
                      <a:pt x="60" y="237"/>
                    </a:cubicBezTo>
                    <a:cubicBezTo>
                      <a:pt x="76" y="232"/>
                      <a:pt x="76" y="232"/>
                      <a:pt x="76" y="232"/>
                    </a:cubicBezTo>
                    <a:cubicBezTo>
                      <a:pt x="92" y="226"/>
                      <a:pt x="92" y="226"/>
                      <a:pt x="92" y="226"/>
                    </a:cubicBezTo>
                    <a:cubicBezTo>
                      <a:pt x="103" y="205"/>
                      <a:pt x="103" y="205"/>
                      <a:pt x="103" y="205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46" y="205"/>
                      <a:pt x="146" y="205"/>
                      <a:pt x="146" y="20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78" y="184"/>
                      <a:pt x="178" y="184"/>
                      <a:pt x="178" y="184"/>
                    </a:cubicBezTo>
                    <a:cubicBezTo>
                      <a:pt x="189" y="173"/>
                      <a:pt x="189" y="173"/>
                      <a:pt x="189" y="173"/>
                    </a:cubicBezTo>
                    <a:cubicBezTo>
                      <a:pt x="210" y="170"/>
                      <a:pt x="210" y="170"/>
                      <a:pt x="210" y="170"/>
                    </a:cubicBezTo>
                    <a:cubicBezTo>
                      <a:pt x="209" y="163"/>
                      <a:pt x="209" y="163"/>
                      <a:pt x="209" y="163"/>
                    </a:cubicBezTo>
                    <a:cubicBezTo>
                      <a:pt x="213" y="159"/>
                      <a:pt x="213" y="159"/>
                      <a:pt x="213" y="159"/>
                    </a:cubicBezTo>
                    <a:cubicBezTo>
                      <a:pt x="217" y="156"/>
                      <a:pt x="217" y="156"/>
                      <a:pt x="217" y="156"/>
                    </a:cubicBezTo>
                    <a:cubicBezTo>
                      <a:pt x="219" y="147"/>
                      <a:pt x="219" y="147"/>
                      <a:pt x="219" y="147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225" y="141"/>
                      <a:pt x="225" y="141"/>
                      <a:pt x="225" y="141"/>
                    </a:cubicBezTo>
                    <a:cubicBezTo>
                      <a:pt x="228" y="137"/>
                      <a:pt x="228" y="137"/>
                      <a:pt x="228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31" y="124"/>
                      <a:pt x="231" y="124"/>
                      <a:pt x="231" y="124"/>
                    </a:cubicBezTo>
                    <a:close/>
                  </a:path>
                </a:pathLst>
              </a:custGeom>
              <a:grpFill/>
              <a:ln w="3175" cap="flat" cmpd="sng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2" name="Serb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27575" y="2581276"/>
                <a:ext cx="111125" cy="121836"/>
              </a:xfrm>
              <a:custGeom>
                <a:avLst/>
                <a:gdLst/>
                <a:ahLst/>
                <a:cxnLst>
                  <a:cxn ang="0">
                    <a:pos x="464" y="374"/>
                  </a:cxn>
                  <a:cxn ang="0">
                    <a:pos x="453" y="310"/>
                  </a:cxn>
                  <a:cxn ang="0">
                    <a:pos x="453" y="235"/>
                  </a:cxn>
                  <a:cxn ang="0">
                    <a:pos x="378" y="224"/>
                  </a:cxn>
                  <a:cxn ang="0">
                    <a:pos x="302" y="171"/>
                  </a:cxn>
                  <a:cxn ang="0">
                    <a:pos x="291" y="118"/>
                  </a:cxn>
                  <a:cxn ang="0">
                    <a:pos x="259" y="128"/>
                  </a:cxn>
                  <a:cxn ang="0">
                    <a:pos x="216" y="53"/>
                  </a:cxn>
                  <a:cxn ang="0">
                    <a:pos x="87" y="0"/>
                  </a:cxn>
                  <a:cxn ang="0">
                    <a:pos x="0" y="43"/>
                  </a:cxn>
                  <a:cxn ang="0">
                    <a:pos x="32" y="96"/>
                  </a:cxn>
                  <a:cxn ang="0">
                    <a:pos x="65" y="139"/>
                  </a:cxn>
                  <a:cxn ang="0">
                    <a:pos x="54" y="150"/>
                  </a:cxn>
                  <a:cxn ang="0">
                    <a:pos x="32" y="181"/>
                  </a:cxn>
                  <a:cxn ang="0">
                    <a:pos x="32" y="192"/>
                  </a:cxn>
                  <a:cxn ang="0">
                    <a:pos x="76" y="203"/>
                  </a:cxn>
                  <a:cxn ang="0">
                    <a:pos x="87" y="267"/>
                  </a:cxn>
                  <a:cxn ang="0">
                    <a:pos x="65" y="310"/>
                  </a:cxn>
                  <a:cxn ang="0">
                    <a:pos x="98" y="363"/>
                  </a:cxn>
                  <a:cxn ang="0">
                    <a:pos x="119" y="395"/>
                  </a:cxn>
                  <a:cxn ang="0">
                    <a:pos x="157" y="442"/>
                  </a:cxn>
                  <a:cxn ang="0">
                    <a:pos x="173" y="438"/>
                  </a:cxn>
                  <a:cxn ang="0">
                    <a:pos x="180" y="444"/>
                  </a:cxn>
                  <a:cxn ang="0">
                    <a:pos x="230" y="446"/>
                  </a:cxn>
                  <a:cxn ang="0">
                    <a:pos x="237" y="431"/>
                  </a:cxn>
                  <a:cxn ang="0">
                    <a:pos x="258" y="416"/>
                  </a:cxn>
                  <a:cxn ang="0">
                    <a:pos x="266" y="418"/>
                  </a:cxn>
                  <a:cxn ang="0">
                    <a:pos x="268" y="407"/>
                  </a:cxn>
                  <a:cxn ang="0">
                    <a:pos x="267" y="399"/>
                  </a:cxn>
                  <a:cxn ang="0">
                    <a:pos x="254" y="388"/>
                  </a:cxn>
                  <a:cxn ang="0">
                    <a:pos x="262" y="387"/>
                  </a:cxn>
                  <a:cxn ang="0">
                    <a:pos x="279" y="380"/>
                  </a:cxn>
                  <a:cxn ang="0">
                    <a:pos x="288" y="372"/>
                  </a:cxn>
                  <a:cxn ang="0">
                    <a:pos x="298" y="389"/>
                  </a:cxn>
                  <a:cxn ang="0">
                    <a:pos x="292" y="399"/>
                  </a:cxn>
                  <a:cxn ang="0">
                    <a:pos x="309" y="402"/>
                  </a:cxn>
                  <a:cxn ang="0">
                    <a:pos x="321" y="404"/>
                  </a:cxn>
                  <a:cxn ang="0">
                    <a:pos x="326" y="408"/>
                  </a:cxn>
                  <a:cxn ang="0">
                    <a:pos x="328" y="433"/>
                  </a:cxn>
                  <a:cxn ang="0">
                    <a:pos x="334" y="429"/>
                  </a:cxn>
                  <a:cxn ang="0">
                    <a:pos x="335" y="448"/>
                  </a:cxn>
                  <a:cxn ang="0">
                    <a:pos x="348" y="452"/>
                  </a:cxn>
                  <a:cxn ang="0">
                    <a:pos x="356" y="467"/>
                  </a:cxn>
                  <a:cxn ang="0">
                    <a:pos x="354" y="478"/>
                  </a:cxn>
                  <a:cxn ang="0">
                    <a:pos x="356" y="482"/>
                  </a:cxn>
                  <a:cxn ang="0">
                    <a:pos x="369" y="485"/>
                  </a:cxn>
                  <a:cxn ang="0">
                    <a:pos x="381" y="492"/>
                  </a:cxn>
                  <a:cxn ang="0">
                    <a:pos x="390" y="496"/>
                  </a:cxn>
                  <a:cxn ang="0">
                    <a:pos x="399" y="501"/>
                  </a:cxn>
                  <a:cxn ang="0">
                    <a:pos x="392" y="513"/>
                  </a:cxn>
                  <a:cxn ang="0">
                    <a:pos x="384" y="528"/>
                  </a:cxn>
                  <a:cxn ang="0">
                    <a:pos x="376" y="542"/>
                  </a:cxn>
                  <a:cxn ang="0">
                    <a:pos x="453" y="492"/>
                  </a:cxn>
                  <a:cxn ang="0">
                    <a:pos x="486" y="470"/>
                  </a:cxn>
                  <a:cxn ang="0">
                    <a:pos x="486" y="406"/>
                  </a:cxn>
                </a:cxnLst>
                <a:rect l="0" t="0" r="r" b="b"/>
                <a:pathLst>
                  <a:path w="496" h="542">
                    <a:moveTo>
                      <a:pt x="486" y="406"/>
                    </a:moveTo>
                    <a:cubicBezTo>
                      <a:pt x="453" y="395"/>
                      <a:pt x="453" y="395"/>
                      <a:pt x="453" y="395"/>
                    </a:cubicBezTo>
                    <a:cubicBezTo>
                      <a:pt x="464" y="374"/>
                      <a:pt x="464" y="374"/>
                      <a:pt x="464" y="374"/>
                    </a:cubicBezTo>
                    <a:cubicBezTo>
                      <a:pt x="432" y="363"/>
                      <a:pt x="432" y="363"/>
                      <a:pt x="432" y="363"/>
                    </a:cubicBezTo>
                    <a:cubicBezTo>
                      <a:pt x="432" y="331"/>
                      <a:pt x="432" y="331"/>
                      <a:pt x="432" y="331"/>
                    </a:cubicBezTo>
                    <a:cubicBezTo>
                      <a:pt x="453" y="310"/>
                      <a:pt x="453" y="310"/>
                      <a:pt x="453" y="310"/>
                    </a:cubicBezTo>
                    <a:cubicBezTo>
                      <a:pt x="453" y="267"/>
                      <a:pt x="453" y="267"/>
                      <a:pt x="453" y="267"/>
                    </a:cubicBezTo>
                    <a:cubicBezTo>
                      <a:pt x="442" y="256"/>
                      <a:pt x="442" y="256"/>
                      <a:pt x="442" y="256"/>
                    </a:cubicBezTo>
                    <a:cubicBezTo>
                      <a:pt x="453" y="235"/>
                      <a:pt x="453" y="235"/>
                      <a:pt x="453" y="235"/>
                    </a:cubicBezTo>
                    <a:cubicBezTo>
                      <a:pt x="464" y="224"/>
                      <a:pt x="464" y="224"/>
                      <a:pt x="464" y="224"/>
                    </a:cubicBezTo>
                    <a:cubicBezTo>
                      <a:pt x="421" y="213"/>
                      <a:pt x="421" y="213"/>
                      <a:pt x="421" y="213"/>
                    </a:cubicBezTo>
                    <a:cubicBezTo>
                      <a:pt x="378" y="224"/>
                      <a:pt x="378" y="224"/>
                      <a:pt x="378" y="224"/>
                    </a:cubicBezTo>
                    <a:cubicBezTo>
                      <a:pt x="367" y="213"/>
                      <a:pt x="367" y="213"/>
                      <a:pt x="367" y="213"/>
                    </a:cubicBezTo>
                    <a:cubicBezTo>
                      <a:pt x="324" y="203"/>
                      <a:pt x="324" y="203"/>
                      <a:pt x="324" y="203"/>
                    </a:cubicBezTo>
                    <a:cubicBezTo>
                      <a:pt x="302" y="171"/>
                      <a:pt x="302" y="171"/>
                      <a:pt x="302" y="171"/>
                    </a:cubicBezTo>
                    <a:cubicBezTo>
                      <a:pt x="313" y="160"/>
                      <a:pt x="313" y="160"/>
                      <a:pt x="313" y="160"/>
                    </a:cubicBezTo>
                    <a:cubicBezTo>
                      <a:pt x="313" y="128"/>
                      <a:pt x="313" y="128"/>
                      <a:pt x="313" y="128"/>
                    </a:cubicBezTo>
                    <a:cubicBezTo>
                      <a:pt x="291" y="118"/>
                      <a:pt x="291" y="118"/>
                      <a:pt x="291" y="118"/>
                    </a:cubicBezTo>
                    <a:cubicBezTo>
                      <a:pt x="280" y="118"/>
                      <a:pt x="280" y="118"/>
                      <a:pt x="280" y="118"/>
                    </a:cubicBezTo>
                    <a:cubicBezTo>
                      <a:pt x="270" y="128"/>
                      <a:pt x="270" y="128"/>
                      <a:pt x="270" y="128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27" y="53"/>
                      <a:pt x="227" y="53"/>
                      <a:pt x="227" y="53"/>
                    </a:cubicBezTo>
                    <a:cubicBezTo>
                      <a:pt x="216" y="53"/>
                      <a:pt x="216" y="53"/>
                      <a:pt x="216" y="53"/>
                    </a:cubicBezTo>
                    <a:cubicBezTo>
                      <a:pt x="173" y="21"/>
                      <a:pt x="173" y="21"/>
                      <a:pt x="173" y="21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32" y="96"/>
                      <a:pt x="32" y="96"/>
                      <a:pt x="32" y="96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43" y="128"/>
                      <a:pt x="43" y="128"/>
                      <a:pt x="43" y="128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65" y="150"/>
                      <a:pt x="65" y="150"/>
                      <a:pt x="65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43" y="160"/>
                      <a:pt x="43" y="160"/>
                      <a:pt x="43" y="160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2" y="181"/>
                      <a:pt x="32" y="181"/>
                      <a:pt x="32" y="181"/>
                    </a:cubicBezTo>
                    <a:cubicBezTo>
                      <a:pt x="22" y="181"/>
                      <a:pt x="22" y="181"/>
                      <a:pt x="22" y="181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54" y="181"/>
                      <a:pt x="54" y="181"/>
                      <a:pt x="54" y="181"/>
                    </a:cubicBezTo>
                    <a:cubicBezTo>
                      <a:pt x="76" y="181"/>
                      <a:pt x="76" y="181"/>
                      <a:pt x="76" y="181"/>
                    </a:cubicBezTo>
                    <a:cubicBezTo>
                      <a:pt x="76" y="203"/>
                      <a:pt x="76" y="203"/>
                      <a:pt x="76" y="203"/>
                    </a:cubicBezTo>
                    <a:cubicBezTo>
                      <a:pt x="43" y="235"/>
                      <a:pt x="43" y="235"/>
                      <a:pt x="43" y="235"/>
                    </a:cubicBezTo>
                    <a:cubicBezTo>
                      <a:pt x="43" y="267"/>
                      <a:pt x="43" y="267"/>
                      <a:pt x="43" y="267"/>
                    </a:cubicBezTo>
                    <a:cubicBezTo>
                      <a:pt x="87" y="267"/>
                      <a:pt x="87" y="267"/>
                      <a:pt x="87" y="267"/>
                    </a:cubicBezTo>
                    <a:cubicBezTo>
                      <a:pt x="98" y="278"/>
                      <a:pt x="98" y="278"/>
                      <a:pt x="98" y="278"/>
                    </a:cubicBezTo>
                    <a:cubicBezTo>
                      <a:pt x="108" y="299"/>
                      <a:pt x="108" y="299"/>
                      <a:pt x="108" y="299"/>
                    </a:cubicBezTo>
                    <a:cubicBezTo>
                      <a:pt x="65" y="310"/>
                      <a:pt x="65" y="310"/>
                      <a:pt x="65" y="310"/>
                    </a:cubicBezTo>
                    <a:cubicBezTo>
                      <a:pt x="87" y="331"/>
                      <a:pt x="87" y="331"/>
                      <a:pt x="87" y="331"/>
                    </a:cubicBezTo>
                    <a:cubicBezTo>
                      <a:pt x="98" y="353"/>
                      <a:pt x="98" y="353"/>
                      <a:pt x="98" y="353"/>
                    </a:cubicBezTo>
                    <a:cubicBezTo>
                      <a:pt x="98" y="363"/>
                      <a:pt x="98" y="363"/>
                      <a:pt x="98" y="363"/>
                    </a:cubicBezTo>
                    <a:cubicBezTo>
                      <a:pt x="87" y="363"/>
                      <a:pt x="87" y="363"/>
                      <a:pt x="87" y="363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119" y="395"/>
                      <a:pt x="119" y="395"/>
                      <a:pt x="119" y="395"/>
                    </a:cubicBezTo>
                    <a:cubicBezTo>
                      <a:pt x="140" y="417"/>
                      <a:pt x="140" y="417"/>
                      <a:pt x="140" y="417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9" y="442"/>
                      <a:pt x="161" y="443"/>
                      <a:pt x="166" y="444"/>
                    </a:cubicBezTo>
                    <a:cubicBezTo>
                      <a:pt x="166" y="444"/>
                      <a:pt x="166" y="444"/>
                      <a:pt x="167" y="444"/>
                    </a:cubicBezTo>
                    <a:cubicBezTo>
                      <a:pt x="173" y="438"/>
                      <a:pt x="173" y="438"/>
                      <a:pt x="173" y="438"/>
                    </a:cubicBezTo>
                    <a:cubicBezTo>
                      <a:pt x="173" y="447"/>
                      <a:pt x="173" y="447"/>
                      <a:pt x="173" y="447"/>
                    </a:cubicBezTo>
                    <a:cubicBezTo>
                      <a:pt x="174" y="448"/>
                      <a:pt x="175" y="448"/>
                      <a:pt x="176" y="449"/>
                    </a:cubicBezTo>
                    <a:cubicBezTo>
                      <a:pt x="176" y="449"/>
                      <a:pt x="176" y="449"/>
                      <a:pt x="180" y="444"/>
                    </a:cubicBezTo>
                    <a:cubicBezTo>
                      <a:pt x="180" y="444"/>
                      <a:pt x="180" y="444"/>
                      <a:pt x="199" y="447"/>
                    </a:cubicBezTo>
                    <a:cubicBezTo>
                      <a:pt x="199" y="447"/>
                      <a:pt x="199" y="447"/>
                      <a:pt x="212" y="446"/>
                    </a:cubicBezTo>
                    <a:cubicBezTo>
                      <a:pt x="212" y="446"/>
                      <a:pt x="212" y="446"/>
                      <a:pt x="230" y="446"/>
                    </a:cubicBezTo>
                    <a:cubicBezTo>
                      <a:pt x="230" y="446"/>
                      <a:pt x="230" y="446"/>
                      <a:pt x="240" y="443"/>
                    </a:cubicBezTo>
                    <a:cubicBezTo>
                      <a:pt x="240" y="443"/>
                      <a:pt x="240" y="443"/>
                      <a:pt x="239" y="437"/>
                    </a:cubicBezTo>
                    <a:cubicBezTo>
                      <a:pt x="239" y="437"/>
                      <a:pt x="239" y="437"/>
                      <a:pt x="237" y="431"/>
                    </a:cubicBezTo>
                    <a:cubicBezTo>
                      <a:pt x="237" y="431"/>
                      <a:pt x="237" y="431"/>
                      <a:pt x="245" y="425"/>
                    </a:cubicBezTo>
                    <a:cubicBezTo>
                      <a:pt x="245" y="425"/>
                      <a:pt x="245" y="425"/>
                      <a:pt x="255" y="417"/>
                    </a:cubicBezTo>
                    <a:cubicBezTo>
                      <a:pt x="255" y="417"/>
                      <a:pt x="255" y="417"/>
                      <a:pt x="258" y="416"/>
                    </a:cubicBezTo>
                    <a:cubicBezTo>
                      <a:pt x="258" y="416"/>
                      <a:pt x="258" y="416"/>
                      <a:pt x="258" y="421"/>
                    </a:cubicBezTo>
                    <a:cubicBezTo>
                      <a:pt x="258" y="421"/>
                      <a:pt x="258" y="421"/>
                      <a:pt x="262" y="419"/>
                    </a:cubicBezTo>
                    <a:cubicBezTo>
                      <a:pt x="262" y="419"/>
                      <a:pt x="262" y="419"/>
                      <a:pt x="266" y="418"/>
                    </a:cubicBezTo>
                    <a:cubicBezTo>
                      <a:pt x="266" y="418"/>
                      <a:pt x="266" y="418"/>
                      <a:pt x="263" y="414"/>
                    </a:cubicBezTo>
                    <a:cubicBezTo>
                      <a:pt x="263" y="414"/>
                      <a:pt x="263" y="414"/>
                      <a:pt x="267" y="412"/>
                    </a:cubicBezTo>
                    <a:cubicBezTo>
                      <a:pt x="267" y="412"/>
                      <a:pt x="267" y="412"/>
                      <a:pt x="268" y="407"/>
                    </a:cubicBezTo>
                    <a:cubicBezTo>
                      <a:pt x="268" y="407"/>
                      <a:pt x="268" y="407"/>
                      <a:pt x="264" y="405"/>
                    </a:cubicBezTo>
                    <a:cubicBezTo>
                      <a:pt x="264" y="405"/>
                      <a:pt x="264" y="405"/>
                      <a:pt x="264" y="402"/>
                    </a:cubicBezTo>
                    <a:cubicBezTo>
                      <a:pt x="264" y="402"/>
                      <a:pt x="264" y="402"/>
                      <a:pt x="267" y="399"/>
                    </a:cubicBezTo>
                    <a:cubicBezTo>
                      <a:pt x="267" y="399"/>
                      <a:pt x="267" y="399"/>
                      <a:pt x="266" y="396"/>
                    </a:cubicBezTo>
                    <a:cubicBezTo>
                      <a:pt x="266" y="396"/>
                      <a:pt x="266" y="396"/>
                      <a:pt x="258" y="394"/>
                    </a:cubicBezTo>
                    <a:cubicBezTo>
                      <a:pt x="258" y="394"/>
                      <a:pt x="258" y="394"/>
                      <a:pt x="254" y="388"/>
                    </a:cubicBezTo>
                    <a:cubicBezTo>
                      <a:pt x="254" y="388"/>
                      <a:pt x="254" y="388"/>
                      <a:pt x="256" y="385"/>
                    </a:cubicBezTo>
                    <a:cubicBezTo>
                      <a:pt x="256" y="385"/>
                      <a:pt x="256" y="385"/>
                      <a:pt x="259" y="389"/>
                    </a:cubicBezTo>
                    <a:cubicBezTo>
                      <a:pt x="259" y="389"/>
                      <a:pt x="259" y="389"/>
                      <a:pt x="262" y="387"/>
                    </a:cubicBezTo>
                    <a:cubicBezTo>
                      <a:pt x="262" y="387"/>
                      <a:pt x="262" y="387"/>
                      <a:pt x="267" y="388"/>
                    </a:cubicBezTo>
                    <a:cubicBezTo>
                      <a:pt x="267" y="388"/>
                      <a:pt x="267" y="388"/>
                      <a:pt x="271" y="385"/>
                    </a:cubicBezTo>
                    <a:cubicBezTo>
                      <a:pt x="271" y="385"/>
                      <a:pt x="271" y="385"/>
                      <a:pt x="279" y="380"/>
                    </a:cubicBezTo>
                    <a:cubicBezTo>
                      <a:pt x="279" y="380"/>
                      <a:pt x="279" y="380"/>
                      <a:pt x="282" y="378"/>
                    </a:cubicBezTo>
                    <a:cubicBezTo>
                      <a:pt x="282" y="378"/>
                      <a:pt x="282" y="378"/>
                      <a:pt x="283" y="374"/>
                    </a:cubicBezTo>
                    <a:cubicBezTo>
                      <a:pt x="283" y="374"/>
                      <a:pt x="283" y="374"/>
                      <a:pt x="288" y="372"/>
                    </a:cubicBezTo>
                    <a:cubicBezTo>
                      <a:pt x="288" y="372"/>
                      <a:pt x="288" y="372"/>
                      <a:pt x="293" y="377"/>
                    </a:cubicBezTo>
                    <a:cubicBezTo>
                      <a:pt x="293" y="377"/>
                      <a:pt x="293" y="377"/>
                      <a:pt x="297" y="384"/>
                    </a:cubicBezTo>
                    <a:cubicBezTo>
                      <a:pt x="297" y="384"/>
                      <a:pt x="297" y="384"/>
                      <a:pt x="298" y="389"/>
                    </a:cubicBezTo>
                    <a:cubicBezTo>
                      <a:pt x="298" y="389"/>
                      <a:pt x="298" y="389"/>
                      <a:pt x="298" y="392"/>
                    </a:cubicBezTo>
                    <a:cubicBezTo>
                      <a:pt x="298" y="392"/>
                      <a:pt x="298" y="392"/>
                      <a:pt x="291" y="396"/>
                    </a:cubicBezTo>
                    <a:cubicBezTo>
                      <a:pt x="291" y="396"/>
                      <a:pt x="291" y="396"/>
                      <a:pt x="292" y="399"/>
                    </a:cubicBezTo>
                    <a:cubicBezTo>
                      <a:pt x="292" y="399"/>
                      <a:pt x="292" y="399"/>
                      <a:pt x="299" y="400"/>
                    </a:cubicBezTo>
                    <a:cubicBezTo>
                      <a:pt x="299" y="400"/>
                      <a:pt x="299" y="400"/>
                      <a:pt x="303" y="404"/>
                    </a:cubicBezTo>
                    <a:cubicBezTo>
                      <a:pt x="303" y="404"/>
                      <a:pt x="303" y="404"/>
                      <a:pt x="309" y="402"/>
                    </a:cubicBezTo>
                    <a:cubicBezTo>
                      <a:pt x="309" y="402"/>
                      <a:pt x="309" y="402"/>
                      <a:pt x="314" y="404"/>
                    </a:cubicBezTo>
                    <a:cubicBezTo>
                      <a:pt x="314" y="404"/>
                      <a:pt x="314" y="404"/>
                      <a:pt x="319" y="401"/>
                    </a:cubicBezTo>
                    <a:cubicBezTo>
                      <a:pt x="319" y="401"/>
                      <a:pt x="319" y="401"/>
                      <a:pt x="321" y="404"/>
                    </a:cubicBezTo>
                    <a:cubicBezTo>
                      <a:pt x="321" y="404"/>
                      <a:pt x="321" y="404"/>
                      <a:pt x="318" y="408"/>
                    </a:cubicBezTo>
                    <a:cubicBezTo>
                      <a:pt x="318" y="408"/>
                      <a:pt x="318" y="408"/>
                      <a:pt x="324" y="407"/>
                    </a:cubicBezTo>
                    <a:cubicBezTo>
                      <a:pt x="324" y="407"/>
                      <a:pt x="324" y="407"/>
                      <a:pt x="326" y="408"/>
                    </a:cubicBezTo>
                    <a:cubicBezTo>
                      <a:pt x="326" y="408"/>
                      <a:pt x="326" y="408"/>
                      <a:pt x="324" y="425"/>
                    </a:cubicBezTo>
                    <a:cubicBezTo>
                      <a:pt x="324" y="425"/>
                      <a:pt x="324" y="425"/>
                      <a:pt x="324" y="432"/>
                    </a:cubicBezTo>
                    <a:cubicBezTo>
                      <a:pt x="324" y="432"/>
                      <a:pt x="324" y="432"/>
                      <a:pt x="328" y="433"/>
                    </a:cubicBezTo>
                    <a:cubicBezTo>
                      <a:pt x="328" y="433"/>
                      <a:pt x="328" y="433"/>
                      <a:pt x="330" y="431"/>
                    </a:cubicBezTo>
                    <a:cubicBezTo>
                      <a:pt x="330" y="431"/>
                      <a:pt x="330" y="431"/>
                      <a:pt x="331" y="428"/>
                    </a:cubicBezTo>
                    <a:cubicBezTo>
                      <a:pt x="331" y="428"/>
                      <a:pt x="331" y="428"/>
                      <a:pt x="334" y="429"/>
                    </a:cubicBezTo>
                    <a:cubicBezTo>
                      <a:pt x="334" y="429"/>
                      <a:pt x="334" y="429"/>
                      <a:pt x="336" y="433"/>
                    </a:cubicBezTo>
                    <a:cubicBezTo>
                      <a:pt x="336" y="433"/>
                      <a:pt x="336" y="433"/>
                      <a:pt x="336" y="443"/>
                    </a:cubicBezTo>
                    <a:cubicBezTo>
                      <a:pt x="336" y="443"/>
                      <a:pt x="336" y="443"/>
                      <a:pt x="335" y="448"/>
                    </a:cubicBezTo>
                    <a:cubicBezTo>
                      <a:pt x="335" y="448"/>
                      <a:pt x="335" y="448"/>
                      <a:pt x="339" y="450"/>
                    </a:cubicBezTo>
                    <a:cubicBezTo>
                      <a:pt x="339" y="450"/>
                      <a:pt x="339" y="450"/>
                      <a:pt x="344" y="450"/>
                    </a:cubicBezTo>
                    <a:cubicBezTo>
                      <a:pt x="344" y="450"/>
                      <a:pt x="344" y="450"/>
                      <a:pt x="348" y="452"/>
                    </a:cubicBezTo>
                    <a:cubicBezTo>
                      <a:pt x="348" y="452"/>
                      <a:pt x="348" y="452"/>
                      <a:pt x="353" y="456"/>
                    </a:cubicBezTo>
                    <a:cubicBezTo>
                      <a:pt x="353" y="456"/>
                      <a:pt x="353" y="456"/>
                      <a:pt x="357" y="457"/>
                    </a:cubicBezTo>
                    <a:cubicBezTo>
                      <a:pt x="357" y="457"/>
                      <a:pt x="357" y="457"/>
                      <a:pt x="356" y="467"/>
                    </a:cubicBezTo>
                    <a:cubicBezTo>
                      <a:pt x="356" y="467"/>
                      <a:pt x="356" y="467"/>
                      <a:pt x="356" y="472"/>
                    </a:cubicBezTo>
                    <a:cubicBezTo>
                      <a:pt x="356" y="472"/>
                      <a:pt x="356" y="472"/>
                      <a:pt x="352" y="473"/>
                    </a:cubicBezTo>
                    <a:cubicBezTo>
                      <a:pt x="352" y="473"/>
                      <a:pt x="352" y="473"/>
                      <a:pt x="354" y="478"/>
                    </a:cubicBezTo>
                    <a:cubicBezTo>
                      <a:pt x="354" y="478"/>
                      <a:pt x="354" y="478"/>
                      <a:pt x="351" y="482"/>
                    </a:cubicBezTo>
                    <a:cubicBezTo>
                      <a:pt x="351" y="482"/>
                      <a:pt x="351" y="482"/>
                      <a:pt x="353" y="483"/>
                    </a:cubicBezTo>
                    <a:cubicBezTo>
                      <a:pt x="353" y="483"/>
                      <a:pt x="353" y="483"/>
                      <a:pt x="356" y="482"/>
                    </a:cubicBezTo>
                    <a:cubicBezTo>
                      <a:pt x="356" y="482"/>
                      <a:pt x="356" y="482"/>
                      <a:pt x="361" y="485"/>
                    </a:cubicBezTo>
                    <a:cubicBezTo>
                      <a:pt x="361" y="485"/>
                      <a:pt x="361" y="485"/>
                      <a:pt x="364" y="483"/>
                    </a:cubicBezTo>
                    <a:cubicBezTo>
                      <a:pt x="364" y="483"/>
                      <a:pt x="364" y="483"/>
                      <a:pt x="369" y="485"/>
                    </a:cubicBezTo>
                    <a:cubicBezTo>
                      <a:pt x="369" y="485"/>
                      <a:pt x="369" y="485"/>
                      <a:pt x="372" y="485"/>
                    </a:cubicBezTo>
                    <a:cubicBezTo>
                      <a:pt x="372" y="485"/>
                      <a:pt x="372" y="485"/>
                      <a:pt x="377" y="489"/>
                    </a:cubicBezTo>
                    <a:cubicBezTo>
                      <a:pt x="377" y="489"/>
                      <a:pt x="377" y="489"/>
                      <a:pt x="381" y="492"/>
                    </a:cubicBezTo>
                    <a:cubicBezTo>
                      <a:pt x="381" y="492"/>
                      <a:pt x="381" y="492"/>
                      <a:pt x="383" y="496"/>
                    </a:cubicBezTo>
                    <a:cubicBezTo>
                      <a:pt x="383" y="496"/>
                      <a:pt x="383" y="496"/>
                      <a:pt x="385" y="499"/>
                    </a:cubicBezTo>
                    <a:cubicBezTo>
                      <a:pt x="385" y="499"/>
                      <a:pt x="385" y="499"/>
                      <a:pt x="390" y="496"/>
                    </a:cubicBezTo>
                    <a:cubicBezTo>
                      <a:pt x="390" y="496"/>
                      <a:pt x="390" y="496"/>
                      <a:pt x="394" y="494"/>
                    </a:cubicBezTo>
                    <a:cubicBezTo>
                      <a:pt x="394" y="494"/>
                      <a:pt x="394" y="494"/>
                      <a:pt x="398" y="496"/>
                    </a:cubicBezTo>
                    <a:cubicBezTo>
                      <a:pt x="398" y="496"/>
                      <a:pt x="398" y="496"/>
                      <a:pt x="399" y="501"/>
                    </a:cubicBezTo>
                    <a:cubicBezTo>
                      <a:pt x="399" y="501"/>
                      <a:pt x="399" y="501"/>
                      <a:pt x="395" y="505"/>
                    </a:cubicBezTo>
                    <a:cubicBezTo>
                      <a:pt x="395" y="505"/>
                      <a:pt x="395" y="505"/>
                      <a:pt x="395" y="509"/>
                    </a:cubicBezTo>
                    <a:cubicBezTo>
                      <a:pt x="395" y="509"/>
                      <a:pt x="395" y="509"/>
                      <a:pt x="392" y="513"/>
                    </a:cubicBezTo>
                    <a:cubicBezTo>
                      <a:pt x="392" y="513"/>
                      <a:pt x="392" y="513"/>
                      <a:pt x="392" y="516"/>
                    </a:cubicBezTo>
                    <a:cubicBezTo>
                      <a:pt x="392" y="516"/>
                      <a:pt x="392" y="516"/>
                      <a:pt x="386" y="519"/>
                    </a:cubicBezTo>
                    <a:cubicBezTo>
                      <a:pt x="386" y="519"/>
                      <a:pt x="386" y="519"/>
                      <a:pt x="384" y="528"/>
                    </a:cubicBezTo>
                    <a:cubicBezTo>
                      <a:pt x="384" y="528"/>
                      <a:pt x="384" y="528"/>
                      <a:pt x="379" y="531"/>
                    </a:cubicBezTo>
                    <a:cubicBezTo>
                      <a:pt x="379" y="531"/>
                      <a:pt x="379" y="531"/>
                      <a:pt x="376" y="535"/>
                    </a:cubicBezTo>
                    <a:cubicBezTo>
                      <a:pt x="376" y="535"/>
                      <a:pt x="376" y="535"/>
                      <a:pt x="376" y="542"/>
                    </a:cubicBezTo>
                    <a:cubicBezTo>
                      <a:pt x="432" y="535"/>
                      <a:pt x="432" y="535"/>
                      <a:pt x="432" y="535"/>
                    </a:cubicBezTo>
                    <a:cubicBezTo>
                      <a:pt x="453" y="535"/>
                      <a:pt x="453" y="535"/>
                      <a:pt x="453" y="535"/>
                    </a:cubicBezTo>
                    <a:cubicBezTo>
                      <a:pt x="453" y="492"/>
                      <a:pt x="453" y="492"/>
                      <a:pt x="453" y="492"/>
                    </a:cubicBezTo>
                    <a:cubicBezTo>
                      <a:pt x="442" y="481"/>
                      <a:pt x="442" y="481"/>
                      <a:pt x="442" y="481"/>
                    </a:cubicBezTo>
                    <a:cubicBezTo>
                      <a:pt x="442" y="470"/>
                      <a:pt x="442" y="470"/>
                      <a:pt x="442" y="470"/>
                    </a:cubicBezTo>
                    <a:cubicBezTo>
                      <a:pt x="486" y="470"/>
                      <a:pt x="486" y="470"/>
                      <a:pt x="486" y="470"/>
                    </a:cubicBezTo>
                    <a:cubicBezTo>
                      <a:pt x="496" y="460"/>
                      <a:pt x="496" y="460"/>
                      <a:pt x="496" y="460"/>
                    </a:cubicBezTo>
                    <a:cubicBezTo>
                      <a:pt x="496" y="417"/>
                      <a:pt x="496" y="417"/>
                      <a:pt x="496" y="417"/>
                    </a:cubicBezTo>
                    <a:lnTo>
                      <a:pt x="486" y="40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3" name="Switzer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00550" y="2530476"/>
                <a:ext cx="115888" cy="63500"/>
              </a:xfrm>
              <a:custGeom>
                <a:avLst/>
                <a:gdLst>
                  <a:gd name="T0" fmla="*/ 2147483647 w 288"/>
                  <a:gd name="T1" fmla="*/ 2147483647 h 162"/>
                  <a:gd name="T2" fmla="*/ 2147483647 w 288"/>
                  <a:gd name="T3" fmla="*/ 2147483647 h 162"/>
                  <a:gd name="T4" fmla="*/ 2147483647 w 288"/>
                  <a:gd name="T5" fmla="*/ 2147483647 h 162"/>
                  <a:gd name="T6" fmla="*/ 2147483647 w 288"/>
                  <a:gd name="T7" fmla="*/ 2147483647 h 162"/>
                  <a:gd name="T8" fmla="*/ 2147483647 w 288"/>
                  <a:gd name="T9" fmla="*/ 2147483647 h 162"/>
                  <a:gd name="T10" fmla="*/ 2147483647 w 288"/>
                  <a:gd name="T11" fmla="*/ 2147483647 h 162"/>
                  <a:gd name="T12" fmla="*/ 2147483647 w 288"/>
                  <a:gd name="T13" fmla="*/ 2147483647 h 162"/>
                  <a:gd name="T14" fmla="*/ 0 w 288"/>
                  <a:gd name="T15" fmla="*/ 2147483647 h 162"/>
                  <a:gd name="T16" fmla="*/ 2147483647 w 288"/>
                  <a:gd name="T17" fmla="*/ 2147483647 h 162"/>
                  <a:gd name="T18" fmla="*/ 2147483647 w 288"/>
                  <a:gd name="T19" fmla="*/ 2147483647 h 162"/>
                  <a:gd name="T20" fmla="*/ 2147483647 w 288"/>
                  <a:gd name="T21" fmla="*/ 2147483647 h 162"/>
                  <a:gd name="T22" fmla="*/ 2147483647 w 288"/>
                  <a:gd name="T23" fmla="*/ 2147483647 h 162"/>
                  <a:gd name="T24" fmla="*/ 2147483647 w 288"/>
                  <a:gd name="T25" fmla="*/ 2147483647 h 162"/>
                  <a:gd name="T26" fmla="*/ 2147483647 w 288"/>
                  <a:gd name="T27" fmla="*/ 2147483647 h 162"/>
                  <a:gd name="T28" fmla="*/ 2147483647 w 288"/>
                  <a:gd name="T29" fmla="*/ 2147483647 h 162"/>
                  <a:gd name="T30" fmla="*/ 2147483647 w 288"/>
                  <a:gd name="T31" fmla="*/ 2147483647 h 162"/>
                  <a:gd name="T32" fmla="*/ 2147483647 w 288"/>
                  <a:gd name="T33" fmla="*/ 2147483647 h 162"/>
                  <a:gd name="T34" fmla="*/ 2147483647 w 288"/>
                  <a:gd name="T35" fmla="*/ 2147483647 h 162"/>
                  <a:gd name="T36" fmla="*/ 2147483647 w 288"/>
                  <a:gd name="T37" fmla="*/ 2147483647 h 162"/>
                  <a:gd name="T38" fmla="*/ 2147483647 w 288"/>
                  <a:gd name="T39" fmla="*/ 2147483647 h 162"/>
                  <a:gd name="T40" fmla="*/ 2147483647 w 288"/>
                  <a:gd name="T41" fmla="*/ 2147483647 h 162"/>
                  <a:gd name="T42" fmla="*/ 2147483647 w 288"/>
                  <a:gd name="T43" fmla="*/ 2147483647 h 162"/>
                  <a:gd name="T44" fmla="*/ 2147483647 w 288"/>
                  <a:gd name="T45" fmla="*/ 2147483647 h 162"/>
                  <a:gd name="T46" fmla="*/ 2147483647 w 288"/>
                  <a:gd name="T47" fmla="*/ 2147483647 h 162"/>
                  <a:gd name="T48" fmla="*/ 2147483647 w 288"/>
                  <a:gd name="T49" fmla="*/ 2147483647 h 162"/>
                  <a:gd name="T50" fmla="*/ 2147483647 w 288"/>
                  <a:gd name="T51" fmla="*/ 2147483647 h 162"/>
                  <a:gd name="T52" fmla="*/ 2147483647 w 288"/>
                  <a:gd name="T53" fmla="*/ 2147483647 h 162"/>
                  <a:gd name="T54" fmla="*/ 2147483647 w 288"/>
                  <a:gd name="T55" fmla="*/ 2147483647 h 162"/>
                  <a:gd name="T56" fmla="*/ 2147483647 w 288"/>
                  <a:gd name="T57" fmla="*/ 2147483647 h 162"/>
                  <a:gd name="T58" fmla="*/ 2147483647 w 288"/>
                  <a:gd name="T59" fmla="*/ 2147483647 h 162"/>
                  <a:gd name="T60" fmla="*/ 2147483647 w 288"/>
                  <a:gd name="T61" fmla="*/ 2147483647 h 162"/>
                  <a:gd name="T62" fmla="*/ 2147483647 w 288"/>
                  <a:gd name="T63" fmla="*/ 2147483647 h 162"/>
                  <a:gd name="T64" fmla="*/ 2147483647 w 288"/>
                  <a:gd name="T65" fmla="*/ 2147483647 h 162"/>
                  <a:gd name="T66" fmla="*/ 2147483647 w 288"/>
                  <a:gd name="T67" fmla="*/ 0 h 162"/>
                  <a:gd name="T68" fmla="*/ 2147483647 w 288"/>
                  <a:gd name="T69" fmla="*/ 2147483647 h 162"/>
                  <a:gd name="T70" fmla="*/ 2147483647 w 288"/>
                  <a:gd name="T71" fmla="*/ 2147483647 h 162"/>
                  <a:gd name="T72" fmla="*/ 2147483647 w 288"/>
                  <a:gd name="T73" fmla="*/ 2147483647 h 16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8"/>
                  <a:gd name="T112" fmla="*/ 0 h 162"/>
                  <a:gd name="T113" fmla="*/ 288 w 288"/>
                  <a:gd name="T114" fmla="*/ 162 h 16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8" h="162">
                    <a:moveTo>
                      <a:pt x="132" y="24"/>
                    </a:moveTo>
                    <a:lnTo>
                      <a:pt x="96" y="24"/>
                    </a:lnTo>
                    <a:lnTo>
                      <a:pt x="90" y="42"/>
                    </a:lnTo>
                    <a:lnTo>
                      <a:pt x="72" y="3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18" y="90"/>
                    </a:lnTo>
                    <a:lnTo>
                      <a:pt x="12" y="102"/>
                    </a:lnTo>
                    <a:lnTo>
                      <a:pt x="0" y="108"/>
                    </a:lnTo>
                    <a:lnTo>
                      <a:pt x="6" y="120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30" y="108"/>
                    </a:lnTo>
                    <a:lnTo>
                      <a:pt x="48" y="108"/>
                    </a:lnTo>
                    <a:lnTo>
                      <a:pt x="54" y="114"/>
                    </a:lnTo>
                    <a:lnTo>
                      <a:pt x="48" y="138"/>
                    </a:lnTo>
                    <a:lnTo>
                      <a:pt x="60" y="150"/>
                    </a:lnTo>
                    <a:lnTo>
                      <a:pt x="60" y="156"/>
                    </a:lnTo>
                    <a:lnTo>
                      <a:pt x="72" y="156"/>
                    </a:lnTo>
                    <a:lnTo>
                      <a:pt x="84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14" y="156"/>
                    </a:lnTo>
                    <a:lnTo>
                      <a:pt x="132" y="138"/>
                    </a:lnTo>
                    <a:lnTo>
                      <a:pt x="132" y="120"/>
                    </a:lnTo>
                    <a:lnTo>
                      <a:pt x="138" y="114"/>
                    </a:lnTo>
                    <a:lnTo>
                      <a:pt x="150" y="114"/>
                    </a:lnTo>
                    <a:lnTo>
                      <a:pt x="156" y="120"/>
                    </a:lnTo>
                    <a:lnTo>
                      <a:pt x="156" y="126"/>
                    </a:lnTo>
                    <a:lnTo>
                      <a:pt x="162" y="132"/>
                    </a:lnTo>
                    <a:lnTo>
                      <a:pt x="162" y="138"/>
                    </a:lnTo>
                    <a:lnTo>
                      <a:pt x="168" y="138"/>
                    </a:lnTo>
                    <a:lnTo>
                      <a:pt x="192" y="162"/>
                    </a:lnTo>
                    <a:lnTo>
                      <a:pt x="192" y="144"/>
                    </a:lnTo>
                    <a:lnTo>
                      <a:pt x="204" y="132"/>
                    </a:lnTo>
                    <a:lnTo>
                      <a:pt x="210" y="108"/>
                    </a:lnTo>
                    <a:lnTo>
                      <a:pt x="222" y="126"/>
                    </a:lnTo>
                    <a:lnTo>
                      <a:pt x="240" y="120"/>
                    </a:lnTo>
                    <a:lnTo>
                      <a:pt x="258" y="132"/>
                    </a:lnTo>
                    <a:lnTo>
                      <a:pt x="264" y="120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76" y="102"/>
                    </a:lnTo>
                    <a:lnTo>
                      <a:pt x="282" y="84"/>
                    </a:lnTo>
                    <a:lnTo>
                      <a:pt x="288" y="84"/>
                    </a:lnTo>
                    <a:lnTo>
                      <a:pt x="288" y="78"/>
                    </a:lnTo>
                    <a:lnTo>
                      <a:pt x="276" y="66"/>
                    </a:lnTo>
                    <a:lnTo>
                      <a:pt x="270" y="66"/>
                    </a:lnTo>
                    <a:lnTo>
                      <a:pt x="252" y="84"/>
                    </a:lnTo>
                    <a:lnTo>
                      <a:pt x="246" y="84"/>
                    </a:lnTo>
                    <a:lnTo>
                      <a:pt x="246" y="66"/>
                    </a:lnTo>
                    <a:lnTo>
                      <a:pt x="210" y="66"/>
                    </a:lnTo>
                    <a:lnTo>
                      <a:pt x="210" y="60"/>
                    </a:lnTo>
                    <a:lnTo>
                      <a:pt x="216" y="48"/>
                    </a:lnTo>
                    <a:lnTo>
                      <a:pt x="222" y="42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192" y="12"/>
                    </a:lnTo>
                    <a:lnTo>
                      <a:pt x="180" y="12"/>
                    </a:lnTo>
                    <a:lnTo>
                      <a:pt x="174" y="6"/>
                    </a:lnTo>
                    <a:lnTo>
                      <a:pt x="162" y="0"/>
                    </a:lnTo>
                    <a:lnTo>
                      <a:pt x="156" y="0"/>
                    </a:lnTo>
                    <a:lnTo>
                      <a:pt x="150" y="6"/>
                    </a:lnTo>
                    <a:lnTo>
                      <a:pt x="150" y="18"/>
                    </a:lnTo>
                    <a:lnTo>
                      <a:pt x="156" y="24"/>
                    </a:lnTo>
                    <a:lnTo>
                      <a:pt x="150" y="18"/>
                    </a:lnTo>
                    <a:lnTo>
                      <a:pt x="132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4" name="Norway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391025" y="1612901"/>
                <a:ext cx="547688" cy="601663"/>
              </a:xfrm>
              <a:custGeom>
                <a:avLst/>
                <a:gdLst>
                  <a:gd name="T0" fmla="*/ 2147483647 w 1362"/>
                  <a:gd name="T1" fmla="*/ 2147483647 h 1500"/>
                  <a:gd name="T2" fmla="*/ 2147483647 w 1362"/>
                  <a:gd name="T3" fmla="*/ 2147483647 h 1500"/>
                  <a:gd name="T4" fmla="*/ 2147483647 w 1362"/>
                  <a:gd name="T5" fmla="*/ 2147483647 h 1500"/>
                  <a:gd name="T6" fmla="*/ 2147483647 w 1362"/>
                  <a:gd name="T7" fmla="*/ 2147483647 h 1500"/>
                  <a:gd name="T8" fmla="*/ 2147483647 w 1362"/>
                  <a:gd name="T9" fmla="*/ 0 h 1500"/>
                  <a:gd name="T10" fmla="*/ 2147483647 w 1362"/>
                  <a:gd name="T11" fmla="*/ 2147483647 h 1500"/>
                  <a:gd name="T12" fmla="*/ 2147483647 w 1362"/>
                  <a:gd name="T13" fmla="*/ 2147483647 h 1500"/>
                  <a:gd name="T14" fmla="*/ 2147483647 w 1362"/>
                  <a:gd name="T15" fmla="*/ 2147483647 h 1500"/>
                  <a:gd name="T16" fmla="*/ 2147483647 w 1362"/>
                  <a:gd name="T17" fmla="*/ 2147483647 h 1500"/>
                  <a:gd name="T18" fmla="*/ 2147483647 w 1362"/>
                  <a:gd name="T19" fmla="*/ 2147483647 h 1500"/>
                  <a:gd name="T20" fmla="*/ 2147483647 w 1362"/>
                  <a:gd name="T21" fmla="*/ 2147483647 h 1500"/>
                  <a:gd name="T22" fmla="*/ 2147483647 w 1362"/>
                  <a:gd name="T23" fmla="*/ 2147483647 h 1500"/>
                  <a:gd name="T24" fmla="*/ 2147483647 w 1362"/>
                  <a:gd name="T25" fmla="*/ 2147483647 h 1500"/>
                  <a:gd name="T26" fmla="*/ 2147483647 w 1362"/>
                  <a:gd name="T27" fmla="*/ 2147483647 h 1500"/>
                  <a:gd name="T28" fmla="*/ 2147483647 w 1362"/>
                  <a:gd name="T29" fmla="*/ 2147483647 h 1500"/>
                  <a:gd name="T30" fmla="*/ 2147483647 w 1362"/>
                  <a:gd name="T31" fmla="*/ 2147483647 h 1500"/>
                  <a:gd name="T32" fmla="*/ 2147483647 w 1362"/>
                  <a:gd name="T33" fmla="*/ 2147483647 h 1500"/>
                  <a:gd name="T34" fmla="*/ 2147483647 w 1362"/>
                  <a:gd name="T35" fmla="*/ 2147483647 h 1500"/>
                  <a:gd name="T36" fmla="*/ 2147483647 w 1362"/>
                  <a:gd name="T37" fmla="*/ 2147483647 h 1500"/>
                  <a:gd name="T38" fmla="*/ 2147483647 w 1362"/>
                  <a:gd name="T39" fmla="*/ 2147483647 h 1500"/>
                  <a:gd name="T40" fmla="*/ 2147483647 w 1362"/>
                  <a:gd name="T41" fmla="*/ 2147483647 h 1500"/>
                  <a:gd name="T42" fmla="*/ 2147483647 w 1362"/>
                  <a:gd name="T43" fmla="*/ 2147483647 h 1500"/>
                  <a:gd name="T44" fmla="*/ 2147483647 w 1362"/>
                  <a:gd name="T45" fmla="*/ 2147483647 h 1500"/>
                  <a:gd name="T46" fmla="*/ 2147483647 w 1362"/>
                  <a:gd name="T47" fmla="*/ 2147483647 h 1500"/>
                  <a:gd name="T48" fmla="*/ 2147483647 w 1362"/>
                  <a:gd name="T49" fmla="*/ 2147483647 h 1500"/>
                  <a:gd name="T50" fmla="*/ 2147483647 w 1362"/>
                  <a:gd name="T51" fmla="*/ 2147483647 h 1500"/>
                  <a:gd name="T52" fmla="*/ 2147483647 w 1362"/>
                  <a:gd name="T53" fmla="*/ 2147483647 h 1500"/>
                  <a:gd name="T54" fmla="*/ 2147483647 w 1362"/>
                  <a:gd name="T55" fmla="*/ 2147483647 h 1500"/>
                  <a:gd name="T56" fmla="*/ 2147483647 w 1362"/>
                  <a:gd name="T57" fmla="*/ 2147483647 h 1500"/>
                  <a:gd name="T58" fmla="*/ 2147483647 w 1362"/>
                  <a:gd name="T59" fmla="*/ 2147483647 h 1500"/>
                  <a:gd name="T60" fmla="*/ 2147483647 w 1362"/>
                  <a:gd name="T61" fmla="*/ 2147483647 h 1500"/>
                  <a:gd name="T62" fmla="*/ 2147483647 w 1362"/>
                  <a:gd name="T63" fmla="*/ 2147483647 h 1500"/>
                  <a:gd name="T64" fmla="*/ 2147483647 w 1362"/>
                  <a:gd name="T65" fmla="*/ 2147483647 h 1500"/>
                  <a:gd name="T66" fmla="*/ 2147483647 w 1362"/>
                  <a:gd name="T67" fmla="*/ 2147483647 h 1500"/>
                  <a:gd name="T68" fmla="*/ 2147483647 w 1362"/>
                  <a:gd name="T69" fmla="*/ 2147483647 h 1500"/>
                  <a:gd name="T70" fmla="*/ 2147483647 w 1362"/>
                  <a:gd name="T71" fmla="*/ 2147483647 h 1500"/>
                  <a:gd name="T72" fmla="*/ 2147483647 w 1362"/>
                  <a:gd name="T73" fmla="*/ 2147483647 h 1500"/>
                  <a:gd name="T74" fmla="*/ 2147483647 w 1362"/>
                  <a:gd name="T75" fmla="*/ 2147483647 h 1500"/>
                  <a:gd name="T76" fmla="*/ 2147483647 w 1362"/>
                  <a:gd name="T77" fmla="*/ 2147483647 h 1500"/>
                  <a:gd name="T78" fmla="*/ 2147483647 w 1362"/>
                  <a:gd name="T79" fmla="*/ 2147483647 h 1500"/>
                  <a:gd name="T80" fmla="*/ 2147483647 w 1362"/>
                  <a:gd name="T81" fmla="*/ 2147483647 h 1500"/>
                  <a:gd name="T82" fmla="*/ 2147483647 w 1362"/>
                  <a:gd name="T83" fmla="*/ 2147483647 h 1500"/>
                  <a:gd name="T84" fmla="*/ 2147483647 w 1362"/>
                  <a:gd name="T85" fmla="*/ 2147483647 h 1500"/>
                  <a:gd name="T86" fmla="*/ 2147483647 w 1362"/>
                  <a:gd name="T87" fmla="*/ 2147483647 h 1500"/>
                  <a:gd name="T88" fmla="*/ 2147483647 w 1362"/>
                  <a:gd name="T89" fmla="*/ 2147483647 h 1500"/>
                  <a:gd name="T90" fmla="*/ 2147483647 w 1362"/>
                  <a:gd name="T91" fmla="*/ 2147483647 h 1500"/>
                  <a:gd name="T92" fmla="*/ 2147483647 w 1362"/>
                  <a:gd name="T93" fmla="*/ 2147483647 h 1500"/>
                  <a:gd name="T94" fmla="*/ 2147483647 w 1362"/>
                  <a:gd name="T95" fmla="*/ 2147483647 h 1500"/>
                  <a:gd name="T96" fmla="*/ 2147483647 w 1362"/>
                  <a:gd name="T97" fmla="*/ 2147483647 h 1500"/>
                  <a:gd name="T98" fmla="*/ 2147483647 w 1362"/>
                  <a:gd name="T99" fmla="*/ 2147483647 h 1500"/>
                  <a:gd name="T100" fmla="*/ 2147483647 w 1362"/>
                  <a:gd name="T101" fmla="*/ 2147483647 h 1500"/>
                  <a:gd name="T102" fmla="*/ 2147483647 w 1362"/>
                  <a:gd name="T103" fmla="*/ 2147483647 h 1500"/>
                  <a:gd name="T104" fmla="*/ 2147483647 w 1362"/>
                  <a:gd name="T105" fmla="*/ 2147483647 h 1500"/>
                  <a:gd name="T106" fmla="*/ 2147483647 w 1362"/>
                  <a:gd name="T107" fmla="*/ 2147483647 h 1500"/>
                  <a:gd name="T108" fmla="*/ 2147483647 w 1362"/>
                  <a:gd name="T109" fmla="*/ 2147483647 h 1500"/>
                  <a:gd name="T110" fmla="*/ 2147483647 w 1362"/>
                  <a:gd name="T111" fmla="*/ 2147483647 h 1500"/>
                  <a:gd name="T112" fmla="*/ 2147483647 w 1362"/>
                  <a:gd name="T113" fmla="*/ 2147483647 h 1500"/>
                  <a:gd name="T114" fmla="*/ 2147483647 w 1362"/>
                  <a:gd name="T115" fmla="*/ 2147483647 h 150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362"/>
                  <a:gd name="T175" fmla="*/ 0 h 1500"/>
                  <a:gd name="T176" fmla="*/ 1362 w 1362"/>
                  <a:gd name="T177" fmla="*/ 1500 h 150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362" h="1500">
                    <a:moveTo>
                      <a:pt x="324" y="120"/>
                    </a:moveTo>
                    <a:lnTo>
                      <a:pt x="336" y="126"/>
                    </a:lnTo>
                    <a:lnTo>
                      <a:pt x="354" y="132"/>
                    </a:lnTo>
                    <a:lnTo>
                      <a:pt x="378" y="132"/>
                    </a:lnTo>
                    <a:lnTo>
                      <a:pt x="294" y="90"/>
                    </a:lnTo>
                    <a:lnTo>
                      <a:pt x="294" y="102"/>
                    </a:lnTo>
                    <a:lnTo>
                      <a:pt x="306" y="108"/>
                    </a:lnTo>
                    <a:lnTo>
                      <a:pt x="312" y="114"/>
                    </a:lnTo>
                    <a:lnTo>
                      <a:pt x="324" y="120"/>
                    </a:lnTo>
                    <a:close/>
                    <a:moveTo>
                      <a:pt x="684" y="48"/>
                    </a:moveTo>
                    <a:lnTo>
                      <a:pt x="732" y="48"/>
                    </a:lnTo>
                    <a:lnTo>
                      <a:pt x="738" y="54"/>
                    </a:lnTo>
                    <a:lnTo>
                      <a:pt x="750" y="54"/>
                    </a:lnTo>
                    <a:lnTo>
                      <a:pt x="774" y="66"/>
                    </a:lnTo>
                    <a:lnTo>
                      <a:pt x="786" y="66"/>
                    </a:lnTo>
                    <a:lnTo>
                      <a:pt x="798" y="60"/>
                    </a:lnTo>
                    <a:lnTo>
                      <a:pt x="804" y="60"/>
                    </a:lnTo>
                    <a:lnTo>
                      <a:pt x="816" y="54"/>
                    </a:lnTo>
                    <a:lnTo>
                      <a:pt x="828" y="54"/>
                    </a:lnTo>
                    <a:lnTo>
                      <a:pt x="840" y="60"/>
                    </a:lnTo>
                    <a:lnTo>
                      <a:pt x="876" y="72"/>
                    </a:lnTo>
                    <a:lnTo>
                      <a:pt x="888" y="78"/>
                    </a:lnTo>
                    <a:lnTo>
                      <a:pt x="894" y="84"/>
                    </a:lnTo>
                    <a:lnTo>
                      <a:pt x="900" y="84"/>
                    </a:lnTo>
                    <a:lnTo>
                      <a:pt x="924" y="60"/>
                    </a:lnTo>
                    <a:lnTo>
                      <a:pt x="984" y="66"/>
                    </a:lnTo>
                    <a:lnTo>
                      <a:pt x="984" y="42"/>
                    </a:lnTo>
                    <a:lnTo>
                      <a:pt x="1014" y="42"/>
                    </a:lnTo>
                    <a:lnTo>
                      <a:pt x="1026" y="36"/>
                    </a:lnTo>
                    <a:lnTo>
                      <a:pt x="1032" y="24"/>
                    </a:lnTo>
                    <a:lnTo>
                      <a:pt x="1038" y="18"/>
                    </a:lnTo>
                    <a:lnTo>
                      <a:pt x="1032" y="12"/>
                    </a:lnTo>
                    <a:lnTo>
                      <a:pt x="1002" y="12"/>
                    </a:lnTo>
                    <a:lnTo>
                      <a:pt x="990" y="18"/>
                    </a:lnTo>
                    <a:lnTo>
                      <a:pt x="984" y="18"/>
                    </a:lnTo>
                    <a:lnTo>
                      <a:pt x="972" y="6"/>
                    </a:lnTo>
                    <a:lnTo>
                      <a:pt x="960" y="0"/>
                    </a:lnTo>
                    <a:lnTo>
                      <a:pt x="918" y="0"/>
                    </a:lnTo>
                    <a:lnTo>
                      <a:pt x="900" y="6"/>
                    </a:lnTo>
                    <a:lnTo>
                      <a:pt x="882" y="18"/>
                    </a:lnTo>
                    <a:lnTo>
                      <a:pt x="870" y="18"/>
                    </a:lnTo>
                    <a:lnTo>
                      <a:pt x="864" y="12"/>
                    </a:lnTo>
                    <a:lnTo>
                      <a:pt x="864" y="6"/>
                    </a:lnTo>
                    <a:lnTo>
                      <a:pt x="858" y="6"/>
                    </a:lnTo>
                    <a:lnTo>
                      <a:pt x="852" y="0"/>
                    </a:lnTo>
                    <a:lnTo>
                      <a:pt x="822" y="0"/>
                    </a:lnTo>
                    <a:lnTo>
                      <a:pt x="804" y="18"/>
                    </a:lnTo>
                    <a:lnTo>
                      <a:pt x="738" y="0"/>
                    </a:lnTo>
                    <a:lnTo>
                      <a:pt x="726" y="0"/>
                    </a:lnTo>
                    <a:lnTo>
                      <a:pt x="708" y="6"/>
                    </a:lnTo>
                    <a:lnTo>
                      <a:pt x="690" y="6"/>
                    </a:lnTo>
                    <a:lnTo>
                      <a:pt x="672" y="12"/>
                    </a:lnTo>
                    <a:lnTo>
                      <a:pt x="660" y="12"/>
                    </a:lnTo>
                    <a:lnTo>
                      <a:pt x="660" y="6"/>
                    </a:lnTo>
                    <a:lnTo>
                      <a:pt x="666" y="0"/>
                    </a:lnTo>
                    <a:lnTo>
                      <a:pt x="630" y="12"/>
                    </a:lnTo>
                    <a:lnTo>
                      <a:pt x="648" y="36"/>
                    </a:lnTo>
                    <a:lnTo>
                      <a:pt x="684" y="48"/>
                    </a:lnTo>
                    <a:close/>
                    <a:moveTo>
                      <a:pt x="324" y="66"/>
                    </a:moveTo>
                    <a:lnTo>
                      <a:pt x="342" y="66"/>
                    </a:lnTo>
                    <a:lnTo>
                      <a:pt x="348" y="72"/>
                    </a:lnTo>
                    <a:lnTo>
                      <a:pt x="360" y="72"/>
                    </a:lnTo>
                    <a:lnTo>
                      <a:pt x="360" y="78"/>
                    </a:lnTo>
                    <a:lnTo>
                      <a:pt x="342" y="96"/>
                    </a:lnTo>
                    <a:lnTo>
                      <a:pt x="336" y="96"/>
                    </a:lnTo>
                    <a:lnTo>
                      <a:pt x="378" y="114"/>
                    </a:lnTo>
                    <a:lnTo>
                      <a:pt x="390" y="120"/>
                    </a:lnTo>
                    <a:lnTo>
                      <a:pt x="396" y="126"/>
                    </a:lnTo>
                    <a:lnTo>
                      <a:pt x="414" y="126"/>
                    </a:lnTo>
                    <a:lnTo>
                      <a:pt x="426" y="132"/>
                    </a:lnTo>
                    <a:lnTo>
                      <a:pt x="438" y="132"/>
                    </a:lnTo>
                    <a:lnTo>
                      <a:pt x="462" y="108"/>
                    </a:lnTo>
                    <a:lnTo>
                      <a:pt x="504" y="96"/>
                    </a:lnTo>
                    <a:lnTo>
                      <a:pt x="534" y="120"/>
                    </a:lnTo>
                    <a:lnTo>
                      <a:pt x="528" y="120"/>
                    </a:lnTo>
                    <a:lnTo>
                      <a:pt x="516" y="126"/>
                    </a:lnTo>
                    <a:lnTo>
                      <a:pt x="504" y="126"/>
                    </a:lnTo>
                    <a:lnTo>
                      <a:pt x="480" y="132"/>
                    </a:lnTo>
                    <a:lnTo>
                      <a:pt x="468" y="138"/>
                    </a:lnTo>
                    <a:lnTo>
                      <a:pt x="456" y="150"/>
                    </a:lnTo>
                    <a:lnTo>
                      <a:pt x="486" y="150"/>
                    </a:lnTo>
                    <a:lnTo>
                      <a:pt x="498" y="156"/>
                    </a:lnTo>
                    <a:lnTo>
                      <a:pt x="522" y="156"/>
                    </a:lnTo>
                    <a:lnTo>
                      <a:pt x="516" y="162"/>
                    </a:lnTo>
                    <a:lnTo>
                      <a:pt x="504" y="162"/>
                    </a:lnTo>
                    <a:lnTo>
                      <a:pt x="486" y="168"/>
                    </a:lnTo>
                    <a:lnTo>
                      <a:pt x="474" y="174"/>
                    </a:lnTo>
                    <a:lnTo>
                      <a:pt x="468" y="180"/>
                    </a:lnTo>
                    <a:lnTo>
                      <a:pt x="462" y="180"/>
                    </a:lnTo>
                    <a:lnTo>
                      <a:pt x="516" y="198"/>
                    </a:lnTo>
                    <a:lnTo>
                      <a:pt x="522" y="198"/>
                    </a:lnTo>
                    <a:lnTo>
                      <a:pt x="528" y="204"/>
                    </a:lnTo>
                    <a:lnTo>
                      <a:pt x="540" y="210"/>
                    </a:lnTo>
                    <a:lnTo>
                      <a:pt x="558" y="210"/>
                    </a:lnTo>
                    <a:lnTo>
                      <a:pt x="576" y="216"/>
                    </a:lnTo>
                    <a:lnTo>
                      <a:pt x="594" y="210"/>
                    </a:lnTo>
                    <a:lnTo>
                      <a:pt x="606" y="204"/>
                    </a:lnTo>
                    <a:lnTo>
                      <a:pt x="612" y="204"/>
                    </a:lnTo>
                    <a:lnTo>
                      <a:pt x="618" y="198"/>
                    </a:lnTo>
                    <a:lnTo>
                      <a:pt x="612" y="192"/>
                    </a:lnTo>
                    <a:lnTo>
                      <a:pt x="612" y="186"/>
                    </a:lnTo>
                    <a:lnTo>
                      <a:pt x="606" y="180"/>
                    </a:lnTo>
                    <a:lnTo>
                      <a:pt x="606" y="174"/>
                    </a:lnTo>
                    <a:lnTo>
                      <a:pt x="612" y="168"/>
                    </a:lnTo>
                    <a:lnTo>
                      <a:pt x="618" y="168"/>
                    </a:lnTo>
                    <a:lnTo>
                      <a:pt x="630" y="162"/>
                    </a:lnTo>
                    <a:lnTo>
                      <a:pt x="648" y="162"/>
                    </a:lnTo>
                    <a:lnTo>
                      <a:pt x="648" y="144"/>
                    </a:lnTo>
                    <a:lnTo>
                      <a:pt x="678" y="132"/>
                    </a:lnTo>
                    <a:lnTo>
                      <a:pt x="690" y="102"/>
                    </a:lnTo>
                    <a:lnTo>
                      <a:pt x="714" y="114"/>
                    </a:lnTo>
                    <a:lnTo>
                      <a:pt x="738" y="102"/>
                    </a:lnTo>
                    <a:lnTo>
                      <a:pt x="750" y="114"/>
                    </a:lnTo>
                    <a:lnTo>
                      <a:pt x="762" y="120"/>
                    </a:lnTo>
                    <a:lnTo>
                      <a:pt x="780" y="126"/>
                    </a:lnTo>
                    <a:lnTo>
                      <a:pt x="792" y="138"/>
                    </a:lnTo>
                    <a:lnTo>
                      <a:pt x="792" y="144"/>
                    </a:lnTo>
                    <a:lnTo>
                      <a:pt x="786" y="150"/>
                    </a:lnTo>
                    <a:lnTo>
                      <a:pt x="786" y="162"/>
                    </a:lnTo>
                    <a:lnTo>
                      <a:pt x="774" y="174"/>
                    </a:lnTo>
                    <a:lnTo>
                      <a:pt x="828" y="174"/>
                    </a:lnTo>
                    <a:lnTo>
                      <a:pt x="834" y="180"/>
                    </a:lnTo>
                    <a:lnTo>
                      <a:pt x="846" y="186"/>
                    </a:lnTo>
                    <a:lnTo>
                      <a:pt x="852" y="192"/>
                    </a:lnTo>
                    <a:lnTo>
                      <a:pt x="858" y="192"/>
                    </a:lnTo>
                    <a:lnTo>
                      <a:pt x="864" y="186"/>
                    </a:lnTo>
                    <a:lnTo>
                      <a:pt x="876" y="186"/>
                    </a:lnTo>
                    <a:lnTo>
                      <a:pt x="894" y="174"/>
                    </a:lnTo>
                    <a:lnTo>
                      <a:pt x="906" y="168"/>
                    </a:lnTo>
                    <a:lnTo>
                      <a:pt x="924" y="162"/>
                    </a:lnTo>
                    <a:lnTo>
                      <a:pt x="936" y="156"/>
                    </a:lnTo>
                    <a:lnTo>
                      <a:pt x="942" y="150"/>
                    </a:lnTo>
                    <a:lnTo>
                      <a:pt x="942" y="144"/>
                    </a:lnTo>
                    <a:lnTo>
                      <a:pt x="936" y="144"/>
                    </a:lnTo>
                    <a:lnTo>
                      <a:pt x="924" y="138"/>
                    </a:lnTo>
                    <a:lnTo>
                      <a:pt x="888" y="138"/>
                    </a:lnTo>
                    <a:lnTo>
                      <a:pt x="882" y="120"/>
                    </a:lnTo>
                    <a:lnTo>
                      <a:pt x="828" y="114"/>
                    </a:lnTo>
                    <a:lnTo>
                      <a:pt x="828" y="96"/>
                    </a:lnTo>
                    <a:lnTo>
                      <a:pt x="798" y="102"/>
                    </a:lnTo>
                    <a:lnTo>
                      <a:pt x="798" y="84"/>
                    </a:lnTo>
                    <a:lnTo>
                      <a:pt x="726" y="84"/>
                    </a:lnTo>
                    <a:lnTo>
                      <a:pt x="720" y="72"/>
                    </a:lnTo>
                    <a:lnTo>
                      <a:pt x="684" y="72"/>
                    </a:lnTo>
                    <a:lnTo>
                      <a:pt x="678" y="60"/>
                    </a:lnTo>
                    <a:lnTo>
                      <a:pt x="654" y="48"/>
                    </a:lnTo>
                    <a:lnTo>
                      <a:pt x="624" y="48"/>
                    </a:lnTo>
                    <a:lnTo>
                      <a:pt x="624" y="30"/>
                    </a:lnTo>
                    <a:lnTo>
                      <a:pt x="618" y="30"/>
                    </a:lnTo>
                    <a:lnTo>
                      <a:pt x="612" y="24"/>
                    </a:lnTo>
                    <a:lnTo>
                      <a:pt x="540" y="24"/>
                    </a:lnTo>
                    <a:lnTo>
                      <a:pt x="534" y="30"/>
                    </a:lnTo>
                    <a:lnTo>
                      <a:pt x="534" y="36"/>
                    </a:lnTo>
                    <a:lnTo>
                      <a:pt x="540" y="42"/>
                    </a:lnTo>
                    <a:lnTo>
                      <a:pt x="546" y="54"/>
                    </a:lnTo>
                    <a:lnTo>
                      <a:pt x="564" y="72"/>
                    </a:lnTo>
                    <a:lnTo>
                      <a:pt x="552" y="66"/>
                    </a:lnTo>
                    <a:lnTo>
                      <a:pt x="546" y="60"/>
                    </a:lnTo>
                    <a:lnTo>
                      <a:pt x="528" y="48"/>
                    </a:lnTo>
                    <a:lnTo>
                      <a:pt x="492" y="30"/>
                    </a:lnTo>
                    <a:lnTo>
                      <a:pt x="480" y="30"/>
                    </a:lnTo>
                    <a:lnTo>
                      <a:pt x="474" y="36"/>
                    </a:lnTo>
                    <a:lnTo>
                      <a:pt x="468" y="48"/>
                    </a:lnTo>
                    <a:lnTo>
                      <a:pt x="462" y="54"/>
                    </a:lnTo>
                    <a:lnTo>
                      <a:pt x="450" y="54"/>
                    </a:lnTo>
                    <a:lnTo>
                      <a:pt x="438" y="48"/>
                    </a:lnTo>
                    <a:lnTo>
                      <a:pt x="420" y="48"/>
                    </a:lnTo>
                    <a:lnTo>
                      <a:pt x="420" y="42"/>
                    </a:lnTo>
                    <a:lnTo>
                      <a:pt x="426" y="42"/>
                    </a:lnTo>
                    <a:lnTo>
                      <a:pt x="438" y="30"/>
                    </a:lnTo>
                    <a:lnTo>
                      <a:pt x="384" y="30"/>
                    </a:lnTo>
                    <a:lnTo>
                      <a:pt x="372" y="42"/>
                    </a:lnTo>
                    <a:lnTo>
                      <a:pt x="366" y="30"/>
                    </a:lnTo>
                    <a:lnTo>
                      <a:pt x="354" y="30"/>
                    </a:lnTo>
                    <a:lnTo>
                      <a:pt x="318" y="48"/>
                    </a:lnTo>
                    <a:lnTo>
                      <a:pt x="318" y="60"/>
                    </a:lnTo>
                    <a:lnTo>
                      <a:pt x="324" y="66"/>
                    </a:lnTo>
                    <a:close/>
                    <a:moveTo>
                      <a:pt x="642" y="708"/>
                    </a:moveTo>
                    <a:lnTo>
                      <a:pt x="666" y="696"/>
                    </a:lnTo>
                    <a:lnTo>
                      <a:pt x="666" y="690"/>
                    </a:lnTo>
                    <a:lnTo>
                      <a:pt x="678" y="690"/>
                    </a:lnTo>
                    <a:lnTo>
                      <a:pt x="678" y="678"/>
                    </a:lnTo>
                    <a:lnTo>
                      <a:pt x="672" y="672"/>
                    </a:lnTo>
                    <a:lnTo>
                      <a:pt x="630" y="690"/>
                    </a:lnTo>
                    <a:lnTo>
                      <a:pt x="642" y="708"/>
                    </a:lnTo>
                    <a:close/>
                    <a:moveTo>
                      <a:pt x="774" y="648"/>
                    </a:moveTo>
                    <a:lnTo>
                      <a:pt x="780" y="642"/>
                    </a:lnTo>
                    <a:lnTo>
                      <a:pt x="786" y="642"/>
                    </a:lnTo>
                    <a:lnTo>
                      <a:pt x="792" y="636"/>
                    </a:lnTo>
                    <a:lnTo>
                      <a:pt x="792" y="630"/>
                    </a:lnTo>
                    <a:lnTo>
                      <a:pt x="786" y="624"/>
                    </a:lnTo>
                    <a:lnTo>
                      <a:pt x="774" y="624"/>
                    </a:lnTo>
                    <a:lnTo>
                      <a:pt x="768" y="630"/>
                    </a:lnTo>
                    <a:lnTo>
                      <a:pt x="768" y="642"/>
                    </a:lnTo>
                    <a:lnTo>
                      <a:pt x="774" y="648"/>
                    </a:lnTo>
                    <a:close/>
                    <a:moveTo>
                      <a:pt x="594" y="696"/>
                    </a:moveTo>
                    <a:lnTo>
                      <a:pt x="576" y="696"/>
                    </a:lnTo>
                    <a:lnTo>
                      <a:pt x="552" y="708"/>
                    </a:lnTo>
                    <a:lnTo>
                      <a:pt x="546" y="714"/>
                    </a:lnTo>
                    <a:lnTo>
                      <a:pt x="570" y="720"/>
                    </a:lnTo>
                    <a:lnTo>
                      <a:pt x="576" y="714"/>
                    </a:lnTo>
                    <a:lnTo>
                      <a:pt x="588" y="714"/>
                    </a:lnTo>
                    <a:lnTo>
                      <a:pt x="600" y="702"/>
                    </a:lnTo>
                    <a:lnTo>
                      <a:pt x="594" y="696"/>
                    </a:lnTo>
                    <a:close/>
                    <a:moveTo>
                      <a:pt x="918" y="612"/>
                    </a:moveTo>
                    <a:lnTo>
                      <a:pt x="936" y="618"/>
                    </a:lnTo>
                    <a:lnTo>
                      <a:pt x="942" y="606"/>
                    </a:lnTo>
                    <a:lnTo>
                      <a:pt x="948" y="600"/>
                    </a:lnTo>
                    <a:lnTo>
                      <a:pt x="948" y="594"/>
                    </a:lnTo>
                    <a:lnTo>
                      <a:pt x="918" y="594"/>
                    </a:lnTo>
                    <a:lnTo>
                      <a:pt x="918" y="612"/>
                    </a:lnTo>
                    <a:close/>
                    <a:moveTo>
                      <a:pt x="486" y="756"/>
                    </a:moveTo>
                    <a:lnTo>
                      <a:pt x="474" y="756"/>
                    </a:lnTo>
                    <a:lnTo>
                      <a:pt x="438" y="774"/>
                    </a:lnTo>
                    <a:lnTo>
                      <a:pt x="432" y="780"/>
                    </a:lnTo>
                    <a:lnTo>
                      <a:pt x="432" y="786"/>
                    </a:lnTo>
                    <a:lnTo>
                      <a:pt x="444" y="786"/>
                    </a:lnTo>
                    <a:lnTo>
                      <a:pt x="456" y="780"/>
                    </a:lnTo>
                    <a:lnTo>
                      <a:pt x="462" y="774"/>
                    </a:lnTo>
                    <a:lnTo>
                      <a:pt x="474" y="768"/>
                    </a:lnTo>
                    <a:lnTo>
                      <a:pt x="510" y="768"/>
                    </a:lnTo>
                    <a:lnTo>
                      <a:pt x="510" y="762"/>
                    </a:lnTo>
                    <a:lnTo>
                      <a:pt x="504" y="762"/>
                    </a:lnTo>
                    <a:lnTo>
                      <a:pt x="504" y="756"/>
                    </a:lnTo>
                    <a:lnTo>
                      <a:pt x="486" y="756"/>
                    </a:lnTo>
                    <a:close/>
                    <a:moveTo>
                      <a:pt x="1356" y="660"/>
                    </a:moveTo>
                    <a:lnTo>
                      <a:pt x="1326" y="666"/>
                    </a:lnTo>
                    <a:lnTo>
                      <a:pt x="1290" y="654"/>
                    </a:lnTo>
                    <a:lnTo>
                      <a:pt x="1260" y="642"/>
                    </a:lnTo>
                    <a:lnTo>
                      <a:pt x="1302" y="642"/>
                    </a:lnTo>
                    <a:lnTo>
                      <a:pt x="1326" y="630"/>
                    </a:lnTo>
                    <a:lnTo>
                      <a:pt x="1344" y="630"/>
                    </a:lnTo>
                    <a:lnTo>
                      <a:pt x="1350" y="624"/>
                    </a:lnTo>
                    <a:lnTo>
                      <a:pt x="1356" y="624"/>
                    </a:lnTo>
                    <a:lnTo>
                      <a:pt x="1344" y="618"/>
                    </a:lnTo>
                    <a:lnTo>
                      <a:pt x="1338" y="612"/>
                    </a:lnTo>
                    <a:lnTo>
                      <a:pt x="1320" y="606"/>
                    </a:lnTo>
                    <a:lnTo>
                      <a:pt x="1308" y="600"/>
                    </a:lnTo>
                    <a:lnTo>
                      <a:pt x="1284" y="600"/>
                    </a:lnTo>
                    <a:lnTo>
                      <a:pt x="1260" y="588"/>
                    </a:lnTo>
                    <a:lnTo>
                      <a:pt x="1254" y="588"/>
                    </a:lnTo>
                    <a:lnTo>
                      <a:pt x="1242" y="582"/>
                    </a:lnTo>
                    <a:lnTo>
                      <a:pt x="1242" y="588"/>
                    </a:lnTo>
                    <a:lnTo>
                      <a:pt x="1236" y="594"/>
                    </a:lnTo>
                    <a:lnTo>
                      <a:pt x="1236" y="600"/>
                    </a:lnTo>
                    <a:lnTo>
                      <a:pt x="1218" y="618"/>
                    </a:lnTo>
                    <a:lnTo>
                      <a:pt x="1206" y="618"/>
                    </a:lnTo>
                    <a:lnTo>
                      <a:pt x="1200" y="612"/>
                    </a:lnTo>
                    <a:lnTo>
                      <a:pt x="1224" y="588"/>
                    </a:lnTo>
                    <a:lnTo>
                      <a:pt x="1158" y="564"/>
                    </a:lnTo>
                    <a:lnTo>
                      <a:pt x="1158" y="576"/>
                    </a:lnTo>
                    <a:lnTo>
                      <a:pt x="1152" y="594"/>
                    </a:lnTo>
                    <a:lnTo>
                      <a:pt x="1134" y="630"/>
                    </a:lnTo>
                    <a:lnTo>
                      <a:pt x="1128" y="630"/>
                    </a:lnTo>
                    <a:lnTo>
                      <a:pt x="1122" y="624"/>
                    </a:lnTo>
                    <a:lnTo>
                      <a:pt x="1116" y="612"/>
                    </a:lnTo>
                    <a:lnTo>
                      <a:pt x="1116" y="594"/>
                    </a:lnTo>
                    <a:lnTo>
                      <a:pt x="1122" y="582"/>
                    </a:lnTo>
                    <a:lnTo>
                      <a:pt x="1116" y="594"/>
                    </a:lnTo>
                    <a:lnTo>
                      <a:pt x="1104" y="600"/>
                    </a:lnTo>
                    <a:lnTo>
                      <a:pt x="1080" y="624"/>
                    </a:lnTo>
                    <a:lnTo>
                      <a:pt x="1056" y="636"/>
                    </a:lnTo>
                    <a:lnTo>
                      <a:pt x="1050" y="636"/>
                    </a:lnTo>
                    <a:lnTo>
                      <a:pt x="1050" y="630"/>
                    </a:lnTo>
                    <a:lnTo>
                      <a:pt x="1056" y="618"/>
                    </a:lnTo>
                    <a:lnTo>
                      <a:pt x="1086" y="588"/>
                    </a:lnTo>
                    <a:lnTo>
                      <a:pt x="1092" y="576"/>
                    </a:lnTo>
                    <a:lnTo>
                      <a:pt x="1104" y="570"/>
                    </a:lnTo>
                    <a:lnTo>
                      <a:pt x="1068" y="570"/>
                    </a:lnTo>
                    <a:lnTo>
                      <a:pt x="1050" y="582"/>
                    </a:lnTo>
                    <a:lnTo>
                      <a:pt x="1026" y="582"/>
                    </a:lnTo>
                    <a:lnTo>
                      <a:pt x="984" y="606"/>
                    </a:lnTo>
                    <a:lnTo>
                      <a:pt x="960" y="606"/>
                    </a:lnTo>
                    <a:lnTo>
                      <a:pt x="954" y="636"/>
                    </a:lnTo>
                    <a:lnTo>
                      <a:pt x="918" y="624"/>
                    </a:lnTo>
                    <a:lnTo>
                      <a:pt x="882" y="630"/>
                    </a:lnTo>
                    <a:lnTo>
                      <a:pt x="894" y="660"/>
                    </a:lnTo>
                    <a:lnTo>
                      <a:pt x="846" y="648"/>
                    </a:lnTo>
                    <a:lnTo>
                      <a:pt x="828" y="654"/>
                    </a:lnTo>
                    <a:lnTo>
                      <a:pt x="834" y="678"/>
                    </a:lnTo>
                    <a:lnTo>
                      <a:pt x="792" y="690"/>
                    </a:lnTo>
                    <a:lnTo>
                      <a:pt x="792" y="654"/>
                    </a:lnTo>
                    <a:lnTo>
                      <a:pt x="762" y="654"/>
                    </a:lnTo>
                    <a:lnTo>
                      <a:pt x="774" y="678"/>
                    </a:lnTo>
                    <a:lnTo>
                      <a:pt x="750" y="660"/>
                    </a:lnTo>
                    <a:lnTo>
                      <a:pt x="750" y="690"/>
                    </a:lnTo>
                    <a:lnTo>
                      <a:pt x="726" y="690"/>
                    </a:lnTo>
                    <a:lnTo>
                      <a:pt x="726" y="660"/>
                    </a:lnTo>
                    <a:lnTo>
                      <a:pt x="738" y="654"/>
                    </a:lnTo>
                    <a:lnTo>
                      <a:pt x="744" y="648"/>
                    </a:lnTo>
                    <a:lnTo>
                      <a:pt x="708" y="642"/>
                    </a:lnTo>
                    <a:lnTo>
                      <a:pt x="708" y="684"/>
                    </a:lnTo>
                    <a:lnTo>
                      <a:pt x="678" y="696"/>
                    </a:lnTo>
                    <a:lnTo>
                      <a:pt x="696" y="708"/>
                    </a:lnTo>
                    <a:lnTo>
                      <a:pt x="660" y="714"/>
                    </a:lnTo>
                    <a:lnTo>
                      <a:pt x="672" y="726"/>
                    </a:lnTo>
                    <a:lnTo>
                      <a:pt x="630" y="726"/>
                    </a:lnTo>
                    <a:lnTo>
                      <a:pt x="630" y="738"/>
                    </a:lnTo>
                    <a:lnTo>
                      <a:pt x="660" y="750"/>
                    </a:lnTo>
                    <a:lnTo>
                      <a:pt x="654" y="762"/>
                    </a:lnTo>
                    <a:lnTo>
                      <a:pt x="618" y="744"/>
                    </a:lnTo>
                    <a:lnTo>
                      <a:pt x="600" y="750"/>
                    </a:lnTo>
                    <a:lnTo>
                      <a:pt x="624" y="762"/>
                    </a:lnTo>
                    <a:lnTo>
                      <a:pt x="606" y="780"/>
                    </a:lnTo>
                    <a:lnTo>
                      <a:pt x="594" y="762"/>
                    </a:lnTo>
                    <a:lnTo>
                      <a:pt x="576" y="768"/>
                    </a:lnTo>
                    <a:lnTo>
                      <a:pt x="576" y="780"/>
                    </a:lnTo>
                    <a:lnTo>
                      <a:pt x="546" y="780"/>
                    </a:lnTo>
                    <a:lnTo>
                      <a:pt x="540" y="792"/>
                    </a:lnTo>
                    <a:lnTo>
                      <a:pt x="564" y="804"/>
                    </a:lnTo>
                    <a:lnTo>
                      <a:pt x="564" y="822"/>
                    </a:lnTo>
                    <a:lnTo>
                      <a:pt x="528" y="810"/>
                    </a:lnTo>
                    <a:lnTo>
                      <a:pt x="522" y="822"/>
                    </a:lnTo>
                    <a:lnTo>
                      <a:pt x="552" y="834"/>
                    </a:lnTo>
                    <a:lnTo>
                      <a:pt x="504" y="834"/>
                    </a:lnTo>
                    <a:lnTo>
                      <a:pt x="504" y="852"/>
                    </a:lnTo>
                    <a:lnTo>
                      <a:pt x="492" y="846"/>
                    </a:lnTo>
                    <a:lnTo>
                      <a:pt x="486" y="846"/>
                    </a:lnTo>
                    <a:lnTo>
                      <a:pt x="474" y="852"/>
                    </a:lnTo>
                    <a:lnTo>
                      <a:pt x="468" y="858"/>
                    </a:lnTo>
                    <a:lnTo>
                      <a:pt x="456" y="858"/>
                    </a:lnTo>
                    <a:lnTo>
                      <a:pt x="456" y="870"/>
                    </a:lnTo>
                    <a:lnTo>
                      <a:pt x="462" y="876"/>
                    </a:lnTo>
                    <a:lnTo>
                      <a:pt x="456" y="876"/>
                    </a:lnTo>
                    <a:lnTo>
                      <a:pt x="450" y="882"/>
                    </a:lnTo>
                    <a:lnTo>
                      <a:pt x="444" y="882"/>
                    </a:lnTo>
                    <a:lnTo>
                      <a:pt x="444" y="900"/>
                    </a:lnTo>
                    <a:lnTo>
                      <a:pt x="480" y="900"/>
                    </a:lnTo>
                    <a:lnTo>
                      <a:pt x="468" y="912"/>
                    </a:lnTo>
                    <a:lnTo>
                      <a:pt x="432" y="906"/>
                    </a:lnTo>
                    <a:lnTo>
                      <a:pt x="420" y="912"/>
                    </a:lnTo>
                    <a:lnTo>
                      <a:pt x="414" y="918"/>
                    </a:lnTo>
                    <a:lnTo>
                      <a:pt x="414" y="930"/>
                    </a:lnTo>
                    <a:lnTo>
                      <a:pt x="420" y="936"/>
                    </a:lnTo>
                    <a:lnTo>
                      <a:pt x="420" y="948"/>
                    </a:lnTo>
                    <a:lnTo>
                      <a:pt x="408" y="954"/>
                    </a:lnTo>
                    <a:lnTo>
                      <a:pt x="390" y="954"/>
                    </a:lnTo>
                    <a:lnTo>
                      <a:pt x="390" y="972"/>
                    </a:lnTo>
                    <a:lnTo>
                      <a:pt x="408" y="990"/>
                    </a:lnTo>
                    <a:lnTo>
                      <a:pt x="408" y="996"/>
                    </a:lnTo>
                    <a:lnTo>
                      <a:pt x="402" y="1002"/>
                    </a:lnTo>
                    <a:lnTo>
                      <a:pt x="366" y="1002"/>
                    </a:lnTo>
                    <a:lnTo>
                      <a:pt x="360" y="1008"/>
                    </a:lnTo>
                    <a:lnTo>
                      <a:pt x="360" y="1026"/>
                    </a:lnTo>
                    <a:lnTo>
                      <a:pt x="354" y="1032"/>
                    </a:lnTo>
                    <a:lnTo>
                      <a:pt x="342" y="1032"/>
                    </a:lnTo>
                    <a:lnTo>
                      <a:pt x="336" y="1026"/>
                    </a:lnTo>
                    <a:lnTo>
                      <a:pt x="318" y="1026"/>
                    </a:lnTo>
                    <a:lnTo>
                      <a:pt x="294" y="1050"/>
                    </a:lnTo>
                    <a:lnTo>
                      <a:pt x="282" y="1050"/>
                    </a:lnTo>
                    <a:lnTo>
                      <a:pt x="270" y="1062"/>
                    </a:lnTo>
                    <a:lnTo>
                      <a:pt x="270" y="1068"/>
                    </a:lnTo>
                    <a:lnTo>
                      <a:pt x="276" y="1074"/>
                    </a:lnTo>
                    <a:lnTo>
                      <a:pt x="276" y="1080"/>
                    </a:lnTo>
                    <a:lnTo>
                      <a:pt x="264" y="1092"/>
                    </a:lnTo>
                    <a:lnTo>
                      <a:pt x="252" y="1092"/>
                    </a:lnTo>
                    <a:lnTo>
                      <a:pt x="246" y="1086"/>
                    </a:lnTo>
                    <a:lnTo>
                      <a:pt x="234" y="1080"/>
                    </a:lnTo>
                    <a:lnTo>
                      <a:pt x="234" y="1074"/>
                    </a:lnTo>
                    <a:lnTo>
                      <a:pt x="228" y="1074"/>
                    </a:lnTo>
                    <a:lnTo>
                      <a:pt x="204" y="1086"/>
                    </a:lnTo>
                    <a:lnTo>
                      <a:pt x="198" y="1092"/>
                    </a:lnTo>
                    <a:lnTo>
                      <a:pt x="180" y="1092"/>
                    </a:lnTo>
                    <a:lnTo>
                      <a:pt x="180" y="1110"/>
                    </a:lnTo>
                    <a:lnTo>
                      <a:pt x="186" y="1116"/>
                    </a:lnTo>
                    <a:lnTo>
                      <a:pt x="192" y="1116"/>
                    </a:lnTo>
                    <a:lnTo>
                      <a:pt x="192" y="1128"/>
                    </a:lnTo>
                    <a:lnTo>
                      <a:pt x="186" y="1128"/>
                    </a:lnTo>
                    <a:lnTo>
                      <a:pt x="174" y="1116"/>
                    </a:lnTo>
                    <a:lnTo>
                      <a:pt x="162" y="1116"/>
                    </a:lnTo>
                    <a:lnTo>
                      <a:pt x="156" y="1122"/>
                    </a:lnTo>
                    <a:lnTo>
                      <a:pt x="156" y="1134"/>
                    </a:lnTo>
                    <a:lnTo>
                      <a:pt x="168" y="1134"/>
                    </a:lnTo>
                    <a:lnTo>
                      <a:pt x="174" y="1140"/>
                    </a:lnTo>
                    <a:lnTo>
                      <a:pt x="180" y="1140"/>
                    </a:lnTo>
                    <a:lnTo>
                      <a:pt x="180" y="1152"/>
                    </a:lnTo>
                    <a:lnTo>
                      <a:pt x="138" y="1152"/>
                    </a:lnTo>
                    <a:lnTo>
                      <a:pt x="138" y="1146"/>
                    </a:lnTo>
                    <a:lnTo>
                      <a:pt x="132" y="1146"/>
                    </a:lnTo>
                    <a:lnTo>
                      <a:pt x="126" y="1158"/>
                    </a:lnTo>
                    <a:lnTo>
                      <a:pt x="126" y="1170"/>
                    </a:lnTo>
                    <a:lnTo>
                      <a:pt x="120" y="1164"/>
                    </a:lnTo>
                    <a:lnTo>
                      <a:pt x="102" y="1164"/>
                    </a:lnTo>
                    <a:lnTo>
                      <a:pt x="96" y="1158"/>
                    </a:lnTo>
                    <a:lnTo>
                      <a:pt x="90" y="1158"/>
                    </a:lnTo>
                    <a:lnTo>
                      <a:pt x="90" y="1164"/>
                    </a:lnTo>
                    <a:lnTo>
                      <a:pt x="96" y="1170"/>
                    </a:lnTo>
                    <a:lnTo>
                      <a:pt x="120" y="1182"/>
                    </a:lnTo>
                    <a:lnTo>
                      <a:pt x="132" y="1182"/>
                    </a:lnTo>
                    <a:lnTo>
                      <a:pt x="108" y="1200"/>
                    </a:lnTo>
                    <a:lnTo>
                      <a:pt x="108" y="1188"/>
                    </a:lnTo>
                    <a:lnTo>
                      <a:pt x="90" y="1188"/>
                    </a:lnTo>
                    <a:lnTo>
                      <a:pt x="84" y="1194"/>
                    </a:lnTo>
                    <a:lnTo>
                      <a:pt x="60" y="1182"/>
                    </a:lnTo>
                    <a:lnTo>
                      <a:pt x="54" y="1194"/>
                    </a:lnTo>
                    <a:lnTo>
                      <a:pt x="66" y="1200"/>
                    </a:lnTo>
                    <a:lnTo>
                      <a:pt x="30" y="1194"/>
                    </a:lnTo>
                    <a:lnTo>
                      <a:pt x="30" y="1212"/>
                    </a:lnTo>
                    <a:lnTo>
                      <a:pt x="78" y="1212"/>
                    </a:lnTo>
                    <a:lnTo>
                      <a:pt x="54" y="1218"/>
                    </a:lnTo>
                    <a:lnTo>
                      <a:pt x="18" y="1212"/>
                    </a:lnTo>
                    <a:lnTo>
                      <a:pt x="6" y="1224"/>
                    </a:lnTo>
                    <a:lnTo>
                      <a:pt x="6" y="1230"/>
                    </a:lnTo>
                    <a:lnTo>
                      <a:pt x="18" y="1242"/>
                    </a:lnTo>
                    <a:lnTo>
                      <a:pt x="36" y="1242"/>
                    </a:lnTo>
                    <a:lnTo>
                      <a:pt x="18" y="1248"/>
                    </a:lnTo>
                    <a:lnTo>
                      <a:pt x="12" y="1254"/>
                    </a:lnTo>
                    <a:lnTo>
                      <a:pt x="12" y="1260"/>
                    </a:lnTo>
                    <a:lnTo>
                      <a:pt x="66" y="1260"/>
                    </a:lnTo>
                    <a:lnTo>
                      <a:pt x="78" y="1272"/>
                    </a:lnTo>
                    <a:lnTo>
                      <a:pt x="96" y="1260"/>
                    </a:lnTo>
                    <a:lnTo>
                      <a:pt x="108" y="1272"/>
                    </a:lnTo>
                    <a:lnTo>
                      <a:pt x="138" y="1260"/>
                    </a:lnTo>
                    <a:lnTo>
                      <a:pt x="132" y="1266"/>
                    </a:lnTo>
                    <a:lnTo>
                      <a:pt x="126" y="1278"/>
                    </a:lnTo>
                    <a:lnTo>
                      <a:pt x="60" y="1278"/>
                    </a:lnTo>
                    <a:lnTo>
                      <a:pt x="54" y="1272"/>
                    </a:lnTo>
                    <a:lnTo>
                      <a:pt x="24" y="1272"/>
                    </a:lnTo>
                    <a:lnTo>
                      <a:pt x="12" y="1278"/>
                    </a:lnTo>
                    <a:lnTo>
                      <a:pt x="0" y="1278"/>
                    </a:lnTo>
                    <a:lnTo>
                      <a:pt x="6" y="1284"/>
                    </a:lnTo>
                    <a:lnTo>
                      <a:pt x="6" y="1296"/>
                    </a:lnTo>
                    <a:lnTo>
                      <a:pt x="12" y="1296"/>
                    </a:lnTo>
                    <a:lnTo>
                      <a:pt x="18" y="1302"/>
                    </a:lnTo>
                    <a:lnTo>
                      <a:pt x="30" y="1302"/>
                    </a:lnTo>
                    <a:lnTo>
                      <a:pt x="24" y="1308"/>
                    </a:lnTo>
                    <a:lnTo>
                      <a:pt x="18" y="1320"/>
                    </a:lnTo>
                    <a:lnTo>
                      <a:pt x="36" y="1338"/>
                    </a:lnTo>
                    <a:lnTo>
                      <a:pt x="48" y="1338"/>
                    </a:lnTo>
                    <a:lnTo>
                      <a:pt x="72" y="1320"/>
                    </a:lnTo>
                    <a:lnTo>
                      <a:pt x="102" y="1314"/>
                    </a:lnTo>
                    <a:lnTo>
                      <a:pt x="90" y="1338"/>
                    </a:lnTo>
                    <a:lnTo>
                      <a:pt x="78" y="1332"/>
                    </a:lnTo>
                    <a:lnTo>
                      <a:pt x="66" y="1350"/>
                    </a:lnTo>
                    <a:lnTo>
                      <a:pt x="30" y="1350"/>
                    </a:lnTo>
                    <a:lnTo>
                      <a:pt x="48" y="1368"/>
                    </a:lnTo>
                    <a:lnTo>
                      <a:pt x="24" y="1380"/>
                    </a:lnTo>
                    <a:lnTo>
                      <a:pt x="6" y="1380"/>
                    </a:lnTo>
                    <a:lnTo>
                      <a:pt x="6" y="1398"/>
                    </a:lnTo>
                    <a:lnTo>
                      <a:pt x="66" y="1398"/>
                    </a:lnTo>
                    <a:lnTo>
                      <a:pt x="54" y="1422"/>
                    </a:lnTo>
                    <a:lnTo>
                      <a:pt x="66" y="1422"/>
                    </a:lnTo>
                    <a:lnTo>
                      <a:pt x="54" y="1440"/>
                    </a:lnTo>
                    <a:lnTo>
                      <a:pt x="42" y="1434"/>
                    </a:lnTo>
                    <a:lnTo>
                      <a:pt x="36" y="1434"/>
                    </a:lnTo>
                    <a:lnTo>
                      <a:pt x="30" y="1428"/>
                    </a:lnTo>
                    <a:lnTo>
                      <a:pt x="18" y="1428"/>
                    </a:lnTo>
                    <a:lnTo>
                      <a:pt x="18" y="1440"/>
                    </a:lnTo>
                    <a:lnTo>
                      <a:pt x="24" y="1452"/>
                    </a:lnTo>
                    <a:lnTo>
                      <a:pt x="36" y="1464"/>
                    </a:lnTo>
                    <a:lnTo>
                      <a:pt x="84" y="1482"/>
                    </a:lnTo>
                    <a:lnTo>
                      <a:pt x="78" y="1488"/>
                    </a:lnTo>
                    <a:lnTo>
                      <a:pt x="84" y="1494"/>
                    </a:lnTo>
                    <a:lnTo>
                      <a:pt x="126" y="1494"/>
                    </a:lnTo>
                    <a:lnTo>
                      <a:pt x="132" y="1500"/>
                    </a:lnTo>
                    <a:lnTo>
                      <a:pt x="144" y="1500"/>
                    </a:lnTo>
                    <a:lnTo>
                      <a:pt x="192" y="1476"/>
                    </a:lnTo>
                    <a:lnTo>
                      <a:pt x="204" y="1464"/>
                    </a:lnTo>
                    <a:lnTo>
                      <a:pt x="216" y="1458"/>
                    </a:lnTo>
                    <a:lnTo>
                      <a:pt x="222" y="1452"/>
                    </a:lnTo>
                    <a:lnTo>
                      <a:pt x="258" y="1422"/>
                    </a:lnTo>
                    <a:lnTo>
                      <a:pt x="282" y="1422"/>
                    </a:lnTo>
                    <a:lnTo>
                      <a:pt x="294" y="1416"/>
                    </a:lnTo>
                    <a:lnTo>
                      <a:pt x="300" y="1410"/>
                    </a:lnTo>
                    <a:lnTo>
                      <a:pt x="300" y="1386"/>
                    </a:lnTo>
                    <a:lnTo>
                      <a:pt x="294" y="1380"/>
                    </a:lnTo>
                    <a:lnTo>
                      <a:pt x="294" y="1374"/>
                    </a:lnTo>
                    <a:lnTo>
                      <a:pt x="312" y="1368"/>
                    </a:lnTo>
                    <a:lnTo>
                      <a:pt x="306" y="1374"/>
                    </a:lnTo>
                    <a:lnTo>
                      <a:pt x="306" y="1380"/>
                    </a:lnTo>
                    <a:lnTo>
                      <a:pt x="300" y="1386"/>
                    </a:lnTo>
                    <a:lnTo>
                      <a:pt x="300" y="1392"/>
                    </a:lnTo>
                    <a:lnTo>
                      <a:pt x="312" y="1404"/>
                    </a:lnTo>
                    <a:lnTo>
                      <a:pt x="330" y="1410"/>
                    </a:lnTo>
                    <a:lnTo>
                      <a:pt x="342" y="1410"/>
                    </a:lnTo>
                    <a:lnTo>
                      <a:pt x="348" y="1416"/>
                    </a:lnTo>
                    <a:lnTo>
                      <a:pt x="354" y="1416"/>
                    </a:lnTo>
                    <a:lnTo>
                      <a:pt x="372" y="1434"/>
                    </a:lnTo>
                    <a:lnTo>
                      <a:pt x="378" y="1422"/>
                    </a:lnTo>
                    <a:lnTo>
                      <a:pt x="384" y="1416"/>
                    </a:lnTo>
                    <a:lnTo>
                      <a:pt x="384" y="1398"/>
                    </a:lnTo>
                    <a:lnTo>
                      <a:pt x="372" y="1386"/>
                    </a:lnTo>
                    <a:lnTo>
                      <a:pt x="372" y="1380"/>
                    </a:lnTo>
                    <a:lnTo>
                      <a:pt x="378" y="1374"/>
                    </a:lnTo>
                    <a:lnTo>
                      <a:pt x="384" y="1374"/>
                    </a:lnTo>
                    <a:lnTo>
                      <a:pt x="384" y="1368"/>
                    </a:lnTo>
                    <a:lnTo>
                      <a:pt x="378" y="1356"/>
                    </a:lnTo>
                    <a:lnTo>
                      <a:pt x="414" y="1356"/>
                    </a:lnTo>
                    <a:lnTo>
                      <a:pt x="420" y="1350"/>
                    </a:lnTo>
                    <a:lnTo>
                      <a:pt x="420" y="1326"/>
                    </a:lnTo>
                    <a:lnTo>
                      <a:pt x="426" y="1326"/>
                    </a:lnTo>
                    <a:lnTo>
                      <a:pt x="420" y="1314"/>
                    </a:lnTo>
                    <a:lnTo>
                      <a:pt x="420" y="1308"/>
                    </a:lnTo>
                    <a:lnTo>
                      <a:pt x="414" y="1302"/>
                    </a:lnTo>
                    <a:lnTo>
                      <a:pt x="414" y="1296"/>
                    </a:lnTo>
                    <a:lnTo>
                      <a:pt x="408" y="1284"/>
                    </a:lnTo>
                    <a:lnTo>
                      <a:pt x="402" y="1278"/>
                    </a:lnTo>
                    <a:lnTo>
                      <a:pt x="426" y="1272"/>
                    </a:lnTo>
                    <a:lnTo>
                      <a:pt x="438" y="1260"/>
                    </a:lnTo>
                    <a:lnTo>
                      <a:pt x="438" y="1248"/>
                    </a:lnTo>
                    <a:lnTo>
                      <a:pt x="420" y="1230"/>
                    </a:lnTo>
                    <a:lnTo>
                      <a:pt x="414" y="1230"/>
                    </a:lnTo>
                    <a:lnTo>
                      <a:pt x="402" y="1218"/>
                    </a:lnTo>
                    <a:lnTo>
                      <a:pt x="402" y="1200"/>
                    </a:lnTo>
                    <a:lnTo>
                      <a:pt x="408" y="1188"/>
                    </a:lnTo>
                    <a:lnTo>
                      <a:pt x="408" y="1176"/>
                    </a:lnTo>
                    <a:lnTo>
                      <a:pt x="384" y="1152"/>
                    </a:lnTo>
                    <a:lnTo>
                      <a:pt x="384" y="1140"/>
                    </a:lnTo>
                    <a:lnTo>
                      <a:pt x="390" y="1134"/>
                    </a:lnTo>
                    <a:lnTo>
                      <a:pt x="396" y="1134"/>
                    </a:lnTo>
                    <a:lnTo>
                      <a:pt x="402" y="1128"/>
                    </a:lnTo>
                    <a:lnTo>
                      <a:pt x="402" y="1122"/>
                    </a:lnTo>
                    <a:lnTo>
                      <a:pt x="396" y="1116"/>
                    </a:lnTo>
                    <a:lnTo>
                      <a:pt x="390" y="1116"/>
                    </a:lnTo>
                    <a:lnTo>
                      <a:pt x="384" y="1110"/>
                    </a:lnTo>
                    <a:lnTo>
                      <a:pt x="426" y="1068"/>
                    </a:lnTo>
                    <a:lnTo>
                      <a:pt x="438" y="1062"/>
                    </a:lnTo>
                    <a:lnTo>
                      <a:pt x="444" y="1056"/>
                    </a:lnTo>
                    <a:lnTo>
                      <a:pt x="456" y="1050"/>
                    </a:lnTo>
                    <a:lnTo>
                      <a:pt x="498" y="1050"/>
                    </a:lnTo>
                    <a:lnTo>
                      <a:pt x="504" y="1044"/>
                    </a:lnTo>
                    <a:lnTo>
                      <a:pt x="504" y="1038"/>
                    </a:lnTo>
                    <a:lnTo>
                      <a:pt x="486" y="1020"/>
                    </a:lnTo>
                    <a:lnTo>
                      <a:pt x="474" y="1014"/>
                    </a:lnTo>
                    <a:lnTo>
                      <a:pt x="486" y="1008"/>
                    </a:lnTo>
                    <a:lnTo>
                      <a:pt x="492" y="1008"/>
                    </a:lnTo>
                    <a:lnTo>
                      <a:pt x="522" y="978"/>
                    </a:lnTo>
                    <a:lnTo>
                      <a:pt x="528" y="936"/>
                    </a:lnTo>
                    <a:lnTo>
                      <a:pt x="528" y="900"/>
                    </a:lnTo>
                    <a:lnTo>
                      <a:pt x="546" y="912"/>
                    </a:lnTo>
                    <a:lnTo>
                      <a:pt x="558" y="906"/>
                    </a:lnTo>
                    <a:lnTo>
                      <a:pt x="564" y="906"/>
                    </a:lnTo>
                    <a:lnTo>
                      <a:pt x="570" y="900"/>
                    </a:lnTo>
                    <a:lnTo>
                      <a:pt x="576" y="900"/>
                    </a:lnTo>
                    <a:lnTo>
                      <a:pt x="576" y="894"/>
                    </a:lnTo>
                    <a:lnTo>
                      <a:pt x="570" y="888"/>
                    </a:lnTo>
                    <a:lnTo>
                      <a:pt x="570" y="882"/>
                    </a:lnTo>
                    <a:lnTo>
                      <a:pt x="564" y="876"/>
                    </a:lnTo>
                    <a:lnTo>
                      <a:pt x="582" y="876"/>
                    </a:lnTo>
                    <a:lnTo>
                      <a:pt x="588" y="870"/>
                    </a:lnTo>
                    <a:lnTo>
                      <a:pt x="588" y="864"/>
                    </a:lnTo>
                    <a:lnTo>
                      <a:pt x="594" y="858"/>
                    </a:lnTo>
                    <a:lnTo>
                      <a:pt x="606" y="852"/>
                    </a:lnTo>
                    <a:lnTo>
                      <a:pt x="612" y="852"/>
                    </a:lnTo>
                    <a:lnTo>
                      <a:pt x="618" y="834"/>
                    </a:lnTo>
                    <a:lnTo>
                      <a:pt x="612" y="828"/>
                    </a:lnTo>
                    <a:lnTo>
                      <a:pt x="600" y="822"/>
                    </a:lnTo>
                    <a:lnTo>
                      <a:pt x="600" y="810"/>
                    </a:lnTo>
                    <a:lnTo>
                      <a:pt x="606" y="810"/>
                    </a:lnTo>
                    <a:lnTo>
                      <a:pt x="618" y="804"/>
                    </a:lnTo>
                    <a:lnTo>
                      <a:pt x="636" y="786"/>
                    </a:lnTo>
                    <a:lnTo>
                      <a:pt x="678" y="780"/>
                    </a:lnTo>
                    <a:lnTo>
                      <a:pt x="696" y="780"/>
                    </a:lnTo>
                    <a:lnTo>
                      <a:pt x="702" y="774"/>
                    </a:lnTo>
                    <a:lnTo>
                      <a:pt x="702" y="744"/>
                    </a:lnTo>
                    <a:lnTo>
                      <a:pt x="714" y="732"/>
                    </a:lnTo>
                    <a:lnTo>
                      <a:pt x="720" y="738"/>
                    </a:lnTo>
                    <a:lnTo>
                      <a:pt x="720" y="750"/>
                    </a:lnTo>
                    <a:lnTo>
                      <a:pt x="744" y="744"/>
                    </a:lnTo>
                    <a:lnTo>
                      <a:pt x="768" y="750"/>
                    </a:lnTo>
                    <a:lnTo>
                      <a:pt x="792" y="750"/>
                    </a:lnTo>
                    <a:lnTo>
                      <a:pt x="798" y="756"/>
                    </a:lnTo>
                    <a:lnTo>
                      <a:pt x="810" y="756"/>
                    </a:lnTo>
                    <a:lnTo>
                      <a:pt x="816" y="750"/>
                    </a:lnTo>
                    <a:lnTo>
                      <a:pt x="810" y="750"/>
                    </a:lnTo>
                    <a:lnTo>
                      <a:pt x="798" y="738"/>
                    </a:lnTo>
                    <a:lnTo>
                      <a:pt x="798" y="732"/>
                    </a:lnTo>
                    <a:lnTo>
                      <a:pt x="810" y="732"/>
                    </a:lnTo>
                    <a:lnTo>
                      <a:pt x="810" y="708"/>
                    </a:lnTo>
                    <a:lnTo>
                      <a:pt x="840" y="714"/>
                    </a:lnTo>
                    <a:lnTo>
                      <a:pt x="834" y="708"/>
                    </a:lnTo>
                    <a:lnTo>
                      <a:pt x="840" y="702"/>
                    </a:lnTo>
                    <a:lnTo>
                      <a:pt x="858" y="708"/>
                    </a:lnTo>
                    <a:lnTo>
                      <a:pt x="858" y="696"/>
                    </a:lnTo>
                    <a:lnTo>
                      <a:pt x="864" y="690"/>
                    </a:lnTo>
                    <a:lnTo>
                      <a:pt x="882" y="690"/>
                    </a:lnTo>
                    <a:lnTo>
                      <a:pt x="888" y="696"/>
                    </a:lnTo>
                    <a:lnTo>
                      <a:pt x="894" y="708"/>
                    </a:lnTo>
                    <a:lnTo>
                      <a:pt x="906" y="714"/>
                    </a:lnTo>
                    <a:lnTo>
                      <a:pt x="918" y="726"/>
                    </a:lnTo>
                    <a:lnTo>
                      <a:pt x="930" y="726"/>
                    </a:lnTo>
                    <a:lnTo>
                      <a:pt x="942" y="732"/>
                    </a:lnTo>
                    <a:lnTo>
                      <a:pt x="960" y="732"/>
                    </a:lnTo>
                    <a:lnTo>
                      <a:pt x="966" y="738"/>
                    </a:lnTo>
                    <a:lnTo>
                      <a:pt x="978" y="738"/>
                    </a:lnTo>
                    <a:lnTo>
                      <a:pt x="990" y="732"/>
                    </a:lnTo>
                    <a:lnTo>
                      <a:pt x="996" y="726"/>
                    </a:lnTo>
                    <a:lnTo>
                      <a:pt x="1026" y="726"/>
                    </a:lnTo>
                    <a:lnTo>
                      <a:pt x="1038" y="732"/>
                    </a:lnTo>
                    <a:lnTo>
                      <a:pt x="1044" y="738"/>
                    </a:lnTo>
                    <a:lnTo>
                      <a:pt x="1062" y="738"/>
                    </a:lnTo>
                    <a:lnTo>
                      <a:pt x="1062" y="726"/>
                    </a:lnTo>
                    <a:lnTo>
                      <a:pt x="1068" y="720"/>
                    </a:lnTo>
                    <a:lnTo>
                      <a:pt x="1068" y="714"/>
                    </a:lnTo>
                    <a:lnTo>
                      <a:pt x="1092" y="714"/>
                    </a:lnTo>
                    <a:lnTo>
                      <a:pt x="1092" y="678"/>
                    </a:lnTo>
                    <a:lnTo>
                      <a:pt x="1098" y="672"/>
                    </a:lnTo>
                    <a:lnTo>
                      <a:pt x="1098" y="660"/>
                    </a:lnTo>
                    <a:lnTo>
                      <a:pt x="1110" y="654"/>
                    </a:lnTo>
                    <a:lnTo>
                      <a:pt x="1116" y="654"/>
                    </a:lnTo>
                    <a:lnTo>
                      <a:pt x="1128" y="648"/>
                    </a:lnTo>
                    <a:lnTo>
                      <a:pt x="1158" y="648"/>
                    </a:lnTo>
                    <a:lnTo>
                      <a:pt x="1170" y="642"/>
                    </a:lnTo>
                    <a:lnTo>
                      <a:pt x="1206" y="642"/>
                    </a:lnTo>
                    <a:lnTo>
                      <a:pt x="1206" y="654"/>
                    </a:lnTo>
                    <a:lnTo>
                      <a:pt x="1242" y="660"/>
                    </a:lnTo>
                    <a:lnTo>
                      <a:pt x="1248" y="660"/>
                    </a:lnTo>
                    <a:lnTo>
                      <a:pt x="1260" y="672"/>
                    </a:lnTo>
                    <a:lnTo>
                      <a:pt x="1266" y="684"/>
                    </a:lnTo>
                    <a:lnTo>
                      <a:pt x="1266" y="702"/>
                    </a:lnTo>
                    <a:lnTo>
                      <a:pt x="1260" y="702"/>
                    </a:lnTo>
                    <a:lnTo>
                      <a:pt x="1260" y="696"/>
                    </a:lnTo>
                    <a:lnTo>
                      <a:pt x="1254" y="696"/>
                    </a:lnTo>
                    <a:lnTo>
                      <a:pt x="1254" y="708"/>
                    </a:lnTo>
                    <a:lnTo>
                      <a:pt x="1278" y="708"/>
                    </a:lnTo>
                    <a:lnTo>
                      <a:pt x="1284" y="696"/>
                    </a:lnTo>
                    <a:lnTo>
                      <a:pt x="1284" y="690"/>
                    </a:lnTo>
                    <a:lnTo>
                      <a:pt x="1308" y="684"/>
                    </a:lnTo>
                    <a:lnTo>
                      <a:pt x="1314" y="672"/>
                    </a:lnTo>
                    <a:lnTo>
                      <a:pt x="1350" y="672"/>
                    </a:lnTo>
                    <a:lnTo>
                      <a:pt x="1362" y="660"/>
                    </a:lnTo>
                    <a:lnTo>
                      <a:pt x="1356" y="660"/>
                    </a:lnTo>
                    <a:close/>
                    <a:moveTo>
                      <a:pt x="564" y="726"/>
                    </a:moveTo>
                    <a:lnTo>
                      <a:pt x="540" y="738"/>
                    </a:lnTo>
                    <a:lnTo>
                      <a:pt x="546" y="756"/>
                    </a:lnTo>
                    <a:lnTo>
                      <a:pt x="576" y="756"/>
                    </a:lnTo>
                    <a:lnTo>
                      <a:pt x="570" y="738"/>
                    </a:lnTo>
                    <a:lnTo>
                      <a:pt x="564" y="726"/>
                    </a:lnTo>
                    <a:close/>
                    <a:moveTo>
                      <a:pt x="522" y="714"/>
                    </a:moveTo>
                    <a:lnTo>
                      <a:pt x="516" y="720"/>
                    </a:lnTo>
                    <a:lnTo>
                      <a:pt x="510" y="732"/>
                    </a:lnTo>
                    <a:lnTo>
                      <a:pt x="510" y="750"/>
                    </a:lnTo>
                    <a:lnTo>
                      <a:pt x="528" y="768"/>
                    </a:lnTo>
                    <a:lnTo>
                      <a:pt x="528" y="756"/>
                    </a:lnTo>
                    <a:lnTo>
                      <a:pt x="534" y="744"/>
                    </a:lnTo>
                    <a:lnTo>
                      <a:pt x="534" y="720"/>
                    </a:lnTo>
                    <a:lnTo>
                      <a:pt x="528" y="714"/>
                    </a:lnTo>
                    <a:lnTo>
                      <a:pt x="522" y="714"/>
                    </a:lnTo>
                    <a:close/>
                    <a:moveTo>
                      <a:pt x="606" y="738"/>
                    </a:moveTo>
                    <a:lnTo>
                      <a:pt x="618" y="732"/>
                    </a:lnTo>
                    <a:lnTo>
                      <a:pt x="624" y="732"/>
                    </a:lnTo>
                    <a:lnTo>
                      <a:pt x="630" y="726"/>
                    </a:lnTo>
                    <a:lnTo>
                      <a:pt x="618" y="720"/>
                    </a:lnTo>
                    <a:lnTo>
                      <a:pt x="588" y="720"/>
                    </a:lnTo>
                    <a:lnTo>
                      <a:pt x="576" y="732"/>
                    </a:lnTo>
                    <a:lnTo>
                      <a:pt x="582" y="744"/>
                    </a:lnTo>
                    <a:lnTo>
                      <a:pt x="606" y="7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5" name="Montenegr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19638" y="2665413"/>
                <a:ext cx="46038" cy="53975"/>
              </a:xfrm>
              <a:custGeom>
                <a:avLst/>
                <a:gdLst>
                  <a:gd name="T0" fmla="*/ 2147483647 w 114"/>
                  <a:gd name="T1" fmla="*/ 2147483647 h 138"/>
                  <a:gd name="T2" fmla="*/ 2147483647 w 114"/>
                  <a:gd name="T3" fmla="*/ 2147483647 h 138"/>
                  <a:gd name="T4" fmla="*/ 2147483647 w 114"/>
                  <a:gd name="T5" fmla="*/ 2147483647 h 138"/>
                  <a:gd name="T6" fmla="*/ 2147483647 w 114"/>
                  <a:gd name="T7" fmla="*/ 2147483647 h 138"/>
                  <a:gd name="T8" fmla="*/ 2147483647 w 114"/>
                  <a:gd name="T9" fmla="*/ 2147483647 h 138"/>
                  <a:gd name="T10" fmla="*/ 2147483647 w 114"/>
                  <a:gd name="T11" fmla="*/ 2147483647 h 138"/>
                  <a:gd name="T12" fmla="*/ 2147483647 w 114"/>
                  <a:gd name="T13" fmla="*/ 0 h 138"/>
                  <a:gd name="T14" fmla="*/ 2147483647 w 114"/>
                  <a:gd name="T15" fmla="*/ 0 h 138"/>
                  <a:gd name="T16" fmla="*/ 2147483647 w 114"/>
                  <a:gd name="T17" fmla="*/ 2147483647 h 138"/>
                  <a:gd name="T18" fmla="*/ 2147483647 w 114"/>
                  <a:gd name="T19" fmla="*/ 2147483647 h 138"/>
                  <a:gd name="T20" fmla="*/ 2147483647 w 114"/>
                  <a:gd name="T21" fmla="*/ 2147483647 h 138"/>
                  <a:gd name="T22" fmla="*/ 2147483647 w 114"/>
                  <a:gd name="T23" fmla="*/ 2147483647 h 138"/>
                  <a:gd name="T24" fmla="*/ 2147483647 w 114"/>
                  <a:gd name="T25" fmla="*/ 2147483647 h 138"/>
                  <a:gd name="T26" fmla="*/ 2147483647 w 114"/>
                  <a:gd name="T27" fmla="*/ 2147483647 h 138"/>
                  <a:gd name="T28" fmla="*/ 0 w 114"/>
                  <a:gd name="T29" fmla="*/ 2147483647 h 138"/>
                  <a:gd name="T30" fmla="*/ 0 w 114"/>
                  <a:gd name="T31" fmla="*/ 2147483647 h 138"/>
                  <a:gd name="T32" fmla="*/ 2147483647 w 114"/>
                  <a:gd name="T33" fmla="*/ 2147483647 h 138"/>
                  <a:gd name="T34" fmla="*/ 2147483647 w 114"/>
                  <a:gd name="T35" fmla="*/ 2147483647 h 138"/>
                  <a:gd name="T36" fmla="*/ 2147483647 w 114"/>
                  <a:gd name="T37" fmla="*/ 2147483647 h 138"/>
                  <a:gd name="T38" fmla="*/ 2147483647 w 114"/>
                  <a:gd name="T39" fmla="*/ 2147483647 h 138"/>
                  <a:gd name="T40" fmla="*/ 2147483647 w 114"/>
                  <a:gd name="T41" fmla="*/ 2147483647 h 138"/>
                  <a:gd name="T42" fmla="*/ 2147483647 w 114"/>
                  <a:gd name="T43" fmla="*/ 2147483647 h 138"/>
                  <a:gd name="T44" fmla="*/ 2147483647 w 114"/>
                  <a:gd name="T45" fmla="*/ 2147483647 h 138"/>
                  <a:gd name="T46" fmla="*/ 2147483647 w 114"/>
                  <a:gd name="T47" fmla="*/ 2147483647 h 138"/>
                  <a:gd name="T48" fmla="*/ 2147483647 w 114"/>
                  <a:gd name="T49" fmla="*/ 2147483647 h 138"/>
                  <a:gd name="T50" fmla="*/ 2147483647 w 114"/>
                  <a:gd name="T51" fmla="*/ 2147483647 h 138"/>
                  <a:gd name="T52" fmla="*/ 2147483647 w 114"/>
                  <a:gd name="T53" fmla="*/ 2147483647 h 138"/>
                  <a:gd name="T54" fmla="*/ 2147483647 w 114"/>
                  <a:gd name="T55" fmla="*/ 2147483647 h 138"/>
                  <a:gd name="T56" fmla="*/ 2147483647 w 114"/>
                  <a:gd name="T57" fmla="*/ 2147483647 h 138"/>
                  <a:gd name="T58" fmla="*/ 2147483647 w 114"/>
                  <a:gd name="T59" fmla="*/ 2147483647 h 138"/>
                  <a:gd name="T60" fmla="*/ 2147483647 w 114"/>
                  <a:gd name="T61" fmla="*/ 2147483647 h 138"/>
                  <a:gd name="T62" fmla="*/ 2147483647 w 114"/>
                  <a:gd name="T63" fmla="*/ 2147483647 h 138"/>
                  <a:gd name="T64" fmla="*/ 2147483647 w 114"/>
                  <a:gd name="T65" fmla="*/ 2147483647 h 138"/>
                  <a:gd name="T66" fmla="*/ 2147483647 w 114"/>
                  <a:gd name="T67" fmla="*/ 2147483647 h 138"/>
                  <a:gd name="T68" fmla="*/ 2147483647 w 114"/>
                  <a:gd name="T69" fmla="*/ 2147483647 h 138"/>
                  <a:gd name="T70" fmla="*/ 2147483647 w 114"/>
                  <a:gd name="T71" fmla="*/ 2147483647 h 13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4"/>
                  <a:gd name="T109" fmla="*/ 0 h 138"/>
                  <a:gd name="T110" fmla="*/ 114 w 114"/>
                  <a:gd name="T111" fmla="*/ 138 h 13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4" h="138">
                    <a:moveTo>
                      <a:pt x="114" y="42"/>
                    </a:moveTo>
                    <a:lnTo>
                      <a:pt x="108" y="48"/>
                    </a:lnTo>
                    <a:lnTo>
                      <a:pt x="96" y="30"/>
                    </a:lnTo>
                    <a:lnTo>
                      <a:pt x="84" y="18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18" y="3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24" y="72"/>
                    </a:lnTo>
                    <a:lnTo>
                      <a:pt x="6" y="102"/>
                    </a:lnTo>
                    <a:lnTo>
                      <a:pt x="18" y="102"/>
                    </a:lnTo>
                    <a:lnTo>
                      <a:pt x="24" y="96"/>
                    </a:lnTo>
                    <a:lnTo>
                      <a:pt x="36" y="96"/>
                    </a:lnTo>
                    <a:lnTo>
                      <a:pt x="36" y="114"/>
                    </a:lnTo>
                    <a:lnTo>
                      <a:pt x="60" y="138"/>
                    </a:lnTo>
                    <a:lnTo>
                      <a:pt x="72" y="126"/>
                    </a:lnTo>
                    <a:lnTo>
                      <a:pt x="66" y="108"/>
                    </a:lnTo>
                    <a:lnTo>
                      <a:pt x="60" y="114"/>
                    </a:lnTo>
                    <a:lnTo>
                      <a:pt x="42" y="102"/>
                    </a:lnTo>
                    <a:lnTo>
                      <a:pt x="66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108" y="90"/>
                    </a:lnTo>
                    <a:lnTo>
                      <a:pt x="114" y="84"/>
                    </a:lnTo>
                    <a:lnTo>
                      <a:pt x="114" y="90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6" name="Macedo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76788" y="2703513"/>
                <a:ext cx="66675" cy="50800"/>
              </a:xfrm>
              <a:custGeom>
                <a:avLst/>
                <a:gdLst>
                  <a:gd name="T0" fmla="*/ 2147483647 w 162"/>
                  <a:gd name="T1" fmla="*/ 2147483647 h 126"/>
                  <a:gd name="T2" fmla="*/ 2147483647 w 162"/>
                  <a:gd name="T3" fmla="*/ 2147483647 h 126"/>
                  <a:gd name="T4" fmla="*/ 2147483647 w 162"/>
                  <a:gd name="T5" fmla="*/ 2147483647 h 126"/>
                  <a:gd name="T6" fmla="*/ 2147483647 w 162"/>
                  <a:gd name="T7" fmla="*/ 2147483647 h 126"/>
                  <a:gd name="T8" fmla="*/ 2147483647 w 162"/>
                  <a:gd name="T9" fmla="*/ 0 h 126"/>
                  <a:gd name="T10" fmla="*/ 2147483647 w 162"/>
                  <a:gd name="T11" fmla="*/ 2147483647 h 126"/>
                  <a:gd name="T12" fmla="*/ 2147483647 w 162"/>
                  <a:gd name="T13" fmla="*/ 2147483647 h 126"/>
                  <a:gd name="T14" fmla="*/ 2147483647 w 162"/>
                  <a:gd name="T15" fmla="*/ 2147483647 h 126"/>
                  <a:gd name="T16" fmla="*/ 2147483647 w 162"/>
                  <a:gd name="T17" fmla="*/ 2147483647 h 126"/>
                  <a:gd name="T18" fmla="*/ 2147483647 w 162"/>
                  <a:gd name="T19" fmla="*/ 2147483647 h 126"/>
                  <a:gd name="T20" fmla="*/ 2147483647 w 162"/>
                  <a:gd name="T21" fmla="*/ 2147483647 h 126"/>
                  <a:gd name="T22" fmla="*/ 0 w 162"/>
                  <a:gd name="T23" fmla="*/ 2147483647 h 126"/>
                  <a:gd name="T24" fmla="*/ 0 w 162"/>
                  <a:gd name="T25" fmla="*/ 2147483647 h 126"/>
                  <a:gd name="T26" fmla="*/ 2147483647 w 162"/>
                  <a:gd name="T27" fmla="*/ 2147483647 h 126"/>
                  <a:gd name="T28" fmla="*/ 2147483647 w 162"/>
                  <a:gd name="T29" fmla="*/ 2147483647 h 126"/>
                  <a:gd name="T30" fmla="*/ 2147483647 w 162"/>
                  <a:gd name="T31" fmla="*/ 2147483647 h 126"/>
                  <a:gd name="T32" fmla="*/ 2147483647 w 162"/>
                  <a:gd name="T33" fmla="*/ 2147483647 h 126"/>
                  <a:gd name="T34" fmla="*/ 2147483647 w 162"/>
                  <a:gd name="T35" fmla="*/ 2147483647 h 126"/>
                  <a:gd name="T36" fmla="*/ 2147483647 w 162"/>
                  <a:gd name="T37" fmla="*/ 2147483647 h 126"/>
                  <a:gd name="T38" fmla="*/ 2147483647 w 162"/>
                  <a:gd name="T39" fmla="*/ 2147483647 h 126"/>
                  <a:gd name="T40" fmla="*/ 2147483647 w 162"/>
                  <a:gd name="T41" fmla="*/ 2147483647 h 126"/>
                  <a:gd name="T42" fmla="*/ 2147483647 w 162"/>
                  <a:gd name="T43" fmla="*/ 2147483647 h 126"/>
                  <a:gd name="T44" fmla="*/ 2147483647 w 162"/>
                  <a:gd name="T45" fmla="*/ 2147483647 h 126"/>
                  <a:gd name="T46" fmla="*/ 2147483647 w 162"/>
                  <a:gd name="T47" fmla="*/ 2147483647 h 126"/>
                  <a:gd name="T48" fmla="*/ 2147483647 w 162"/>
                  <a:gd name="T49" fmla="*/ 2147483647 h 126"/>
                  <a:gd name="T50" fmla="*/ 2147483647 w 162"/>
                  <a:gd name="T51" fmla="*/ 2147483647 h 126"/>
                  <a:gd name="T52" fmla="*/ 2147483647 w 162"/>
                  <a:gd name="T53" fmla="*/ 2147483647 h 126"/>
                  <a:gd name="T54" fmla="*/ 2147483647 w 162"/>
                  <a:gd name="T55" fmla="*/ 2147483647 h 126"/>
                  <a:gd name="T56" fmla="*/ 2147483647 w 162"/>
                  <a:gd name="T57" fmla="*/ 2147483647 h 126"/>
                  <a:gd name="T58" fmla="*/ 2147483647 w 162"/>
                  <a:gd name="T59" fmla="*/ 2147483647 h 126"/>
                  <a:gd name="T60" fmla="*/ 2147483647 w 162"/>
                  <a:gd name="T61" fmla="*/ 2147483647 h 126"/>
                  <a:gd name="T62" fmla="*/ 2147483647 w 162"/>
                  <a:gd name="T63" fmla="*/ 2147483647 h 126"/>
                  <a:gd name="T64" fmla="*/ 2147483647 w 162"/>
                  <a:gd name="T65" fmla="*/ 2147483647 h 12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2"/>
                  <a:gd name="T100" fmla="*/ 0 h 126"/>
                  <a:gd name="T101" fmla="*/ 162 w 162"/>
                  <a:gd name="T102" fmla="*/ 126 h 12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2" h="126">
                    <a:moveTo>
                      <a:pt x="150" y="42"/>
                    </a:moveTo>
                    <a:lnTo>
                      <a:pt x="132" y="30"/>
                    </a:lnTo>
                    <a:lnTo>
                      <a:pt x="132" y="18"/>
                    </a:lnTo>
                    <a:lnTo>
                      <a:pt x="126" y="18"/>
                    </a:lnTo>
                    <a:lnTo>
                      <a:pt x="114" y="0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24" y="24"/>
                    </a:lnTo>
                    <a:lnTo>
                      <a:pt x="18" y="36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18" y="126"/>
                    </a:lnTo>
                    <a:lnTo>
                      <a:pt x="42" y="120"/>
                    </a:lnTo>
                    <a:lnTo>
                      <a:pt x="42" y="126"/>
                    </a:lnTo>
                    <a:lnTo>
                      <a:pt x="54" y="120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90" y="126"/>
                    </a:lnTo>
                    <a:lnTo>
                      <a:pt x="96" y="114"/>
                    </a:lnTo>
                    <a:lnTo>
                      <a:pt x="96" y="108"/>
                    </a:lnTo>
                    <a:lnTo>
                      <a:pt x="120" y="108"/>
                    </a:lnTo>
                    <a:lnTo>
                      <a:pt x="132" y="102"/>
                    </a:lnTo>
                    <a:lnTo>
                      <a:pt x="156" y="78"/>
                    </a:lnTo>
                    <a:lnTo>
                      <a:pt x="162" y="66"/>
                    </a:lnTo>
                    <a:lnTo>
                      <a:pt x="162" y="60"/>
                    </a:lnTo>
                    <a:lnTo>
                      <a:pt x="156" y="48"/>
                    </a:lnTo>
                    <a:lnTo>
                      <a:pt x="150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7" name="Liechtenstei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84688" y="2546351"/>
                <a:ext cx="6350" cy="9525"/>
              </a:xfrm>
              <a:custGeom>
                <a:avLst/>
                <a:gdLst>
                  <a:gd name="T0" fmla="*/ 2147483647 w 18"/>
                  <a:gd name="T1" fmla="*/ 0 h 24"/>
                  <a:gd name="T2" fmla="*/ 2147483647 w 18"/>
                  <a:gd name="T3" fmla="*/ 2147483647 h 24"/>
                  <a:gd name="T4" fmla="*/ 0 w 18"/>
                  <a:gd name="T5" fmla="*/ 2147483647 h 24"/>
                  <a:gd name="T6" fmla="*/ 0 w 18"/>
                  <a:gd name="T7" fmla="*/ 2147483647 h 24"/>
                  <a:gd name="T8" fmla="*/ 2147483647 w 18"/>
                  <a:gd name="T9" fmla="*/ 2147483647 h 24"/>
                  <a:gd name="T10" fmla="*/ 2147483647 w 18"/>
                  <a:gd name="T11" fmla="*/ 0 h 24"/>
                  <a:gd name="T12" fmla="*/ 2147483647 w 18"/>
                  <a:gd name="T13" fmla="*/ 0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24"/>
                  <a:gd name="T23" fmla="*/ 18 w 18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24">
                    <a:moveTo>
                      <a:pt x="12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8" name="Ice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759200" y="1966913"/>
                <a:ext cx="230188" cy="88900"/>
              </a:xfrm>
              <a:custGeom>
                <a:avLst/>
                <a:gdLst>
                  <a:gd name="T0" fmla="*/ 2147483647 w 570"/>
                  <a:gd name="T1" fmla="*/ 2147483647 h 222"/>
                  <a:gd name="T2" fmla="*/ 2147483647 w 570"/>
                  <a:gd name="T3" fmla="*/ 2147483647 h 222"/>
                  <a:gd name="T4" fmla="*/ 2147483647 w 570"/>
                  <a:gd name="T5" fmla="*/ 2147483647 h 222"/>
                  <a:gd name="T6" fmla="*/ 2147483647 w 570"/>
                  <a:gd name="T7" fmla="*/ 2147483647 h 222"/>
                  <a:gd name="T8" fmla="*/ 2147483647 w 570"/>
                  <a:gd name="T9" fmla="*/ 2147483647 h 222"/>
                  <a:gd name="T10" fmla="*/ 2147483647 w 570"/>
                  <a:gd name="T11" fmla="*/ 2147483647 h 222"/>
                  <a:gd name="T12" fmla="*/ 2147483647 w 570"/>
                  <a:gd name="T13" fmla="*/ 2147483647 h 222"/>
                  <a:gd name="T14" fmla="*/ 2147483647 w 570"/>
                  <a:gd name="T15" fmla="*/ 2147483647 h 222"/>
                  <a:gd name="T16" fmla="*/ 2147483647 w 570"/>
                  <a:gd name="T17" fmla="*/ 2147483647 h 222"/>
                  <a:gd name="T18" fmla="*/ 2147483647 w 570"/>
                  <a:gd name="T19" fmla="*/ 2147483647 h 222"/>
                  <a:gd name="T20" fmla="*/ 2147483647 w 570"/>
                  <a:gd name="T21" fmla="*/ 2147483647 h 222"/>
                  <a:gd name="T22" fmla="*/ 2147483647 w 570"/>
                  <a:gd name="T23" fmla="*/ 2147483647 h 222"/>
                  <a:gd name="T24" fmla="*/ 2147483647 w 570"/>
                  <a:gd name="T25" fmla="*/ 2147483647 h 222"/>
                  <a:gd name="T26" fmla="*/ 2147483647 w 570"/>
                  <a:gd name="T27" fmla="*/ 2147483647 h 222"/>
                  <a:gd name="T28" fmla="*/ 2147483647 w 570"/>
                  <a:gd name="T29" fmla="*/ 2147483647 h 222"/>
                  <a:gd name="T30" fmla="*/ 2147483647 w 570"/>
                  <a:gd name="T31" fmla="*/ 2147483647 h 222"/>
                  <a:gd name="T32" fmla="*/ 2147483647 w 570"/>
                  <a:gd name="T33" fmla="*/ 2147483647 h 222"/>
                  <a:gd name="T34" fmla="*/ 2147483647 w 570"/>
                  <a:gd name="T35" fmla="*/ 2147483647 h 222"/>
                  <a:gd name="T36" fmla="*/ 2147483647 w 570"/>
                  <a:gd name="T37" fmla="*/ 2147483647 h 222"/>
                  <a:gd name="T38" fmla="*/ 2147483647 w 570"/>
                  <a:gd name="T39" fmla="*/ 2147483647 h 222"/>
                  <a:gd name="T40" fmla="*/ 2147483647 w 570"/>
                  <a:gd name="T41" fmla="*/ 2147483647 h 222"/>
                  <a:gd name="T42" fmla="*/ 2147483647 w 570"/>
                  <a:gd name="T43" fmla="*/ 2147483647 h 222"/>
                  <a:gd name="T44" fmla="*/ 2147483647 w 570"/>
                  <a:gd name="T45" fmla="*/ 2147483647 h 222"/>
                  <a:gd name="T46" fmla="*/ 2147483647 w 570"/>
                  <a:gd name="T47" fmla="*/ 2147483647 h 222"/>
                  <a:gd name="T48" fmla="*/ 2147483647 w 570"/>
                  <a:gd name="T49" fmla="*/ 2147483647 h 222"/>
                  <a:gd name="T50" fmla="*/ 2147483647 w 570"/>
                  <a:gd name="T51" fmla="*/ 2147483647 h 222"/>
                  <a:gd name="T52" fmla="*/ 2147483647 w 570"/>
                  <a:gd name="T53" fmla="*/ 2147483647 h 222"/>
                  <a:gd name="T54" fmla="*/ 2147483647 w 570"/>
                  <a:gd name="T55" fmla="*/ 2147483647 h 222"/>
                  <a:gd name="T56" fmla="*/ 2147483647 w 570"/>
                  <a:gd name="T57" fmla="*/ 2147483647 h 222"/>
                  <a:gd name="T58" fmla="*/ 2147483647 w 570"/>
                  <a:gd name="T59" fmla="*/ 2147483647 h 222"/>
                  <a:gd name="T60" fmla="*/ 2147483647 w 570"/>
                  <a:gd name="T61" fmla="*/ 2147483647 h 222"/>
                  <a:gd name="T62" fmla="*/ 2147483647 w 570"/>
                  <a:gd name="T63" fmla="*/ 2147483647 h 222"/>
                  <a:gd name="T64" fmla="*/ 2147483647 w 570"/>
                  <a:gd name="T65" fmla="*/ 2147483647 h 222"/>
                  <a:gd name="T66" fmla="*/ 0 w 570"/>
                  <a:gd name="T67" fmla="*/ 2147483647 h 222"/>
                  <a:gd name="T68" fmla="*/ 2147483647 w 570"/>
                  <a:gd name="T69" fmla="*/ 2147483647 h 222"/>
                  <a:gd name="T70" fmla="*/ 2147483647 w 570"/>
                  <a:gd name="T71" fmla="*/ 2147483647 h 222"/>
                  <a:gd name="T72" fmla="*/ 2147483647 w 570"/>
                  <a:gd name="T73" fmla="*/ 2147483647 h 222"/>
                  <a:gd name="T74" fmla="*/ 2147483647 w 570"/>
                  <a:gd name="T75" fmla="*/ 2147483647 h 222"/>
                  <a:gd name="T76" fmla="*/ 2147483647 w 570"/>
                  <a:gd name="T77" fmla="*/ 2147483647 h 222"/>
                  <a:gd name="T78" fmla="*/ 2147483647 w 570"/>
                  <a:gd name="T79" fmla="*/ 2147483647 h 222"/>
                  <a:gd name="T80" fmla="*/ 2147483647 w 570"/>
                  <a:gd name="T81" fmla="*/ 2147483647 h 222"/>
                  <a:gd name="T82" fmla="*/ 2147483647 w 570"/>
                  <a:gd name="T83" fmla="*/ 2147483647 h 222"/>
                  <a:gd name="T84" fmla="*/ 2147483647 w 570"/>
                  <a:gd name="T85" fmla="*/ 2147483647 h 222"/>
                  <a:gd name="T86" fmla="*/ 2147483647 w 570"/>
                  <a:gd name="T87" fmla="*/ 2147483647 h 222"/>
                  <a:gd name="T88" fmla="*/ 2147483647 w 570"/>
                  <a:gd name="T89" fmla="*/ 2147483647 h 222"/>
                  <a:gd name="T90" fmla="*/ 2147483647 w 570"/>
                  <a:gd name="T91" fmla="*/ 2147483647 h 222"/>
                  <a:gd name="T92" fmla="*/ 2147483647 w 570"/>
                  <a:gd name="T93" fmla="*/ 2147483647 h 22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70"/>
                  <a:gd name="T142" fmla="*/ 0 h 222"/>
                  <a:gd name="T143" fmla="*/ 570 w 570"/>
                  <a:gd name="T144" fmla="*/ 222 h 22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70" h="222">
                    <a:moveTo>
                      <a:pt x="252" y="222"/>
                    </a:moveTo>
                    <a:lnTo>
                      <a:pt x="270" y="216"/>
                    </a:lnTo>
                    <a:lnTo>
                      <a:pt x="306" y="216"/>
                    </a:lnTo>
                    <a:lnTo>
                      <a:pt x="312" y="204"/>
                    </a:lnTo>
                    <a:lnTo>
                      <a:pt x="312" y="192"/>
                    </a:lnTo>
                    <a:lnTo>
                      <a:pt x="324" y="198"/>
                    </a:lnTo>
                    <a:lnTo>
                      <a:pt x="330" y="198"/>
                    </a:lnTo>
                    <a:lnTo>
                      <a:pt x="342" y="204"/>
                    </a:lnTo>
                    <a:lnTo>
                      <a:pt x="348" y="204"/>
                    </a:lnTo>
                    <a:lnTo>
                      <a:pt x="360" y="192"/>
                    </a:lnTo>
                    <a:lnTo>
                      <a:pt x="360" y="186"/>
                    </a:lnTo>
                    <a:lnTo>
                      <a:pt x="372" y="186"/>
                    </a:lnTo>
                    <a:lnTo>
                      <a:pt x="378" y="192"/>
                    </a:lnTo>
                    <a:lnTo>
                      <a:pt x="390" y="192"/>
                    </a:lnTo>
                    <a:lnTo>
                      <a:pt x="414" y="180"/>
                    </a:lnTo>
                    <a:lnTo>
                      <a:pt x="432" y="168"/>
                    </a:lnTo>
                    <a:lnTo>
                      <a:pt x="456" y="156"/>
                    </a:lnTo>
                    <a:lnTo>
                      <a:pt x="474" y="156"/>
                    </a:lnTo>
                    <a:lnTo>
                      <a:pt x="480" y="162"/>
                    </a:lnTo>
                    <a:lnTo>
                      <a:pt x="492" y="162"/>
                    </a:lnTo>
                    <a:lnTo>
                      <a:pt x="504" y="156"/>
                    </a:lnTo>
                    <a:lnTo>
                      <a:pt x="510" y="144"/>
                    </a:lnTo>
                    <a:lnTo>
                      <a:pt x="510" y="138"/>
                    </a:lnTo>
                    <a:lnTo>
                      <a:pt x="516" y="126"/>
                    </a:lnTo>
                    <a:lnTo>
                      <a:pt x="528" y="126"/>
                    </a:lnTo>
                    <a:lnTo>
                      <a:pt x="552" y="114"/>
                    </a:lnTo>
                    <a:lnTo>
                      <a:pt x="564" y="102"/>
                    </a:lnTo>
                    <a:lnTo>
                      <a:pt x="570" y="102"/>
                    </a:lnTo>
                    <a:lnTo>
                      <a:pt x="552" y="102"/>
                    </a:lnTo>
                    <a:lnTo>
                      <a:pt x="570" y="84"/>
                    </a:lnTo>
                    <a:lnTo>
                      <a:pt x="570" y="78"/>
                    </a:lnTo>
                    <a:lnTo>
                      <a:pt x="564" y="72"/>
                    </a:lnTo>
                    <a:lnTo>
                      <a:pt x="552" y="66"/>
                    </a:lnTo>
                    <a:lnTo>
                      <a:pt x="540" y="66"/>
                    </a:lnTo>
                    <a:lnTo>
                      <a:pt x="534" y="72"/>
                    </a:lnTo>
                    <a:lnTo>
                      <a:pt x="528" y="72"/>
                    </a:lnTo>
                    <a:lnTo>
                      <a:pt x="534" y="60"/>
                    </a:lnTo>
                    <a:lnTo>
                      <a:pt x="504" y="60"/>
                    </a:lnTo>
                    <a:lnTo>
                      <a:pt x="522" y="36"/>
                    </a:lnTo>
                    <a:lnTo>
                      <a:pt x="504" y="36"/>
                    </a:lnTo>
                    <a:lnTo>
                      <a:pt x="510" y="18"/>
                    </a:lnTo>
                    <a:lnTo>
                      <a:pt x="480" y="24"/>
                    </a:lnTo>
                    <a:lnTo>
                      <a:pt x="474" y="18"/>
                    </a:lnTo>
                    <a:lnTo>
                      <a:pt x="462" y="12"/>
                    </a:lnTo>
                    <a:lnTo>
                      <a:pt x="456" y="6"/>
                    </a:lnTo>
                    <a:lnTo>
                      <a:pt x="444" y="0"/>
                    </a:lnTo>
                    <a:lnTo>
                      <a:pt x="432" y="0"/>
                    </a:lnTo>
                    <a:lnTo>
                      <a:pt x="432" y="24"/>
                    </a:lnTo>
                    <a:lnTo>
                      <a:pt x="414" y="30"/>
                    </a:lnTo>
                    <a:lnTo>
                      <a:pt x="408" y="30"/>
                    </a:lnTo>
                    <a:lnTo>
                      <a:pt x="402" y="24"/>
                    </a:lnTo>
                    <a:lnTo>
                      <a:pt x="378" y="24"/>
                    </a:lnTo>
                    <a:lnTo>
                      <a:pt x="372" y="30"/>
                    </a:lnTo>
                    <a:lnTo>
                      <a:pt x="366" y="42"/>
                    </a:lnTo>
                    <a:lnTo>
                      <a:pt x="360" y="36"/>
                    </a:lnTo>
                    <a:lnTo>
                      <a:pt x="348" y="30"/>
                    </a:lnTo>
                    <a:lnTo>
                      <a:pt x="342" y="24"/>
                    </a:lnTo>
                    <a:lnTo>
                      <a:pt x="336" y="24"/>
                    </a:lnTo>
                    <a:lnTo>
                      <a:pt x="330" y="30"/>
                    </a:lnTo>
                    <a:lnTo>
                      <a:pt x="330" y="60"/>
                    </a:lnTo>
                    <a:lnTo>
                      <a:pt x="324" y="48"/>
                    </a:lnTo>
                    <a:lnTo>
                      <a:pt x="318" y="42"/>
                    </a:lnTo>
                    <a:lnTo>
                      <a:pt x="306" y="36"/>
                    </a:lnTo>
                    <a:lnTo>
                      <a:pt x="300" y="24"/>
                    </a:lnTo>
                    <a:lnTo>
                      <a:pt x="288" y="24"/>
                    </a:lnTo>
                    <a:lnTo>
                      <a:pt x="288" y="30"/>
                    </a:lnTo>
                    <a:lnTo>
                      <a:pt x="270" y="30"/>
                    </a:lnTo>
                    <a:lnTo>
                      <a:pt x="264" y="36"/>
                    </a:lnTo>
                    <a:lnTo>
                      <a:pt x="264" y="54"/>
                    </a:lnTo>
                    <a:lnTo>
                      <a:pt x="252" y="54"/>
                    </a:lnTo>
                    <a:lnTo>
                      <a:pt x="240" y="42"/>
                    </a:lnTo>
                    <a:lnTo>
                      <a:pt x="228" y="36"/>
                    </a:lnTo>
                    <a:lnTo>
                      <a:pt x="222" y="30"/>
                    </a:lnTo>
                    <a:lnTo>
                      <a:pt x="216" y="30"/>
                    </a:lnTo>
                    <a:lnTo>
                      <a:pt x="216" y="48"/>
                    </a:lnTo>
                    <a:lnTo>
                      <a:pt x="210" y="60"/>
                    </a:lnTo>
                    <a:lnTo>
                      <a:pt x="210" y="72"/>
                    </a:lnTo>
                    <a:lnTo>
                      <a:pt x="204" y="72"/>
                    </a:lnTo>
                    <a:lnTo>
                      <a:pt x="192" y="60"/>
                    </a:lnTo>
                    <a:lnTo>
                      <a:pt x="186" y="60"/>
                    </a:lnTo>
                    <a:lnTo>
                      <a:pt x="162" y="84"/>
                    </a:lnTo>
                    <a:lnTo>
                      <a:pt x="162" y="90"/>
                    </a:lnTo>
                    <a:lnTo>
                      <a:pt x="156" y="84"/>
                    </a:lnTo>
                    <a:lnTo>
                      <a:pt x="144" y="60"/>
                    </a:lnTo>
                    <a:lnTo>
                      <a:pt x="162" y="42"/>
                    </a:lnTo>
                    <a:lnTo>
                      <a:pt x="162" y="36"/>
                    </a:lnTo>
                    <a:lnTo>
                      <a:pt x="156" y="30"/>
                    </a:lnTo>
                    <a:lnTo>
                      <a:pt x="108" y="6"/>
                    </a:lnTo>
                    <a:lnTo>
                      <a:pt x="96" y="6"/>
                    </a:lnTo>
                    <a:lnTo>
                      <a:pt x="96" y="36"/>
                    </a:lnTo>
                    <a:lnTo>
                      <a:pt x="90" y="36"/>
                    </a:lnTo>
                    <a:lnTo>
                      <a:pt x="84" y="30"/>
                    </a:lnTo>
                    <a:lnTo>
                      <a:pt x="78" y="30"/>
                    </a:lnTo>
                    <a:lnTo>
                      <a:pt x="66" y="24"/>
                    </a:lnTo>
                    <a:lnTo>
                      <a:pt x="54" y="24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48" y="54"/>
                    </a:lnTo>
                    <a:lnTo>
                      <a:pt x="30" y="54"/>
                    </a:lnTo>
                    <a:lnTo>
                      <a:pt x="18" y="60"/>
                    </a:lnTo>
                    <a:lnTo>
                      <a:pt x="12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8" y="78"/>
                    </a:lnTo>
                    <a:lnTo>
                      <a:pt x="30" y="78"/>
                    </a:lnTo>
                    <a:lnTo>
                      <a:pt x="54" y="66"/>
                    </a:lnTo>
                    <a:lnTo>
                      <a:pt x="66" y="66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126" y="72"/>
                    </a:lnTo>
                    <a:lnTo>
                      <a:pt x="90" y="90"/>
                    </a:lnTo>
                    <a:lnTo>
                      <a:pt x="102" y="90"/>
                    </a:lnTo>
                    <a:lnTo>
                      <a:pt x="108" y="96"/>
                    </a:lnTo>
                    <a:lnTo>
                      <a:pt x="114" y="96"/>
                    </a:lnTo>
                    <a:lnTo>
                      <a:pt x="120" y="102"/>
                    </a:lnTo>
                    <a:lnTo>
                      <a:pt x="114" y="102"/>
                    </a:lnTo>
                    <a:lnTo>
                      <a:pt x="108" y="108"/>
                    </a:lnTo>
                    <a:lnTo>
                      <a:pt x="6" y="108"/>
                    </a:lnTo>
                    <a:lnTo>
                      <a:pt x="0" y="114"/>
                    </a:lnTo>
                    <a:lnTo>
                      <a:pt x="12" y="120"/>
                    </a:lnTo>
                    <a:lnTo>
                      <a:pt x="60" y="120"/>
                    </a:lnTo>
                    <a:lnTo>
                      <a:pt x="84" y="132"/>
                    </a:lnTo>
                    <a:lnTo>
                      <a:pt x="90" y="138"/>
                    </a:lnTo>
                    <a:lnTo>
                      <a:pt x="126" y="132"/>
                    </a:lnTo>
                    <a:lnTo>
                      <a:pt x="108" y="150"/>
                    </a:lnTo>
                    <a:lnTo>
                      <a:pt x="120" y="156"/>
                    </a:lnTo>
                    <a:lnTo>
                      <a:pt x="114" y="162"/>
                    </a:lnTo>
                    <a:lnTo>
                      <a:pt x="114" y="168"/>
                    </a:lnTo>
                    <a:lnTo>
                      <a:pt x="108" y="174"/>
                    </a:lnTo>
                    <a:lnTo>
                      <a:pt x="90" y="174"/>
                    </a:lnTo>
                    <a:lnTo>
                      <a:pt x="78" y="180"/>
                    </a:lnTo>
                    <a:lnTo>
                      <a:pt x="54" y="180"/>
                    </a:lnTo>
                    <a:lnTo>
                      <a:pt x="54" y="186"/>
                    </a:lnTo>
                    <a:lnTo>
                      <a:pt x="66" y="192"/>
                    </a:lnTo>
                    <a:lnTo>
                      <a:pt x="120" y="192"/>
                    </a:lnTo>
                    <a:lnTo>
                      <a:pt x="132" y="186"/>
                    </a:lnTo>
                    <a:lnTo>
                      <a:pt x="138" y="180"/>
                    </a:lnTo>
                    <a:lnTo>
                      <a:pt x="168" y="198"/>
                    </a:lnTo>
                    <a:lnTo>
                      <a:pt x="180" y="186"/>
                    </a:lnTo>
                    <a:lnTo>
                      <a:pt x="180" y="198"/>
                    </a:lnTo>
                    <a:lnTo>
                      <a:pt x="228" y="222"/>
                    </a:lnTo>
                    <a:lnTo>
                      <a:pt x="252" y="22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9" name="Croat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595813" y="2573338"/>
                <a:ext cx="147638" cy="111125"/>
              </a:xfrm>
              <a:custGeom>
                <a:avLst/>
                <a:gdLst>
                  <a:gd name="T0" fmla="*/ 2147483647 w 366"/>
                  <a:gd name="T1" fmla="*/ 2147483647 h 276"/>
                  <a:gd name="T2" fmla="*/ 2147483647 w 366"/>
                  <a:gd name="T3" fmla="*/ 2147483647 h 276"/>
                  <a:gd name="T4" fmla="*/ 2147483647 w 366"/>
                  <a:gd name="T5" fmla="*/ 2147483647 h 276"/>
                  <a:gd name="T6" fmla="*/ 2147483647 w 366"/>
                  <a:gd name="T7" fmla="*/ 2147483647 h 276"/>
                  <a:gd name="T8" fmla="*/ 2147483647 w 366"/>
                  <a:gd name="T9" fmla="*/ 2147483647 h 276"/>
                  <a:gd name="T10" fmla="*/ 2147483647 w 366"/>
                  <a:gd name="T11" fmla="*/ 2147483647 h 276"/>
                  <a:gd name="T12" fmla="*/ 2147483647 w 366"/>
                  <a:gd name="T13" fmla="*/ 2147483647 h 276"/>
                  <a:gd name="T14" fmla="*/ 2147483647 w 366"/>
                  <a:gd name="T15" fmla="*/ 2147483647 h 276"/>
                  <a:gd name="T16" fmla="*/ 2147483647 w 366"/>
                  <a:gd name="T17" fmla="*/ 2147483647 h 276"/>
                  <a:gd name="T18" fmla="*/ 2147483647 w 366"/>
                  <a:gd name="T19" fmla="*/ 2147483647 h 276"/>
                  <a:gd name="T20" fmla="*/ 2147483647 w 366"/>
                  <a:gd name="T21" fmla="*/ 2147483647 h 276"/>
                  <a:gd name="T22" fmla="*/ 2147483647 w 366"/>
                  <a:gd name="T23" fmla="*/ 0 h 276"/>
                  <a:gd name="T24" fmla="*/ 2147483647 w 366"/>
                  <a:gd name="T25" fmla="*/ 2147483647 h 276"/>
                  <a:gd name="T26" fmla="*/ 2147483647 w 366"/>
                  <a:gd name="T27" fmla="*/ 2147483647 h 276"/>
                  <a:gd name="T28" fmla="*/ 2147483647 w 366"/>
                  <a:gd name="T29" fmla="*/ 2147483647 h 276"/>
                  <a:gd name="T30" fmla="*/ 2147483647 w 366"/>
                  <a:gd name="T31" fmla="*/ 2147483647 h 276"/>
                  <a:gd name="T32" fmla="*/ 2147483647 w 366"/>
                  <a:gd name="T33" fmla="*/ 2147483647 h 276"/>
                  <a:gd name="T34" fmla="*/ 2147483647 w 366"/>
                  <a:gd name="T35" fmla="*/ 2147483647 h 276"/>
                  <a:gd name="T36" fmla="*/ 2147483647 w 366"/>
                  <a:gd name="T37" fmla="*/ 2147483647 h 276"/>
                  <a:gd name="T38" fmla="*/ 2147483647 w 366"/>
                  <a:gd name="T39" fmla="*/ 2147483647 h 276"/>
                  <a:gd name="T40" fmla="*/ 0 w 366"/>
                  <a:gd name="T41" fmla="*/ 2147483647 h 276"/>
                  <a:gd name="T42" fmla="*/ 2147483647 w 366"/>
                  <a:gd name="T43" fmla="*/ 2147483647 h 276"/>
                  <a:gd name="T44" fmla="*/ 2147483647 w 366"/>
                  <a:gd name="T45" fmla="*/ 2147483647 h 276"/>
                  <a:gd name="T46" fmla="*/ 2147483647 w 366"/>
                  <a:gd name="T47" fmla="*/ 2147483647 h 276"/>
                  <a:gd name="T48" fmla="*/ 2147483647 w 366"/>
                  <a:gd name="T49" fmla="*/ 2147483647 h 276"/>
                  <a:gd name="T50" fmla="*/ 2147483647 w 366"/>
                  <a:gd name="T51" fmla="*/ 2147483647 h 276"/>
                  <a:gd name="T52" fmla="*/ 2147483647 w 366"/>
                  <a:gd name="T53" fmla="*/ 2147483647 h 276"/>
                  <a:gd name="T54" fmla="*/ 2147483647 w 366"/>
                  <a:gd name="T55" fmla="*/ 2147483647 h 276"/>
                  <a:gd name="T56" fmla="*/ 2147483647 w 366"/>
                  <a:gd name="T57" fmla="*/ 2147483647 h 276"/>
                  <a:gd name="T58" fmla="*/ 2147483647 w 366"/>
                  <a:gd name="T59" fmla="*/ 2147483647 h 276"/>
                  <a:gd name="T60" fmla="*/ 2147483647 w 366"/>
                  <a:gd name="T61" fmla="*/ 2147483647 h 276"/>
                  <a:gd name="T62" fmla="*/ 2147483647 w 366"/>
                  <a:gd name="T63" fmla="*/ 2147483647 h 276"/>
                  <a:gd name="T64" fmla="*/ 2147483647 w 366"/>
                  <a:gd name="T65" fmla="*/ 2147483647 h 276"/>
                  <a:gd name="T66" fmla="*/ 2147483647 w 366"/>
                  <a:gd name="T67" fmla="*/ 2147483647 h 276"/>
                  <a:gd name="T68" fmla="*/ 2147483647 w 366"/>
                  <a:gd name="T69" fmla="*/ 2147483647 h 276"/>
                  <a:gd name="T70" fmla="*/ 2147483647 w 366"/>
                  <a:gd name="T71" fmla="*/ 2147483647 h 276"/>
                  <a:gd name="T72" fmla="*/ 2147483647 w 366"/>
                  <a:gd name="T73" fmla="*/ 2147483647 h 276"/>
                  <a:gd name="T74" fmla="*/ 2147483647 w 366"/>
                  <a:gd name="T75" fmla="*/ 2147483647 h 276"/>
                  <a:gd name="T76" fmla="*/ 2147483647 w 366"/>
                  <a:gd name="T77" fmla="*/ 2147483647 h 276"/>
                  <a:gd name="T78" fmla="*/ 2147483647 w 366"/>
                  <a:gd name="T79" fmla="*/ 2147483647 h 276"/>
                  <a:gd name="T80" fmla="*/ 2147483647 w 366"/>
                  <a:gd name="T81" fmla="*/ 2147483647 h 276"/>
                  <a:gd name="T82" fmla="*/ 2147483647 w 366"/>
                  <a:gd name="T83" fmla="*/ 2147483647 h 276"/>
                  <a:gd name="T84" fmla="*/ 2147483647 w 366"/>
                  <a:gd name="T85" fmla="*/ 2147483647 h 276"/>
                  <a:gd name="T86" fmla="*/ 2147483647 w 366"/>
                  <a:gd name="T87" fmla="*/ 2147483647 h 276"/>
                  <a:gd name="T88" fmla="*/ 2147483647 w 366"/>
                  <a:gd name="T89" fmla="*/ 2147483647 h 276"/>
                  <a:gd name="T90" fmla="*/ 2147483647 w 366"/>
                  <a:gd name="T91" fmla="*/ 2147483647 h 27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66"/>
                  <a:gd name="T139" fmla="*/ 0 h 276"/>
                  <a:gd name="T140" fmla="*/ 366 w 366"/>
                  <a:gd name="T141" fmla="*/ 276 h 27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66" h="276">
                    <a:moveTo>
                      <a:pt x="342" y="126"/>
                    </a:moveTo>
                    <a:lnTo>
                      <a:pt x="342" y="114"/>
                    </a:lnTo>
                    <a:lnTo>
                      <a:pt x="348" y="114"/>
                    </a:lnTo>
                    <a:lnTo>
                      <a:pt x="354" y="108"/>
                    </a:lnTo>
                    <a:lnTo>
                      <a:pt x="360" y="108"/>
                    </a:lnTo>
                    <a:lnTo>
                      <a:pt x="366" y="102"/>
                    </a:lnTo>
                    <a:lnTo>
                      <a:pt x="360" y="102"/>
                    </a:lnTo>
                    <a:lnTo>
                      <a:pt x="348" y="96"/>
                    </a:lnTo>
                    <a:lnTo>
                      <a:pt x="336" y="96"/>
                    </a:lnTo>
                    <a:lnTo>
                      <a:pt x="342" y="78"/>
                    </a:lnTo>
                    <a:lnTo>
                      <a:pt x="336" y="78"/>
                    </a:lnTo>
                    <a:lnTo>
                      <a:pt x="330" y="48"/>
                    </a:lnTo>
                    <a:lnTo>
                      <a:pt x="324" y="48"/>
                    </a:lnTo>
                    <a:lnTo>
                      <a:pt x="312" y="54"/>
                    </a:lnTo>
                    <a:lnTo>
                      <a:pt x="270" y="60"/>
                    </a:lnTo>
                    <a:lnTo>
                      <a:pt x="264" y="48"/>
                    </a:lnTo>
                    <a:lnTo>
                      <a:pt x="246" y="48"/>
                    </a:lnTo>
                    <a:lnTo>
                      <a:pt x="234" y="42"/>
                    </a:lnTo>
                    <a:lnTo>
                      <a:pt x="228" y="36"/>
                    </a:lnTo>
                    <a:lnTo>
                      <a:pt x="216" y="30"/>
                    </a:lnTo>
                    <a:lnTo>
                      <a:pt x="204" y="18"/>
                    </a:lnTo>
                    <a:lnTo>
                      <a:pt x="204" y="12"/>
                    </a:lnTo>
                    <a:lnTo>
                      <a:pt x="198" y="6"/>
                    </a:lnTo>
                    <a:lnTo>
                      <a:pt x="186" y="0"/>
                    </a:lnTo>
                    <a:lnTo>
                      <a:pt x="162" y="0"/>
                    </a:lnTo>
                    <a:lnTo>
                      <a:pt x="162" y="12"/>
                    </a:lnTo>
                    <a:lnTo>
                      <a:pt x="150" y="18"/>
                    </a:lnTo>
                    <a:lnTo>
                      <a:pt x="120" y="18"/>
                    </a:lnTo>
                    <a:lnTo>
                      <a:pt x="120" y="30"/>
                    </a:lnTo>
                    <a:lnTo>
                      <a:pt x="126" y="36"/>
                    </a:lnTo>
                    <a:lnTo>
                      <a:pt x="126" y="42"/>
                    </a:lnTo>
                    <a:lnTo>
                      <a:pt x="114" y="54"/>
                    </a:lnTo>
                    <a:lnTo>
                      <a:pt x="102" y="60"/>
                    </a:lnTo>
                    <a:lnTo>
                      <a:pt x="102" y="78"/>
                    </a:lnTo>
                    <a:lnTo>
                      <a:pt x="60" y="78"/>
                    </a:lnTo>
                    <a:lnTo>
                      <a:pt x="54" y="72"/>
                    </a:lnTo>
                    <a:lnTo>
                      <a:pt x="54" y="66"/>
                    </a:lnTo>
                    <a:lnTo>
                      <a:pt x="48" y="78"/>
                    </a:lnTo>
                    <a:lnTo>
                      <a:pt x="30" y="78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0" y="84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12" y="120"/>
                    </a:lnTo>
                    <a:lnTo>
                      <a:pt x="24" y="114"/>
                    </a:lnTo>
                    <a:lnTo>
                      <a:pt x="30" y="10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32"/>
                    </a:lnTo>
                    <a:lnTo>
                      <a:pt x="78" y="126"/>
                    </a:lnTo>
                    <a:lnTo>
                      <a:pt x="78" y="132"/>
                    </a:lnTo>
                    <a:lnTo>
                      <a:pt x="72" y="144"/>
                    </a:lnTo>
                    <a:lnTo>
                      <a:pt x="72" y="150"/>
                    </a:lnTo>
                    <a:lnTo>
                      <a:pt x="84" y="162"/>
                    </a:lnTo>
                    <a:lnTo>
                      <a:pt x="96" y="168"/>
                    </a:lnTo>
                    <a:lnTo>
                      <a:pt x="96" y="180"/>
                    </a:lnTo>
                    <a:lnTo>
                      <a:pt x="144" y="216"/>
                    </a:lnTo>
                    <a:lnTo>
                      <a:pt x="144" y="240"/>
                    </a:lnTo>
                    <a:lnTo>
                      <a:pt x="198" y="240"/>
                    </a:lnTo>
                    <a:lnTo>
                      <a:pt x="210" y="246"/>
                    </a:lnTo>
                    <a:lnTo>
                      <a:pt x="216" y="252"/>
                    </a:lnTo>
                    <a:lnTo>
                      <a:pt x="216" y="276"/>
                    </a:lnTo>
                    <a:lnTo>
                      <a:pt x="246" y="276"/>
                    </a:lnTo>
                    <a:lnTo>
                      <a:pt x="252" y="270"/>
                    </a:lnTo>
                    <a:lnTo>
                      <a:pt x="252" y="264"/>
                    </a:lnTo>
                    <a:lnTo>
                      <a:pt x="246" y="252"/>
                    </a:lnTo>
                    <a:lnTo>
                      <a:pt x="234" y="246"/>
                    </a:lnTo>
                    <a:lnTo>
                      <a:pt x="216" y="234"/>
                    </a:lnTo>
                    <a:lnTo>
                      <a:pt x="204" y="228"/>
                    </a:lnTo>
                    <a:lnTo>
                      <a:pt x="192" y="216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62" y="162"/>
                    </a:lnTo>
                    <a:lnTo>
                      <a:pt x="156" y="156"/>
                    </a:lnTo>
                    <a:lnTo>
                      <a:pt x="150" y="156"/>
                    </a:lnTo>
                    <a:lnTo>
                      <a:pt x="150" y="144"/>
                    </a:lnTo>
                    <a:lnTo>
                      <a:pt x="132" y="138"/>
                    </a:lnTo>
                    <a:lnTo>
                      <a:pt x="120" y="126"/>
                    </a:lnTo>
                    <a:lnTo>
                      <a:pt x="138" y="120"/>
                    </a:lnTo>
                    <a:lnTo>
                      <a:pt x="138" y="96"/>
                    </a:lnTo>
                    <a:lnTo>
                      <a:pt x="144" y="96"/>
                    </a:lnTo>
                    <a:lnTo>
                      <a:pt x="150" y="102"/>
                    </a:lnTo>
                    <a:lnTo>
                      <a:pt x="162" y="108"/>
                    </a:lnTo>
                    <a:lnTo>
                      <a:pt x="186" y="102"/>
                    </a:lnTo>
                    <a:lnTo>
                      <a:pt x="210" y="102"/>
                    </a:lnTo>
                    <a:lnTo>
                      <a:pt x="228" y="108"/>
                    </a:lnTo>
                    <a:lnTo>
                      <a:pt x="240" y="102"/>
                    </a:lnTo>
                    <a:lnTo>
                      <a:pt x="252" y="102"/>
                    </a:lnTo>
                    <a:lnTo>
                      <a:pt x="258" y="108"/>
                    </a:lnTo>
                    <a:lnTo>
                      <a:pt x="312" y="108"/>
                    </a:lnTo>
                    <a:lnTo>
                      <a:pt x="324" y="126"/>
                    </a:lnTo>
                    <a:lnTo>
                      <a:pt x="342" y="12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0" name="Bosnia and Herzegovin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45025" y="2611438"/>
                <a:ext cx="106363" cy="95250"/>
              </a:xfrm>
              <a:custGeom>
                <a:avLst/>
                <a:gdLst>
                  <a:gd name="T0" fmla="*/ 2147483647 w 264"/>
                  <a:gd name="T1" fmla="*/ 2147483647 h 234"/>
                  <a:gd name="T2" fmla="*/ 2147483647 w 264"/>
                  <a:gd name="T3" fmla="*/ 2147483647 h 234"/>
                  <a:gd name="T4" fmla="*/ 2147483647 w 264"/>
                  <a:gd name="T5" fmla="*/ 2147483647 h 234"/>
                  <a:gd name="T6" fmla="*/ 2147483647 w 264"/>
                  <a:gd name="T7" fmla="*/ 2147483647 h 234"/>
                  <a:gd name="T8" fmla="*/ 2147483647 w 264"/>
                  <a:gd name="T9" fmla="*/ 2147483647 h 234"/>
                  <a:gd name="T10" fmla="*/ 2147483647 w 264"/>
                  <a:gd name="T11" fmla="*/ 2147483647 h 234"/>
                  <a:gd name="T12" fmla="*/ 2147483647 w 264"/>
                  <a:gd name="T13" fmla="*/ 2147483647 h 234"/>
                  <a:gd name="T14" fmla="*/ 2147483647 w 264"/>
                  <a:gd name="T15" fmla="*/ 2147483647 h 234"/>
                  <a:gd name="T16" fmla="*/ 2147483647 w 264"/>
                  <a:gd name="T17" fmla="*/ 2147483647 h 234"/>
                  <a:gd name="T18" fmla="*/ 2147483647 w 264"/>
                  <a:gd name="T19" fmla="*/ 2147483647 h 234"/>
                  <a:gd name="T20" fmla="*/ 2147483647 w 264"/>
                  <a:gd name="T21" fmla="*/ 2147483647 h 234"/>
                  <a:gd name="T22" fmla="*/ 2147483647 w 264"/>
                  <a:gd name="T23" fmla="*/ 2147483647 h 234"/>
                  <a:gd name="T24" fmla="*/ 2147483647 w 264"/>
                  <a:gd name="T25" fmla="*/ 2147483647 h 234"/>
                  <a:gd name="T26" fmla="*/ 2147483647 w 264"/>
                  <a:gd name="T27" fmla="*/ 2147483647 h 234"/>
                  <a:gd name="T28" fmla="*/ 2147483647 w 264"/>
                  <a:gd name="T29" fmla="*/ 2147483647 h 234"/>
                  <a:gd name="T30" fmla="*/ 2147483647 w 264"/>
                  <a:gd name="T31" fmla="*/ 2147483647 h 234"/>
                  <a:gd name="T32" fmla="*/ 2147483647 w 264"/>
                  <a:gd name="T33" fmla="*/ 2147483647 h 234"/>
                  <a:gd name="T34" fmla="*/ 2147483647 w 264"/>
                  <a:gd name="T35" fmla="*/ 2147483647 h 234"/>
                  <a:gd name="T36" fmla="*/ 2147483647 w 264"/>
                  <a:gd name="T37" fmla="*/ 2147483647 h 234"/>
                  <a:gd name="T38" fmla="*/ 2147483647 w 264"/>
                  <a:gd name="T39" fmla="*/ 0 h 234"/>
                  <a:gd name="T40" fmla="*/ 2147483647 w 264"/>
                  <a:gd name="T41" fmla="*/ 0 h 234"/>
                  <a:gd name="T42" fmla="*/ 2147483647 w 264"/>
                  <a:gd name="T43" fmla="*/ 2147483647 h 234"/>
                  <a:gd name="T44" fmla="*/ 0 w 264"/>
                  <a:gd name="T45" fmla="*/ 2147483647 h 234"/>
                  <a:gd name="T46" fmla="*/ 2147483647 w 264"/>
                  <a:gd name="T47" fmla="*/ 2147483647 h 234"/>
                  <a:gd name="T48" fmla="*/ 2147483647 w 264"/>
                  <a:gd name="T49" fmla="*/ 2147483647 h 234"/>
                  <a:gd name="T50" fmla="*/ 2147483647 w 264"/>
                  <a:gd name="T51" fmla="*/ 2147483647 h 234"/>
                  <a:gd name="T52" fmla="*/ 2147483647 w 264"/>
                  <a:gd name="T53" fmla="*/ 2147483647 h 234"/>
                  <a:gd name="T54" fmla="*/ 2147483647 w 264"/>
                  <a:gd name="T55" fmla="*/ 2147483647 h 234"/>
                  <a:gd name="T56" fmla="*/ 2147483647 w 264"/>
                  <a:gd name="T57" fmla="*/ 2147483647 h 234"/>
                  <a:gd name="T58" fmla="*/ 2147483647 w 264"/>
                  <a:gd name="T59" fmla="*/ 2147483647 h 234"/>
                  <a:gd name="T60" fmla="*/ 2147483647 w 264"/>
                  <a:gd name="T61" fmla="*/ 2147483647 h 234"/>
                  <a:gd name="T62" fmla="*/ 2147483647 w 264"/>
                  <a:gd name="T63" fmla="*/ 2147483647 h 234"/>
                  <a:gd name="T64" fmla="*/ 2147483647 w 264"/>
                  <a:gd name="T65" fmla="*/ 2147483647 h 234"/>
                  <a:gd name="T66" fmla="*/ 2147483647 w 264"/>
                  <a:gd name="T67" fmla="*/ 2147483647 h 234"/>
                  <a:gd name="T68" fmla="*/ 2147483647 w 264"/>
                  <a:gd name="T69" fmla="*/ 2147483647 h 234"/>
                  <a:gd name="T70" fmla="*/ 2147483647 w 264"/>
                  <a:gd name="T71" fmla="*/ 2147483647 h 234"/>
                  <a:gd name="T72" fmla="*/ 2147483647 w 264"/>
                  <a:gd name="T73" fmla="*/ 2147483647 h 234"/>
                  <a:gd name="T74" fmla="*/ 2147483647 w 264"/>
                  <a:gd name="T75" fmla="*/ 2147483647 h 234"/>
                  <a:gd name="T76" fmla="*/ 2147483647 w 264"/>
                  <a:gd name="T77" fmla="*/ 2147483647 h 234"/>
                  <a:gd name="T78" fmla="*/ 2147483647 w 264"/>
                  <a:gd name="T79" fmla="*/ 2147483647 h 234"/>
                  <a:gd name="T80" fmla="*/ 2147483647 w 264"/>
                  <a:gd name="T81" fmla="*/ 2147483647 h 234"/>
                  <a:gd name="T82" fmla="*/ 2147483647 w 264"/>
                  <a:gd name="T83" fmla="*/ 2147483647 h 234"/>
                  <a:gd name="T84" fmla="*/ 2147483647 w 264"/>
                  <a:gd name="T85" fmla="*/ 2147483647 h 234"/>
                  <a:gd name="T86" fmla="*/ 2147483647 w 264"/>
                  <a:gd name="T87" fmla="*/ 2147483647 h 234"/>
                  <a:gd name="T88" fmla="*/ 2147483647 w 264"/>
                  <a:gd name="T89" fmla="*/ 2147483647 h 234"/>
                  <a:gd name="T90" fmla="*/ 2147483647 w 264"/>
                  <a:gd name="T91" fmla="*/ 2147483647 h 234"/>
                  <a:gd name="T92" fmla="*/ 2147483647 w 264"/>
                  <a:gd name="T93" fmla="*/ 2147483647 h 234"/>
                  <a:gd name="T94" fmla="*/ 2147483647 w 264"/>
                  <a:gd name="T95" fmla="*/ 2147483647 h 234"/>
                  <a:gd name="T96" fmla="*/ 2147483647 w 264"/>
                  <a:gd name="T97" fmla="*/ 2147483647 h 234"/>
                  <a:gd name="T98" fmla="*/ 2147483647 w 264"/>
                  <a:gd name="T99" fmla="*/ 2147483647 h 234"/>
                  <a:gd name="T100" fmla="*/ 2147483647 w 264"/>
                  <a:gd name="T101" fmla="*/ 2147483647 h 234"/>
                  <a:gd name="T102" fmla="*/ 2147483647 w 264"/>
                  <a:gd name="T103" fmla="*/ 2147483647 h 234"/>
                  <a:gd name="T104" fmla="*/ 2147483647 w 264"/>
                  <a:gd name="T105" fmla="*/ 2147483647 h 234"/>
                  <a:gd name="T106" fmla="*/ 2147483647 w 264"/>
                  <a:gd name="T107" fmla="*/ 2147483647 h 234"/>
                  <a:gd name="T108" fmla="*/ 2147483647 w 264"/>
                  <a:gd name="T109" fmla="*/ 2147483647 h 234"/>
                  <a:gd name="T110" fmla="*/ 2147483647 w 264"/>
                  <a:gd name="T111" fmla="*/ 2147483647 h 234"/>
                  <a:gd name="T112" fmla="*/ 2147483647 w 264"/>
                  <a:gd name="T113" fmla="*/ 2147483647 h 234"/>
                  <a:gd name="T114" fmla="*/ 2147483647 w 264"/>
                  <a:gd name="T115" fmla="*/ 2147483647 h 234"/>
                  <a:gd name="T116" fmla="*/ 2147483647 w 264"/>
                  <a:gd name="T117" fmla="*/ 2147483647 h 234"/>
                  <a:gd name="T118" fmla="*/ 2147483647 w 264"/>
                  <a:gd name="T119" fmla="*/ 2147483647 h 234"/>
                  <a:gd name="T120" fmla="*/ 2147483647 w 264"/>
                  <a:gd name="T121" fmla="*/ 2147483647 h 234"/>
                  <a:gd name="T122" fmla="*/ 2147483647 w 264"/>
                  <a:gd name="T123" fmla="*/ 2147483647 h 234"/>
                  <a:gd name="T124" fmla="*/ 2147483647 w 264"/>
                  <a:gd name="T125" fmla="*/ 2147483647 h 23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64"/>
                  <a:gd name="T190" fmla="*/ 0 h 234"/>
                  <a:gd name="T191" fmla="*/ 264 w 264"/>
                  <a:gd name="T192" fmla="*/ 234 h 23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64" h="234">
                    <a:moveTo>
                      <a:pt x="246" y="78"/>
                    </a:moveTo>
                    <a:lnTo>
                      <a:pt x="228" y="78"/>
                    </a:lnTo>
                    <a:lnTo>
                      <a:pt x="228" y="60"/>
                    </a:lnTo>
                    <a:lnTo>
                      <a:pt x="246" y="42"/>
                    </a:lnTo>
                    <a:lnTo>
                      <a:pt x="246" y="30"/>
                    </a:lnTo>
                    <a:lnTo>
                      <a:pt x="234" y="30"/>
                    </a:lnTo>
                    <a:lnTo>
                      <a:pt x="222" y="36"/>
                    </a:lnTo>
                    <a:lnTo>
                      <a:pt x="216" y="36"/>
                    </a:lnTo>
                    <a:lnTo>
                      <a:pt x="216" y="30"/>
                    </a:lnTo>
                    <a:lnTo>
                      <a:pt x="204" y="30"/>
                    </a:lnTo>
                    <a:lnTo>
                      <a:pt x="192" y="12"/>
                    </a:lnTo>
                    <a:lnTo>
                      <a:pt x="138" y="12"/>
                    </a:lnTo>
                    <a:lnTo>
                      <a:pt x="132" y="6"/>
                    </a:lnTo>
                    <a:lnTo>
                      <a:pt x="120" y="6"/>
                    </a:lnTo>
                    <a:lnTo>
                      <a:pt x="108" y="12"/>
                    </a:lnTo>
                    <a:lnTo>
                      <a:pt x="90" y="6"/>
                    </a:lnTo>
                    <a:lnTo>
                      <a:pt x="66" y="6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6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60" y="90"/>
                    </a:lnTo>
                    <a:lnTo>
                      <a:pt x="72" y="120"/>
                    </a:lnTo>
                    <a:lnTo>
                      <a:pt x="84" y="132"/>
                    </a:lnTo>
                    <a:lnTo>
                      <a:pt x="96" y="138"/>
                    </a:lnTo>
                    <a:lnTo>
                      <a:pt x="114" y="150"/>
                    </a:lnTo>
                    <a:lnTo>
                      <a:pt x="126" y="156"/>
                    </a:lnTo>
                    <a:lnTo>
                      <a:pt x="132" y="168"/>
                    </a:lnTo>
                    <a:lnTo>
                      <a:pt x="132" y="174"/>
                    </a:lnTo>
                    <a:lnTo>
                      <a:pt x="126" y="180"/>
                    </a:lnTo>
                    <a:lnTo>
                      <a:pt x="138" y="180"/>
                    </a:lnTo>
                    <a:lnTo>
                      <a:pt x="156" y="198"/>
                    </a:lnTo>
                    <a:lnTo>
                      <a:pt x="162" y="210"/>
                    </a:lnTo>
                    <a:lnTo>
                      <a:pt x="174" y="216"/>
                    </a:lnTo>
                    <a:lnTo>
                      <a:pt x="192" y="234"/>
                    </a:lnTo>
                    <a:lnTo>
                      <a:pt x="210" y="204"/>
                    </a:lnTo>
                    <a:lnTo>
                      <a:pt x="198" y="198"/>
                    </a:lnTo>
                    <a:lnTo>
                      <a:pt x="192" y="198"/>
                    </a:lnTo>
                    <a:lnTo>
                      <a:pt x="186" y="192"/>
                    </a:lnTo>
                    <a:lnTo>
                      <a:pt x="186" y="186"/>
                    </a:lnTo>
                    <a:lnTo>
                      <a:pt x="192" y="180"/>
                    </a:lnTo>
                    <a:lnTo>
                      <a:pt x="198" y="180"/>
                    </a:lnTo>
                    <a:lnTo>
                      <a:pt x="204" y="168"/>
                    </a:lnTo>
                    <a:lnTo>
                      <a:pt x="204" y="162"/>
                    </a:lnTo>
                    <a:lnTo>
                      <a:pt x="210" y="156"/>
                    </a:lnTo>
                    <a:lnTo>
                      <a:pt x="228" y="156"/>
                    </a:lnTo>
                    <a:lnTo>
                      <a:pt x="228" y="132"/>
                    </a:lnTo>
                    <a:lnTo>
                      <a:pt x="258" y="132"/>
                    </a:lnTo>
                    <a:lnTo>
                      <a:pt x="258" y="126"/>
                    </a:lnTo>
                    <a:lnTo>
                      <a:pt x="252" y="114"/>
                    </a:lnTo>
                    <a:lnTo>
                      <a:pt x="240" y="102"/>
                    </a:lnTo>
                    <a:lnTo>
                      <a:pt x="264" y="96"/>
                    </a:lnTo>
                    <a:lnTo>
                      <a:pt x="258" y="84"/>
                    </a:lnTo>
                    <a:lnTo>
                      <a:pt x="252" y="78"/>
                    </a:lnTo>
                    <a:lnTo>
                      <a:pt x="246" y="7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31" name="Alba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35513" y="2697163"/>
                <a:ext cx="58738" cy="98425"/>
              </a:xfrm>
              <a:custGeom>
                <a:avLst/>
                <a:gdLst>
                  <a:gd name="T0" fmla="*/ 2147483647 w 144"/>
                  <a:gd name="T1" fmla="*/ 2147483647 h 246"/>
                  <a:gd name="T2" fmla="*/ 2147483647 w 144"/>
                  <a:gd name="T3" fmla="*/ 2147483647 h 246"/>
                  <a:gd name="T4" fmla="*/ 2147483647 w 144"/>
                  <a:gd name="T5" fmla="*/ 2147483647 h 246"/>
                  <a:gd name="T6" fmla="*/ 2147483647 w 144"/>
                  <a:gd name="T7" fmla="*/ 2147483647 h 246"/>
                  <a:gd name="T8" fmla="*/ 2147483647 w 144"/>
                  <a:gd name="T9" fmla="*/ 2147483647 h 246"/>
                  <a:gd name="T10" fmla="*/ 2147483647 w 144"/>
                  <a:gd name="T11" fmla="*/ 2147483647 h 246"/>
                  <a:gd name="T12" fmla="*/ 2147483647 w 144"/>
                  <a:gd name="T13" fmla="*/ 2147483647 h 246"/>
                  <a:gd name="T14" fmla="*/ 2147483647 w 144"/>
                  <a:gd name="T15" fmla="*/ 2147483647 h 246"/>
                  <a:gd name="T16" fmla="*/ 2147483647 w 144"/>
                  <a:gd name="T17" fmla="*/ 2147483647 h 246"/>
                  <a:gd name="T18" fmla="*/ 2147483647 w 144"/>
                  <a:gd name="T19" fmla="*/ 2147483647 h 246"/>
                  <a:gd name="T20" fmla="*/ 2147483647 w 144"/>
                  <a:gd name="T21" fmla="*/ 2147483647 h 246"/>
                  <a:gd name="T22" fmla="*/ 2147483647 w 144"/>
                  <a:gd name="T23" fmla="*/ 2147483647 h 246"/>
                  <a:gd name="T24" fmla="*/ 2147483647 w 144"/>
                  <a:gd name="T25" fmla="*/ 2147483647 h 246"/>
                  <a:gd name="T26" fmla="*/ 2147483647 w 144"/>
                  <a:gd name="T27" fmla="*/ 2147483647 h 246"/>
                  <a:gd name="T28" fmla="*/ 2147483647 w 144"/>
                  <a:gd name="T29" fmla="*/ 2147483647 h 246"/>
                  <a:gd name="T30" fmla="*/ 2147483647 w 144"/>
                  <a:gd name="T31" fmla="*/ 2147483647 h 246"/>
                  <a:gd name="T32" fmla="*/ 2147483647 w 144"/>
                  <a:gd name="T33" fmla="*/ 2147483647 h 246"/>
                  <a:gd name="T34" fmla="*/ 2147483647 w 144"/>
                  <a:gd name="T35" fmla="*/ 2147483647 h 246"/>
                  <a:gd name="T36" fmla="*/ 2147483647 w 144"/>
                  <a:gd name="T37" fmla="*/ 2147483647 h 246"/>
                  <a:gd name="T38" fmla="*/ 2147483647 w 144"/>
                  <a:gd name="T39" fmla="*/ 0 h 246"/>
                  <a:gd name="T40" fmla="*/ 2147483647 w 144"/>
                  <a:gd name="T41" fmla="*/ 2147483647 h 246"/>
                  <a:gd name="T42" fmla="*/ 2147483647 w 144"/>
                  <a:gd name="T43" fmla="*/ 2147483647 h 246"/>
                  <a:gd name="T44" fmla="*/ 0 w 144"/>
                  <a:gd name="T45" fmla="*/ 2147483647 h 246"/>
                  <a:gd name="T46" fmla="*/ 2147483647 w 144"/>
                  <a:gd name="T47" fmla="*/ 2147483647 h 246"/>
                  <a:gd name="T48" fmla="*/ 2147483647 w 144"/>
                  <a:gd name="T49" fmla="*/ 2147483647 h 246"/>
                  <a:gd name="T50" fmla="*/ 2147483647 w 144"/>
                  <a:gd name="T51" fmla="*/ 2147483647 h 246"/>
                  <a:gd name="T52" fmla="*/ 2147483647 w 144"/>
                  <a:gd name="T53" fmla="*/ 2147483647 h 246"/>
                  <a:gd name="T54" fmla="*/ 2147483647 w 144"/>
                  <a:gd name="T55" fmla="*/ 2147483647 h 246"/>
                  <a:gd name="T56" fmla="*/ 2147483647 w 144"/>
                  <a:gd name="T57" fmla="*/ 2147483647 h 246"/>
                  <a:gd name="T58" fmla="*/ 2147483647 w 144"/>
                  <a:gd name="T59" fmla="*/ 2147483647 h 246"/>
                  <a:gd name="T60" fmla="*/ 2147483647 w 144"/>
                  <a:gd name="T61" fmla="*/ 2147483647 h 246"/>
                  <a:gd name="T62" fmla="*/ 2147483647 w 144"/>
                  <a:gd name="T63" fmla="*/ 2147483647 h 246"/>
                  <a:gd name="T64" fmla="*/ 2147483647 w 144"/>
                  <a:gd name="T65" fmla="*/ 2147483647 h 246"/>
                  <a:gd name="T66" fmla="*/ 2147483647 w 144"/>
                  <a:gd name="T67" fmla="*/ 2147483647 h 246"/>
                  <a:gd name="T68" fmla="*/ 2147483647 w 144"/>
                  <a:gd name="T69" fmla="*/ 2147483647 h 246"/>
                  <a:gd name="T70" fmla="*/ 2147483647 w 144"/>
                  <a:gd name="T71" fmla="*/ 2147483647 h 246"/>
                  <a:gd name="T72" fmla="*/ 2147483647 w 144"/>
                  <a:gd name="T73" fmla="*/ 2147483647 h 246"/>
                  <a:gd name="T74" fmla="*/ 2147483647 w 144"/>
                  <a:gd name="T75" fmla="*/ 2147483647 h 246"/>
                  <a:gd name="T76" fmla="*/ 2147483647 w 144"/>
                  <a:gd name="T77" fmla="*/ 2147483647 h 246"/>
                  <a:gd name="T78" fmla="*/ 2147483647 w 144"/>
                  <a:gd name="T79" fmla="*/ 2147483647 h 246"/>
                  <a:gd name="T80" fmla="*/ 2147483647 w 144"/>
                  <a:gd name="T81" fmla="*/ 2147483647 h 246"/>
                  <a:gd name="T82" fmla="*/ 2147483647 w 144"/>
                  <a:gd name="T83" fmla="*/ 2147483647 h 246"/>
                  <a:gd name="T84" fmla="*/ 2147483647 w 144"/>
                  <a:gd name="T85" fmla="*/ 2147483647 h 246"/>
                  <a:gd name="T86" fmla="*/ 2147483647 w 144"/>
                  <a:gd name="T87" fmla="*/ 2147483647 h 246"/>
                  <a:gd name="T88" fmla="*/ 2147483647 w 144"/>
                  <a:gd name="T89" fmla="*/ 2147483647 h 24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4"/>
                  <a:gd name="T136" fmla="*/ 0 h 246"/>
                  <a:gd name="T137" fmla="*/ 144 w 144"/>
                  <a:gd name="T138" fmla="*/ 246 h 24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4" h="246">
                    <a:moveTo>
                      <a:pt x="96" y="210"/>
                    </a:moveTo>
                    <a:lnTo>
                      <a:pt x="96" y="204"/>
                    </a:lnTo>
                    <a:lnTo>
                      <a:pt x="108" y="204"/>
                    </a:lnTo>
                    <a:lnTo>
                      <a:pt x="120" y="198"/>
                    </a:lnTo>
                    <a:lnTo>
                      <a:pt x="120" y="174"/>
                    </a:lnTo>
                    <a:lnTo>
                      <a:pt x="138" y="174"/>
                    </a:lnTo>
                    <a:lnTo>
                      <a:pt x="144" y="168"/>
                    </a:lnTo>
                    <a:lnTo>
                      <a:pt x="144" y="138"/>
                    </a:lnTo>
                    <a:lnTo>
                      <a:pt x="120" y="144"/>
                    </a:lnTo>
                    <a:lnTo>
                      <a:pt x="120" y="126"/>
                    </a:lnTo>
                    <a:lnTo>
                      <a:pt x="114" y="126"/>
                    </a:lnTo>
                    <a:lnTo>
                      <a:pt x="108" y="120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2" y="42"/>
                    </a:lnTo>
                    <a:lnTo>
                      <a:pt x="96" y="24"/>
                    </a:lnTo>
                    <a:lnTo>
                      <a:pt x="84" y="24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18"/>
                    </a:lnTo>
                    <a:lnTo>
                      <a:pt x="24" y="24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30" y="48"/>
                    </a:lnTo>
                    <a:lnTo>
                      <a:pt x="18" y="60"/>
                    </a:lnTo>
                    <a:lnTo>
                      <a:pt x="24" y="66"/>
                    </a:lnTo>
                    <a:lnTo>
                      <a:pt x="48" y="66"/>
                    </a:lnTo>
                    <a:lnTo>
                      <a:pt x="48" y="84"/>
                    </a:lnTo>
                    <a:lnTo>
                      <a:pt x="42" y="96"/>
                    </a:lnTo>
                    <a:lnTo>
                      <a:pt x="42" y="114"/>
                    </a:lnTo>
                    <a:lnTo>
                      <a:pt x="36" y="132"/>
                    </a:lnTo>
                    <a:lnTo>
                      <a:pt x="36" y="156"/>
                    </a:lnTo>
                    <a:lnTo>
                      <a:pt x="24" y="180"/>
                    </a:lnTo>
                    <a:lnTo>
                      <a:pt x="24" y="186"/>
                    </a:lnTo>
                    <a:lnTo>
                      <a:pt x="42" y="204"/>
                    </a:lnTo>
                    <a:lnTo>
                      <a:pt x="54" y="210"/>
                    </a:lnTo>
                    <a:lnTo>
                      <a:pt x="60" y="216"/>
                    </a:lnTo>
                    <a:lnTo>
                      <a:pt x="60" y="234"/>
                    </a:lnTo>
                    <a:lnTo>
                      <a:pt x="66" y="240"/>
                    </a:lnTo>
                    <a:lnTo>
                      <a:pt x="84" y="240"/>
                    </a:lnTo>
                    <a:lnTo>
                      <a:pt x="90" y="246"/>
                    </a:lnTo>
                    <a:lnTo>
                      <a:pt x="96" y="246"/>
                    </a:lnTo>
                    <a:lnTo>
                      <a:pt x="96" y="21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0" name="Oceania"/>
            <p:cNvGrpSpPr/>
            <p:nvPr/>
          </p:nvGrpSpPr>
          <p:grpSpPr>
            <a:xfrm>
              <a:off x="7332663" y="4138613"/>
              <a:ext cx="1668462" cy="1447801"/>
              <a:chOff x="7332663" y="4138613"/>
              <a:chExt cx="1668462" cy="1447801"/>
            </a:xfrm>
            <a:grpFill/>
          </p:grpSpPr>
          <p:sp>
            <p:nvSpPr>
              <p:cNvPr id="116" name="East Timor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7758113" y="4344988"/>
                <a:ext cx="100013" cy="47625"/>
              </a:xfrm>
              <a:custGeom>
                <a:avLst/>
                <a:gdLst>
                  <a:gd name="T0" fmla="*/ 2147483647 w 252"/>
                  <a:gd name="T1" fmla="*/ 0 h 120"/>
                  <a:gd name="T2" fmla="*/ 2147483647 w 252"/>
                  <a:gd name="T3" fmla="*/ 2147483647 h 120"/>
                  <a:gd name="T4" fmla="*/ 2147483647 w 252"/>
                  <a:gd name="T5" fmla="*/ 2147483647 h 120"/>
                  <a:gd name="T6" fmla="*/ 2147483647 w 252"/>
                  <a:gd name="T7" fmla="*/ 2147483647 h 120"/>
                  <a:gd name="T8" fmla="*/ 2147483647 w 252"/>
                  <a:gd name="T9" fmla="*/ 2147483647 h 120"/>
                  <a:gd name="T10" fmla="*/ 2147483647 w 252"/>
                  <a:gd name="T11" fmla="*/ 2147483647 h 120"/>
                  <a:gd name="T12" fmla="*/ 2147483647 w 252"/>
                  <a:gd name="T13" fmla="*/ 2147483647 h 120"/>
                  <a:gd name="T14" fmla="*/ 2147483647 w 252"/>
                  <a:gd name="T15" fmla="*/ 2147483647 h 120"/>
                  <a:gd name="T16" fmla="*/ 2147483647 w 252"/>
                  <a:gd name="T17" fmla="*/ 2147483647 h 120"/>
                  <a:gd name="T18" fmla="*/ 2147483647 w 252"/>
                  <a:gd name="T19" fmla="*/ 2147483647 h 120"/>
                  <a:gd name="T20" fmla="*/ 2147483647 w 252"/>
                  <a:gd name="T21" fmla="*/ 2147483647 h 120"/>
                  <a:gd name="T22" fmla="*/ 2147483647 w 252"/>
                  <a:gd name="T23" fmla="*/ 2147483647 h 120"/>
                  <a:gd name="T24" fmla="*/ 2147483647 w 252"/>
                  <a:gd name="T25" fmla="*/ 2147483647 h 120"/>
                  <a:gd name="T26" fmla="*/ 2147483647 w 252"/>
                  <a:gd name="T27" fmla="*/ 2147483647 h 120"/>
                  <a:gd name="T28" fmla="*/ 2147483647 w 252"/>
                  <a:gd name="T29" fmla="*/ 2147483647 h 120"/>
                  <a:gd name="T30" fmla="*/ 2147483647 w 252"/>
                  <a:gd name="T31" fmla="*/ 2147483647 h 120"/>
                  <a:gd name="T32" fmla="*/ 2147483647 w 252"/>
                  <a:gd name="T33" fmla="*/ 2147483647 h 120"/>
                  <a:gd name="T34" fmla="*/ 2147483647 w 252"/>
                  <a:gd name="T35" fmla="*/ 2147483647 h 120"/>
                  <a:gd name="T36" fmla="*/ 2147483647 w 252"/>
                  <a:gd name="T37" fmla="*/ 2147483647 h 120"/>
                  <a:gd name="T38" fmla="*/ 2147483647 w 252"/>
                  <a:gd name="T39" fmla="*/ 2147483647 h 120"/>
                  <a:gd name="T40" fmla="*/ 2147483647 w 252"/>
                  <a:gd name="T41" fmla="*/ 2147483647 h 120"/>
                  <a:gd name="T42" fmla="*/ 2147483647 w 252"/>
                  <a:gd name="T43" fmla="*/ 2147483647 h 120"/>
                  <a:gd name="T44" fmla="*/ 2147483647 w 252"/>
                  <a:gd name="T45" fmla="*/ 2147483647 h 120"/>
                  <a:gd name="T46" fmla="*/ 2147483647 w 252"/>
                  <a:gd name="T47" fmla="*/ 0 h 120"/>
                  <a:gd name="T48" fmla="*/ 0 w 252"/>
                  <a:gd name="T49" fmla="*/ 2147483647 h 120"/>
                  <a:gd name="T50" fmla="*/ 2147483647 w 252"/>
                  <a:gd name="T51" fmla="*/ 2147483647 h 120"/>
                  <a:gd name="T52" fmla="*/ 2147483647 w 252"/>
                  <a:gd name="T53" fmla="*/ 2147483647 h 120"/>
                  <a:gd name="T54" fmla="*/ 2147483647 w 252"/>
                  <a:gd name="T55" fmla="*/ 2147483647 h 120"/>
                  <a:gd name="T56" fmla="*/ 2147483647 w 252"/>
                  <a:gd name="T57" fmla="*/ 2147483647 h 120"/>
                  <a:gd name="T58" fmla="*/ 2147483647 w 252"/>
                  <a:gd name="T59" fmla="*/ 2147483647 h 120"/>
                  <a:gd name="T60" fmla="*/ 2147483647 w 252"/>
                  <a:gd name="T61" fmla="*/ 2147483647 h 120"/>
                  <a:gd name="T62" fmla="*/ 2147483647 w 252"/>
                  <a:gd name="T63" fmla="*/ 2147483647 h 120"/>
                  <a:gd name="T64" fmla="*/ 0 w 252"/>
                  <a:gd name="T65" fmla="*/ 2147483647 h 12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2"/>
                  <a:gd name="T100" fmla="*/ 0 h 120"/>
                  <a:gd name="T101" fmla="*/ 252 w 252"/>
                  <a:gd name="T102" fmla="*/ 120 h 12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2" h="120">
                    <a:moveTo>
                      <a:pt x="228" y="0"/>
                    </a:moveTo>
                    <a:lnTo>
                      <a:pt x="204" y="24"/>
                    </a:lnTo>
                    <a:lnTo>
                      <a:pt x="114" y="24"/>
                    </a:lnTo>
                    <a:lnTo>
                      <a:pt x="108" y="30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78" y="54"/>
                    </a:lnTo>
                    <a:lnTo>
                      <a:pt x="90" y="72"/>
                    </a:lnTo>
                    <a:lnTo>
                      <a:pt x="84" y="78"/>
                    </a:lnTo>
                    <a:lnTo>
                      <a:pt x="72" y="102"/>
                    </a:lnTo>
                    <a:lnTo>
                      <a:pt x="72" y="114"/>
                    </a:lnTo>
                    <a:lnTo>
                      <a:pt x="78" y="120"/>
                    </a:lnTo>
                    <a:lnTo>
                      <a:pt x="78" y="114"/>
                    </a:lnTo>
                    <a:lnTo>
                      <a:pt x="84" y="108"/>
                    </a:lnTo>
                    <a:lnTo>
                      <a:pt x="96" y="108"/>
                    </a:lnTo>
                    <a:lnTo>
                      <a:pt x="132" y="84"/>
                    </a:lnTo>
                    <a:lnTo>
                      <a:pt x="138" y="90"/>
                    </a:lnTo>
                    <a:lnTo>
                      <a:pt x="162" y="90"/>
                    </a:lnTo>
                    <a:lnTo>
                      <a:pt x="186" y="78"/>
                    </a:lnTo>
                    <a:lnTo>
                      <a:pt x="198" y="66"/>
                    </a:lnTo>
                    <a:lnTo>
                      <a:pt x="210" y="60"/>
                    </a:lnTo>
                    <a:lnTo>
                      <a:pt x="252" y="18"/>
                    </a:lnTo>
                    <a:lnTo>
                      <a:pt x="228" y="0"/>
                    </a:lnTo>
                    <a:close/>
                    <a:moveTo>
                      <a:pt x="0" y="90"/>
                    </a:moveTo>
                    <a:lnTo>
                      <a:pt x="6" y="102"/>
                    </a:lnTo>
                    <a:lnTo>
                      <a:pt x="18" y="96"/>
                    </a:lnTo>
                    <a:lnTo>
                      <a:pt x="24" y="90"/>
                    </a:lnTo>
                    <a:lnTo>
                      <a:pt x="36" y="90"/>
                    </a:lnTo>
                    <a:lnTo>
                      <a:pt x="36" y="84"/>
                    </a:lnTo>
                    <a:lnTo>
                      <a:pt x="42" y="72"/>
                    </a:lnTo>
                    <a:lnTo>
                      <a:pt x="18" y="72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7" name="Solomon Islands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8694738" y="4295776"/>
                <a:ext cx="149225" cy="139700"/>
              </a:xfrm>
              <a:custGeom>
                <a:avLst/>
                <a:gdLst>
                  <a:gd name="T0" fmla="*/ 2147483647 w 372"/>
                  <a:gd name="T1" fmla="*/ 0 h 348"/>
                  <a:gd name="T2" fmla="*/ 2147483647 w 372"/>
                  <a:gd name="T3" fmla="*/ 2147483647 h 348"/>
                  <a:gd name="T4" fmla="*/ 0 w 372"/>
                  <a:gd name="T5" fmla="*/ 2147483647 h 348"/>
                  <a:gd name="T6" fmla="*/ 2147483647 w 372"/>
                  <a:gd name="T7" fmla="*/ 2147483647 h 348"/>
                  <a:gd name="T8" fmla="*/ 0 w 372"/>
                  <a:gd name="T9" fmla="*/ 2147483647 h 348"/>
                  <a:gd name="T10" fmla="*/ 2147483647 w 372"/>
                  <a:gd name="T11" fmla="*/ 2147483647 h 348"/>
                  <a:gd name="T12" fmla="*/ 2147483647 w 372"/>
                  <a:gd name="T13" fmla="*/ 2147483647 h 348"/>
                  <a:gd name="T14" fmla="*/ 2147483647 w 372"/>
                  <a:gd name="T15" fmla="*/ 2147483647 h 348"/>
                  <a:gd name="T16" fmla="*/ 2147483647 w 372"/>
                  <a:gd name="T17" fmla="*/ 2147483647 h 348"/>
                  <a:gd name="T18" fmla="*/ 2147483647 w 372"/>
                  <a:gd name="T19" fmla="*/ 2147483647 h 348"/>
                  <a:gd name="T20" fmla="*/ 2147483647 w 372"/>
                  <a:gd name="T21" fmla="*/ 2147483647 h 348"/>
                  <a:gd name="T22" fmla="*/ 2147483647 w 372"/>
                  <a:gd name="T23" fmla="*/ 2147483647 h 348"/>
                  <a:gd name="T24" fmla="*/ 2147483647 w 372"/>
                  <a:gd name="T25" fmla="*/ 2147483647 h 348"/>
                  <a:gd name="T26" fmla="*/ 2147483647 w 372"/>
                  <a:gd name="T27" fmla="*/ 2147483647 h 348"/>
                  <a:gd name="T28" fmla="*/ 2147483647 w 372"/>
                  <a:gd name="T29" fmla="*/ 2147483647 h 348"/>
                  <a:gd name="T30" fmla="*/ 2147483647 w 372"/>
                  <a:gd name="T31" fmla="*/ 2147483647 h 348"/>
                  <a:gd name="T32" fmla="*/ 2147483647 w 372"/>
                  <a:gd name="T33" fmla="*/ 2147483647 h 348"/>
                  <a:gd name="T34" fmla="*/ 2147483647 w 372"/>
                  <a:gd name="T35" fmla="*/ 2147483647 h 348"/>
                  <a:gd name="T36" fmla="*/ 2147483647 w 372"/>
                  <a:gd name="T37" fmla="*/ 2147483647 h 348"/>
                  <a:gd name="T38" fmla="*/ 2147483647 w 372"/>
                  <a:gd name="T39" fmla="*/ 2147483647 h 348"/>
                  <a:gd name="T40" fmla="*/ 2147483647 w 372"/>
                  <a:gd name="T41" fmla="*/ 2147483647 h 348"/>
                  <a:gd name="T42" fmla="*/ 2147483647 w 372"/>
                  <a:gd name="T43" fmla="*/ 2147483647 h 348"/>
                  <a:gd name="T44" fmla="*/ 2147483647 w 372"/>
                  <a:gd name="T45" fmla="*/ 2147483647 h 348"/>
                  <a:gd name="T46" fmla="*/ 2147483647 w 372"/>
                  <a:gd name="T47" fmla="*/ 2147483647 h 348"/>
                  <a:gd name="T48" fmla="*/ 2147483647 w 372"/>
                  <a:gd name="T49" fmla="*/ 2147483647 h 348"/>
                  <a:gd name="T50" fmla="*/ 2147483647 w 372"/>
                  <a:gd name="T51" fmla="*/ 2147483647 h 348"/>
                  <a:gd name="T52" fmla="*/ 2147483647 w 372"/>
                  <a:gd name="T53" fmla="*/ 2147483647 h 348"/>
                  <a:gd name="T54" fmla="*/ 2147483647 w 372"/>
                  <a:gd name="T55" fmla="*/ 2147483647 h 348"/>
                  <a:gd name="T56" fmla="*/ 2147483647 w 372"/>
                  <a:gd name="T57" fmla="*/ 2147483647 h 348"/>
                  <a:gd name="T58" fmla="*/ 2147483647 w 372"/>
                  <a:gd name="T59" fmla="*/ 2147483647 h 348"/>
                  <a:gd name="T60" fmla="*/ 2147483647 w 372"/>
                  <a:gd name="T61" fmla="*/ 2147483647 h 348"/>
                  <a:gd name="T62" fmla="*/ 2147483647 w 372"/>
                  <a:gd name="T63" fmla="*/ 2147483647 h 3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72"/>
                  <a:gd name="T97" fmla="*/ 0 h 348"/>
                  <a:gd name="T98" fmla="*/ 372 w 372"/>
                  <a:gd name="T99" fmla="*/ 348 h 3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72" h="348">
                    <a:moveTo>
                      <a:pt x="30" y="18"/>
                    </a:moveTo>
                    <a:lnTo>
                      <a:pt x="12" y="0"/>
                    </a:lnTo>
                    <a:lnTo>
                      <a:pt x="6" y="24"/>
                    </a:lnTo>
                    <a:lnTo>
                      <a:pt x="24" y="48"/>
                    </a:lnTo>
                    <a:lnTo>
                      <a:pt x="30" y="18"/>
                    </a:lnTo>
                    <a:close/>
                    <a:moveTo>
                      <a:pt x="0" y="126"/>
                    </a:moveTo>
                    <a:lnTo>
                      <a:pt x="18" y="132"/>
                    </a:lnTo>
                    <a:lnTo>
                      <a:pt x="36" y="102"/>
                    </a:lnTo>
                    <a:lnTo>
                      <a:pt x="0" y="102"/>
                    </a:lnTo>
                    <a:lnTo>
                      <a:pt x="0" y="126"/>
                    </a:lnTo>
                    <a:close/>
                    <a:moveTo>
                      <a:pt x="78" y="120"/>
                    </a:moveTo>
                    <a:lnTo>
                      <a:pt x="36" y="120"/>
                    </a:lnTo>
                    <a:lnTo>
                      <a:pt x="42" y="144"/>
                    </a:lnTo>
                    <a:lnTo>
                      <a:pt x="78" y="132"/>
                    </a:lnTo>
                    <a:lnTo>
                      <a:pt x="78" y="120"/>
                    </a:lnTo>
                    <a:close/>
                    <a:moveTo>
                      <a:pt x="60" y="186"/>
                    </a:moveTo>
                    <a:lnTo>
                      <a:pt x="96" y="186"/>
                    </a:lnTo>
                    <a:lnTo>
                      <a:pt x="48" y="150"/>
                    </a:lnTo>
                    <a:lnTo>
                      <a:pt x="60" y="186"/>
                    </a:lnTo>
                    <a:close/>
                    <a:moveTo>
                      <a:pt x="246" y="222"/>
                    </a:moveTo>
                    <a:lnTo>
                      <a:pt x="222" y="210"/>
                    </a:lnTo>
                    <a:lnTo>
                      <a:pt x="192" y="210"/>
                    </a:lnTo>
                    <a:lnTo>
                      <a:pt x="192" y="228"/>
                    </a:lnTo>
                    <a:lnTo>
                      <a:pt x="198" y="234"/>
                    </a:lnTo>
                    <a:lnTo>
                      <a:pt x="204" y="246"/>
                    </a:lnTo>
                    <a:lnTo>
                      <a:pt x="216" y="252"/>
                    </a:lnTo>
                    <a:lnTo>
                      <a:pt x="252" y="264"/>
                    </a:lnTo>
                    <a:lnTo>
                      <a:pt x="264" y="264"/>
                    </a:lnTo>
                    <a:lnTo>
                      <a:pt x="276" y="258"/>
                    </a:lnTo>
                    <a:lnTo>
                      <a:pt x="276" y="252"/>
                    </a:lnTo>
                    <a:lnTo>
                      <a:pt x="270" y="246"/>
                    </a:lnTo>
                    <a:lnTo>
                      <a:pt x="264" y="234"/>
                    </a:lnTo>
                    <a:lnTo>
                      <a:pt x="246" y="222"/>
                    </a:lnTo>
                    <a:close/>
                    <a:moveTo>
                      <a:pt x="312" y="288"/>
                    </a:moveTo>
                    <a:lnTo>
                      <a:pt x="360" y="348"/>
                    </a:lnTo>
                    <a:lnTo>
                      <a:pt x="372" y="318"/>
                    </a:lnTo>
                    <a:lnTo>
                      <a:pt x="312" y="288"/>
                    </a:lnTo>
                    <a:close/>
                    <a:moveTo>
                      <a:pt x="288" y="126"/>
                    </a:moveTo>
                    <a:lnTo>
                      <a:pt x="288" y="132"/>
                    </a:lnTo>
                    <a:lnTo>
                      <a:pt x="282" y="138"/>
                    </a:lnTo>
                    <a:lnTo>
                      <a:pt x="282" y="150"/>
                    </a:lnTo>
                    <a:lnTo>
                      <a:pt x="276" y="162"/>
                    </a:lnTo>
                    <a:lnTo>
                      <a:pt x="276" y="192"/>
                    </a:lnTo>
                    <a:lnTo>
                      <a:pt x="312" y="228"/>
                    </a:lnTo>
                    <a:lnTo>
                      <a:pt x="324" y="234"/>
                    </a:lnTo>
                    <a:lnTo>
                      <a:pt x="330" y="240"/>
                    </a:lnTo>
                    <a:lnTo>
                      <a:pt x="288" y="126"/>
                    </a:lnTo>
                    <a:close/>
                    <a:moveTo>
                      <a:pt x="120" y="60"/>
                    </a:moveTo>
                    <a:lnTo>
                      <a:pt x="120" y="66"/>
                    </a:lnTo>
                    <a:lnTo>
                      <a:pt x="126" y="78"/>
                    </a:lnTo>
                    <a:lnTo>
                      <a:pt x="138" y="90"/>
                    </a:lnTo>
                    <a:lnTo>
                      <a:pt x="150" y="108"/>
                    </a:lnTo>
                    <a:lnTo>
                      <a:pt x="168" y="120"/>
                    </a:lnTo>
                    <a:lnTo>
                      <a:pt x="192" y="144"/>
                    </a:lnTo>
                    <a:lnTo>
                      <a:pt x="204" y="150"/>
                    </a:lnTo>
                    <a:lnTo>
                      <a:pt x="216" y="150"/>
                    </a:lnTo>
                    <a:lnTo>
                      <a:pt x="210" y="138"/>
                    </a:lnTo>
                    <a:lnTo>
                      <a:pt x="204" y="132"/>
                    </a:lnTo>
                    <a:lnTo>
                      <a:pt x="198" y="120"/>
                    </a:lnTo>
                    <a:lnTo>
                      <a:pt x="186" y="108"/>
                    </a:lnTo>
                    <a:lnTo>
                      <a:pt x="174" y="90"/>
                    </a:lnTo>
                    <a:lnTo>
                      <a:pt x="156" y="78"/>
                    </a:lnTo>
                    <a:lnTo>
                      <a:pt x="144" y="66"/>
                    </a:lnTo>
                    <a:lnTo>
                      <a:pt x="132" y="60"/>
                    </a:lnTo>
                    <a:lnTo>
                      <a:pt x="120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8" name="Papua New Guine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8237538" y="4138613"/>
                <a:ext cx="438150" cy="292100"/>
              </a:xfrm>
              <a:custGeom>
                <a:avLst/>
                <a:gdLst>
                  <a:gd name="T0" fmla="*/ 2147483647 w 1086"/>
                  <a:gd name="T1" fmla="*/ 2147483647 h 726"/>
                  <a:gd name="T2" fmla="*/ 2147483647 w 1086"/>
                  <a:gd name="T3" fmla="*/ 2147483647 h 726"/>
                  <a:gd name="T4" fmla="*/ 2147483647 w 1086"/>
                  <a:gd name="T5" fmla="*/ 2147483647 h 726"/>
                  <a:gd name="T6" fmla="*/ 2147483647 w 1086"/>
                  <a:gd name="T7" fmla="*/ 2147483647 h 726"/>
                  <a:gd name="T8" fmla="*/ 2147483647 w 1086"/>
                  <a:gd name="T9" fmla="*/ 2147483647 h 726"/>
                  <a:gd name="T10" fmla="*/ 2147483647 w 1086"/>
                  <a:gd name="T11" fmla="*/ 2147483647 h 726"/>
                  <a:gd name="T12" fmla="*/ 2147483647 w 1086"/>
                  <a:gd name="T13" fmla="*/ 2147483647 h 726"/>
                  <a:gd name="T14" fmla="*/ 2147483647 w 1086"/>
                  <a:gd name="T15" fmla="*/ 2147483647 h 726"/>
                  <a:gd name="T16" fmla="*/ 2147483647 w 1086"/>
                  <a:gd name="T17" fmla="*/ 2147483647 h 726"/>
                  <a:gd name="T18" fmla="*/ 2147483647 w 1086"/>
                  <a:gd name="T19" fmla="*/ 2147483647 h 726"/>
                  <a:gd name="T20" fmla="*/ 2147483647 w 1086"/>
                  <a:gd name="T21" fmla="*/ 2147483647 h 726"/>
                  <a:gd name="T22" fmla="*/ 2147483647 w 1086"/>
                  <a:gd name="T23" fmla="*/ 2147483647 h 726"/>
                  <a:gd name="T24" fmla="*/ 2147483647 w 1086"/>
                  <a:gd name="T25" fmla="*/ 2147483647 h 726"/>
                  <a:gd name="T26" fmla="*/ 2147483647 w 1086"/>
                  <a:gd name="T27" fmla="*/ 2147483647 h 726"/>
                  <a:gd name="T28" fmla="*/ 2147483647 w 1086"/>
                  <a:gd name="T29" fmla="*/ 2147483647 h 726"/>
                  <a:gd name="T30" fmla="*/ 2147483647 w 1086"/>
                  <a:gd name="T31" fmla="*/ 2147483647 h 726"/>
                  <a:gd name="T32" fmla="*/ 2147483647 w 1086"/>
                  <a:gd name="T33" fmla="*/ 2147483647 h 726"/>
                  <a:gd name="T34" fmla="*/ 2147483647 w 1086"/>
                  <a:gd name="T35" fmla="*/ 2147483647 h 726"/>
                  <a:gd name="T36" fmla="*/ 2147483647 w 1086"/>
                  <a:gd name="T37" fmla="*/ 2147483647 h 726"/>
                  <a:gd name="T38" fmla="*/ 2147483647 w 1086"/>
                  <a:gd name="T39" fmla="*/ 2147483647 h 726"/>
                  <a:gd name="T40" fmla="*/ 2147483647 w 1086"/>
                  <a:gd name="T41" fmla="*/ 2147483647 h 726"/>
                  <a:gd name="T42" fmla="*/ 2147483647 w 1086"/>
                  <a:gd name="T43" fmla="*/ 2147483647 h 726"/>
                  <a:gd name="T44" fmla="*/ 2147483647 w 1086"/>
                  <a:gd name="T45" fmla="*/ 2147483647 h 726"/>
                  <a:gd name="T46" fmla="*/ 2147483647 w 1086"/>
                  <a:gd name="T47" fmla="*/ 2147483647 h 726"/>
                  <a:gd name="T48" fmla="*/ 2147483647 w 1086"/>
                  <a:gd name="T49" fmla="*/ 2147483647 h 726"/>
                  <a:gd name="T50" fmla="*/ 2147483647 w 1086"/>
                  <a:gd name="T51" fmla="*/ 2147483647 h 726"/>
                  <a:gd name="T52" fmla="*/ 2147483647 w 1086"/>
                  <a:gd name="T53" fmla="*/ 2147483647 h 726"/>
                  <a:gd name="T54" fmla="*/ 2147483647 w 1086"/>
                  <a:gd name="T55" fmla="*/ 2147483647 h 726"/>
                  <a:gd name="T56" fmla="*/ 2147483647 w 1086"/>
                  <a:gd name="T57" fmla="*/ 2147483647 h 726"/>
                  <a:gd name="T58" fmla="*/ 2147483647 w 1086"/>
                  <a:gd name="T59" fmla="*/ 2147483647 h 726"/>
                  <a:gd name="T60" fmla="*/ 2147483647 w 1086"/>
                  <a:gd name="T61" fmla="*/ 2147483647 h 726"/>
                  <a:gd name="T62" fmla="*/ 2147483647 w 1086"/>
                  <a:gd name="T63" fmla="*/ 2147483647 h 726"/>
                  <a:gd name="T64" fmla="*/ 2147483647 w 1086"/>
                  <a:gd name="T65" fmla="*/ 2147483647 h 726"/>
                  <a:gd name="T66" fmla="*/ 2147483647 w 1086"/>
                  <a:gd name="T67" fmla="*/ 2147483647 h 726"/>
                  <a:gd name="T68" fmla="*/ 2147483647 w 1086"/>
                  <a:gd name="T69" fmla="*/ 2147483647 h 726"/>
                  <a:gd name="T70" fmla="*/ 2147483647 w 1086"/>
                  <a:gd name="T71" fmla="*/ 2147483647 h 726"/>
                  <a:gd name="T72" fmla="*/ 2147483647 w 1086"/>
                  <a:gd name="T73" fmla="*/ 2147483647 h 726"/>
                  <a:gd name="T74" fmla="*/ 2147483647 w 1086"/>
                  <a:gd name="T75" fmla="*/ 2147483647 h 726"/>
                  <a:gd name="T76" fmla="*/ 2147483647 w 1086"/>
                  <a:gd name="T77" fmla="*/ 2147483647 h 726"/>
                  <a:gd name="T78" fmla="*/ 2147483647 w 1086"/>
                  <a:gd name="T79" fmla="*/ 2147483647 h 726"/>
                  <a:gd name="T80" fmla="*/ 2147483647 w 1086"/>
                  <a:gd name="T81" fmla="*/ 2147483647 h 726"/>
                  <a:gd name="T82" fmla="*/ 2147483647 w 1086"/>
                  <a:gd name="T83" fmla="*/ 2147483647 h 726"/>
                  <a:gd name="T84" fmla="*/ 2147483647 w 1086"/>
                  <a:gd name="T85" fmla="*/ 2147483647 h 726"/>
                  <a:gd name="T86" fmla="*/ 2147483647 w 1086"/>
                  <a:gd name="T87" fmla="*/ 2147483647 h 726"/>
                  <a:gd name="T88" fmla="*/ 2147483647 w 1086"/>
                  <a:gd name="T89" fmla="*/ 2147483647 h 726"/>
                  <a:gd name="T90" fmla="*/ 2147483647 w 1086"/>
                  <a:gd name="T91" fmla="*/ 2147483647 h 726"/>
                  <a:gd name="T92" fmla="*/ 2147483647 w 1086"/>
                  <a:gd name="T93" fmla="*/ 2147483647 h 726"/>
                  <a:gd name="T94" fmla="*/ 2147483647 w 1086"/>
                  <a:gd name="T95" fmla="*/ 2147483647 h 726"/>
                  <a:gd name="T96" fmla="*/ 2147483647 w 1086"/>
                  <a:gd name="T97" fmla="*/ 2147483647 h 726"/>
                  <a:gd name="T98" fmla="*/ 2147483647 w 1086"/>
                  <a:gd name="T99" fmla="*/ 2147483647 h 726"/>
                  <a:gd name="T100" fmla="*/ 2147483647 w 1086"/>
                  <a:gd name="T101" fmla="*/ 2147483647 h 726"/>
                  <a:gd name="T102" fmla="*/ 2147483647 w 1086"/>
                  <a:gd name="T103" fmla="*/ 2147483647 h 726"/>
                  <a:gd name="T104" fmla="*/ 2147483647 w 1086"/>
                  <a:gd name="T105" fmla="*/ 2147483647 h 726"/>
                  <a:gd name="T106" fmla="*/ 2147483647 w 1086"/>
                  <a:gd name="T107" fmla="*/ 2147483647 h 726"/>
                  <a:gd name="T108" fmla="*/ 2147483647 w 1086"/>
                  <a:gd name="T109" fmla="*/ 2147483647 h 726"/>
                  <a:gd name="T110" fmla="*/ 2147483647 w 1086"/>
                  <a:gd name="T111" fmla="*/ 2147483647 h 726"/>
                  <a:gd name="T112" fmla="*/ 2147483647 w 1086"/>
                  <a:gd name="T113" fmla="*/ 2147483647 h 72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86"/>
                  <a:gd name="T172" fmla="*/ 0 h 726"/>
                  <a:gd name="T173" fmla="*/ 1086 w 1086"/>
                  <a:gd name="T174" fmla="*/ 726 h 72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86" h="726">
                    <a:moveTo>
                      <a:pt x="486" y="0"/>
                    </a:moveTo>
                    <a:lnTo>
                      <a:pt x="462" y="0"/>
                    </a:lnTo>
                    <a:lnTo>
                      <a:pt x="450" y="6"/>
                    </a:lnTo>
                    <a:lnTo>
                      <a:pt x="444" y="12"/>
                    </a:lnTo>
                    <a:lnTo>
                      <a:pt x="432" y="18"/>
                    </a:lnTo>
                    <a:lnTo>
                      <a:pt x="462" y="36"/>
                    </a:lnTo>
                    <a:lnTo>
                      <a:pt x="474" y="36"/>
                    </a:lnTo>
                    <a:lnTo>
                      <a:pt x="486" y="30"/>
                    </a:lnTo>
                    <a:lnTo>
                      <a:pt x="498" y="18"/>
                    </a:lnTo>
                    <a:lnTo>
                      <a:pt x="492" y="6"/>
                    </a:lnTo>
                    <a:lnTo>
                      <a:pt x="486" y="0"/>
                    </a:lnTo>
                    <a:close/>
                    <a:moveTo>
                      <a:pt x="756" y="216"/>
                    </a:moveTo>
                    <a:lnTo>
                      <a:pt x="750" y="222"/>
                    </a:lnTo>
                    <a:lnTo>
                      <a:pt x="750" y="228"/>
                    </a:lnTo>
                    <a:lnTo>
                      <a:pt x="756" y="234"/>
                    </a:lnTo>
                    <a:lnTo>
                      <a:pt x="768" y="240"/>
                    </a:lnTo>
                    <a:lnTo>
                      <a:pt x="774" y="246"/>
                    </a:lnTo>
                    <a:lnTo>
                      <a:pt x="774" y="264"/>
                    </a:lnTo>
                    <a:lnTo>
                      <a:pt x="702" y="300"/>
                    </a:lnTo>
                    <a:lnTo>
                      <a:pt x="666" y="300"/>
                    </a:lnTo>
                    <a:lnTo>
                      <a:pt x="630" y="312"/>
                    </a:lnTo>
                    <a:lnTo>
                      <a:pt x="594" y="330"/>
                    </a:lnTo>
                    <a:lnTo>
                      <a:pt x="588" y="336"/>
                    </a:lnTo>
                    <a:lnTo>
                      <a:pt x="570" y="336"/>
                    </a:lnTo>
                    <a:lnTo>
                      <a:pt x="564" y="342"/>
                    </a:lnTo>
                    <a:lnTo>
                      <a:pt x="588" y="378"/>
                    </a:lnTo>
                    <a:lnTo>
                      <a:pt x="684" y="378"/>
                    </a:lnTo>
                    <a:lnTo>
                      <a:pt x="702" y="366"/>
                    </a:lnTo>
                    <a:lnTo>
                      <a:pt x="738" y="366"/>
                    </a:lnTo>
                    <a:lnTo>
                      <a:pt x="750" y="360"/>
                    </a:lnTo>
                    <a:lnTo>
                      <a:pt x="774" y="336"/>
                    </a:lnTo>
                    <a:lnTo>
                      <a:pt x="774" y="330"/>
                    </a:lnTo>
                    <a:lnTo>
                      <a:pt x="804" y="324"/>
                    </a:lnTo>
                    <a:lnTo>
                      <a:pt x="798" y="300"/>
                    </a:lnTo>
                    <a:lnTo>
                      <a:pt x="822" y="300"/>
                    </a:lnTo>
                    <a:lnTo>
                      <a:pt x="822" y="288"/>
                    </a:lnTo>
                    <a:lnTo>
                      <a:pt x="828" y="258"/>
                    </a:lnTo>
                    <a:lnTo>
                      <a:pt x="828" y="228"/>
                    </a:lnTo>
                    <a:lnTo>
                      <a:pt x="822" y="198"/>
                    </a:lnTo>
                    <a:lnTo>
                      <a:pt x="816" y="192"/>
                    </a:lnTo>
                    <a:lnTo>
                      <a:pt x="804" y="186"/>
                    </a:lnTo>
                    <a:lnTo>
                      <a:pt x="792" y="192"/>
                    </a:lnTo>
                    <a:lnTo>
                      <a:pt x="786" y="198"/>
                    </a:lnTo>
                    <a:lnTo>
                      <a:pt x="762" y="210"/>
                    </a:lnTo>
                    <a:lnTo>
                      <a:pt x="756" y="216"/>
                    </a:lnTo>
                    <a:close/>
                    <a:moveTo>
                      <a:pt x="834" y="132"/>
                    </a:moveTo>
                    <a:lnTo>
                      <a:pt x="822" y="132"/>
                    </a:lnTo>
                    <a:lnTo>
                      <a:pt x="816" y="120"/>
                    </a:lnTo>
                    <a:lnTo>
                      <a:pt x="804" y="108"/>
                    </a:lnTo>
                    <a:lnTo>
                      <a:pt x="792" y="102"/>
                    </a:lnTo>
                    <a:lnTo>
                      <a:pt x="786" y="90"/>
                    </a:lnTo>
                    <a:lnTo>
                      <a:pt x="774" y="78"/>
                    </a:lnTo>
                    <a:lnTo>
                      <a:pt x="768" y="78"/>
                    </a:lnTo>
                    <a:lnTo>
                      <a:pt x="762" y="72"/>
                    </a:lnTo>
                    <a:lnTo>
                      <a:pt x="756" y="72"/>
                    </a:lnTo>
                    <a:lnTo>
                      <a:pt x="732" y="36"/>
                    </a:lnTo>
                    <a:lnTo>
                      <a:pt x="720" y="84"/>
                    </a:lnTo>
                    <a:lnTo>
                      <a:pt x="762" y="96"/>
                    </a:lnTo>
                    <a:lnTo>
                      <a:pt x="816" y="150"/>
                    </a:lnTo>
                    <a:lnTo>
                      <a:pt x="828" y="150"/>
                    </a:lnTo>
                    <a:lnTo>
                      <a:pt x="834" y="156"/>
                    </a:lnTo>
                    <a:lnTo>
                      <a:pt x="846" y="162"/>
                    </a:lnTo>
                    <a:lnTo>
                      <a:pt x="852" y="174"/>
                    </a:lnTo>
                    <a:lnTo>
                      <a:pt x="852" y="180"/>
                    </a:lnTo>
                    <a:lnTo>
                      <a:pt x="858" y="192"/>
                    </a:lnTo>
                    <a:lnTo>
                      <a:pt x="852" y="204"/>
                    </a:lnTo>
                    <a:lnTo>
                      <a:pt x="852" y="240"/>
                    </a:lnTo>
                    <a:lnTo>
                      <a:pt x="858" y="252"/>
                    </a:lnTo>
                    <a:lnTo>
                      <a:pt x="864" y="258"/>
                    </a:lnTo>
                    <a:lnTo>
                      <a:pt x="882" y="258"/>
                    </a:lnTo>
                    <a:lnTo>
                      <a:pt x="894" y="246"/>
                    </a:lnTo>
                    <a:lnTo>
                      <a:pt x="900" y="234"/>
                    </a:lnTo>
                    <a:lnTo>
                      <a:pt x="900" y="222"/>
                    </a:lnTo>
                    <a:lnTo>
                      <a:pt x="888" y="186"/>
                    </a:lnTo>
                    <a:lnTo>
                      <a:pt x="876" y="174"/>
                    </a:lnTo>
                    <a:lnTo>
                      <a:pt x="864" y="156"/>
                    </a:lnTo>
                    <a:lnTo>
                      <a:pt x="852" y="150"/>
                    </a:lnTo>
                    <a:lnTo>
                      <a:pt x="846" y="138"/>
                    </a:lnTo>
                    <a:lnTo>
                      <a:pt x="834" y="132"/>
                    </a:lnTo>
                    <a:close/>
                    <a:moveTo>
                      <a:pt x="1086" y="360"/>
                    </a:moveTo>
                    <a:lnTo>
                      <a:pt x="1020" y="294"/>
                    </a:lnTo>
                    <a:lnTo>
                      <a:pt x="1020" y="288"/>
                    </a:lnTo>
                    <a:lnTo>
                      <a:pt x="1002" y="270"/>
                    </a:lnTo>
                    <a:lnTo>
                      <a:pt x="984" y="270"/>
                    </a:lnTo>
                    <a:lnTo>
                      <a:pt x="978" y="276"/>
                    </a:lnTo>
                    <a:lnTo>
                      <a:pt x="978" y="300"/>
                    </a:lnTo>
                    <a:lnTo>
                      <a:pt x="996" y="330"/>
                    </a:lnTo>
                    <a:lnTo>
                      <a:pt x="1020" y="378"/>
                    </a:lnTo>
                    <a:lnTo>
                      <a:pt x="1086" y="438"/>
                    </a:lnTo>
                    <a:lnTo>
                      <a:pt x="1086" y="360"/>
                    </a:lnTo>
                    <a:close/>
                    <a:moveTo>
                      <a:pt x="672" y="672"/>
                    </a:moveTo>
                    <a:lnTo>
                      <a:pt x="630" y="642"/>
                    </a:lnTo>
                    <a:lnTo>
                      <a:pt x="648" y="630"/>
                    </a:lnTo>
                    <a:lnTo>
                      <a:pt x="636" y="630"/>
                    </a:lnTo>
                    <a:lnTo>
                      <a:pt x="624" y="624"/>
                    </a:lnTo>
                    <a:lnTo>
                      <a:pt x="612" y="624"/>
                    </a:lnTo>
                    <a:lnTo>
                      <a:pt x="600" y="618"/>
                    </a:lnTo>
                    <a:lnTo>
                      <a:pt x="594" y="606"/>
                    </a:lnTo>
                    <a:lnTo>
                      <a:pt x="594" y="594"/>
                    </a:lnTo>
                    <a:lnTo>
                      <a:pt x="600" y="582"/>
                    </a:lnTo>
                    <a:lnTo>
                      <a:pt x="600" y="564"/>
                    </a:lnTo>
                    <a:lnTo>
                      <a:pt x="588" y="570"/>
                    </a:lnTo>
                    <a:lnTo>
                      <a:pt x="582" y="570"/>
                    </a:lnTo>
                    <a:lnTo>
                      <a:pt x="570" y="576"/>
                    </a:lnTo>
                    <a:lnTo>
                      <a:pt x="564" y="576"/>
                    </a:lnTo>
                    <a:lnTo>
                      <a:pt x="552" y="582"/>
                    </a:lnTo>
                    <a:lnTo>
                      <a:pt x="552" y="552"/>
                    </a:lnTo>
                    <a:lnTo>
                      <a:pt x="528" y="540"/>
                    </a:lnTo>
                    <a:lnTo>
                      <a:pt x="528" y="492"/>
                    </a:lnTo>
                    <a:lnTo>
                      <a:pt x="474" y="456"/>
                    </a:lnTo>
                    <a:lnTo>
                      <a:pt x="450" y="402"/>
                    </a:lnTo>
                    <a:lnTo>
                      <a:pt x="474" y="390"/>
                    </a:lnTo>
                    <a:lnTo>
                      <a:pt x="480" y="384"/>
                    </a:lnTo>
                    <a:lnTo>
                      <a:pt x="492" y="378"/>
                    </a:lnTo>
                    <a:lnTo>
                      <a:pt x="504" y="366"/>
                    </a:lnTo>
                    <a:lnTo>
                      <a:pt x="504" y="360"/>
                    </a:lnTo>
                    <a:lnTo>
                      <a:pt x="492" y="336"/>
                    </a:lnTo>
                    <a:lnTo>
                      <a:pt x="468" y="324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0" y="312"/>
                    </a:lnTo>
                    <a:lnTo>
                      <a:pt x="438" y="312"/>
                    </a:lnTo>
                    <a:lnTo>
                      <a:pt x="402" y="300"/>
                    </a:lnTo>
                    <a:lnTo>
                      <a:pt x="390" y="300"/>
                    </a:lnTo>
                    <a:lnTo>
                      <a:pt x="378" y="294"/>
                    </a:lnTo>
                    <a:lnTo>
                      <a:pt x="372" y="294"/>
                    </a:lnTo>
                    <a:lnTo>
                      <a:pt x="372" y="234"/>
                    </a:lnTo>
                    <a:lnTo>
                      <a:pt x="366" y="222"/>
                    </a:lnTo>
                    <a:lnTo>
                      <a:pt x="354" y="210"/>
                    </a:lnTo>
                    <a:lnTo>
                      <a:pt x="342" y="210"/>
                    </a:lnTo>
                    <a:lnTo>
                      <a:pt x="288" y="156"/>
                    </a:lnTo>
                    <a:lnTo>
                      <a:pt x="252" y="162"/>
                    </a:lnTo>
                    <a:lnTo>
                      <a:pt x="216" y="126"/>
                    </a:lnTo>
                    <a:lnTo>
                      <a:pt x="186" y="120"/>
                    </a:lnTo>
                    <a:lnTo>
                      <a:pt x="66" y="60"/>
                    </a:lnTo>
                    <a:lnTo>
                      <a:pt x="42" y="72"/>
                    </a:lnTo>
                    <a:lnTo>
                      <a:pt x="0" y="42"/>
                    </a:lnTo>
                    <a:lnTo>
                      <a:pt x="42" y="72"/>
                    </a:lnTo>
                    <a:lnTo>
                      <a:pt x="36" y="102"/>
                    </a:lnTo>
                    <a:lnTo>
                      <a:pt x="36" y="240"/>
                    </a:lnTo>
                    <a:lnTo>
                      <a:pt x="30" y="258"/>
                    </a:lnTo>
                    <a:lnTo>
                      <a:pt x="30" y="372"/>
                    </a:lnTo>
                    <a:lnTo>
                      <a:pt x="24" y="378"/>
                    </a:lnTo>
                    <a:lnTo>
                      <a:pt x="12" y="384"/>
                    </a:lnTo>
                    <a:lnTo>
                      <a:pt x="0" y="396"/>
                    </a:lnTo>
                    <a:lnTo>
                      <a:pt x="0" y="402"/>
                    </a:lnTo>
                    <a:lnTo>
                      <a:pt x="6" y="408"/>
                    </a:lnTo>
                    <a:lnTo>
                      <a:pt x="18" y="414"/>
                    </a:lnTo>
                    <a:lnTo>
                      <a:pt x="30" y="414"/>
                    </a:lnTo>
                    <a:lnTo>
                      <a:pt x="30" y="444"/>
                    </a:lnTo>
                    <a:lnTo>
                      <a:pt x="24" y="456"/>
                    </a:lnTo>
                    <a:lnTo>
                      <a:pt x="24" y="480"/>
                    </a:lnTo>
                    <a:lnTo>
                      <a:pt x="18" y="492"/>
                    </a:lnTo>
                    <a:lnTo>
                      <a:pt x="18" y="504"/>
                    </a:lnTo>
                    <a:lnTo>
                      <a:pt x="12" y="510"/>
                    </a:lnTo>
                    <a:lnTo>
                      <a:pt x="12" y="516"/>
                    </a:lnTo>
                    <a:lnTo>
                      <a:pt x="18" y="540"/>
                    </a:lnTo>
                    <a:lnTo>
                      <a:pt x="18" y="588"/>
                    </a:lnTo>
                    <a:lnTo>
                      <a:pt x="30" y="594"/>
                    </a:lnTo>
                    <a:lnTo>
                      <a:pt x="48" y="594"/>
                    </a:lnTo>
                    <a:lnTo>
                      <a:pt x="60" y="588"/>
                    </a:lnTo>
                    <a:lnTo>
                      <a:pt x="90" y="588"/>
                    </a:lnTo>
                    <a:lnTo>
                      <a:pt x="96" y="582"/>
                    </a:lnTo>
                    <a:lnTo>
                      <a:pt x="102" y="582"/>
                    </a:lnTo>
                    <a:lnTo>
                      <a:pt x="126" y="600"/>
                    </a:lnTo>
                    <a:lnTo>
                      <a:pt x="132" y="600"/>
                    </a:lnTo>
                    <a:lnTo>
                      <a:pt x="138" y="594"/>
                    </a:lnTo>
                    <a:lnTo>
                      <a:pt x="156" y="588"/>
                    </a:lnTo>
                    <a:lnTo>
                      <a:pt x="168" y="582"/>
                    </a:lnTo>
                    <a:lnTo>
                      <a:pt x="180" y="570"/>
                    </a:lnTo>
                    <a:lnTo>
                      <a:pt x="180" y="564"/>
                    </a:lnTo>
                    <a:lnTo>
                      <a:pt x="168" y="552"/>
                    </a:lnTo>
                    <a:lnTo>
                      <a:pt x="150" y="540"/>
                    </a:lnTo>
                    <a:lnTo>
                      <a:pt x="138" y="534"/>
                    </a:lnTo>
                    <a:lnTo>
                      <a:pt x="120" y="522"/>
                    </a:lnTo>
                    <a:lnTo>
                      <a:pt x="108" y="516"/>
                    </a:lnTo>
                    <a:lnTo>
                      <a:pt x="102" y="510"/>
                    </a:lnTo>
                    <a:lnTo>
                      <a:pt x="96" y="510"/>
                    </a:lnTo>
                    <a:lnTo>
                      <a:pt x="108" y="510"/>
                    </a:lnTo>
                    <a:lnTo>
                      <a:pt x="138" y="516"/>
                    </a:lnTo>
                    <a:lnTo>
                      <a:pt x="204" y="516"/>
                    </a:lnTo>
                    <a:lnTo>
                      <a:pt x="204" y="510"/>
                    </a:lnTo>
                    <a:lnTo>
                      <a:pt x="198" y="504"/>
                    </a:lnTo>
                    <a:lnTo>
                      <a:pt x="198" y="498"/>
                    </a:lnTo>
                    <a:lnTo>
                      <a:pt x="186" y="486"/>
                    </a:lnTo>
                    <a:lnTo>
                      <a:pt x="192" y="492"/>
                    </a:lnTo>
                    <a:lnTo>
                      <a:pt x="204" y="492"/>
                    </a:lnTo>
                    <a:lnTo>
                      <a:pt x="210" y="498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22" y="486"/>
                    </a:lnTo>
                    <a:lnTo>
                      <a:pt x="216" y="480"/>
                    </a:lnTo>
                    <a:lnTo>
                      <a:pt x="216" y="468"/>
                    </a:lnTo>
                    <a:lnTo>
                      <a:pt x="210" y="462"/>
                    </a:lnTo>
                    <a:lnTo>
                      <a:pt x="222" y="468"/>
                    </a:lnTo>
                    <a:lnTo>
                      <a:pt x="228" y="474"/>
                    </a:lnTo>
                    <a:lnTo>
                      <a:pt x="246" y="474"/>
                    </a:lnTo>
                    <a:lnTo>
                      <a:pt x="252" y="468"/>
                    </a:lnTo>
                    <a:lnTo>
                      <a:pt x="264" y="462"/>
                    </a:lnTo>
                    <a:lnTo>
                      <a:pt x="270" y="456"/>
                    </a:lnTo>
                    <a:lnTo>
                      <a:pt x="288" y="474"/>
                    </a:lnTo>
                    <a:lnTo>
                      <a:pt x="300" y="480"/>
                    </a:lnTo>
                    <a:lnTo>
                      <a:pt x="306" y="486"/>
                    </a:lnTo>
                    <a:lnTo>
                      <a:pt x="312" y="486"/>
                    </a:lnTo>
                    <a:lnTo>
                      <a:pt x="330" y="492"/>
                    </a:lnTo>
                    <a:lnTo>
                      <a:pt x="342" y="492"/>
                    </a:lnTo>
                    <a:lnTo>
                      <a:pt x="378" y="504"/>
                    </a:lnTo>
                    <a:lnTo>
                      <a:pt x="390" y="510"/>
                    </a:lnTo>
                    <a:lnTo>
                      <a:pt x="402" y="534"/>
                    </a:lnTo>
                    <a:lnTo>
                      <a:pt x="402" y="558"/>
                    </a:lnTo>
                    <a:lnTo>
                      <a:pt x="408" y="570"/>
                    </a:lnTo>
                    <a:lnTo>
                      <a:pt x="420" y="582"/>
                    </a:lnTo>
                    <a:lnTo>
                      <a:pt x="438" y="582"/>
                    </a:lnTo>
                    <a:lnTo>
                      <a:pt x="450" y="594"/>
                    </a:lnTo>
                    <a:lnTo>
                      <a:pt x="450" y="606"/>
                    </a:lnTo>
                    <a:lnTo>
                      <a:pt x="456" y="618"/>
                    </a:lnTo>
                    <a:lnTo>
                      <a:pt x="468" y="654"/>
                    </a:lnTo>
                    <a:lnTo>
                      <a:pt x="486" y="672"/>
                    </a:lnTo>
                    <a:lnTo>
                      <a:pt x="516" y="678"/>
                    </a:lnTo>
                    <a:lnTo>
                      <a:pt x="558" y="684"/>
                    </a:lnTo>
                    <a:lnTo>
                      <a:pt x="618" y="684"/>
                    </a:lnTo>
                    <a:lnTo>
                      <a:pt x="630" y="690"/>
                    </a:lnTo>
                    <a:lnTo>
                      <a:pt x="654" y="714"/>
                    </a:lnTo>
                    <a:lnTo>
                      <a:pt x="678" y="726"/>
                    </a:lnTo>
                    <a:lnTo>
                      <a:pt x="684" y="726"/>
                    </a:lnTo>
                    <a:lnTo>
                      <a:pt x="684" y="720"/>
                    </a:lnTo>
                    <a:lnTo>
                      <a:pt x="678" y="708"/>
                    </a:lnTo>
                    <a:lnTo>
                      <a:pt x="678" y="702"/>
                    </a:lnTo>
                    <a:lnTo>
                      <a:pt x="672" y="690"/>
                    </a:lnTo>
                    <a:lnTo>
                      <a:pt x="666" y="684"/>
                    </a:lnTo>
                    <a:lnTo>
                      <a:pt x="672" y="67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9" name="New Zealand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8489950" y="5191126"/>
                <a:ext cx="511175" cy="395288"/>
              </a:xfrm>
              <a:custGeom>
                <a:avLst/>
                <a:gdLst>
                  <a:gd name="T0" fmla="*/ 2147483647 w 1272"/>
                  <a:gd name="T1" fmla="*/ 2147483647 h 984"/>
                  <a:gd name="T2" fmla="*/ 2147483647 w 1272"/>
                  <a:gd name="T3" fmla="*/ 2147483647 h 984"/>
                  <a:gd name="T4" fmla="*/ 2147483647 w 1272"/>
                  <a:gd name="T5" fmla="*/ 2147483647 h 984"/>
                  <a:gd name="T6" fmla="*/ 2147483647 w 1272"/>
                  <a:gd name="T7" fmla="*/ 2147483647 h 984"/>
                  <a:gd name="T8" fmla="*/ 2147483647 w 1272"/>
                  <a:gd name="T9" fmla="*/ 2147483647 h 984"/>
                  <a:gd name="T10" fmla="*/ 2147483647 w 1272"/>
                  <a:gd name="T11" fmla="*/ 2147483647 h 984"/>
                  <a:gd name="T12" fmla="*/ 2147483647 w 1272"/>
                  <a:gd name="T13" fmla="*/ 2147483647 h 984"/>
                  <a:gd name="T14" fmla="*/ 2147483647 w 1272"/>
                  <a:gd name="T15" fmla="*/ 2147483647 h 984"/>
                  <a:gd name="T16" fmla="*/ 2147483647 w 1272"/>
                  <a:gd name="T17" fmla="*/ 2147483647 h 984"/>
                  <a:gd name="T18" fmla="*/ 2147483647 w 1272"/>
                  <a:gd name="T19" fmla="*/ 2147483647 h 984"/>
                  <a:gd name="T20" fmla="*/ 2147483647 w 1272"/>
                  <a:gd name="T21" fmla="*/ 2147483647 h 984"/>
                  <a:gd name="T22" fmla="*/ 2147483647 w 1272"/>
                  <a:gd name="T23" fmla="*/ 2147483647 h 984"/>
                  <a:gd name="T24" fmla="*/ 2147483647 w 1272"/>
                  <a:gd name="T25" fmla="*/ 2147483647 h 984"/>
                  <a:gd name="T26" fmla="*/ 2147483647 w 1272"/>
                  <a:gd name="T27" fmla="*/ 2147483647 h 984"/>
                  <a:gd name="T28" fmla="*/ 2147483647 w 1272"/>
                  <a:gd name="T29" fmla="*/ 2147483647 h 984"/>
                  <a:gd name="T30" fmla="*/ 2147483647 w 1272"/>
                  <a:gd name="T31" fmla="*/ 2147483647 h 984"/>
                  <a:gd name="T32" fmla="*/ 2147483647 w 1272"/>
                  <a:gd name="T33" fmla="*/ 2147483647 h 984"/>
                  <a:gd name="T34" fmla="*/ 2147483647 w 1272"/>
                  <a:gd name="T35" fmla="*/ 2147483647 h 984"/>
                  <a:gd name="T36" fmla="*/ 2147483647 w 1272"/>
                  <a:gd name="T37" fmla="*/ 2147483647 h 984"/>
                  <a:gd name="T38" fmla="*/ 2147483647 w 1272"/>
                  <a:gd name="T39" fmla="*/ 2147483647 h 984"/>
                  <a:gd name="T40" fmla="*/ 2147483647 w 1272"/>
                  <a:gd name="T41" fmla="*/ 2147483647 h 984"/>
                  <a:gd name="T42" fmla="*/ 2147483647 w 1272"/>
                  <a:gd name="T43" fmla="*/ 2147483647 h 984"/>
                  <a:gd name="T44" fmla="*/ 2147483647 w 1272"/>
                  <a:gd name="T45" fmla="*/ 2147483647 h 984"/>
                  <a:gd name="T46" fmla="*/ 2147483647 w 1272"/>
                  <a:gd name="T47" fmla="*/ 2147483647 h 984"/>
                  <a:gd name="T48" fmla="*/ 2147483647 w 1272"/>
                  <a:gd name="T49" fmla="*/ 2147483647 h 984"/>
                  <a:gd name="T50" fmla="*/ 2147483647 w 1272"/>
                  <a:gd name="T51" fmla="*/ 2147483647 h 984"/>
                  <a:gd name="T52" fmla="*/ 2147483647 w 1272"/>
                  <a:gd name="T53" fmla="*/ 2147483647 h 984"/>
                  <a:gd name="T54" fmla="*/ 2147483647 w 1272"/>
                  <a:gd name="T55" fmla="*/ 2147483647 h 984"/>
                  <a:gd name="T56" fmla="*/ 2147483647 w 1272"/>
                  <a:gd name="T57" fmla="*/ 2147483647 h 984"/>
                  <a:gd name="T58" fmla="*/ 2147483647 w 1272"/>
                  <a:gd name="T59" fmla="*/ 2147483647 h 984"/>
                  <a:gd name="T60" fmla="*/ 2147483647 w 1272"/>
                  <a:gd name="T61" fmla="*/ 2147483647 h 984"/>
                  <a:gd name="T62" fmla="*/ 2147483647 w 1272"/>
                  <a:gd name="T63" fmla="*/ 2147483647 h 984"/>
                  <a:gd name="T64" fmla="*/ 2147483647 w 1272"/>
                  <a:gd name="T65" fmla="*/ 2147483647 h 984"/>
                  <a:gd name="T66" fmla="*/ 2147483647 w 1272"/>
                  <a:gd name="T67" fmla="*/ 2147483647 h 984"/>
                  <a:gd name="T68" fmla="*/ 2147483647 w 1272"/>
                  <a:gd name="T69" fmla="*/ 2147483647 h 984"/>
                  <a:gd name="T70" fmla="*/ 2147483647 w 1272"/>
                  <a:gd name="T71" fmla="*/ 2147483647 h 984"/>
                  <a:gd name="T72" fmla="*/ 2147483647 w 1272"/>
                  <a:gd name="T73" fmla="*/ 2147483647 h 984"/>
                  <a:gd name="T74" fmla="*/ 2147483647 w 1272"/>
                  <a:gd name="T75" fmla="*/ 2147483647 h 984"/>
                  <a:gd name="T76" fmla="*/ 2147483647 w 1272"/>
                  <a:gd name="T77" fmla="*/ 2147483647 h 984"/>
                  <a:gd name="T78" fmla="*/ 2147483647 w 1272"/>
                  <a:gd name="T79" fmla="*/ 2147483647 h 984"/>
                  <a:gd name="T80" fmla="*/ 2147483647 w 1272"/>
                  <a:gd name="T81" fmla="*/ 2147483647 h 984"/>
                  <a:gd name="T82" fmla="*/ 2147483647 w 1272"/>
                  <a:gd name="T83" fmla="*/ 2147483647 h 984"/>
                  <a:gd name="T84" fmla="*/ 2147483647 w 1272"/>
                  <a:gd name="T85" fmla="*/ 2147483647 h 984"/>
                  <a:gd name="T86" fmla="*/ 2147483647 w 1272"/>
                  <a:gd name="T87" fmla="*/ 2147483647 h 984"/>
                  <a:gd name="T88" fmla="*/ 2147483647 w 1272"/>
                  <a:gd name="T89" fmla="*/ 2147483647 h 984"/>
                  <a:gd name="T90" fmla="*/ 2147483647 w 1272"/>
                  <a:gd name="T91" fmla="*/ 2147483647 h 984"/>
                  <a:gd name="T92" fmla="*/ 2147483647 w 1272"/>
                  <a:gd name="T93" fmla="*/ 2147483647 h 984"/>
                  <a:gd name="T94" fmla="*/ 2147483647 w 1272"/>
                  <a:gd name="T95" fmla="*/ 2147483647 h 984"/>
                  <a:gd name="T96" fmla="*/ 2147483647 w 1272"/>
                  <a:gd name="T97" fmla="*/ 2147483647 h 984"/>
                  <a:gd name="T98" fmla="*/ 2147483647 w 1272"/>
                  <a:gd name="T99" fmla="*/ 2147483647 h 984"/>
                  <a:gd name="T100" fmla="*/ 2147483647 w 1272"/>
                  <a:gd name="T101" fmla="*/ 2147483647 h 984"/>
                  <a:gd name="T102" fmla="*/ 2147483647 w 1272"/>
                  <a:gd name="T103" fmla="*/ 2147483647 h 984"/>
                  <a:gd name="T104" fmla="*/ 2147483647 w 1272"/>
                  <a:gd name="T105" fmla="*/ 2147483647 h 984"/>
                  <a:gd name="T106" fmla="*/ 2147483647 w 1272"/>
                  <a:gd name="T107" fmla="*/ 2147483647 h 984"/>
                  <a:gd name="T108" fmla="*/ 2147483647 w 1272"/>
                  <a:gd name="T109" fmla="*/ 2147483647 h 984"/>
                  <a:gd name="T110" fmla="*/ 2147483647 w 1272"/>
                  <a:gd name="T111" fmla="*/ 2147483647 h 984"/>
                  <a:gd name="T112" fmla="*/ 2147483647 w 1272"/>
                  <a:gd name="T113" fmla="*/ 2147483647 h 984"/>
                  <a:gd name="T114" fmla="*/ 2147483647 w 1272"/>
                  <a:gd name="T115" fmla="*/ 2147483647 h 984"/>
                  <a:gd name="T116" fmla="*/ 2147483647 w 1272"/>
                  <a:gd name="T117" fmla="*/ 2147483647 h 984"/>
                  <a:gd name="T118" fmla="*/ 2147483647 w 1272"/>
                  <a:gd name="T119" fmla="*/ 2147483647 h 984"/>
                  <a:gd name="T120" fmla="*/ 2147483647 w 1272"/>
                  <a:gd name="T121" fmla="*/ 2147483647 h 98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272"/>
                  <a:gd name="T184" fmla="*/ 0 h 984"/>
                  <a:gd name="T185" fmla="*/ 1272 w 1272"/>
                  <a:gd name="T186" fmla="*/ 984 h 98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272" h="984">
                    <a:moveTo>
                      <a:pt x="750" y="564"/>
                    </a:moveTo>
                    <a:lnTo>
                      <a:pt x="738" y="564"/>
                    </a:lnTo>
                    <a:lnTo>
                      <a:pt x="744" y="528"/>
                    </a:lnTo>
                    <a:lnTo>
                      <a:pt x="720" y="546"/>
                    </a:lnTo>
                    <a:lnTo>
                      <a:pt x="726" y="540"/>
                    </a:lnTo>
                    <a:lnTo>
                      <a:pt x="726" y="504"/>
                    </a:lnTo>
                    <a:lnTo>
                      <a:pt x="708" y="504"/>
                    </a:lnTo>
                    <a:lnTo>
                      <a:pt x="702" y="510"/>
                    </a:lnTo>
                    <a:lnTo>
                      <a:pt x="696" y="522"/>
                    </a:lnTo>
                    <a:lnTo>
                      <a:pt x="690" y="528"/>
                    </a:lnTo>
                    <a:lnTo>
                      <a:pt x="672" y="540"/>
                    </a:lnTo>
                    <a:lnTo>
                      <a:pt x="660" y="546"/>
                    </a:lnTo>
                    <a:lnTo>
                      <a:pt x="654" y="558"/>
                    </a:lnTo>
                    <a:lnTo>
                      <a:pt x="642" y="570"/>
                    </a:lnTo>
                    <a:lnTo>
                      <a:pt x="630" y="576"/>
                    </a:lnTo>
                    <a:lnTo>
                      <a:pt x="618" y="588"/>
                    </a:lnTo>
                    <a:lnTo>
                      <a:pt x="606" y="588"/>
                    </a:lnTo>
                    <a:lnTo>
                      <a:pt x="588" y="600"/>
                    </a:lnTo>
                    <a:lnTo>
                      <a:pt x="576" y="606"/>
                    </a:lnTo>
                    <a:lnTo>
                      <a:pt x="546" y="636"/>
                    </a:lnTo>
                    <a:lnTo>
                      <a:pt x="540" y="648"/>
                    </a:lnTo>
                    <a:lnTo>
                      <a:pt x="534" y="648"/>
                    </a:lnTo>
                    <a:lnTo>
                      <a:pt x="528" y="654"/>
                    </a:lnTo>
                    <a:lnTo>
                      <a:pt x="510" y="660"/>
                    </a:lnTo>
                    <a:lnTo>
                      <a:pt x="498" y="666"/>
                    </a:lnTo>
                    <a:lnTo>
                      <a:pt x="462" y="678"/>
                    </a:lnTo>
                    <a:lnTo>
                      <a:pt x="438" y="690"/>
                    </a:lnTo>
                    <a:lnTo>
                      <a:pt x="426" y="702"/>
                    </a:lnTo>
                    <a:lnTo>
                      <a:pt x="414" y="708"/>
                    </a:lnTo>
                    <a:lnTo>
                      <a:pt x="408" y="720"/>
                    </a:lnTo>
                    <a:lnTo>
                      <a:pt x="396" y="726"/>
                    </a:lnTo>
                    <a:lnTo>
                      <a:pt x="378" y="726"/>
                    </a:lnTo>
                    <a:lnTo>
                      <a:pt x="366" y="732"/>
                    </a:lnTo>
                    <a:lnTo>
                      <a:pt x="312" y="750"/>
                    </a:lnTo>
                    <a:lnTo>
                      <a:pt x="288" y="762"/>
                    </a:lnTo>
                    <a:lnTo>
                      <a:pt x="270" y="774"/>
                    </a:lnTo>
                    <a:lnTo>
                      <a:pt x="246" y="786"/>
                    </a:lnTo>
                    <a:lnTo>
                      <a:pt x="222" y="792"/>
                    </a:lnTo>
                    <a:lnTo>
                      <a:pt x="198" y="804"/>
                    </a:lnTo>
                    <a:lnTo>
                      <a:pt x="180" y="810"/>
                    </a:lnTo>
                    <a:lnTo>
                      <a:pt x="174" y="816"/>
                    </a:lnTo>
                    <a:lnTo>
                      <a:pt x="168" y="828"/>
                    </a:lnTo>
                    <a:lnTo>
                      <a:pt x="168" y="846"/>
                    </a:lnTo>
                    <a:lnTo>
                      <a:pt x="156" y="834"/>
                    </a:lnTo>
                    <a:lnTo>
                      <a:pt x="150" y="834"/>
                    </a:lnTo>
                    <a:lnTo>
                      <a:pt x="144" y="840"/>
                    </a:lnTo>
                    <a:lnTo>
                      <a:pt x="120" y="852"/>
                    </a:lnTo>
                    <a:lnTo>
                      <a:pt x="108" y="864"/>
                    </a:lnTo>
                    <a:lnTo>
                      <a:pt x="72" y="882"/>
                    </a:lnTo>
                    <a:lnTo>
                      <a:pt x="66" y="882"/>
                    </a:lnTo>
                    <a:lnTo>
                      <a:pt x="54" y="888"/>
                    </a:lnTo>
                    <a:lnTo>
                      <a:pt x="36" y="888"/>
                    </a:lnTo>
                    <a:lnTo>
                      <a:pt x="18" y="894"/>
                    </a:lnTo>
                    <a:lnTo>
                      <a:pt x="12" y="906"/>
                    </a:lnTo>
                    <a:lnTo>
                      <a:pt x="0" y="912"/>
                    </a:lnTo>
                    <a:lnTo>
                      <a:pt x="18" y="912"/>
                    </a:lnTo>
                    <a:lnTo>
                      <a:pt x="24" y="918"/>
                    </a:lnTo>
                    <a:lnTo>
                      <a:pt x="30" y="918"/>
                    </a:lnTo>
                    <a:lnTo>
                      <a:pt x="24" y="924"/>
                    </a:lnTo>
                    <a:lnTo>
                      <a:pt x="24" y="942"/>
                    </a:lnTo>
                    <a:lnTo>
                      <a:pt x="30" y="948"/>
                    </a:lnTo>
                    <a:lnTo>
                      <a:pt x="42" y="948"/>
                    </a:lnTo>
                    <a:lnTo>
                      <a:pt x="54" y="942"/>
                    </a:lnTo>
                    <a:lnTo>
                      <a:pt x="60" y="936"/>
                    </a:lnTo>
                    <a:lnTo>
                      <a:pt x="72" y="948"/>
                    </a:lnTo>
                    <a:lnTo>
                      <a:pt x="96" y="948"/>
                    </a:lnTo>
                    <a:lnTo>
                      <a:pt x="102" y="954"/>
                    </a:lnTo>
                    <a:lnTo>
                      <a:pt x="132" y="954"/>
                    </a:lnTo>
                    <a:lnTo>
                      <a:pt x="150" y="972"/>
                    </a:lnTo>
                    <a:lnTo>
                      <a:pt x="180" y="966"/>
                    </a:lnTo>
                    <a:lnTo>
                      <a:pt x="192" y="972"/>
                    </a:lnTo>
                    <a:lnTo>
                      <a:pt x="198" y="978"/>
                    </a:lnTo>
                    <a:lnTo>
                      <a:pt x="216" y="984"/>
                    </a:lnTo>
                    <a:lnTo>
                      <a:pt x="228" y="984"/>
                    </a:lnTo>
                    <a:lnTo>
                      <a:pt x="252" y="972"/>
                    </a:lnTo>
                    <a:lnTo>
                      <a:pt x="264" y="948"/>
                    </a:lnTo>
                    <a:lnTo>
                      <a:pt x="288" y="936"/>
                    </a:lnTo>
                    <a:lnTo>
                      <a:pt x="312" y="936"/>
                    </a:lnTo>
                    <a:lnTo>
                      <a:pt x="336" y="924"/>
                    </a:lnTo>
                    <a:lnTo>
                      <a:pt x="342" y="912"/>
                    </a:lnTo>
                    <a:lnTo>
                      <a:pt x="342" y="894"/>
                    </a:lnTo>
                    <a:lnTo>
                      <a:pt x="348" y="882"/>
                    </a:lnTo>
                    <a:lnTo>
                      <a:pt x="372" y="870"/>
                    </a:lnTo>
                    <a:lnTo>
                      <a:pt x="396" y="870"/>
                    </a:lnTo>
                    <a:lnTo>
                      <a:pt x="408" y="858"/>
                    </a:lnTo>
                    <a:lnTo>
                      <a:pt x="408" y="846"/>
                    </a:lnTo>
                    <a:lnTo>
                      <a:pt x="402" y="840"/>
                    </a:lnTo>
                    <a:lnTo>
                      <a:pt x="420" y="840"/>
                    </a:lnTo>
                    <a:lnTo>
                      <a:pt x="480" y="792"/>
                    </a:lnTo>
                    <a:lnTo>
                      <a:pt x="462" y="774"/>
                    </a:lnTo>
                    <a:lnTo>
                      <a:pt x="504" y="792"/>
                    </a:lnTo>
                    <a:lnTo>
                      <a:pt x="504" y="774"/>
                    </a:lnTo>
                    <a:lnTo>
                      <a:pt x="510" y="768"/>
                    </a:lnTo>
                    <a:lnTo>
                      <a:pt x="540" y="768"/>
                    </a:lnTo>
                    <a:lnTo>
                      <a:pt x="546" y="774"/>
                    </a:lnTo>
                    <a:lnTo>
                      <a:pt x="558" y="780"/>
                    </a:lnTo>
                    <a:lnTo>
                      <a:pt x="570" y="780"/>
                    </a:lnTo>
                    <a:lnTo>
                      <a:pt x="576" y="774"/>
                    </a:lnTo>
                    <a:lnTo>
                      <a:pt x="576" y="768"/>
                    </a:lnTo>
                    <a:lnTo>
                      <a:pt x="582" y="762"/>
                    </a:lnTo>
                    <a:lnTo>
                      <a:pt x="582" y="756"/>
                    </a:lnTo>
                    <a:lnTo>
                      <a:pt x="570" y="744"/>
                    </a:lnTo>
                    <a:lnTo>
                      <a:pt x="612" y="702"/>
                    </a:lnTo>
                    <a:lnTo>
                      <a:pt x="618" y="702"/>
                    </a:lnTo>
                    <a:lnTo>
                      <a:pt x="624" y="696"/>
                    </a:lnTo>
                    <a:lnTo>
                      <a:pt x="660" y="678"/>
                    </a:lnTo>
                    <a:lnTo>
                      <a:pt x="666" y="666"/>
                    </a:lnTo>
                    <a:lnTo>
                      <a:pt x="672" y="660"/>
                    </a:lnTo>
                    <a:lnTo>
                      <a:pt x="672" y="654"/>
                    </a:lnTo>
                    <a:lnTo>
                      <a:pt x="696" y="654"/>
                    </a:lnTo>
                    <a:lnTo>
                      <a:pt x="708" y="648"/>
                    </a:lnTo>
                    <a:lnTo>
                      <a:pt x="738" y="618"/>
                    </a:lnTo>
                    <a:lnTo>
                      <a:pt x="738" y="612"/>
                    </a:lnTo>
                    <a:lnTo>
                      <a:pt x="744" y="612"/>
                    </a:lnTo>
                    <a:lnTo>
                      <a:pt x="750" y="606"/>
                    </a:lnTo>
                    <a:lnTo>
                      <a:pt x="768" y="594"/>
                    </a:lnTo>
                    <a:lnTo>
                      <a:pt x="780" y="582"/>
                    </a:lnTo>
                    <a:lnTo>
                      <a:pt x="786" y="570"/>
                    </a:lnTo>
                    <a:lnTo>
                      <a:pt x="786" y="546"/>
                    </a:lnTo>
                    <a:lnTo>
                      <a:pt x="780" y="540"/>
                    </a:lnTo>
                    <a:lnTo>
                      <a:pt x="780" y="534"/>
                    </a:lnTo>
                    <a:lnTo>
                      <a:pt x="750" y="564"/>
                    </a:lnTo>
                    <a:close/>
                    <a:moveTo>
                      <a:pt x="1224" y="324"/>
                    </a:moveTo>
                    <a:lnTo>
                      <a:pt x="1236" y="318"/>
                    </a:lnTo>
                    <a:lnTo>
                      <a:pt x="1242" y="318"/>
                    </a:lnTo>
                    <a:lnTo>
                      <a:pt x="1266" y="306"/>
                    </a:lnTo>
                    <a:lnTo>
                      <a:pt x="1272" y="300"/>
                    </a:lnTo>
                    <a:lnTo>
                      <a:pt x="1272" y="282"/>
                    </a:lnTo>
                    <a:lnTo>
                      <a:pt x="1266" y="270"/>
                    </a:lnTo>
                    <a:lnTo>
                      <a:pt x="1260" y="264"/>
                    </a:lnTo>
                    <a:lnTo>
                      <a:pt x="1248" y="264"/>
                    </a:lnTo>
                    <a:lnTo>
                      <a:pt x="1236" y="276"/>
                    </a:lnTo>
                    <a:lnTo>
                      <a:pt x="1236" y="282"/>
                    </a:lnTo>
                    <a:lnTo>
                      <a:pt x="1224" y="282"/>
                    </a:lnTo>
                    <a:lnTo>
                      <a:pt x="1212" y="276"/>
                    </a:lnTo>
                    <a:lnTo>
                      <a:pt x="1200" y="276"/>
                    </a:lnTo>
                    <a:lnTo>
                      <a:pt x="1194" y="282"/>
                    </a:lnTo>
                    <a:lnTo>
                      <a:pt x="1176" y="288"/>
                    </a:lnTo>
                    <a:lnTo>
                      <a:pt x="1158" y="288"/>
                    </a:lnTo>
                    <a:lnTo>
                      <a:pt x="1146" y="276"/>
                    </a:lnTo>
                    <a:lnTo>
                      <a:pt x="1146" y="222"/>
                    </a:lnTo>
                    <a:lnTo>
                      <a:pt x="1170" y="180"/>
                    </a:lnTo>
                    <a:lnTo>
                      <a:pt x="1170" y="174"/>
                    </a:lnTo>
                    <a:lnTo>
                      <a:pt x="1164" y="162"/>
                    </a:lnTo>
                    <a:lnTo>
                      <a:pt x="1158" y="156"/>
                    </a:lnTo>
                    <a:lnTo>
                      <a:pt x="1146" y="156"/>
                    </a:lnTo>
                    <a:lnTo>
                      <a:pt x="1140" y="168"/>
                    </a:lnTo>
                    <a:lnTo>
                      <a:pt x="1134" y="174"/>
                    </a:lnTo>
                    <a:lnTo>
                      <a:pt x="1134" y="204"/>
                    </a:lnTo>
                    <a:lnTo>
                      <a:pt x="1128" y="216"/>
                    </a:lnTo>
                    <a:lnTo>
                      <a:pt x="1116" y="222"/>
                    </a:lnTo>
                    <a:lnTo>
                      <a:pt x="1116" y="192"/>
                    </a:lnTo>
                    <a:lnTo>
                      <a:pt x="1092" y="174"/>
                    </a:lnTo>
                    <a:lnTo>
                      <a:pt x="1104" y="150"/>
                    </a:lnTo>
                    <a:lnTo>
                      <a:pt x="1116" y="138"/>
                    </a:lnTo>
                    <a:lnTo>
                      <a:pt x="1122" y="126"/>
                    </a:lnTo>
                    <a:lnTo>
                      <a:pt x="1128" y="108"/>
                    </a:lnTo>
                    <a:lnTo>
                      <a:pt x="1128" y="84"/>
                    </a:lnTo>
                    <a:lnTo>
                      <a:pt x="1116" y="78"/>
                    </a:lnTo>
                    <a:lnTo>
                      <a:pt x="1110" y="72"/>
                    </a:lnTo>
                    <a:lnTo>
                      <a:pt x="1098" y="66"/>
                    </a:lnTo>
                    <a:lnTo>
                      <a:pt x="1092" y="60"/>
                    </a:lnTo>
                    <a:lnTo>
                      <a:pt x="1080" y="60"/>
                    </a:lnTo>
                    <a:lnTo>
                      <a:pt x="1086" y="42"/>
                    </a:lnTo>
                    <a:lnTo>
                      <a:pt x="1062" y="42"/>
                    </a:lnTo>
                    <a:lnTo>
                      <a:pt x="1044" y="18"/>
                    </a:lnTo>
                    <a:lnTo>
                      <a:pt x="1050" y="0"/>
                    </a:lnTo>
                    <a:lnTo>
                      <a:pt x="1020" y="18"/>
                    </a:lnTo>
                    <a:lnTo>
                      <a:pt x="1044" y="54"/>
                    </a:lnTo>
                    <a:lnTo>
                      <a:pt x="1032" y="90"/>
                    </a:lnTo>
                    <a:lnTo>
                      <a:pt x="1056" y="102"/>
                    </a:lnTo>
                    <a:lnTo>
                      <a:pt x="1044" y="108"/>
                    </a:lnTo>
                    <a:lnTo>
                      <a:pt x="1044" y="126"/>
                    </a:lnTo>
                    <a:lnTo>
                      <a:pt x="1068" y="132"/>
                    </a:lnTo>
                    <a:lnTo>
                      <a:pt x="1044" y="150"/>
                    </a:lnTo>
                    <a:lnTo>
                      <a:pt x="1062" y="156"/>
                    </a:lnTo>
                    <a:lnTo>
                      <a:pt x="1062" y="168"/>
                    </a:lnTo>
                    <a:lnTo>
                      <a:pt x="1056" y="174"/>
                    </a:lnTo>
                    <a:lnTo>
                      <a:pt x="1056" y="192"/>
                    </a:lnTo>
                    <a:lnTo>
                      <a:pt x="1068" y="198"/>
                    </a:lnTo>
                    <a:lnTo>
                      <a:pt x="1074" y="204"/>
                    </a:lnTo>
                    <a:lnTo>
                      <a:pt x="1056" y="210"/>
                    </a:lnTo>
                    <a:lnTo>
                      <a:pt x="1044" y="222"/>
                    </a:lnTo>
                    <a:lnTo>
                      <a:pt x="1062" y="234"/>
                    </a:lnTo>
                    <a:lnTo>
                      <a:pt x="1038" y="258"/>
                    </a:lnTo>
                    <a:lnTo>
                      <a:pt x="1032" y="270"/>
                    </a:lnTo>
                    <a:lnTo>
                      <a:pt x="1026" y="276"/>
                    </a:lnTo>
                    <a:lnTo>
                      <a:pt x="1026" y="288"/>
                    </a:lnTo>
                    <a:lnTo>
                      <a:pt x="1038" y="300"/>
                    </a:lnTo>
                    <a:lnTo>
                      <a:pt x="1026" y="300"/>
                    </a:lnTo>
                    <a:lnTo>
                      <a:pt x="1014" y="306"/>
                    </a:lnTo>
                    <a:lnTo>
                      <a:pt x="1002" y="306"/>
                    </a:lnTo>
                    <a:lnTo>
                      <a:pt x="978" y="318"/>
                    </a:lnTo>
                    <a:lnTo>
                      <a:pt x="948" y="348"/>
                    </a:lnTo>
                    <a:lnTo>
                      <a:pt x="930" y="360"/>
                    </a:lnTo>
                    <a:lnTo>
                      <a:pt x="894" y="372"/>
                    </a:lnTo>
                    <a:lnTo>
                      <a:pt x="870" y="384"/>
                    </a:lnTo>
                    <a:lnTo>
                      <a:pt x="858" y="396"/>
                    </a:lnTo>
                    <a:lnTo>
                      <a:pt x="858" y="432"/>
                    </a:lnTo>
                    <a:lnTo>
                      <a:pt x="864" y="444"/>
                    </a:lnTo>
                    <a:lnTo>
                      <a:pt x="870" y="450"/>
                    </a:lnTo>
                    <a:lnTo>
                      <a:pt x="870" y="456"/>
                    </a:lnTo>
                    <a:lnTo>
                      <a:pt x="924" y="456"/>
                    </a:lnTo>
                    <a:lnTo>
                      <a:pt x="924" y="474"/>
                    </a:lnTo>
                    <a:lnTo>
                      <a:pt x="918" y="486"/>
                    </a:lnTo>
                    <a:lnTo>
                      <a:pt x="918" y="522"/>
                    </a:lnTo>
                    <a:lnTo>
                      <a:pt x="894" y="534"/>
                    </a:lnTo>
                    <a:lnTo>
                      <a:pt x="882" y="534"/>
                    </a:lnTo>
                    <a:lnTo>
                      <a:pt x="864" y="540"/>
                    </a:lnTo>
                    <a:lnTo>
                      <a:pt x="852" y="546"/>
                    </a:lnTo>
                    <a:lnTo>
                      <a:pt x="852" y="558"/>
                    </a:lnTo>
                    <a:lnTo>
                      <a:pt x="840" y="570"/>
                    </a:lnTo>
                    <a:lnTo>
                      <a:pt x="852" y="576"/>
                    </a:lnTo>
                    <a:lnTo>
                      <a:pt x="858" y="582"/>
                    </a:lnTo>
                    <a:lnTo>
                      <a:pt x="876" y="588"/>
                    </a:lnTo>
                    <a:lnTo>
                      <a:pt x="888" y="588"/>
                    </a:lnTo>
                    <a:lnTo>
                      <a:pt x="912" y="576"/>
                    </a:lnTo>
                    <a:lnTo>
                      <a:pt x="924" y="558"/>
                    </a:lnTo>
                    <a:lnTo>
                      <a:pt x="972" y="510"/>
                    </a:lnTo>
                    <a:lnTo>
                      <a:pt x="996" y="498"/>
                    </a:lnTo>
                    <a:lnTo>
                      <a:pt x="1014" y="492"/>
                    </a:lnTo>
                    <a:lnTo>
                      <a:pt x="1026" y="486"/>
                    </a:lnTo>
                    <a:lnTo>
                      <a:pt x="1032" y="480"/>
                    </a:lnTo>
                    <a:lnTo>
                      <a:pt x="1038" y="480"/>
                    </a:lnTo>
                    <a:lnTo>
                      <a:pt x="1044" y="474"/>
                    </a:lnTo>
                    <a:lnTo>
                      <a:pt x="1050" y="462"/>
                    </a:lnTo>
                    <a:lnTo>
                      <a:pt x="1056" y="462"/>
                    </a:lnTo>
                    <a:lnTo>
                      <a:pt x="1062" y="456"/>
                    </a:lnTo>
                    <a:lnTo>
                      <a:pt x="1074" y="450"/>
                    </a:lnTo>
                    <a:lnTo>
                      <a:pt x="1080" y="444"/>
                    </a:lnTo>
                    <a:lnTo>
                      <a:pt x="1080" y="420"/>
                    </a:lnTo>
                    <a:lnTo>
                      <a:pt x="1074" y="414"/>
                    </a:lnTo>
                    <a:lnTo>
                      <a:pt x="1080" y="414"/>
                    </a:lnTo>
                    <a:lnTo>
                      <a:pt x="1086" y="408"/>
                    </a:lnTo>
                    <a:lnTo>
                      <a:pt x="1110" y="396"/>
                    </a:lnTo>
                    <a:lnTo>
                      <a:pt x="1140" y="396"/>
                    </a:lnTo>
                    <a:lnTo>
                      <a:pt x="1152" y="402"/>
                    </a:lnTo>
                    <a:lnTo>
                      <a:pt x="1164" y="402"/>
                    </a:lnTo>
                    <a:lnTo>
                      <a:pt x="1176" y="390"/>
                    </a:lnTo>
                    <a:lnTo>
                      <a:pt x="1176" y="360"/>
                    </a:lnTo>
                    <a:lnTo>
                      <a:pt x="1200" y="360"/>
                    </a:lnTo>
                    <a:lnTo>
                      <a:pt x="1212" y="354"/>
                    </a:lnTo>
                    <a:lnTo>
                      <a:pt x="1218" y="354"/>
                    </a:lnTo>
                    <a:lnTo>
                      <a:pt x="1224" y="348"/>
                    </a:lnTo>
                    <a:lnTo>
                      <a:pt x="1224" y="3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20" name="Australi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7332663" y="4422776"/>
                <a:ext cx="1143000" cy="1071563"/>
              </a:xfrm>
              <a:custGeom>
                <a:avLst/>
                <a:gdLst>
                  <a:gd name="T0" fmla="*/ 2147483647 w 2838"/>
                  <a:gd name="T1" fmla="*/ 2147483647 h 2664"/>
                  <a:gd name="T2" fmla="*/ 2147483647 w 2838"/>
                  <a:gd name="T3" fmla="*/ 2147483647 h 2664"/>
                  <a:gd name="T4" fmla="*/ 2147483647 w 2838"/>
                  <a:gd name="T5" fmla="*/ 2147483647 h 2664"/>
                  <a:gd name="T6" fmla="*/ 2147483647 w 2838"/>
                  <a:gd name="T7" fmla="*/ 2147483647 h 2664"/>
                  <a:gd name="T8" fmla="*/ 2147483647 w 2838"/>
                  <a:gd name="T9" fmla="*/ 2147483647 h 2664"/>
                  <a:gd name="T10" fmla="*/ 2147483647 w 2838"/>
                  <a:gd name="T11" fmla="*/ 2147483647 h 2664"/>
                  <a:gd name="T12" fmla="*/ 2147483647 w 2838"/>
                  <a:gd name="T13" fmla="*/ 2147483647 h 2664"/>
                  <a:gd name="T14" fmla="*/ 2147483647 w 2838"/>
                  <a:gd name="T15" fmla="*/ 2147483647 h 2664"/>
                  <a:gd name="T16" fmla="*/ 2147483647 w 2838"/>
                  <a:gd name="T17" fmla="*/ 2147483647 h 2664"/>
                  <a:gd name="T18" fmla="*/ 2147483647 w 2838"/>
                  <a:gd name="T19" fmla="*/ 2147483647 h 2664"/>
                  <a:gd name="T20" fmla="*/ 2147483647 w 2838"/>
                  <a:gd name="T21" fmla="*/ 2147483647 h 2664"/>
                  <a:gd name="T22" fmla="*/ 2147483647 w 2838"/>
                  <a:gd name="T23" fmla="*/ 2147483647 h 2664"/>
                  <a:gd name="T24" fmla="*/ 2147483647 w 2838"/>
                  <a:gd name="T25" fmla="*/ 2147483647 h 2664"/>
                  <a:gd name="T26" fmla="*/ 2147483647 w 2838"/>
                  <a:gd name="T27" fmla="*/ 2147483647 h 2664"/>
                  <a:gd name="T28" fmla="*/ 2147483647 w 2838"/>
                  <a:gd name="T29" fmla="*/ 2147483647 h 2664"/>
                  <a:gd name="T30" fmla="*/ 2147483647 w 2838"/>
                  <a:gd name="T31" fmla="*/ 2147483647 h 2664"/>
                  <a:gd name="T32" fmla="*/ 2147483647 w 2838"/>
                  <a:gd name="T33" fmla="*/ 2147483647 h 2664"/>
                  <a:gd name="T34" fmla="*/ 2147483647 w 2838"/>
                  <a:gd name="T35" fmla="*/ 2147483647 h 2664"/>
                  <a:gd name="T36" fmla="*/ 2147483647 w 2838"/>
                  <a:gd name="T37" fmla="*/ 2147483647 h 2664"/>
                  <a:gd name="T38" fmla="*/ 2147483647 w 2838"/>
                  <a:gd name="T39" fmla="*/ 2147483647 h 2664"/>
                  <a:gd name="T40" fmla="*/ 2147483647 w 2838"/>
                  <a:gd name="T41" fmla="*/ 2147483647 h 2664"/>
                  <a:gd name="T42" fmla="*/ 2147483647 w 2838"/>
                  <a:gd name="T43" fmla="*/ 2147483647 h 2664"/>
                  <a:gd name="T44" fmla="*/ 2147483647 w 2838"/>
                  <a:gd name="T45" fmla="*/ 2147483647 h 2664"/>
                  <a:gd name="T46" fmla="*/ 2147483647 w 2838"/>
                  <a:gd name="T47" fmla="*/ 2147483647 h 2664"/>
                  <a:gd name="T48" fmla="*/ 2147483647 w 2838"/>
                  <a:gd name="T49" fmla="*/ 2147483647 h 2664"/>
                  <a:gd name="T50" fmla="*/ 2147483647 w 2838"/>
                  <a:gd name="T51" fmla="*/ 2147483647 h 2664"/>
                  <a:gd name="T52" fmla="*/ 2147483647 w 2838"/>
                  <a:gd name="T53" fmla="*/ 2147483647 h 2664"/>
                  <a:gd name="T54" fmla="*/ 2147483647 w 2838"/>
                  <a:gd name="T55" fmla="*/ 2147483647 h 2664"/>
                  <a:gd name="T56" fmla="*/ 2147483647 w 2838"/>
                  <a:gd name="T57" fmla="*/ 2147483647 h 2664"/>
                  <a:gd name="T58" fmla="*/ 2147483647 w 2838"/>
                  <a:gd name="T59" fmla="*/ 2147483647 h 2664"/>
                  <a:gd name="T60" fmla="*/ 2147483647 w 2838"/>
                  <a:gd name="T61" fmla="*/ 2147483647 h 2664"/>
                  <a:gd name="T62" fmla="*/ 2147483647 w 2838"/>
                  <a:gd name="T63" fmla="*/ 2147483647 h 2664"/>
                  <a:gd name="T64" fmla="*/ 2147483647 w 2838"/>
                  <a:gd name="T65" fmla="*/ 2147483647 h 2664"/>
                  <a:gd name="T66" fmla="*/ 2147483647 w 2838"/>
                  <a:gd name="T67" fmla="*/ 2147483647 h 2664"/>
                  <a:gd name="T68" fmla="*/ 2147483647 w 2838"/>
                  <a:gd name="T69" fmla="*/ 2147483647 h 2664"/>
                  <a:gd name="T70" fmla="*/ 2147483647 w 2838"/>
                  <a:gd name="T71" fmla="*/ 2147483647 h 2664"/>
                  <a:gd name="T72" fmla="*/ 2147483647 w 2838"/>
                  <a:gd name="T73" fmla="*/ 2147483647 h 2664"/>
                  <a:gd name="T74" fmla="*/ 2147483647 w 2838"/>
                  <a:gd name="T75" fmla="*/ 2147483647 h 2664"/>
                  <a:gd name="T76" fmla="*/ 2147483647 w 2838"/>
                  <a:gd name="T77" fmla="*/ 2147483647 h 2664"/>
                  <a:gd name="T78" fmla="*/ 2147483647 w 2838"/>
                  <a:gd name="T79" fmla="*/ 2147483647 h 2664"/>
                  <a:gd name="T80" fmla="*/ 2147483647 w 2838"/>
                  <a:gd name="T81" fmla="*/ 2147483647 h 2664"/>
                  <a:gd name="T82" fmla="*/ 2147483647 w 2838"/>
                  <a:gd name="T83" fmla="*/ 2147483647 h 2664"/>
                  <a:gd name="T84" fmla="*/ 2147483647 w 2838"/>
                  <a:gd name="T85" fmla="*/ 2147483647 h 2664"/>
                  <a:gd name="T86" fmla="*/ 2147483647 w 2838"/>
                  <a:gd name="T87" fmla="*/ 2147483647 h 2664"/>
                  <a:gd name="T88" fmla="*/ 2147483647 w 2838"/>
                  <a:gd name="T89" fmla="*/ 2147483647 h 2664"/>
                  <a:gd name="T90" fmla="*/ 2147483647 w 2838"/>
                  <a:gd name="T91" fmla="*/ 2147483647 h 2664"/>
                  <a:gd name="T92" fmla="*/ 2147483647 w 2838"/>
                  <a:gd name="T93" fmla="*/ 2147483647 h 2664"/>
                  <a:gd name="T94" fmla="*/ 2147483647 w 2838"/>
                  <a:gd name="T95" fmla="*/ 2147483647 h 2664"/>
                  <a:gd name="T96" fmla="*/ 2147483647 w 2838"/>
                  <a:gd name="T97" fmla="*/ 2147483647 h 2664"/>
                  <a:gd name="T98" fmla="*/ 2147483647 w 2838"/>
                  <a:gd name="T99" fmla="*/ 2147483647 h 2664"/>
                  <a:gd name="T100" fmla="*/ 2147483647 w 2838"/>
                  <a:gd name="T101" fmla="*/ 2147483647 h 2664"/>
                  <a:gd name="T102" fmla="*/ 2147483647 w 2838"/>
                  <a:gd name="T103" fmla="*/ 2147483647 h 2664"/>
                  <a:gd name="T104" fmla="*/ 2147483647 w 2838"/>
                  <a:gd name="T105" fmla="*/ 2147483647 h 2664"/>
                  <a:gd name="T106" fmla="*/ 2147483647 w 2838"/>
                  <a:gd name="T107" fmla="*/ 2147483647 h 2664"/>
                  <a:gd name="T108" fmla="*/ 2147483647 w 2838"/>
                  <a:gd name="T109" fmla="*/ 2147483647 h 2664"/>
                  <a:gd name="T110" fmla="*/ 2147483647 w 2838"/>
                  <a:gd name="T111" fmla="*/ 2147483647 h 2664"/>
                  <a:gd name="T112" fmla="*/ 2147483647 w 2838"/>
                  <a:gd name="T113" fmla="*/ 2147483647 h 2664"/>
                  <a:gd name="T114" fmla="*/ 2147483647 w 2838"/>
                  <a:gd name="T115" fmla="*/ 2147483647 h 2664"/>
                  <a:gd name="T116" fmla="*/ 2147483647 w 2838"/>
                  <a:gd name="T117" fmla="*/ 2147483647 h 266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838"/>
                  <a:gd name="T178" fmla="*/ 0 h 2664"/>
                  <a:gd name="T179" fmla="*/ 2838 w 2838"/>
                  <a:gd name="T180" fmla="*/ 2664 h 266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838" h="2664">
                    <a:moveTo>
                      <a:pt x="1530" y="66"/>
                    </a:moveTo>
                    <a:lnTo>
                      <a:pt x="1524" y="60"/>
                    </a:lnTo>
                    <a:lnTo>
                      <a:pt x="1518" y="60"/>
                    </a:lnTo>
                    <a:lnTo>
                      <a:pt x="1506" y="66"/>
                    </a:lnTo>
                    <a:lnTo>
                      <a:pt x="1500" y="72"/>
                    </a:lnTo>
                    <a:lnTo>
                      <a:pt x="1494" y="84"/>
                    </a:lnTo>
                    <a:lnTo>
                      <a:pt x="1494" y="102"/>
                    </a:lnTo>
                    <a:lnTo>
                      <a:pt x="1506" y="102"/>
                    </a:lnTo>
                    <a:lnTo>
                      <a:pt x="1512" y="90"/>
                    </a:lnTo>
                    <a:lnTo>
                      <a:pt x="1524" y="78"/>
                    </a:lnTo>
                    <a:lnTo>
                      <a:pt x="1530" y="66"/>
                    </a:lnTo>
                    <a:close/>
                    <a:moveTo>
                      <a:pt x="1476" y="2016"/>
                    </a:moveTo>
                    <a:lnTo>
                      <a:pt x="1464" y="2016"/>
                    </a:lnTo>
                    <a:lnTo>
                      <a:pt x="1440" y="2028"/>
                    </a:lnTo>
                    <a:lnTo>
                      <a:pt x="1440" y="2034"/>
                    </a:lnTo>
                    <a:lnTo>
                      <a:pt x="1452" y="2046"/>
                    </a:lnTo>
                    <a:lnTo>
                      <a:pt x="1452" y="2052"/>
                    </a:lnTo>
                    <a:lnTo>
                      <a:pt x="1470" y="2052"/>
                    </a:lnTo>
                    <a:lnTo>
                      <a:pt x="1482" y="2046"/>
                    </a:lnTo>
                    <a:lnTo>
                      <a:pt x="1488" y="2040"/>
                    </a:lnTo>
                    <a:lnTo>
                      <a:pt x="1506" y="2040"/>
                    </a:lnTo>
                    <a:lnTo>
                      <a:pt x="1512" y="2034"/>
                    </a:lnTo>
                    <a:lnTo>
                      <a:pt x="1530" y="2034"/>
                    </a:lnTo>
                    <a:lnTo>
                      <a:pt x="1536" y="2028"/>
                    </a:lnTo>
                    <a:lnTo>
                      <a:pt x="1512" y="2028"/>
                    </a:lnTo>
                    <a:lnTo>
                      <a:pt x="1500" y="2016"/>
                    </a:lnTo>
                    <a:lnTo>
                      <a:pt x="1476" y="2016"/>
                    </a:lnTo>
                    <a:close/>
                    <a:moveTo>
                      <a:pt x="2802" y="1164"/>
                    </a:moveTo>
                    <a:lnTo>
                      <a:pt x="2802" y="1134"/>
                    </a:lnTo>
                    <a:lnTo>
                      <a:pt x="2796" y="1116"/>
                    </a:lnTo>
                    <a:lnTo>
                      <a:pt x="2796" y="1092"/>
                    </a:lnTo>
                    <a:lnTo>
                      <a:pt x="2790" y="1086"/>
                    </a:lnTo>
                    <a:lnTo>
                      <a:pt x="2778" y="1086"/>
                    </a:lnTo>
                    <a:lnTo>
                      <a:pt x="2772" y="1080"/>
                    </a:lnTo>
                    <a:lnTo>
                      <a:pt x="2760" y="1080"/>
                    </a:lnTo>
                    <a:lnTo>
                      <a:pt x="2760" y="1062"/>
                    </a:lnTo>
                    <a:lnTo>
                      <a:pt x="2742" y="1050"/>
                    </a:lnTo>
                    <a:lnTo>
                      <a:pt x="2742" y="1014"/>
                    </a:lnTo>
                    <a:lnTo>
                      <a:pt x="2736" y="1008"/>
                    </a:lnTo>
                    <a:lnTo>
                      <a:pt x="2724" y="1002"/>
                    </a:lnTo>
                    <a:lnTo>
                      <a:pt x="2718" y="996"/>
                    </a:lnTo>
                    <a:lnTo>
                      <a:pt x="2706" y="996"/>
                    </a:lnTo>
                    <a:lnTo>
                      <a:pt x="2712" y="996"/>
                    </a:lnTo>
                    <a:lnTo>
                      <a:pt x="2718" y="990"/>
                    </a:lnTo>
                    <a:lnTo>
                      <a:pt x="2730" y="990"/>
                    </a:lnTo>
                    <a:lnTo>
                      <a:pt x="2742" y="984"/>
                    </a:lnTo>
                    <a:lnTo>
                      <a:pt x="2760" y="966"/>
                    </a:lnTo>
                    <a:lnTo>
                      <a:pt x="2754" y="954"/>
                    </a:lnTo>
                    <a:lnTo>
                      <a:pt x="2736" y="936"/>
                    </a:lnTo>
                    <a:lnTo>
                      <a:pt x="2730" y="936"/>
                    </a:lnTo>
                    <a:lnTo>
                      <a:pt x="2730" y="930"/>
                    </a:lnTo>
                    <a:lnTo>
                      <a:pt x="2712" y="912"/>
                    </a:lnTo>
                    <a:lnTo>
                      <a:pt x="2700" y="906"/>
                    </a:lnTo>
                    <a:lnTo>
                      <a:pt x="2694" y="912"/>
                    </a:lnTo>
                    <a:lnTo>
                      <a:pt x="2694" y="936"/>
                    </a:lnTo>
                    <a:lnTo>
                      <a:pt x="2670" y="930"/>
                    </a:lnTo>
                    <a:lnTo>
                      <a:pt x="2670" y="924"/>
                    </a:lnTo>
                    <a:lnTo>
                      <a:pt x="2676" y="918"/>
                    </a:lnTo>
                    <a:lnTo>
                      <a:pt x="2676" y="906"/>
                    </a:lnTo>
                    <a:lnTo>
                      <a:pt x="2682" y="894"/>
                    </a:lnTo>
                    <a:lnTo>
                      <a:pt x="2688" y="876"/>
                    </a:lnTo>
                    <a:lnTo>
                      <a:pt x="2688" y="858"/>
                    </a:lnTo>
                    <a:lnTo>
                      <a:pt x="2682" y="852"/>
                    </a:lnTo>
                    <a:lnTo>
                      <a:pt x="2676" y="840"/>
                    </a:lnTo>
                    <a:lnTo>
                      <a:pt x="2670" y="840"/>
                    </a:lnTo>
                    <a:lnTo>
                      <a:pt x="2652" y="822"/>
                    </a:lnTo>
                    <a:lnTo>
                      <a:pt x="2652" y="816"/>
                    </a:lnTo>
                    <a:lnTo>
                      <a:pt x="2658" y="804"/>
                    </a:lnTo>
                    <a:lnTo>
                      <a:pt x="2658" y="792"/>
                    </a:lnTo>
                    <a:lnTo>
                      <a:pt x="2664" y="774"/>
                    </a:lnTo>
                    <a:lnTo>
                      <a:pt x="2664" y="762"/>
                    </a:lnTo>
                    <a:lnTo>
                      <a:pt x="2652" y="750"/>
                    </a:lnTo>
                    <a:lnTo>
                      <a:pt x="2628" y="732"/>
                    </a:lnTo>
                    <a:lnTo>
                      <a:pt x="2598" y="720"/>
                    </a:lnTo>
                    <a:lnTo>
                      <a:pt x="2580" y="708"/>
                    </a:lnTo>
                    <a:lnTo>
                      <a:pt x="2568" y="702"/>
                    </a:lnTo>
                    <a:lnTo>
                      <a:pt x="2556" y="708"/>
                    </a:lnTo>
                    <a:lnTo>
                      <a:pt x="2550" y="696"/>
                    </a:lnTo>
                    <a:lnTo>
                      <a:pt x="2538" y="684"/>
                    </a:lnTo>
                    <a:lnTo>
                      <a:pt x="2532" y="672"/>
                    </a:lnTo>
                    <a:lnTo>
                      <a:pt x="2520" y="660"/>
                    </a:lnTo>
                    <a:lnTo>
                      <a:pt x="2514" y="642"/>
                    </a:lnTo>
                    <a:lnTo>
                      <a:pt x="2514" y="594"/>
                    </a:lnTo>
                    <a:lnTo>
                      <a:pt x="2520" y="576"/>
                    </a:lnTo>
                    <a:lnTo>
                      <a:pt x="2526" y="564"/>
                    </a:lnTo>
                    <a:lnTo>
                      <a:pt x="2526" y="546"/>
                    </a:lnTo>
                    <a:lnTo>
                      <a:pt x="2520" y="504"/>
                    </a:lnTo>
                    <a:lnTo>
                      <a:pt x="2502" y="462"/>
                    </a:lnTo>
                    <a:lnTo>
                      <a:pt x="2490" y="426"/>
                    </a:lnTo>
                    <a:lnTo>
                      <a:pt x="2490" y="402"/>
                    </a:lnTo>
                    <a:lnTo>
                      <a:pt x="2496" y="390"/>
                    </a:lnTo>
                    <a:lnTo>
                      <a:pt x="2502" y="384"/>
                    </a:lnTo>
                    <a:lnTo>
                      <a:pt x="2502" y="324"/>
                    </a:lnTo>
                    <a:lnTo>
                      <a:pt x="2496" y="312"/>
                    </a:lnTo>
                    <a:lnTo>
                      <a:pt x="2496" y="300"/>
                    </a:lnTo>
                    <a:lnTo>
                      <a:pt x="2472" y="294"/>
                    </a:lnTo>
                    <a:lnTo>
                      <a:pt x="2460" y="288"/>
                    </a:lnTo>
                    <a:lnTo>
                      <a:pt x="2454" y="276"/>
                    </a:lnTo>
                    <a:lnTo>
                      <a:pt x="2442" y="270"/>
                    </a:lnTo>
                    <a:lnTo>
                      <a:pt x="2424" y="270"/>
                    </a:lnTo>
                    <a:lnTo>
                      <a:pt x="2418" y="282"/>
                    </a:lnTo>
                    <a:lnTo>
                      <a:pt x="2412" y="288"/>
                    </a:lnTo>
                    <a:lnTo>
                      <a:pt x="2412" y="282"/>
                    </a:lnTo>
                    <a:lnTo>
                      <a:pt x="2406" y="276"/>
                    </a:lnTo>
                    <a:lnTo>
                      <a:pt x="2400" y="264"/>
                    </a:lnTo>
                    <a:lnTo>
                      <a:pt x="2400" y="228"/>
                    </a:lnTo>
                    <a:lnTo>
                      <a:pt x="2406" y="216"/>
                    </a:lnTo>
                    <a:lnTo>
                      <a:pt x="2406" y="204"/>
                    </a:lnTo>
                    <a:lnTo>
                      <a:pt x="2388" y="180"/>
                    </a:lnTo>
                    <a:lnTo>
                      <a:pt x="2394" y="96"/>
                    </a:lnTo>
                    <a:lnTo>
                      <a:pt x="2382" y="90"/>
                    </a:lnTo>
                    <a:lnTo>
                      <a:pt x="2364" y="72"/>
                    </a:lnTo>
                    <a:lnTo>
                      <a:pt x="2364" y="66"/>
                    </a:lnTo>
                    <a:lnTo>
                      <a:pt x="2370" y="48"/>
                    </a:lnTo>
                    <a:lnTo>
                      <a:pt x="2370" y="24"/>
                    </a:lnTo>
                    <a:lnTo>
                      <a:pt x="2364" y="18"/>
                    </a:lnTo>
                    <a:lnTo>
                      <a:pt x="2346" y="18"/>
                    </a:lnTo>
                    <a:lnTo>
                      <a:pt x="2346" y="0"/>
                    </a:lnTo>
                    <a:lnTo>
                      <a:pt x="2316" y="12"/>
                    </a:lnTo>
                    <a:lnTo>
                      <a:pt x="2310" y="30"/>
                    </a:lnTo>
                    <a:lnTo>
                      <a:pt x="2298" y="36"/>
                    </a:lnTo>
                    <a:lnTo>
                      <a:pt x="2292" y="42"/>
                    </a:lnTo>
                    <a:lnTo>
                      <a:pt x="2280" y="48"/>
                    </a:lnTo>
                    <a:lnTo>
                      <a:pt x="2280" y="66"/>
                    </a:lnTo>
                    <a:lnTo>
                      <a:pt x="2286" y="78"/>
                    </a:lnTo>
                    <a:lnTo>
                      <a:pt x="2286" y="90"/>
                    </a:lnTo>
                    <a:lnTo>
                      <a:pt x="2292" y="102"/>
                    </a:lnTo>
                    <a:lnTo>
                      <a:pt x="2292" y="114"/>
                    </a:lnTo>
                    <a:lnTo>
                      <a:pt x="2286" y="126"/>
                    </a:lnTo>
                    <a:lnTo>
                      <a:pt x="2274" y="138"/>
                    </a:lnTo>
                    <a:lnTo>
                      <a:pt x="2268" y="150"/>
                    </a:lnTo>
                    <a:lnTo>
                      <a:pt x="2238" y="180"/>
                    </a:lnTo>
                    <a:lnTo>
                      <a:pt x="2256" y="192"/>
                    </a:lnTo>
                    <a:lnTo>
                      <a:pt x="2256" y="198"/>
                    </a:lnTo>
                    <a:lnTo>
                      <a:pt x="2250" y="204"/>
                    </a:lnTo>
                    <a:lnTo>
                      <a:pt x="2238" y="228"/>
                    </a:lnTo>
                    <a:lnTo>
                      <a:pt x="2232" y="234"/>
                    </a:lnTo>
                    <a:lnTo>
                      <a:pt x="2232" y="264"/>
                    </a:lnTo>
                    <a:lnTo>
                      <a:pt x="2238" y="276"/>
                    </a:lnTo>
                    <a:lnTo>
                      <a:pt x="2238" y="288"/>
                    </a:lnTo>
                    <a:lnTo>
                      <a:pt x="2232" y="300"/>
                    </a:lnTo>
                    <a:lnTo>
                      <a:pt x="2214" y="408"/>
                    </a:lnTo>
                    <a:lnTo>
                      <a:pt x="2208" y="432"/>
                    </a:lnTo>
                    <a:lnTo>
                      <a:pt x="2202" y="438"/>
                    </a:lnTo>
                    <a:lnTo>
                      <a:pt x="2190" y="462"/>
                    </a:lnTo>
                    <a:lnTo>
                      <a:pt x="2178" y="474"/>
                    </a:lnTo>
                    <a:lnTo>
                      <a:pt x="2172" y="486"/>
                    </a:lnTo>
                    <a:lnTo>
                      <a:pt x="2166" y="492"/>
                    </a:lnTo>
                    <a:lnTo>
                      <a:pt x="2166" y="516"/>
                    </a:lnTo>
                    <a:lnTo>
                      <a:pt x="2160" y="534"/>
                    </a:lnTo>
                    <a:lnTo>
                      <a:pt x="2154" y="546"/>
                    </a:lnTo>
                    <a:lnTo>
                      <a:pt x="2142" y="552"/>
                    </a:lnTo>
                    <a:lnTo>
                      <a:pt x="2088" y="570"/>
                    </a:lnTo>
                    <a:lnTo>
                      <a:pt x="2076" y="570"/>
                    </a:lnTo>
                    <a:lnTo>
                      <a:pt x="2064" y="576"/>
                    </a:lnTo>
                    <a:lnTo>
                      <a:pt x="2058" y="576"/>
                    </a:lnTo>
                    <a:lnTo>
                      <a:pt x="2058" y="570"/>
                    </a:lnTo>
                    <a:lnTo>
                      <a:pt x="2052" y="564"/>
                    </a:lnTo>
                    <a:lnTo>
                      <a:pt x="2028" y="516"/>
                    </a:lnTo>
                    <a:lnTo>
                      <a:pt x="2022" y="510"/>
                    </a:lnTo>
                    <a:lnTo>
                      <a:pt x="1998" y="492"/>
                    </a:lnTo>
                    <a:lnTo>
                      <a:pt x="1956" y="474"/>
                    </a:lnTo>
                    <a:lnTo>
                      <a:pt x="1920" y="462"/>
                    </a:lnTo>
                    <a:lnTo>
                      <a:pt x="1908" y="456"/>
                    </a:lnTo>
                    <a:lnTo>
                      <a:pt x="1896" y="438"/>
                    </a:lnTo>
                    <a:lnTo>
                      <a:pt x="1884" y="426"/>
                    </a:lnTo>
                    <a:lnTo>
                      <a:pt x="1872" y="402"/>
                    </a:lnTo>
                    <a:lnTo>
                      <a:pt x="1866" y="396"/>
                    </a:lnTo>
                    <a:lnTo>
                      <a:pt x="1830" y="396"/>
                    </a:lnTo>
                    <a:lnTo>
                      <a:pt x="1806" y="348"/>
                    </a:lnTo>
                    <a:lnTo>
                      <a:pt x="1824" y="330"/>
                    </a:lnTo>
                    <a:lnTo>
                      <a:pt x="1824" y="306"/>
                    </a:lnTo>
                    <a:lnTo>
                      <a:pt x="1830" y="294"/>
                    </a:lnTo>
                    <a:lnTo>
                      <a:pt x="1836" y="288"/>
                    </a:lnTo>
                    <a:lnTo>
                      <a:pt x="1848" y="282"/>
                    </a:lnTo>
                    <a:lnTo>
                      <a:pt x="1854" y="276"/>
                    </a:lnTo>
                    <a:lnTo>
                      <a:pt x="1848" y="228"/>
                    </a:lnTo>
                    <a:lnTo>
                      <a:pt x="1866" y="210"/>
                    </a:lnTo>
                    <a:lnTo>
                      <a:pt x="1872" y="216"/>
                    </a:lnTo>
                    <a:lnTo>
                      <a:pt x="1884" y="216"/>
                    </a:lnTo>
                    <a:lnTo>
                      <a:pt x="1890" y="222"/>
                    </a:lnTo>
                    <a:lnTo>
                      <a:pt x="1896" y="222"/>
                    </a:lnTo>
                    <a:lnTo>
                      <a:pt x="1902" y="216"/>
                    </a:lnTo>
                    <a:lnTo>
                      <a:pt x="1908" y="204"/>
                    </a:lnTo>
                    <a:lnTo>
                      <a:pt x="1908" y="180"/>
                    </a:lnTo>
                    <a:lnTo>
                      <a:pt x="1944" y="144"/>
                    </a:lnTo>
                    <a:lnTo>
                      <a:pt x="1938" y="132"/>
                    </a:lnTo>
                    <a:lnTo>
                      <a:pt x="1914" y="108"/>
                    </a:lnTo>
                    <a:lnTo>
                      <a:pt x="1890" y="108"/>
                    </a:lnTo>
                    <a:lnTo>
                      <a:pt x="1872" y="114"/>
                    </a:lnTo>
                    <a:lnTo>
                      <a:pt x="1848" y="126"/>
                    </a:lnTo>
                    <a:lnTo>
                      <a:pt x="1842" y="138"/>
                    </a:lnTo>
                    <a:lnTo>
                      <a:pt x="1842" y="120"/>
                    </a:lnTo>
                    <a:lnTo>
                      <a:pt x="1812" y="126"/>
                    </a:lnTo>
                    <a:lnTo>
                      <a:pt x="1794" y="138"/>
                    </a:lnTo>
                    <a:lnTo>
                      <a:pt x="1788" y="120"/>
                    </a:lnTo>
                    <a:lnTo>
                      <a:pt x="1752" y="114"/>
                    </a:lnTo>
                    <a:lnTo>
                      <a:pt x="1746" y="108"/>
                    </a:lnTo>
                    <a:lnTo>
                      <a:pt x="1734" y="102"/>
                    </a:lnTo>
                    <a:lnTo>
                      <a:pt x="1728" y="96"/>
                    </a:lnTo>
                    <a:lnTo>
                      <a:pt x="1716" y="90"/>
                    </a:lnTo>
                    <a:lnTo>
                      <a:pt x="1674" y="90"/>
                    </a:lnTo>
                    <a:lnTo>
                      <a:pt x="1662" y="84"/>
                    </a:lnTo>
                    <a:lnTo>
                      <a:pt x="1650" y="84"/>
                    </a:lnTo>
                    <a:lnTo>
                      <a:pt x="1650" y="78"/>
                    </a:lnTo>
                    <a:lnTo>
                      <a:pt x="1644" y="72"/>
                    </a:lnTo>
                    <a:lnTo>
                      <a:pt x="1632" y="48"/>
                    </a:lnTo>
                    <a:lnTo>
                      <a:pt x="1626" y="42"/>
                    </a:lnTo>
                    <a:lnTo>
                      <a:pt x="1620" y="42"/>
                    </a:lnTo>
                    <a:lnTo>
                      <a:pt x="1620" y="54"/>
                    </a:lnTo>
                    <a:lnTo>
                      <a:pt x="1614" y="60"/>
                    </a:lnTo>
                    <a:lnTo>
                      <a:pt x="1602" y="54"/>
                    </a:lnTo>
                    <a:lnTo>
                      <a:pt x="1596" y="54"/>
                    </a:lnTo>
                    <a:lnTo>
                      <a:pt x="1584" y="48"/>
                    </a:lnTo>
                    <a:lnTo>
                      <a:pt x="1566" y="48"/>
                    </a:lnTo>
                    <a:lnTo>
                      <a:pt x="1566" y="60"/>
                    </a:lnTo>
                    <a:lnTo>
                      <a:pt x="1572" y="66"/>
                    </a:lnTo>
                    <a:lnTo>
                      <a:pt x="1554" y="66"/>
                    </a:lnTo>
                    <a:lnTo>
                      <a:pt x="1548" y="72"/>
                    </a:lnTo>
                    <a:lnTo>
                      <a:pt x="1548" y="78"/>
                    </a:lnTo>
                    <a:lnTo>
                      <a:pt x="1554" y="84"/>
                    </a:lnTo>
                    <a:lnTo>
                      <a:pt x="1566" y="84"/>
                    </a:lnTo>
                    <a:lnTo>
                      <a:pt x="1590" y="96"/>
                    </a:lnTo>
                    <a:lnTo>
                      <a:pt x="1596" y="96"/>
                    </a:lnTo>
                    <a:lnTo>
                      <a:pt x="1608" y="90"/>
                    </a:lnTo>
                    <a:lnTo>
                      <a:pt x="1614" y="84"/>
                    </a:lnTo>
                    <a:lnTo>
                      <a:pt x="1644" y="102"/>
                    </a:lnTo>
                    <a:lnTo>
                      <a:pt x="1638" y="102"/>
                    </a:lnTo>
                    <a:lnTo>
                      <a:pt x="1632" y="108"/>
                    </a:lnTo>
                    <a:lnTo>
                      <a:pt x="1596" y="126"/>
                    </a:lnTo>
                    <a:lnTo>
                      <a:pt x="1572" y="126"/>
                    </a:lnTo>
                    <a:lnTo>
                      <a:pt x="1554" y="132"/>
                    </a:lnTo>
                    <a:lnTo>
                      <a:pt x="1512" y="132"/>
                    </a:lnTo>
                    <a:lnTo>
                      <a:pt x="1500" y="138"/>
                    </a:lnTo>
                    <a:lnTo>
                      <a:pt x="1482" y="144"/>
                    </a:lnTo>
                    <a:lnTo>
                      <a:pt x="1470" y="156"/>
                    </a:lnTo>
                    <a:lnTo>
                      <a:pt x="1452" y="162"/>
                    </a:lnTo>
                    <a:lnTo>
                      <a:pt x="1440" y="168"/>
                    </a:lnTo>
                    <a:lnTo>
                      <a:pt x="1434" y="174"/>
                    </a:lnTo>
                    <a:lnTo>
                      <a:pt x="1428" y="174"/>
                    </a:lnTo>
                    <a:lnTo>
                      <a:pt x="1428" y="186"/>
                    </a:lnTo>
                    <a:lnTo>
                      <a:pt x="1422" y="204"/>
                    </a:lnTo>
                    <a:lnTo>
                      <a:pt x="1422" y="228"/>
                    </a:lnTo>
                    <a:lnTo>
                      <a:pt x="1428" y="234"/>
                    </a:lnTo>
                    <a:lnTo>
                      <a:pt x="1440" y="240"/>
                    </a:lnTo>
                    <a:lnTo>
                      <a:pt x="1446" y="246"/>
                    </a:lnTo>
                    <a:lnTo>
                      <a:pt x="1452" y="246"/>
                    </a:lnTo>
                    <a:lnTo>
                      <a:pt x="1398" y="246"/>
                    </a:lnTo>
                    <a:lnTo>
                      <a:pt x="1368" y="282"/>
                    </a:lnTo>
                    <a:lnTo>
                      <a:pt x="1368" y="312"/>
                    </a:lnTo>
                    <a:lnTo>
                      <a:pt x="1362" y="324"/>
                    </a:lnTo>
                    <a:lnTo>
                      <a:pt x="1362" y="330"/>
                    </a:lnTo>
                    <a:lnTo>
                      <a:pt x="1368" y="336"/>
                    </a:lnTo>
                    <a:lnTo>
                      <a:pt x="1380" y="336"/>
                    </a:lnTo>
                    <a:lnTo>
                      <a:pt x="1404" y="348"/>
                    </a:lnTo>
                    <a:lnTo>
                      <a:pt x="1410" y="354"/>
                    </a:lnTo>
                    <a:lnTo>
                      <a:pt x="1410" y="390"/>
                    </a:lnTo>
                    <a:lnTo>
                      <a:pt x="1386" y="366"/>
                    </a:lnTo>
                    <a:lnTo>
                      <a:pt x="1356" y="366"/>
                    </a:lnTo>
                    <a:lnTo>
                      <a:pt x="1344" y="390"/>
                    </a:lnTo>
                    <a:lnTo>
                      <a:pt x="1308" y="354"/>
                    </a:lnTo>
                    <a:lnTo>
                      <a:pt x="1302" y="384"/>
                    </a:lnTo>
                    <a:lnTo>
                      <a:pt x="1278" y="396"/>
                    </a:lnTo>
                    <a:lnTo>
                      <a:pt x="1284" y="420"/>
                    </a:lnTo>
                    <a:lnTo>
                      <a:pt x="1254" y="414"/>
                    </a:lnTo>
                    <a:lnTo>
                      <a:pt x="1284" y="354"/>
                    </a:lnTo>
                    <a:lnTo>
                      <a:pt x="1278" y="348"/>
                    </a:lnTo>
                    <a:lnTo>
                      <a:pt x="1272" y="336"/>
                    </a:lnTo>
                    <a:lnTo>
                      <a:pt x="1272" y="324"/>
                    </a:lnTo>
                    <a:lnTo>
                      <a:pt x="1266" y="318"/>
                    </a:lnTo>
                    <a:lnTo>
                      <a:pt x="1254" y="312"/>
                    </a:lnTo>
                    <a:lnTo>
                      <a:pt x="1236" y="312"/>
                    </a:lnTo>
                    <a:lnTo>
                      <a:pt x="1224" y="282"/>
                    </a:lnTo>
                    <a:lnTo>
                      <a:pt x="1224" y="276"/>
                    </a:lnTo>
                    <a:lnTo>
                      <a:pt x="1230" y="270"/>
                    </a:lnTo>
                    <a:lnTo>
                      <a:pt x="1230" y="258"/>
                    </a:lnTo>
                    <a:lnTo>
                      <a:pt x="1224" y="246"/>
                    </a:lnTo>
                    <a:lnTo>
                      <a:pt x="1218" y="240"/>
                    </a:lnTo>
                    <a:lnTo>
                      <a:pt x="1206" y="234"/>
                    </a:lnTo>
                    <a:lnTo>
                      <a:pt x="1194" y="240"/>
                    </a:lnTo>
                    <a:lnTo>
                      <a:pt x="1188" y="246"/>
                    </a:lnTo>
                    <a:lnTo>
                      <a:pt x="1176" y="252"/>
                    </a:lnTo>
                    <a:lnTo>
                      <a:pt x="1176" y="264"/>
                    </a:lnTo>
                    <a:lnTo>
                      <a:pt x="1182" y="270"/>
                    </a:lnTo>
                    <a:lnTo>
                      <a:pt x="1182" y="282"/>
                    </a:lnTo>
                    <a:lnTo>
                      <a:pt x="1146" y="276"/>
                    </a:lnTo>
                    <a:lnTo>
                      <a:pt x="1152" y="306"/>
                    </a:lnTo>
                    <a:lnTo>
                      <a:pt x="1134" y="300"/>
                    </a:lnTo>
                    <a:lnTo>
                      <a:pt x="1116" y="306"/>
                    </a:lnTo>
                    <a:lnTo>
                      <a:pt x="1122" y="312"/>
                    </a:lnTo>
                    <a:lnTo>
                      <a:pt x="1122" y="330"/>
                    </a:lnTo>
                    <a:lnTo>
                      <a:pt x="1116" y="342"/>
                    </a:lnTo>
                    <a:lnTo>
                      <a:pt x="1110" y="348"/>
                    </a:lnTo>
                    <a:lnTo>
                      <a:pt x="1098" y="354"/>
                    </a:lnTo>
                    <a:lnTo>
                      <a:pt x="1092" y="360"/>
                    </a:lnTo>
                    <a:lnTo>
                      <a:pt x="1104" y="324"/>
                    </a:lnTo>
                    <a:lnTo>
                      <a:pt x="1080" y="348"/>
                    </a:lnTo>
                    <a:lnTo>
                      <a:pt x="1062" y="348"/>
                    </a:lnTo>
                    <a:lnTo>
                      <a:pt x="1056" y="360"/>
                    </a:lnTo>
                    <a:lnTo>
                      <a:pt x="1050" y="366"/>
                    </a:lnTo>
                    <a:lnTo>
                      <a:pt x="1050" y="378"/>
                    </a:lnTo>
                    <a:lnTo>
                      <a:pt x="1056" y="390"/>
                    </a:lnTo>
                    <a:lnTo>
                      <a:pt x="1056" y="396"/>
                    </a:lnTo>
                    <a:lnTo>
                      <a:pt x="1062" y="408"/>
                    </a:lnTo>
                    <a:lnTo>
                      <a:pt x="1014" y="384"/>
                    </a:lnTo>
                    <a:lnTo>
                      <a:pt x="1008" y="420"/>
                    </a:lnTo>
                    <a:lnTo>
                      <a:pt x="996" y="426"/>
                    </a:lnTo>
                    <a:lnTo>
                      <a:pt x="1008" y="450"/>
                    </a:lnTo>
                    <a:lnTo>
                      <a:pt x="1032" y="450"/>
                    </a:lnTo>
                    <a:lnTo>
                      <a:pt x="1026" y="468"/>
                    </a:lnTo>
                    <a:lnTo>
                      <a:pt x="954" y="474"/>
                    </a:lnTo>
                    <a:lnTo>
                      <a:pt x="948" y="468"/>
                    </a:lnTo>
                    <a:lnTo>
                      <a:pt x="936" y="462"/>
                    </a:lnTo>
                    <a:lnTo>
                      <a:pt x="930" y="462"/>
                    </a:lnTo>
                    <a:lnTo>
                      <a:pt x="918" y="468"/>
                    </a:lnTo>
                    <a:lnTo>
                      <a:pt x="912" y="474"/>
                    </a:lnTo>
                    <a:lnTo>
                      <a:pt x="918" y="486"/>
                    </a:lnTo>
                    <a:lnTo>
                      <a:pt x="918" y="492"/>
                    </a:lnTo>
                    <a:lnTo>
                      <a:pt x="924" y="504"/>
                    </a:lnTo>
                    <a:lnTo>
                      <a:pt x="930" y="510"/>
                    </a:lnTo>
                    <a:lnTo>
                      <a:pt x="930" y="540"/>
                    </a:lnTo>
                    <a:lnTo>
                      <a:pt x="924" y="564"/>
                    </a:lnTo>
                    <a:lnTo>
                      <a:pt x="930" y="600"/>
                    </a:lnTo>
                    <a:lnTo>
                      <a:pt x="912" y="600"/>
                    </a:lnTo>
                    <a:lnTo>
                      <a:pt x="906" y="522"/>
                    </a:lnTo>
                    <a:lnTo>
                      <a:pt x="888" y="510"/>
                    </a:lnTo>
                    <a:lnTo>
                      <a:pt x="888" y="480"/>
                    </a:lnTo>
                    <a:lnTo>
                      <a:pt x="870" y="480"/>
                    </a:lnTo>
                    <a:lnTo>
                      <a:pt x="852" y="504"/>
                    </a:lnTo>
                    <a:lnTo>
                      <a:pt x="822" y="534"/>
                    </a:lnTo>
                    <a:lnTo>
                      <a:pt x="804" y="546"/>
                    </a:lnTo>
                    <a:lnTo>
                      <a:pt x="792" y="558"/>
                    </a:lnTo>
                    <a:lnTo>
                      <a:pt x="786" y="570"/>
                    </a:lnTo>
                    <a:lnTo>
                      <a:pt x="786" y="600"/>
                    </a:lnTo>
                    <a:lnTo>
                      <a:pt x="792" y="606"/>
                    </a:lnTo>
                    <a:lnTo>
                      <a:pt x="792" y="618"/>
                    </a:lnTo>
                    <a:lnTo>
                      <a:pt x="798" y="618"/>
                    </a:lnTo>
                    <a:lnTo>
                      <a:pt x="816" y="636"/>
                    </a:lnTo>
                    <a:lnTo>
                      <a:pt x="810" y="648"/>
                    </a:lnTo>
                    <a:lnTo>
                      <a:pt x="792" y="654"/>
                    </a:lnTo>
                    <a:lnTo>
                      <a:pt x="774" y="666"/>
                    </a:lnTo>
                    <a:lnTo>
                      <a:pt x="750" y="678"/>
                    </a:lnTo>
                    <a:lnTo>
                      <a:pt x="750" y="696"/>
                    </a:lnTo>
                    <a:lnTo>
                      <a:pt x="720" y="726"/>
                    </a:lnTo>
                    <a:lnTo>
                      <a:pt x="702" y="732"/>
                    </a:lnTo>
                    <a:lnTo>
                      <a:pt x="690" y="744"/>
                    </a:lnTo>
                    <a:lnTo>
                      <a:pt x="666" y="756"/>
                    </a:lnTo>
                    <a:lnTo>
                      <a:pt x="630" y="762"/>
                    </a:lnTo>
                    <a:lnTo>
                      <a:pt x="600" y="768"/>
                    </a:lnTo>
                    <a:lnTo>
                      <a:pt x="588" y="768"/>
                    </a:lnTo>
                    <a:lnTo>
                      <a:pt x="534" y="762"/>
                    </a:lnTo>
                    <a:lnTo>
                      <a:pt x="492" y="780"/>
                    </a:lnTo>
                    <a:lnTo>
                      <a:pt x="438" y="786"/>
                    </a:lnTo>
                    <a:lnTo>
                      <a:pt x="432" y="798"/>
                    </a:lnTo>
                    <a:lnTo>
                      <a:pt x="414" y="798"/>
                    </a:lnTo>
                    <a:lnTo>
                      <a:pt x="402" y="804"/>
                    </a:lnTo>
                    <a:lnTo>
                      <a:pt x="396" y="810"/>
                    </a:lnTo>
                    <a:lnTo>
                      <a:pt x="384" y="816"/>
                    </a:lnTo>
                    <a:lnTo>
                      <a:pt x="372" y="828"/>
                    </a:lnTo>
                    <a:lnTo>
                      <a:pt x="342" y="828"/>
                    </a:lnTo>
                    <a:lnTo>
                      <a:pt x="324" y="834"/>
                    </a:lnTo>
                    <a:lnTo>
                      <a:pt x="312" y="840"/>
                    </a:lnTo>
                    <a:lnTo>
                      <a:pt x="306" y="852"/>
                    </a:lnTo>
                    <a:lnTo>
                      <a:pt x="294" y="858"/>
                    </a:lnTo>
                    <a:lnTo>
                      <a:pt x="288" y="870"/>
                    </a:lnTo>
                    <a:lnTo>
                      <a:pt x="282" y="876"/>
                    </a:lnTo>
                    <a:lnTo>
                      <a:pt x="282" y="882"/>
                    </a:lnTo>
                    <a:lnTo>
                      <a:pt x="276" y="882"/>
                    </a:lnTo>
                    <a:lnTo>
                      <a:pt x="270" y="888"/>
                    </a:lnTo>
                    <a:lnTo>
                      <a:pt x="252" y="888"/>
                    </a:lnTo>
                    <a:lnTo>
                      <a:pt x="240" y="894"/>
                    </a:lnTo>
                    <a:lnTo>
                      <a:pt x="228" y="894"/>
                    </a:lnTo>
                    <a:lnTo>
                      <a:pt x="216" y="900"/>
                    </a:lnTo>
                    <a:lnTo>
                      <a:pt x="210" y="906"/>
                    </a:lnTo>
                    <a:lnTo>
                      <a:pt x="198" y="912"/>
                    </a:lnTo>
                    <a:lnTo>
                      <a:pt x="192" y="930"/>
                    </a:lnTo>
                    <a:lnTo>
                      <a:pt x="150" y="972"/>
                    </a:lnTo>
                    <a:lnTo>
                      <a:pt x="150" y="978"/>
                    </a:lnTo>
                    <a:lnTo>
                      <a:pt x="162" y="912"/>
                    </a:lnTo>
                    <a:lnTo>
                      <a:pt x="144" y="918"/>
                    </a:lnTo>
                    <a:lnTo>
                      <a:pt x="120" y="978"/>
                    </a:lnTo>
                    <a:lnTo>
                      <a:pt x="90" y="1038"/>
                    </a:lnTo>
                    <a:lnTo>
                      <a:pt x="90" y="1056"/>
                    </a:lnTo>
                    <a:lnTo>
                      <a:pt x="96" y="1062"/>
                    </a:lnTo>
                    <a:lnTo>
                      <a:pt x="108" y="1068"/>
                    </a:lnTo>
                    <a:lnTo>
                      <a:pt x="114" y="1068"/>
                    </a:lnTo>
                    <a:lnTo>
                      <a:pt x="108" y="1080"/>
                    </a:lnTo>
                    <a:lnTo>
                      <a:pt x="96" y="1086"/>
                    </a:lnTo>
                    <a:lnTo>
                      <a:pt x="90" y="1098"/>
                    </a:lnTo>
                    <a:lnTo>
                      <a:pt x="66" y="1122"/>
                    </a:lnTo>
                    <a:lnTo>
                      <a:pt x="66" y="1134"/>
                    </a:lnTo>
                    <a:lnTo>
                      <a:pt x="72" y="1152"/>
                    </a:lnTo>
                    <a:lnTo>
                      <a:pt x="72" y="1164"/>
                    </a:lnTo>
                    <a:lnTo>
                      <a:pt x="84" y="1188"/>
                    </a:lnTo>
                    <a:lnTo>
                      <a:pt x="84" y="1200"/>
                    </a:lnTo>
                    <a:lnTo>
                      <a:pt x="102" y="1236"/>
                    </a:lnTo>
                    <a:lnTo>
                      <a:pt x="108" y="1254"/>
                    </a:lnTo>
                    <a:lnTo>
                      <a:pt x="114" y="1266"/>
                    </a:lnTo>
                    <a:lnTo>
                      <a:pt x="114" y="1278"/>
                    </a:lnTo>
                    <a:lnTo>
                      <a:pt x="108" y="1278"/>
                    </a:lnTo>
                    <a:lnTo>
                      <a:pt x="96" y="1266"/>
                    </a:lnTo>
                    <a:lnTo>
                      <a:pt x="90" y="1254"/>
                    </a:lnTo>
                    <a:lnTo>
                      <a:pt x="72" y="1236"/>
                    </a:lnTo>
                    <a:lnTo>
                      <a:pt x="66" y="1224"/>
                    </a:lnTo>
                    <a:lnTo>
                      <a:pt x="48" y="1218"/>
                    </a:lnTo>
                    <a:lnTo>
                      <a:pt x="66" y="1266"/>
                    </a:lnTo>
                    <a:lnTo>
                      <a:pt x="30" y="1236"/>
                    </a:lnTo>
                    <a:lnTo>
                      <a:pt x="30" y="1290"/>
                    </a:lnTo>
                    <a:lnTo>
                      <a:pt x="60" y="1350"/>
                    </a:lnTo>
                    <a:lnTo>
                      <a:pt x="66" y="1356"/>
                    </a:lnTo>
                    <a:lnTo>
                      <a:pt x="66" y="1368"/>
                    </a:lnTo>
                    <a:lnTo>
                      <a:pt x="60" y="1374"/>
                    </a:lnTo>
                    <a:lnTo>
                      <a:pt x="54" y="1386"/>
                    </a:lnTo>
                    <a:lnTo>
                      <a:pt x="54" y="1398"/>
                    </a:lnTo>
                    <a:lnTo>
                      <a:pt x="48" y="1410"/>
                    </a:lnTo>
                    <a:lnTo>
                      <a:pt x="54" y="1416"/>
                    </a:lnTo>
                    <a:lnTo>
                      <a:pt x="60" y="1428"/>
                    </a:lnTo>
                    <a:lnTo>
                      <a:pt x="78" y="1446"/>
                    </a:lnTo>
                    <a:lnTo>
                      <a:pt x="84" y="1458"/>
                    </a:lnTo>
                    <a:lnTo>
                      <a:pt x="90" y="1464"/>
                    </a:lnTo>
                    <a:lnTo>
                      <a:pt x="96" y="1476"/>
                    </a:lnTo>
                    <a:lnTo>
                      <a:pt x="96" y="1506"/>
                    </a:lnTo>
                    <a:lnTo>
                      <a:pt x="90" y="1518"/>
                    </a:lnTo>
                    <a:lnTo>
                      <a:pt x="84" y="1524"/>
                    </a:lnTo>
                    <a:lnTo>
                      <a:pt x="90" y="1542"/>
                    </a:lnTo>
                    <a:lnTo>
                      <a:pt x="90" y="1554"/>
                    </a:lnTo>
                    <a:lnTo>
                      <a:pt x="96" y="1572"/>
                    </a:lnTo>
                    <a:lnTo>
                      <a:pt x="96" y="1590"/>
                    </a:lnTo>
                    <a:lnTo>
                      <a:pt x="102" y="1596"/>
                    </a:lnTo>
                    <a:lnTo>
                      <a:pt x="102" y="1602"/>
                    </a:lnTo>
                    <a:lnTo>
                      <a:pt x="96" y="1602"/>
                    </a:lnTo>
                    <a:lnTo>
                      <a:pt x="78" y="1620"/>
                    </a:lnTo>
                    <a:lnTo>
                      <a:pt x="84" y="1626"/>
                    </a:lnTo>
                    <a:lnTo>
                      <a:pt x="84" y="1638"/>
                    </a:lnTo>
                    <a:lnTo>
                      <a:pt x="90" y="1650"/>
                    </a:lnTo>
                    <a:lnTo>
                      <a:pt x="90" y="1662"/>
                    </a:lnTo>
                    <a:lnTo>
                      <a:pt x="96" y="1668"/>
                    </a:lnTo>
                    <a:lnTo>
                      <a:pt x="96" y="1674"/>
                    </a:lnTo>
                    <a:lnTo>
                      <a:pt x="102" y="1674"/>
                    </a:lnTo>
                    <a:lnTo>
                      <a:pt x="108" y="1680"/>
                    </a:lnTo>
                    <a:lnTo>
                      <a:pt x="126" y="1716"/>
                    </a:lnTo>
                    <a:lnTo>
                      <a:pt x="126" y="1728"/>
                    </a:lnTo>
                    <a:lnTo>
                      <a:pt x="108" y="1764"/>
                    </a:lnTo>
                    <a:lnTo>
                      <a:pt x="90" y="1782"/>
                    </a:lnTo>
                    <a:lnTo>
                      <a:pt x="90" y="1824"/>
                    </a:lnTo>
                    <a:lnTo>
                      <a:pt x="84" y="1842"/>
                    </a:lnTo>
                    <a:lnTo>
                      <a:pt x="60" y="1866"/>
                    </a:lnTo>
                    <a:lnTo>
                      <a:pt x="42" y="1866"/>
                    </a:lnTo>
                    <a:lnTo>
                      <a:pt x="30" y="1872"/>
                    </a:lnTo>
                    <a:lnTo>
                      <a:pt x="18" y="1866"/>
                    </a:lnTo>
                    <a:lnTo>
                      <a:pt x="6" y="1866"/>
                    </a:lnTo>
                    <a:lnTo>
                      <a:pt x="0" y="1920"/>
                    </a:lnTo>
                    <a:lnTo>
                      <a:pt x="12" y="1920"/>
                    </a:lnTo>
                    <a:lnTo>
                      <a:pt x="24" y="1926"/>
                    </a:lnTo>
                    <a:lnTo>
                      <a:pt x="42" y="1926"/>
                    </a:lnTo>
                    <a:lnTo>
                      <a:pt x="54" y="1932"/>
                    </a:lnTo>
                    <a:lnTo>
                      <a:pt x="72" y="1950"/>
                    </a:lnTo>
                    <a:lnTo>
                      <a:pt x="78" y="1962"/>
                    </a:lnTo>
                    <a:lnTo>
                      <a:pt x="108" y="1956"/>
                    </a:lnTo>
                    <a:lnTo>
                      <a:pt x="114" y="1968"/>
                    </a:lnTo>
                    <a:lnTo>
                      <a:pt x="138" y="1980"/>
                    </a:lnTo>
                    <a:lnTo>
                      <a:pt x="174" y="1980"/>
                    </a:lnTo>
                    <a:lnTo>
                      <a:pt x="210" y="1968"/>
                    </a:lnTo>
                    <a:lnTo>
                      <a:pt x="234" y="1968"/>
                    </a:lnTo>
                    <a:lnTo>
                      <a:pt x="234" y="1950"/>
                    </a:lnTo>
                    <a:lnTo>
                      <a:pt x="228" y="1944"/>
                    </a:lnTo>
                    <a:lnTo>
                      <a:pt x="264" y="1950"/>
                    </a:lnTo>
                    <a:lnTo>
                      <a:pt x="276" y="1932"/>
                    </a:lnTo>
                    <a:lnTo>
                      <a:pt x="318" y="1926"/>
                    </a:lnTo>
                    <a:lnTo>
                      <a:pt x="354" y="1890"/>
                    </a:lnTo>
                    <a:lnTo>
                      <a:pt x="366" y="1884"/>
                    </a:lnTo>
                    <a:lnTo>
                      <a:pt x="372" y="1884"/>
                    </a:lnTo>
                    <a:lnTo>
                      <a:pt x="420" y="1908"/>
                    </a:lnTo>
                    <a:lnTo>
                      <a:pt x="426" y="1902"/>
                    </a:lnTo>
                    <a:lnTo>
                      <a:pt x="474" y="1878"/>
                    </a:lnTo>
                    <a:lnTo>
                      <a:pt x="480" y="1872"/>
                    </a:lnTo>
                    <a:lnTo>
                      <a:pt x="486" y="1872"/>
                    </a:lnTo>
                    <a:lnTo>
                      <a:pt x="498" y="1878"/>
                    </a:lnTo>
                    <a:lnTo>
                      <a:pt x="504" y="1884"/>
                    </a:lnTo>
                    <a:lnTo>
                      <a:pt x="516" y="1884"/>
                    </a:lnTo>
                    <a:lnTo>
                      <a:pt x="528" y="1890"/>
                    </a:lnTo>
                    <a:lnTo>
                      <a:pt x="534" y="1890"/>
                    </a:lnTo>
                    <a:lnTo>
                      <a:pt x="552" y="1884"/>
                    </a:lnTo>
                    <a:lnTo>
                      <a:pt x="576" y="1872"/>
                    </a:lnTo>
                    <a:lnTo>
                      <a:pt x="582" y="1872"/>
                    </a:lnTo>
                    <a:lnTo>
                      <a:pt x="594" y="1878"/>
                    </a:lnTo>
                    <a:lnTo>
                      <a:pt x="606" y="1878"/>
                    </a:lnTo>
                    <a:lnTo>
                      <a:pt x="624" y="1884"/>
                    </a:lnTo>
                    <a:lnTo>
                      <a:pt x="636" y="1884"/>
                    </a:lnTo>
                    <a:lnTo>
                      <a:pt x="648" y="1878"/>
                    </a:lnTo>
                    <a:lnTo>
                      <a:pt x="654" y="1872"/>
                    </a:lnTo>
                    <a:lnTo>
                      <a:pt x="654" y="1848"/>
                    </a:lnTo>
                    <a:lnTo>
                      <a:pt x="666" y="1848"/>
                    </a:lnTo>
                    <a:lnTo>
                      <a:pt x="672" y="1842"/>
                    </a:lnTo>
                    <a:lnTo>
                      <a:pt x="678" y="1842"/>
                    </a:lnTo>
                    <a:lnTo>
                      <a:pt x="684" y="1836"/>
                    </a:lnTo>
                    <a:lnTo>
                      <a:pt x="690" y="1824"/>
                    </a:lnTo>
                    <a:lnTo>
                      <a:pt x="702" y="1788"/>
                    </a:lnTo>
                    <a:lnTo>
                      <a:pt x="714" y="1776"/>
                    </a:lnTo>
                    <a:lnTo>
                      <a:pt x="726" y="1770"/>
                    </a:lnTo>
                    <a:lnTo>
                      <a:pt x="744" y="1764"/>
                    </a:lnTo>
                    <a:lnTo>
                      <a:pt x="756" y="1764"/>
                    </a:lnTo>
                    <a:lnTo>
                      <a:pt x="774" y="1770"/>
                    </a:lnTo>
                    <a:lnTo>
                      <a:pt x="798" y="1770"/>
                    </a:lnTo>
                    <a:lnTo>
                      <a:pt x="822" y="1758"/>
                    </a:lnTo>
                    <a:lnTo>
                      <a:pt x="840" y="1752"/>
                    </a:lnTo>
                    <a:lnTo>
                      <a:pt x="858" y="1740"/>
                    </a:lnTo>
                    <a:lnTo>
                      <a:pt x="876" y="1734"/>
                    </a:lnTo>
                    <a:lnTo>
                      <a:pt x="912" y="1734"/>
                    </a:lnTo>
                    <a:lnTo>
                      <a:pt x="918" y="1740"/>
                    </a:lnTo>
                    <a:lnTo>
                      <a:pt x="930" y="1740"/>
                    </a:lnTo>
                    <a:lnTo>
                      <a:pt x="942" y="1746"/>
                    </a:lnTo>
                    <a:lnTo>
                      <a:pt x="972" y="1740"/>
                    </a:lnTo>
                    <a:lnTo>
                      <a:pt x="1044" y="1704"/>
                    </a:lnTo>
                    <a:lnTo>
                      <a:pt x="1074" y="1692"/>
                    </a:lnTo>
                    <a:lnTo>
                      <a:pt x="1098" y="1686"/>
                    </a:lnTo>
                    <a:lnTo>
                      <a:pt x="1140" y="1680"/>
                    </a:lnTo>
                    <a:lnTo>
                      <a:pt x="1176" y="1674"/>
                    </a:lnTo>
                    <a:lnTo>
                      <a:pt x="1224" y="1674"/>
                    </a:lnTo>
                    <a:lnTo>
                      <a:pt x="1236" y="1662"/>
                    </a:lnTo>
                    <a:lnTo>
                      <a:pt x="1254" y="1680"/>
                    </a:lnTo>
                    <a:lnTo>
                      <a:pt x="1266" y="1686"/>
                    </a:lnTo>
                    <a:lnTo>
                      <a:pt x="1278" y="1698"/>
                    </a:lnTo>
                    <a:lnTo>
                      <a:pt x="1302" y="1710"/>
                    </a:lnTo>
                    <a:lnTo>
                      <a:pt x="1320" y="1716"/>
                    </a:lnTo>
                    <a:lnTo>
                      <a:pt x="1332" y="1716"/>
                    </a:lnTo>
                    <a:lnTo>
                      <a:pt x="1338" y="1710"/>
                    </a:lnTo>
                    <a:lnTo>
                      <a:pt x="1338" y="1716"/>
                    </a:lnTo>
                    <a:lnTo>
                      <a:pt x="1344" y="1722"/>
                    </a:lnTo>
                    <a:lnTo>
                      <a:pt x="1350" y="1734"/>
                    </a:lnTo>
                    <a:lnTo>
                      <a:pt x="1356" y="1740"/>
                    </a:lnTo>
                    <a:lnTo>
                      <a:pt x="1374" y="1740"/>
                    </a:lnTo>
                    <a:lnTo>
                      <a:pt x="1380" y="1734"/>
                    </a:lnTo>
                    <a:lnTo>
                      <a:pt x="1380" y="1752"/>
                    </a:lnTo>
                    <a:lnTo>
                      <a:pt x="1392" y="1752"/>
                    </a:lnTo>
                    <a:lnTo>
                      <a:pt x="1398" y="1758"/>
                    </a:lnTo>
                    <a:lnTo>
                      <a:pt x="1398" y="1770"/>
                    </a:lnTo>
                    <a:lnTo>
                      <a:pt x="1386" y="1794"/>
                    </a:lnTo>
                    <a:lnTo>
                      <a:pt x="1380" y="1800"/>
                    </a:lnTo>
                    <a:lnTo>
                      <a:pt x="1374" y="1812"/>
                    </a:lnTo>
                    <a:lnTo>
                      <a:pt x="1392" y="1842"/>
                    </a:lnTo>
                    <a:lnTo>
                      <a:pt x="1410" y="1830"/>
                    </a:lnTo>
                    <a:lnTo>
                      <a:pt x="1428" y="1866"/>
                    </a:lnTo>
                    <a:lnTo>
                      <a:pt x="1428" y="1872"/>
                    </a:lnTo>
                    <a:lnTo>
                      <a:pt x="1434" y="1878"/>
                    </a:lnTo>
                    <a:lnTo>
                      <a:pt x="1434" y="1902"/>
                    </a:lnTo>
                    <a:lnTo>
                      <a:pt x="1440" y="1914"/>
                    </a:lnTo>
                    <a:lnTo>
                      <a:pt x="1440" y="1926"/>
                    </a:lnTo>
                    <a:lnTo>
                      <a:pt x="1422" y="1926"/>
                    </a:lnTo>
                    <a:lnTo>
                      <a:pt x="1410" y="1920"/>
                    </a:lnTo>
                    <a:lnTo>
                      <a:pt x="1404" y="1920"/>
                    </a:lnTo>
                    <a:lnTo>
                      <a:pt x="1410" y="1956"/>
                    </a:lnTo>
                    <a:lnTo>
                      <a:pt x="1446" y="1956"/>
                    </a:lnTo>
                    <a:lnTo>
                      <a:pt x="1452" y="1962"/>
                    </a:lnTo>
                    <a:lnTo>
                      <a:pt x="1452" y="1968"/>
                    </a:lnTo>
                    <a:lnTo>
                      <a:pt x="1470" y="1968"/>
                    </a:lnTo>
                    <a:lnTo>
                      <a:pt x="1470" y="1956"/>
                    </a:lnTo>
                    <a:lnTo>
                      <a:pt x="1464" y="1938"/>
                    </a:lnTo>
                    <a:lnTo>
                      <a:pt x="1464" y="1926"/>
                    </a:lnTo>
                    <a:lnTo>
                      <a:pt x="1470" y="1914"/>
                    </a:lnTo>
                    <a:lnTo>
                      <a:pt x="1476" y="1908"/>
                    </a:lnTo>
                    <a:lnTo>
                      <a:pt x="1500" y="1896"/>
                    </a:lnTo>
                    <a:lnTo>
                      <a:pt x="1512" y="1896"/>
                    </a:lnTo>
                    <a:lnTo>
                      <a:pt x="1518" y="1890"/>
                    </a:lnTo>
                    <a:lnTo>
                      <a:pt x="1530" y="1884"/>
                    </a:lnTo>
                    <a:lnTo>
                      <a:pt x="1542" y="1872"/>
                    </a:lnTo>
                    <a:lnTo>
                      <a:pt x="1548" y="1860"/>
                    </a:lnTo>
                    <a:lnTo>
                      <a:pt x="1566" y="1842"/>
                    </a:lnTo>
                    <a:lnTo>
                      <a:pt x="1566" y="1836"/>
                    </a:lnTo>
                    <a:lnTo>
                      <a:pt x="1590" y="1842"/>
                    </a:lnTo>
                    <a:lnTo>
                      <a:pt x="1608" y="1788"/>
                    </a:lnTo>
                    <a:lnTo>
                      <a:pt x="1638" y="1788"/>
                    </a:lnTo>
                    <a:lnTo>
                      <a:pt x="1650" y="1782"/>
                    </a:lnTo>
                    <a:lnTo>
                      <a:pt x="1662" y="1770"/>
                    </a:lnTo>
                    <a:lnTo>
                      <a:pt x="1668" y="1752"/>
                    </a:lnTo>
                    <a:lnTo>
                      <a:pt x="1668" y="1740"/>
                    </a:lnTo>
                    <a:lnTo>
                      <a:pt x="1668" y="1746"/>
                    </a:lnTo>
                    <a:lnTo>
                      <a:pt x="1674" y="1752"/>
                    </a:lnTo>
                    <a:lnTo>
                      <a:pt x="1674" y="1764"/>
                    </a:lnTo>
                    <a:lnTo>
                      <a:pt x="1680" y="1776"/>
                    </a:lnTo>
                    <a:lnTo>
                      <a:pt x="1680" y="1782"/>
                    </a:lnTo>
                    <a:lnTo>
                      <a:pt x="1668" y="1794"/>
                    </a:lnTo>
                    <a:lnTo>
                      <a:pt x="1662" y="1806"/>
                    </a:lnTo>
                    <a:lnTo>
                      <a:pt x="1650" y="1812"/>
                    </a:lnTo>
                    <a:lnTo>
                      <a:pt x="1644" y="1818"/>
                    </a:lnTo>
                    <a:lnTo>
                      <a:pt x="1620" y="1818"/>
                    </a:lnTo>
                    <a:lnTo>
                      <a:pt x="1614" y="1830"/>
                    </a:lnTo>
                    <a:lnTo>
                      <a:pt x="1632" y="1866"/>
                    </a:lnTo>
                    <a:lnTo>
                      <a:pt x="1620" y="1866"/>
                    </a:lnTo>
                    <a:lnTo>
                      <a:pt x="1614" y="1872"/>
                    </a:lnTo>
                    <a:lnTo>
                      <a:pt x="1602" y="1878"/>
                    </a:lnTo>
                    <a:lnTo>
                      <a:pt x="1566" y="1914"/>
                    </a:lnTo>
                    <a:lnTo>
                      <a:pt x="1566" y="1926"/>
                    </a:lnTo>
                    <a:lnTo>
                      <a:pt x="1560" y="1932"/>
                    </a:lnTo>
                    <a:lnTo>
                      <a:pt x="1554" y="1944"/>
                    </a:lnTo>
                    <a:lnTo>
                      <a:pt x="1542" y="1956"/>
                    </a:lnTo>
                    <a:lnTo>
                      <a:pt x="1518" y="1968"/>
                    </a:lnTo>
                    <a:lnTo>
                      <a:pt x="1512" y="1974"/>
                    </a:lnTo>
                    <a:lnTo>
                      <a:pt x="1512" y="1980"/>
                    </a:lnTo>
                    <a:lnTo>
                      <a:pt x="1518" y="1986"/>
                    </a:lnTo>
                    <a:lnTo>
                      <a:pt x="1548" y="1986"/>
                    </a:lnTo>
                    <a:lnTo>
                      <a:pt x="1560" y="1980"/>
                    </a:lnTo>
                    <a:lnTo>
                      <a:pt x="1572" y="1980"/>
                    </a:lnTo>
                    <a:lnTo>
                      <a:pt x="1584" y="1968"/>
                    </a:lnTo>
                    <a:lnTo>
                      <a:pt x="1602" y="1932"/>
                    </a:lnTo>
                    <a:lnTo>
                      <a:pt x="1608" y="1926"/>
                    </a:lnTo>
                    <a:lnTo>
                      <a:pt x="1614" y="1914"/>
                    </a:lnTo>
                    <a:lnTo>
                      <a:pt x="1626" y="1908"/>
                    </a:lnTo>
                    <a:lnTo>
                      <a:pt x="1632" y="1902"/>
                    </a:lnTo>
                    <a:lnTo>
                      <a:pt x="1632" y="1920"/>
                    </a:lnTo>
                    <a:lnTo>
                      <a:pt x="1638" y="1932"/>
                    </a:lnTo>
                    <a:lnTo>
                      <a:pt x="1638" y="1956"/>
                    </a:lnTo>
                    <a:lnTo>
                      <a:pt x="1626" y="1968"/>
                    </a:lnTo>
                    <a:lnTo>
                      <a:pt x="1614" y="1974"/>
                    </a:lnTo>
                    <a:lnTo>
                      <a:pt x="1602" y="1986"/>
                    </a:lnTo>
                    <a:lnTo>
                      <a:pt x="1602" y="2004"/>
                    </a:lnTo>
                    <a:lnTo>
                      <a:pt x="1608" y="2010"/>
                    </a:lnTo>
                    <a:lnTo>
                      <a:pt x="1614" y="2010"/>
                    </a:lnTo>
                    <a:lnTo>
                      <a:pt x="1632" y="2016"/>
                    </a:lnTo>
                    <a:lnTo>
                      <a:pt x="1662" y="2016"/>
                    </a:lnTo>
                    <a:lnTo>
                      <a:pt x="1668" y="2028"/>
                    </a:lnTo>
                    <a:lnTo>
                      <a:pt x="1644" y="2052"/>
                    </a:lnTo>
                    <a:lnTo>
                      <a:pt x="1644" y="2058"/>
                    </a:lnTo>
                    <a:lnTo>
                      <a:pt x="1650" y="2064"/>
                    </a:lnTo>
                    <a:lnTo>
                      <a:pt x="1668" y="2100"/>
                    </a:lnTo>
                    <a:lnTo>
                      <a:pt x="1674" y="2106"/>
                    </a:lnTo>
                    <a:lnTo>
                      <a:pt x="1674" y="2118"/>
                    </a:lnTo>
                    <a:lnTo>
                      <a:pt x="1626" y="2166"/>
                    </a:lnTo>
                    <a:lnTo>
                      <a:pt x="1626" y="2178"/>
                    </a:lnTo>
                    <a:lnTo>
                      <a:pt x="1638" y="2190"/>
                    </a:lnTo>
                    <a:lnTo>
                      <a:pt x="1644" y="2202"/>
                    </a:lnTo>
                    <a:lnTo>
                      <a:pt x="1668" y="2214"/>
                    </a:lnTo>
                    <a:lnTo>
                      <a:pt x="1680" y="2226"/>
                    </a:lnTo>
                    <a:lnTo>
                      <a:pt x="1692" y="2232"/>
                    </a:lnTo>
                    <a:lnTo>
                      <a:pt x="1716" y="2256"/>
                    </a:lnTo>
                    <a:lnTo>
                      <a:pt x="1728" y="2262"/>
                    </a:lnTo>
                    <a:lnTo>
                      <a:pt x="1800" y="2262"/>
                    </a:lnTo>
                    <a:lnTo>
                      <a:pt x="1824" y="2286"/>
                    </a:lnTo>
                    <a:lnTo>
                      <a:pt x="1842" y="2292"/>
                    </a:lnTo>
                    <a:lnTo>
                      <a:pt x="1872" y="2286"/>
                    </a:lnTo>
                    <a:lnTo>
                      <a:pt x="1902" y="2274"/>
                    </a:lnTo>
                    <a:lnTo>
                      <a:pt x="1932" y="2256"/>
                    </a:lnTo>
                    <a:lnTo>
                      <a:pt x="1944" y="2250"/>
                    </a:lnTo>
                    <a:lnTo>
                      <a:pt x="1944" y="2226"/>
                    </a:lnTo>
                    <a:lnTo>
                      <a:pt x="1956" y="2214"/>
                    </a:lnTo>
                    <a:lnTo>
                      <a:pt x="1962" y="2214"/>
                    </a:lnTo>
                    <a:lnTo>
                      <a:pt x="1974" y="2226"/>
                    </a:lnTo>
                    <a:lnTo>
                      <a:pt x="1974" y="2256"/>
                    </a:lnTo>
                    <a:lnTo>
                      <a:pt x="1992" y="2256"/>
                    </a:lnTo>
                    <a:lnTo>
                      <a:pt x="1980" y="2280"/>
                    </a:lnTo>
                    <a:lnTo>
                      <a:pt x="1998" y="2280"/>
                    </a:lnTo>
                    <a:lnTo>
                      <a:pt x="1998" y="2292"/>
                    </a:lnTo>
                    <a:lnTo>
                      <a:pt x="2004" y="2298"/>
                    </a:lnTo>
                    <a:lnTo>
                      <a:pt x="2010" y="2310"/>
                    </a:lnTo>
                    <a:lnTo>
                      <a:pt x="2016" y="2316"/>
                    </a:lnTo>
                    <a:lnTo>
                      <a:pt x="2028" y="2316"/>
                    </a:lnTo>
                    <a:lnTo>
                      <a:pt x="2040" y="2304"/>
                    </a:lnTo>
                    <a:lnTo>
                      <a:pt x="2046" y="2304"/>
                    </a:lnTo>
                    <a:lnTo>
                      <a:pt x="2052" y="2298"/>
                    </a:lnTo>
                    <a:lnTo>
                      <a:pt x="2070" y="2292"/>
                    </a:lnTo>
                    <a:lnTo>
                      <a:pt x="2082" y="2286"/>
                    </a:lnTo>
                    <a:lnTo>
                      <a:pt x="2088" y="2280"/>
                    </a:lnTo>
                    <a:lnTo>
                      <a:pt x="2100" y="2274"/>
                    </a:lnTo>
                    <a:lnTo>
                      <a:pt x="2124" y="2250"/>
                    </a:lnTo>
                    <a:lnTo>
                      <a:pt x="2136" y="2244"/>
                    </a:lnTo>
                    <a:lnTo>
                      <a:pt x="2148" y="2232"/>
                    </a:lnTo>
                    <a:lnTo>
                      <a:pt x="2160" y="2226"/>
                    </a:lnTo>
                    <a:lnTo>
                      <a:pt x="2154" y="2214"/>
                    </a:lnTo>
                    <a:lnTo>
                      <a:pt x="2190" y="2202"/>
                    </a:lnTo>
                    <a:lnTo>
                      <a:pt x="2202" y="2214"/>
                    </a:lnTo>
                    <a:lnTo>
                      <a:pt x="2220" y="2214"/>
                    </a:lnTo>
                    <a:lnTo>
                      <a:pt x="2256" y="2208"/>
                    </a:lnTo>
                    <a:lnTo>
                      <a:pt x="2298" y="2196"/>
                    </a:lnTo>
                    <a:lnTo>
                      <a:pt x="2316" y="2178"/>
                    </a:lnTo>
                    <a:lnTo>
                      <a:pt x="2328" y="2148"/>
                    </a:lnTo>
                    <a:lnTo>
                      <a:pt x="2334" y="2118"/>
                    </a:lnTo>
                    <a:lnTo>
                      <a:pt x="2340" y="2100"/>
                    </a:lnTo>
                    <a:lnTo>
                      <a:pt x="2346" y="2088"/>
                    </a:lnTo>
                    <a:lnTo>
                      <a:pt x="2376" y="2058"/>
                    </a:lnTo>
                    <a:lnTo>
                      <a:pt x="2382" y="2058"/>
                    </a:lnTo>
                    <a:lnTo>
                      <a:pt x="2382" y="2034"/>
                    </a:lnTo>
                    <a:lnTo>
                      <a:pt x="2388" y="2034"/>
                    </a:lnTo>
                    <a:lnTo>
                      <a:pt x="2394" y="2028"/>
                    </a:lnTo>
                    <a:lnTo>
                      <a:pt x="2406" y="2022"/>
                    </a:lnTo>
                    <a:lnTo>
                      <a:pt x="2418" y="2010"/>
                    </a:lnTo>
                    <a:lnTo>
                      <a:pt x="2424" y="1998"/>
                    </a:lnTo>
                    <a:lnTo>
                      <a:pt x="2442" y="1980"/>
                    </a:lnTo>
                    <a:lnTo>
                      <a:pt x="2442" y="1956"/>
                    </a:lnTo>
                    <a:lnTo>
                      <a:pt x="2448" y="1944"/>
                    </a:lnTo>
                    <a:lnTo>
                      <a:pt x="2454" y="1926"/>
                    </a:lnTo>
                    <a:lnTo>
                      <a:pt x="2460" y="1914"/>
                    </a:lnTo>
                    <a:lnTo>
                      <a:pt x="2490" y="1884"/>
                    </a:lnTo>
                    <a:lnTo>
                      <a:pt x="2502" y="1866"/>
                    </a:lnTo>
                    <a:lnTo>
                      <a:pt x="2526" y="1842"/>
                    </a:lnTo>
                    <a:lnTo>
                      <a:pt x="2538" y="1836"/>
                    </a:lnTo>
                    <a:lnTo>
                      <a:pt x="2550" y="1824"/>
                    </a:lnTo>
                    <a:lnTo>
                      <a:pt x="2556" y="1812"/>
                    </a:lnTo>
                    <a:lnTo>
                      <a:pt x="2556" y="1800"/>
                    </a:lnTo>
                    <a:lnTo>
                      <a:pt x="2562" y="1788"/>
                    </a:lnTo>
                    <a:lnTo>
                      <a:pt x="2562" y="1782"/>
                    </a:lnTo>
                    <a:lnTo>
                      <a:pt x="2586" y="1782"/>
                    </a:lnTo>
                    <a:lnTo>
                      <a:pt x="2610" y="1770"/>
                    </a:lnTo>
                    <a:lnTo>
                      <a:pt x="2622" y="1752"/>
                    </a:lnTo>
                    <a:lnTo>
                      <a:pt x="2646" y="1728"/>
                    </a:lnTo>
                    <a:lnTo>
                      <a:pt x="2670" y="1698"/>
                    </a:lnTo>
                    <a:lnTo>
                      <a:pt x="2688" y="1674"/>
                    </a:lnTo>
                    <a:lnTo>
                      <a:pt x="2700" y="1662"/>
                    </a:lnTo>
                    <a:lnTo>
                      <a:pt x="2700" y="1656"/>
                    </a:lnTo>
                    <a:lnTo>
                      <a:pt x="2706" y="1638"/>
                    </a:lnTo>
                    <a:lnTo>
                      <a:pt x="2706" y="1614"/>
                    </a:lnTo>
                    <a:lnTo>
                      <a:pt x="2712" y="1596"/>
                    </a:lnTo>
                    <a:lnTo>
                      <a:pt x="2718" y="1590"/>
                    </a:lnTo>
                    <a:lnTo>
                      <a:pt x="2730" y="1572"/>
                    </a:lnTo>
                    <a:lnTo>
                      <a:pt x="2754" y="1542"/>
                    </a:lnTo>
                    <a:lnTo>
                      <a:pt x="2772" y="1494"/>
                    </a:lnTo>
                    <a:lnTo>
                      <a:pt x="2796" y="1458"/>
                    </a:lnTo>
                    <a:lnTo>
                      <a:pt x="2808" y="1428"/>
                    </a:lnTo>
                    <a:lnTo>
                      <a:pt x="2814" y="1416"/>
                    </a:lnTo>
                    <a:lnTo>
                      <a:pt x="2814" y="1386"/>
                    </a:lnTo>
                    <a:lnTo>
                      <a:pt x="2802" y="1362"/>
                    </a:lnTo>
                    <a:lnTo>
                      <a:pt x="2820" y="1308"/>
                    </a:lnTo>
                    <a:lnTo>
                      <a:pt x="2832" y="1290"/>
                    </a:lnTo>
                    <a:lnTo>
                      <a:pt x="2838" y="1266"/>
                    </a:lnTo>
                    <a:lnTo>
                      <a:pt x="2838" y="1224"/>
                    </a:lnTo>
                    <a:lnTo>
                      <a:pt x="2832" y="1194"/>
                    </a:lnTo>
                    <a:lnTo>
                      <a:pt x="2832" y="1176"/>
                    </a:lnTo>
                    <a:lnTo>
                      <a:pt x="2802" y="1164"/>
                    </a:lnTo>
                    <a:close/>
                    <a:moveTo>
                      <a:pt x="2016" y="2436"/>
                    </a:moveTo>
                    <a:lnTo>
                      <a:pt x="2022" y="2442"/>
                    </a:lnTo>
                    <a:lnTo>
                      <a:pt x="2028" y="2442"/>
                    </a:lnTo>
                    <a:lnTo>
                      <a:pt x="2040" y="2436"/>
                    </a:lnTo>
                    <a:lnTo>
                      <a:pt x="2046" y="2430"/>
                    </a:lnTo>
                    <a:lnTo>
                      <a:pt x="2034" y="2418"/>
                    </a:lnTo>
                    <a:lnTo>
                      <a:pt x="2016" y="2436"/>
                    </a:lnTo>
                    <a:close/>
                    <a:moveTo>
                      <a:pt x="1992" y="2454"/>
                    </a:moveTo>
                    <a:lnTo>
                      <a:pt x="1974" y="2454"/>
                    </a:lnTo>
                    <a:lnTo>
                      <a:pt x="1962" y="2466"/>
                    </a:lnTo>
                    <a:lnTo>
                      <a:pt x="1962" y="2472"/>
                    </a:lnTo>
                    <a:lnTo>
                      <a:pt x="1962" y="2460"/>
                    </a:lnTo>
                    <a:lnTo>
                      <a:pt x="1938" y="2460"/>
                    </a:lnTo>
                    <a:lnTo>
                      <a:pt x="1926" y="2466"/>
                    </a:lnTo>
                    <a:lnTo>
                      <a:pt x="1914" y="2466"/>
                    </a:lnTo>
                    <a:lnTo>
                      <a:pt x="1908" y="2478"/>
                    </a:lnTo>
                    <a:lnTo>
                      <a:pt x="1890" y="2460"/>
                    </a:lnTo>
                    <a:lnTo>
                      <a:pt x="1854" y="2460"/>
                    </a:lnTo>
                    <a:lnTo>
                      <a:pt x="1830" y="2430"/>
                    </a:lnTo>
                    <a:lnTo>
                      <a:pt x="1824" y="2436"/>
                    </a:lnTo>
                    <a:lnTo>
                      <a:pt x="1818" y="2436"/>
                    </a:lnTo>
                    <a:lnTo>
                      <a:pt x="1812" y="2442"/>
                    </a:lnTo>
                    <a:lnTo>
                      <a:pt x="1806" y="2442"/>
                    </a:lnTo>
                    <a:lnTo>
                      <a:pt x="1776" y="2412"/>
                    </a:lnTo>
                    <a:lnTo>
                      <a:pt x="1776" y="2424"/>
                    </a:lnTo>
                    <a:lnTo>
                      <a:pt x="1782" y="2448"/>
                    </a:lnTo>
                    <a:lnTo>
                      <a:pt x="1782" y="2472"/>
                    </a:lnTo>
                    <a:lnTo>
                      <a:pt x="1776" y="2478"/>
                    </a:lnTo>
                    <a:lnTo>
                      <a:pt x="1776" y="2484"/>
                    </a:lnTo>
                    <a:lnTo>
                      <a:pt x="1770" y="2490"/>
                    </a:lnTo>
                    <a:lnTo>
                      <a:pt x="1770" y="2502"/>
                    </a:lnTo>
                    <a:lnTo>
                      <a:pt x="1776" y="2514"/>
                    </a:lnTo>
                    <a:lnTo>
                      <a:pt x="1776" y="2532"/>
                    </a:lnTo>
                    <a:lnTo>
                      <a:pt x="1764" y="2538"/>
                    </a:lnTo>
                    <a:lnTo>
                      <a:pt x="1758" y="2544"/>
                    </a:lnTo>
                    <a:lnTo>
                      <a:pt x="1752" y="2544"/>
                    </a:lnTo>
                    <a:lnTo>
                      <a:pt x="1740" y="2532"/>
                    </a:lnTo>
                    <a:lnTo>
                      <a:pt x="1740" y="2538"/>
                    </a:lnTo>
                    <a:lnTo>
                      <a:pt x="1734" y="2544"/>
                    </a:lnTo>
                    <a:lnTo>
                      <a:pt x="1734" y="2556"/>
                    </a:lnTo>
                    <a:lnTo>
                      <a:pt x="1728" y="2574"/>
                    </a:lnTo>
                    <a:lnTo>
                      <a:pt x="1728" y="2586"/>
                    </a:lnTo>
                    <a:lnTo>
                      <a:pt x="1740" y="2610"/>
                    </a:lnTo>
                    <a:lnTo>
                      <a:pt x="1740" y="2616"/>
                    </a:lnTo>
                    <a:lnTo>
                      <a:pt x="1746" y="2628"/>
                    </a:lnTo>
                    <a:lnTo>
                      <a:pt x="1770" y="2628"/>
                    </a:lnTo>
                    <a:lnTo>
                      <a:pt x="1752" y="2640"/>
                    </a:lnTo>
                    <a:lnTo>
                      <a:pt x="1758" y="2664"/>
                    </a:lnTo>
                    <a:lnTo>
                      <a:pt x="1770" y="2658"/>
                    </a:lnTo>
                    <a:lnTo>
                      <a:pt x="1776" y="2658"/>
                    </a:lnTo>
                    <a:lnTo>
                      <a:pt x="1782" y="2652"/>
                    </a:lnTo>
                    <a:lnTo>
                      <a:pt x="1794" y="2652"/>
                    </a:lnTo>
                    <a:lnTo>
                      <a:pt x="1800" y="2658"/>
                    </a:lnTo>
                    <a:lnTo>
                      <a:pt x="1818" y="2658"/>
                    </a:lnTo>
                    <a:lnTo>
                      <a:pt x="1830" y="2652"/>
                    </a:lnTo>
                    <a:lnTo>
                      <a:pt x="1836" y="2646"/>
                    </a:lnTo>
                    <a:lnTo>
                      <a:pt x="1842" y="2634"/>
                    </a:lnTo>
                    <a:lnTo>
                      <a:pt x="1854" y="2634"/>
                    </a:lnTo>
                    <a:lnTo>
                      <a:pt x="1860" y="2640"/>
                    </a:lnTo>
                    <a:lnTo>
                      <a:pt x="1860" y="2646"/>
                    </a:lnTo>
                    <a:lnTo>
                      <a:pt x="1848" y="2658"/>
                    </a:lnTo>
                    <a:lnTo>
                      <a:pt x="1866" y="2664"/>
                    </a:lnTo>
                    <a:lnTo>
                      <a:pt x="1884" y="2646"/>
                    </a:lnTo>
                    <a:lnTo>
                      <a:pt x="1890" y="2634"/>
                    </a:lnTo>
                    <a:lnTo>
                      <a:pt x="1902" y="2628"/>
                    </a:lnTo>
                    <a:lnTo>
                      <a:pt x="1908" y="2616"/>
                    </a:lnTo>
                    <a:lnTo>
                      <a:pt x="1920" y="2604"/>
                    </a:lnTo>
                    <a:lnTo>
                      <a:pt x="1914" y="2604"/>
                    </a:lnTo>
                    <a:lnTo>
                      <a:pt x="1902" y="2592"/>
                    </a:lnTo>
                    <a:lnTo>
                      <a:pt x="1920" y="2562"/>
                    </a:lnTo>
                    <a:lnTo>
                      <a:pt x="1950" y="2562"/>
                    </a:lnTo>
                    <a:lnTo>
                      <a:pt x="1962" y="2538"/>
                    </a:lnTo>
                    <a:lnTo>
                      <a:pt x="1962" y="2514"/>
                    </a:lnTo>
                    <a:lnTo>
                      <a:pt x="1968" y="2502"/>
                    </a:lnTo>
                    <a:lnTo>
                      <a:pt x="1980" y="2496"/>
                    </a:lnTo>
                    <a:lnTo>
                      <a:pt x="1986" y="2484"/>
                    </a:lnTo>
                    <a:lnTo>
                      <a:pt x="1992" y="2478"/>
                    </a:lnTo>
                    <a:lnTo>
                      <a:pt x="1998" y="2466"/>
                    </a:lnTo>
                    <a:lnTo>
                      <a:pt x="1998" y="2460"/>
                    </a:lnTo>
                    <a:lnTo>
                      <a:pt x="1992" y="2454"/>
                    </a:lnTo>
                    <a:close/>
                    <a:moveTo>
                      <a:pt x="1902" y="246"/>
                    </a:moveTo>
                    <a:lnTo>
                      <a:pt x="1890" y="258"/>
                    </a:lnTo>
                    <a:lnTo>
                      <a:pt x="1890" y="270"/>
                    </a:lnTo>
                    <a:lnTo>
                      <a:pt x="1884" y="282"/>
                    </a:lnTo>
                    <a:lnTo>
                      <a:pt x="1884" y="294"/>
                    </a:lnTo>
                    <a:lnTo>
                      <a:pt x="1896" y="300"/>
                    </a:lnTo>
                    <a:lnTo>
                      <a:pt x="1920" y="300"/>
                    </a:lnTo>
                    <a:lnTo>
                      <a:pt x="1926" y="294"/>
                    </a:lnTo>
                    <a:lnTo>
                      <a:pt x="1932" y="294"/>
                    </a:lnTo>
                    <a:lnTo>
                      <a:pt x="1926" y="282"/>
                    </a:lnTo>
                    <a:lnTo>
                      <a:pt x="1932" y="252"/>
                    </a:lnTo>
                    <a:lnTo>
                      <a:pt x="1920" y="252"/>
                    </a:lnTo>
                    <a:lnTo>
                      <a:pt x="1908" y="246"/>
                    </a:lnTo>
                    <a:lnTo>
                      <a:pt x="1902" y="246"/>
                    </a:lnTo>
                    <a:close/>
                    <a:moveTo>
                      <a:pt x="1770" y="2334"/>
                    </a:moveTo>
                    <a:lnTo>
                      <a:pt x="1758" y="2376"/>
                    </a:lnTo>
                    <a:lnTo>
                      <a:pt x="1812" y="2328"/>
                    </a:lnTo>
                    <a:lnTo>
                      <a:pt x="1770" y="2334"/>
                    </a:lnTo>
                    <a:close/>
                    <a:moveTo>
                      <a:pt x="2034" y="2400"/>
                    </a:moveTo>
                    <a:lnTo>
                      <a:pt x="2016" y="2358"/>
                    </a:lnTo>
                    <a:lnTo>
                      <a:pt x="1998" y="2376"/>
                    </a:lnTo>
                    <a:lnTo>
                      <a:pt x="1998" y="2394"/>
                    </a:lnTo>
                    <a:lnTo>
                      <a:pt x="2010" y="2406"/>
                    </a:lnTo>
                    <a:lnTo>
                      <a:pt x="2028" y="2406"/>
                    </a:lnTo>
                    <a:lnTo>
                      <a:pt x="2034" y="240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1" name="North Africa"/>
            <p:cNvGrpSpPr/>
            <p:nvPr/>
          </p:nvGrpSpPr>
          <p:grpSpPr>
            <a:xfrm>
              <a:off x="3859213" y="2868613"/>
              <a:ext cx="1363662" cy="592138"/>
              <a:chOff x="3859213" y="2868613"/>
              <a:chExt cx="1363662" cy="592138"/>
            </a:xfrm>
            <a:grpFill/>
          </p:grpSpPr>
          <p:sp>
            <p:nvSpPr>
              <p:cNvPr id="111" name="Tunis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35475" y="2868613"/>
                <a:ext cx="109538" cy="228600"/>
              </a:xfrm>
              <a:custGeom>
                <a:avLst/>
                <a:gdLst>
                  <a:gd name="T0" fmla="*/ 2147483647 w 276"/>
                  <a:gd name="T1" fmla="*/ 2147483647 h 570"/>
                  <a:gd name="T2" fmla="*/ 2147483647 w 276"/>
                  <a:gd name="T3" fmla="*/ 2147483647 h 570"/>
                  <a:gd name="T4" fmla="*/ 2147483647 w 276"/>
                  <a:gd name="T5" fmla="*/ 2147483647 h 570"/>
                  <a:gd name="T6" fmla="*/ 2147483647 w 276"/>
                  <a:gd name="T7" fmla="*/ 2147483647 h 570"/>
                  <a:gd name="T8" fmla="*/ 2147483647 w 276"/>
                  <a:gd name="T9" fmla="*/ 2147483647 h 570"/>
                  <a:gd name="T10" fmla="*/ 2147483647 w 276"/>
                  <a:gd name="T11" fmla="*/ 2147483647 h 570"/>
                  <a:gd name="T12" fmla="*/ 0 w 276"/>
                  <a:gd name="T13" fmla="*/ 2147483647 h 570"/>
                  <a:gd name="T14" fmla="*/ 2147483647 w 276"/>
                  <a:gd name="T15" fmla="*/ 2147483647 h 570"/>
                  <a:gd name="T16" fmla="*/ 2147483647 w 276"/>
                  <a:gd name="T17" fmla="*/ 2147483647 h 570"/>
                  <a:gd name="T18" fmla="*/ 2147483647 w 276"/>
                  <a:gd name="T19" fmla="*/ 2147483647 h 570"/>
                  <a:gd name="T20" fmla="*/ 2147483647 w 276"/>
                  <a:gd name="T21" fmla="*/ 2147483647 h 570"/>
                  <a:gd name="T22" fmla="*/ 2147483647 w 276"/>
                  <a:gd name="T23" fmla="*/ 2147483647 h 570"/>
                  <a:gd name="T24" fmla="*/ 2147483647 w 276"/>
                  <a:gd name="T25" fmla="*/ 2147483647 h 570"/>
                  <a:gd name="T26" fmla="*/ 2147483647 w 276"/>
                  <a:gd name="T27" fmla="*/ 2147483647 h 570"/>
                  <a:gd name="T28" fmla="*/ 2147483647 w 276"/>
                  <a:gd name="T29" fmla="*/ 2147483647 h 570"/>
                  <a:gd name="T30" fmla="*/ 2147483647 w 276"/>
                  <a:gd name="T31" fmla="*/ 2147483647 h 570"/>
                  <a:gd name="T32" fmla="*/ 2147483647 w 276"/>
                  <a:gd name="T33" fmla="*/ 2147483647 h 570"/>
                  <a:gd name="T34" fmla="*/ 2147483647 w 276"/>
                  <a:gd name="T35" fmla="*/ 2147483647 h 570"/>
                  <a:gd name="T36" fmla="*/ 2147483647 w 276"/>
                  <a:gd name="T37" fmla="*/ 2147483647 h 570"/>
                  <a:gd name="T38" fmla="*/ 2147483647 w 276"/>
                  <a:gd name="T39" fmla="*/ 2147483647 h 570"/>
                  <a:gd name="T40" fmla="*/ 2147483647 w 276"/>
                  <a:gd name="T41" fmla="*/ 2147483647 h 570"/>
                  <a:gd name="T42" fmla="*/ 2147483647 w 276"/>
                  <a:gd name="T43" fmla="*/ 2147483647 h 570"/>
                  <a:gd name="T44" fmla="*/ 2147483647 w 276"/>
                  <a:gd name="T45" fmla="*/ 2147483647 h 570"/>
                  <a:gd name="T46" fmla="*/ 2147483647 w 276"/>
                  <a:gd name="T47" fmla="*/ 2147483647 h 570"/>
                  <a:gd name="T48" fmla="*/ 2147483647 w 276"/>
                  <a:gd name="T49" fmla="*/ 2147483647 h 570"/>
                  <a:gd name="T50" fmla="*/ 2147483647 w 276"/>
                  <a:gd name="T51" fmla="*/ 2147483647 h 570"/>
                  <a:gd name="T52" fmla="*/ 2147483647 w 276"/>
                  <a:gd name="T53" fmla="*/ 2147483647 h 570"/>
                  <a:gd name="T54" fmla="*/ 2147483647 w 276"/>
                  <a:gd name="T55" fmla="*/ 2147483647 h 570"/>
                  <a:gd name="T56" fmla="*/ 2147483647 w 276"/>
                  <a:gd name="T57" fmla="*/ 2147483647 h 570"/>
                  <a:gd name="T58" fmla="*/ 2147483647 w 276"/>
                  <a:gd name="T59" fmla="*/ 2147483647 h 570"/>
                  <a:gd name="T60" fmla="*/ 2147483647 w 276"/>
                  <a:gd name="T61" fmla="*/ 2147483647 h 570"/>
                  <a:gd name="T62" fmla="*/ 2147483647 w 276"/>
                  <a:gd name="T63" fmla="*/ 2147483647 h 570"/>
                  <a:gd name="T64" fmla="*/ 2147483647 w 276"/>
                  <a:gd name="T65" fmla="*/ 2147483647 h 570"/>
                  <a:gd name="T66" fmla="*/ 2147483647 w 276"/>
                  <a:gd name="T67" fmla="*/ 2147483647 h 570"/>
                  <a:gd name="T68" fmla="*/ 2147483647 w 276"/>
                  <a:gd name="T69" fmla="*/ 2147483647 h 570"/>
                  <a:gd name="T70" fmla="*/ 2147483647 w 276"/>
                  <a:gd name="T71" fmla="*/ 2147483647 h 570"/>
                  <a:gd name="T72" fmla="*/ 2147483647 w 276"/>
                  <a:gd name="T73" fmla="*/ 2147483647 h 570"/>
                  <a:gd name="T74" fmla="*/ 2147483647 w 276"/>
                  <a:gd name="T75" fmla="*/ 2147483647 h 570"/>
                  <a:gd name="T76" fmla="*/ 2147483647 w 276"/>
                  <a:gd name="T77" fmla="*/ 2147483647 h 570"/>
                  <a:gd name="T78" fmla="*/ 2147483647 w 276"/>
                  <a:gd name="T79" fmla="*/ 2147483647 h 570"/>
                  <a:gd name="T80" fmla="*/ 2147483647 w 276"/>
                  <a:gd name="T81" fmla="*/ 2147483647 h 570"/>
                  <a:gd name="T82" fmla="*/ 2147483647 w 276"/>
                  <a:gd name="T83" fmla="*/ 2147483647 h 570"/>
                  <a:gd name="T84" fmla="*/ 2147483647 w 276"/>
                  <a:gd name="T85" fmla="*/ 2147483647 h 570"/>
                  <a:gd name="T86" fmla="*/ 2147483647 w 276"/>
                  <a:gd name="T87" fmla="*/ 2147483647 h 570"/>
                  <a:gd name="T88" fmla="*/ 2147483647 w 276"/>
                  <a:gd name="T89" fmla="*/ 0 h 570"/>
                  <a:gd name="T90" fmla="*/ 2147483647 w 276"/>
                  <a:gd name="T91" fmla="*/ 2147483647 h 570"/>
                  <a:gd name="T92" fmla="*/ 2147483647 w 276"/>
                  <a:gd name="T93" fmla="*/ 2147483647 h 570"/>
                  <a:gd name="T94" fmla="*/ 2147483647 w 276"/>
                  <a:gd name="T95" fmla="*/ 2147483647 h 57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76"/>
                  <a:gd name="T145" fmla="*/ 0 h 570"/>
                  <a:gd name="T146" fmla="*/ 276 w 276"/>
                  <a:gd name="T147" fmla="*/ 570 h 57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76" h="570">
                    <a:moveTo>
                      <a:pt x="42" y="60"/>
                    </a:moveTo>
                    <a:lnTo>
                      <a:pt x="60" y="66"/>
                    </a:lnTo>
                    <a:lnTo>
                      <a:pt x="60" y="78"/>
                    </a:lnTo>
                    <a:lnTo>
                      <a:pt x="54" y="90"/>
                    </a:lnTo>
                    <a:lnTo>
                      <a:pt x="54" y="126"/>
                    </a:lnTo>
                    <a:lnTo>
                      <a:pt x="60" y="138"/>
                    </a:lnTo>
                    <a:lnTo>
                      <a:pt x="60" y="180"/>
                    </a:lnTo>
                    <a:lnTo>
                      <a:pt x="54" y="192"/>
                    </a:lnTo>
                    <a:lnTo>
                      <a:pt x="54" y="204"/>
                    </a:lnTo>
                    <a:lnTo>
                      <a:pt x="48" y="210"/>
                    </a:lnTo>
                    <a:lnTo>
                      <a:pt x="48" y="216"/>
                    </a:lnTo>
                    <a:lnTo>
                      <a:pt x="24" y="234"/>
                    </a:lnTo>
                    <a:lnTo>
                      <a:pt x="0" y="258"/>
                    </a:lnTo>
                    <a:lnTo>
                      <a:pt x="0" y="300"/>
                    </a:lnTo>
                    <a:lnTo>
                      <a:pt x="12" y="300"/>
                    </a:lnTo>
                    <a:lnTo>
                      <a:pt x="12" y="330"/>
                    </a:lnTo>
                    <a:lnTo>
                      <a:pt x="24" y="330"/>
                    </a:lnTo>
                    <a:lnTo>
                      <a:pt x="42" y="336"/>
                    </a:lnTo>
                    <a:lnTo>
                      <a:pt x="54" y="348"/>
                    </a:lnTo>
                    <a:lnTo>
                      <a:pt x="54" y="390"/>
                    </a:lnTo>
                    <a:lnTo>
                      <a:pt x="60" y="390"/>
                    </a:lnTo>
                    <a:lnTo>
                      <a:pt x="66" y="396"/>
                    </a:lnTo>
                    <a:lnTo>
                      <a:pt x="90" y="408"/>
                    </a:lnTo>
                    <a:lnTo>
                      <a:pt x="96" y="420"/>
                    </a:lnTo>
                    <a:lnTo>
                      <a:pt x="102" y="426"/>
                    </a:lnTo>
                    <a:lnTo>
                      <a:pt x="108" y="450"/>
                    </a:lnTo>
                    <a:lnTo>
                      <a:pt x="114" y="492"/>
                    </a:lnTo>
                    <a:lnTo>
                      <a:pt x="126" y="540"/>
                    </a:lnTo>
                    <a:lnTo>
                      <a:pt x="138" y="570"/>
                    </a:lnTo>
                    <a:lnTo>
                      <a:pt x="144" y="564"/>
                    </a:lnTo>
                    <a:lnTo>
                      <a:pt x="156" y="564"/>
                    </a:lnTo>
                    <a:lnTo>
                      <a:pt x="186" y="534"/>
                    </a:lnTo>
                    <a:lnTo>
                      <a:pt x="186" y="510"/>
                    </a:lnTo>
                    <a:lnTo>
                      <a:pt x="174" y="486"/>
                    </a:lnTo>
                    <a:lnTo>
                      <a:pt x="174" y="468"/>
                    </a:lnTo>
                    <a:lnTo>
                      <a:pt x="192" y="450"/>
                    </a:lnTo>
                    <a:lnTo>
                      <a:pt x="198" y="450"/>
                    </a:lnTo>
                    <a:lnTo>
                      <a:pt x="204" y="438"/>
                    </a:lnTo>
                    <a:lnTo>
                      <a:pt x="210" y="432"/>
                    </a:lnTo>
                    <a:lnTo>
                      <a:pt x="216" y="420"/>
                    </a:lnTo>
                    <a:lnTo>
                      <a:pt x="222" y="414"/>
                    </a:lnTo>
                    <a:lnTo>
                      <a:pt x="234" y="408"/>
                    </a:lnTo>
                    <a:lnTo>
                      <a:pt x="246" y="408"/>
                    </a:lnTo>
                    <a:lnTo>
                      <a:pt x="270" y="396"/>
                    </a:lnTo>
                    <a:lnTo>
                      <a:pt x="276" y="390"/>
                    </a:lnTo>
                    <a:lnTo>
                      <a:pt x="276" y="384"/>
                    </a:lnTo>
                    <a:lnTo>
                      <a:pt x="264" y="372"/>
                    </a:lnTo>
                    <a:lnTo>
                      <a:pt x="258" y="372"/>
                    </a:lnTo>
                    <a:lnTo>
                      <a:pt x="264" y="330"/>
                    </a:lnTo>
                    <a:lnTo>
                      <a:pt x="252" y="330"/>
                    </a:lnTo>
                    <a:lnTo>
                      <a:pt x="240" y="300"/>
                    </a:lnTo>
                    <a:lnTo>
                      <a:pt x="228" y="294"/>
                    </a:lnTo>
                    <a:lnTo>
                      <a:pt x="222" y="306"/>
                    </a:lnTo>
                    <a:lnTo>
                      <a:pt x="216" y="294"/>
                    </a:lnTo>
                    <a:lnTo>
                      <a:pt x="198" y="294"/>
                    </a:lnTo>
                    <a:lnTo>
                      <a:pt x="186" y="288"/>
                    </a:lnTo>
                    <a:lnTo>
                      <a:pt x="180" y="282"/>
                    </a:lnTo>
                    <a:lnTo>
                      <a:pt x="168" y="276"/>
                    </a:lnTo>
                    <a:lnTo>
                      <a:pt x="168" y="246"/>
                    </a:lnTo>
                    <a:lnTo>
                      <a:pt x="174" y="240"/>
                    </a:lnTo>
                    <a:lnTo>
                      <a:pt x="180" y="240"/>
                    </a:lnTo>
                    <a:lnTo>
                      <a:pt x="234" y="186"/>
                    </a:lnTo>
                    <a:lnTo>
                      <a:pt x="240" y="174"/>
                    </a:lnTo>
                    <a:lnTo>
                      <a:pt x="240" y="156"/>
                    </a:lnTo>
                    <a:lnTo>
                      <a:pt x="234" y="144"/>
                    </a:lnTo>
                    <a:lnTo>
                      <a:pt x="216" y="126"/>
                    </a:lnTo>
                    <a:lnTo>
                      <a:pt x="204" y="120"/>
                    </a:lnTo>
                    <a:lnTo>
                      <a:pt x="198" y="120"/>
                    </a:lnTo>
                    <a:lnTo>
                      <a:pt x="198" y="102"/>
                    </a:lnTo>
                    <a:lnTo>
                      <a:pt x="204" y="90"/>
                    </a:lnTo>
                    <a:lnTo>
                      <a:pt x="204" y="78"/>
                    </a:lnTo>
                    <a:lnTo>
                      <a:pt x="210" y="72"/>
                    </a:lnTo>
                    <a:lnTo>
                      <a:pt x="222" y="66"/>
                    </a:lnTo>
                    <a:lnTo>
                      <a:pt x="228" y="60"/>
                    </a:lnTo>
                    <a:lnTo>
                      <a:pt x="234" y="48"/>
                    </a:lnTo>
                    <a:lnTo>
                      <a:pt x="234" y="36"/>
                    </a:lnTo>
                    <a:lnTo>
                      <a:pt x="240" y="30"/>
                    </a:lnTo>
                    <a:lnTo>
                      <a:pt x="240" y="18"/>
                    </a:lnTo>
                    <a:lnTo>
                      <a:pt x="228" y="18"/>
                    </a:lnTo>
                    <a:lnTo>
                      <a:pt x="222" y="30"/>
                    </a:lnTo>
                    <a:lnTo>
                      <a:pt x="210" y="36"/>
                    </a:lnTo>
                    <a:lnTo>
                      <a:pt x="204" y="48"/>
                    </a:lnTo>
                    <a:lnTo>
                      <a:pt x="192" y="60"/>
                    </a:lnTo>
                    <a:lnTo>
                      <a:pt x="186" y="60"/>
                    </a:lnTo>
                    <a:lnTo>
                      <a:pt x="174" y="54"/>
                    </a:lnTo>
                    <a:lnTo>
                      <a:pt x="162" y="42"/>
                    </a:lnTo>
                    <a:lnTo>
                      <a:pt x="174" y="30"/>
                    </a:lnTo>
                    <a:lnTo>
                      <a:pt x="174" y="24"/>
                    </a:lnTo>
                    <a:lnTo>
                      <a:pt x="180" y="12"/>
                    </a:lnTo>
                    <a:lnTo>
                      <a:pt x="168" y="0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84" y="30"/>
                    </a:lnTo>
                    <a:lnTo>
                      <a:pt x="84" y="42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2" name="Morocc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859213" y="2914651"/>
                <a:ext cx="341313" cy="266700"/>
              </a:xfrm>
              <a:custGeom>
                <a:avLst/>
                <a:gdLst>
                  <a:gd name="T0" fmla="*/ 2147483647 w 846"/>
                  <a:gd name="T1" fmla="*/ 2147483647 h 660"/>
                  <a:gd name="T2" fmla="*/ 2147483647 w 846"/>
                  <a:gd name="T3" fmla="*/ 2147483647 h 660"/>
                  <a:gd name="T4" fmla="*/ 2147483647 w 846"/>
                  <a:gd name="T5" fmla="*/ 2147483647 h 660"/>
                  <a:gd name="T6" fmla="*/ 2147483647 w 846"/>
                  <a:gd name="T7" fmla="*/ 2147483647 h 660"/>
                  <a:gd name="T8" fmla="*/ 2147483647 w 846"/>
                  <a:gd name="T9" fmla="*/ 2147483647 h 660"/>
                  <a:gd name="T10" fmla="*/ 2147483647 w 846"/>
                  <a:gd name="T11" fmla="*/ 2147483647 h 660"/>
                  <a:gd name="T12" fmla="*/ 2147483647 w 846"/>
                  <a:gd name="T13" fmla="*/ 2147483647 h 660"/>
                  <a:gd name="T14" fmla="*/ 2147483647 w 846"/>
                  <a:gd name="T15" fmla="*/ 2147483647 h 660"/>
                  <a:gd name="T16" fmla="*/ 2147483647 w 846"/>
                  <a:gd name="T17" fmla="*/ 2147483647 h 660"/>
                  <a:gd name="T18" fmla="*/ 2147483647 w 846"/>
                  <a:gd name="T19" fmla="*/ 0 h 660"/>
                  <a:gd name="T20" fmla="*/ 2147483647 w 846"/>
                  <a:gd name="T21" fmla="*/ 2147483647 h 660"/>
                  <a:gd name="T22" fmla="*/ 2147483647 w 846"/>
                  <a:gd name="T23" fmla="*/ 2147483647 h 660"/>
                  <a:gd name="T24" fmla="*/ 2147483647 w 846"/>
                  <a:gd name="T25" fmla="*/ 2147483647 h 660"/>
                  <a:gd name="T26" fmla="*/ 2147483647 w 846"/>
                  <a:gd name="T27" fmla="*/ 2147483647 h 660"/>
                  <a:gd name="T28" fmla="*/ 2147483647 w 846"/>
                  <a:gd name="T29" fmla="*/ 2147483647 h 660"/>
                  <a:gd name="T30" fmla="*/ 2147483647 w 846"/>
                  <a:gd name="T31" fmla="*/ 2147483647 h 660"/>
                  <a:gd name="T32" fmla="*/ 2147483647 w 846"/>
                  <a:gd name="T33" fmla="*/ 2147483647 h 660"/>
                  <a:gd name="T34" fmla="*/ 2147483647 w 846"/>
                  <a:gd name="T35" fmla="*/ 2147483647 h 660"/>
                  <a:gd name="T36" fmla="*/ 2147483647 w 846"/>
                  <a:gd name="T37" fmla="*/ 2147483647 h 660"/>
                  <a:gd name="T38" fmla="*/ 2147483647 w 846"/>
                  <a:gd name="T39" fmla="*/ 2147483647 h 660"/>
                  <a:gd name="T40" fmla="*/ 2147483647 w 846"/>
                  <a:gd name="T41" fmla="*/ 2147483647 h 660"/>
                  <a:gd name="T42" fmla="*/ 2147483647 w 846"/>
                  <a:gd name="T43" fmla="*/ 2147483647 h 660"/>
                  <a:gd name="T44" fmla="*/ 2147483647 w 846"/>
                  <a:gd name="T45" fmla="*/ 2147483647 h 660"/>
                  <a:gd name="T46" fmla="*/ 2147483647 w 846"/>
                  <a:gd name="T47" fmla="*/ 2147483647 h 660"/>
                  <a:gd name="T48" fmla="*/ 2147483647 w 846"/>
                  <a:gd name="T49" fmla="*/ 2147483647 h 660"/>
                  <a:gd name="T50" fmla="*/ 2147483647 w 846"/>
                  <a:gd name="T51" fmla="*/ 2147483647 h 660"/>
                  <a:gd name="T52" fmla="*/ 2147483647 w 846"/>
                  <a:gd name="T53" fmla="*/ 2147483647 h 660"/>
                  <a:gd name="T54" fmla="*/ 2147483647 w 846"/>
                  <a:gd name="T55" fmla="*/ 2147483647 h 660"/>
                  <a:gd name="T56" fmla="*/ 2147483647 w 846"/>
                  <a:gd name="T57" fmla="*/ 2147483647 h 660"/>
                  <a:gd name="T58" fmla="*/ 2147483647 w 846"/>
                  <a:gd name="T59" fmla="*/ 2147483647 h 660"/>
                  <a:gd name="T60" fmla="*/ 2147483647 w 846"/>
                  <a:gd name="T61" fmla="*/ 2147483647 h 660"/>
                  <a:gd name="T62" fmla="*/ 2147483647 w 846"/>
                  <a:gd name="T63" fmla="*/ 2147483647 h 660"/>
                  <a:gd name="T64" fmla="*/ 2147483647 w 846"/>
                  <a:gd name="T65" fmla="*/ 2147483647 h 660"/>
                  <a:gd name="T66" fmla="*/ 2147483647 w 846"/>
                  <a:gd name="T67" fmla="*/ 2147483647 h 660"/>
                  <a:gd name="T68" fmla="*/ 2147483647 w 846"/>
                  <a:gd name="T69" fmla="*/ 2147483647 h 660"/>
                  <a:gd name="T70" fmla="*/ 2147483647 w 846"/>
                  <a:gd name="T71" fmla="*/ 2147483647 h 660"/>
                  <a:gd name="T72" fmla="*/ 2147483647 w 846"/>
                  <a:gd name="T73" fmla="*/ 2147483647 h 660"/>
                  <a:gd name="T74" fmla="*/ 2147483647 w 846"/>
                  <a:gd name="T75" fmla="*/ 2147483647 h 660"/>
                  <a:gd name="T76" fmla="*/ 2147483647 w 846"/>
                  <a:gd name="T77" fmla="*/ 2147483647 h 660"/>
                  <a:gd name="T78" fmla="*/ 2147483647 w 846"/>
                  <a:gd name="T79" fmla="*/ 2147483647 h 660"/>
                  <a:gd name="T80" fmla="*/ 2147483647 w 846"/>
                  <a:gd name="T81" fmla="*/ 2147483647 h 660"/>
                  <a:gd name="T82" fmla="*/ 2147483647 w 846"/>
                  <a:gd name="T83" fmla="*/ 2147483647 h 660"/>
                  <a:gd name="T84" fmla="*/ 2147483647 w 846"/>
                  <a:gd name="T85" fmla="*/ 2147483647 h 660"/>
                  <a:gd name="T86" fmla="*/ 2147483647 w 846"/>
                  <a:gd name="T87" fmla="*/ 2147483647 h 660"/>
                  <a:gd name="T88" fmla="*/ 2147483647 w 846"/>
                  <a:gd name="T89" fmla="*/ 2147483647 h 6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846"/>
                  <a:gd name="T136" fmla="*/ 0 h 660"/>
                  <a:gd name="T137" fmla="*/ 846 w 846"/>
                  <a:gd name="T138" fmla="*/ 660 h 66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846" h="660">
                    <a:moveTo>
                      <a:pt x="822" y="246"/>
                    </a:moveTo>
                    <a:lnTo>
                      <a:pt x="822" y="216"/>
                    </a:lnTo>
                    <a:lnTo>
                      <a:pt x="804" y="216"/>
                    </a:lnTo>
                    <a:lnTo>
                      <a:pt x="816" y="186"/>
                    </a:lnTo>
                    <a:lnTo>
                      <a:pt x="804" y="168"/>
                    </a:lnTo>
                    <a:lnTo>
                      <a:pt x="810" y="102"/>
                    </a:lnTo>
                    <a:lnTo>
                      <a:pt x="798" y="102"/>
                    </a:lnTo>
                    <a:lnTo>
                      <a:pt x="798" y="90"/>
                    </a:lnTo>
                    <a:lnTo>
                      <a:pt x="804" y="84"/>
                    </a:lnTo>
                    <a:lnTo>
                      <a:pt x="792" y="78"/>
                    </a:lnTo>
                    <a:lnTo>
                      <a:pt x="786" y="66"/>
                    </a:lnTo>
                    <a:lnTo>
                      <a:pt x="780" y="60"/>
                    </a:lnTo>
                    <a:lnTo>
                      <a:pt x="744" y="42"/>
                    </a:lnTo>
                    <a:lnTo>
                      <a:pt x="720" y="42"/>
                    </a:lnTo>
                    <a:lnTo>
                      <a:pt x="708" y="48"/>
                    </a:lnTo>
                    <a:lnTo>
                      <a:pt x="702" y="54"/>
                    </a:lnTo>
                    <a:lnTo>
                      <a:pt x="696" y="54"/>
                    </a:lnTo>
                    <a:lnTo>
                      <a:pt x="690" y="48"/>
                    </a:lnTo>
                    <a:lnTo>
                      <a:pt x="678" y="48"/>
                    </a:lnTo>
                    <a:lnTo>
                      <a:pt x="666" y="42"/>
                    </a:lnTo>
                    <a:lnTo>
                      <a:pt x="654" y="42"/>
                    </a:lnTo>
                    <a:lnTo>
                      <a:pt x="642" y="48"/>
                    </a:lnTo>
                    <a:lnTo>
                      <a:pt x="636" y="54"/>
                    </a:lnTo>
                    <a:lnTo>
                      <a:pt x="624" y="54"/>
                    </a:lnTo>
                    <a:lnTo>
                      <a:pt x="588" y="36"/>
                    </a:lnTo>
                    <a:lnTo>
                      <a:pt x="570" y="18"/>
                    </a:lnTo>
                    <a:lnTo>
                      <a:pt x="564" y="6"/>
                    </a:lnTo>
                    <a:lnTo>
                      <a:pt x="558" y="6"/>
                    </a:lnTo>
                    <a:lnTo>
                      <a:pt x="552" y="0"/>
                    </a:lnTo>
                    <a:lnTo>
                      <a:pt x="528" y="0"/>
                    </a:lnTo>
                    <a:lnTo>
                      <a:pt x="528" y="6"/>
                    </a:lnTo>
                    <a:lnTo>
                      <a:pt x="522" y="12"/>
                    </a:lnTo>
                    <a:lnTo>
                      <a:pt x="522" y="30"/>
                    </a:lnTo>
                    <a:lnTo>
                      <a:pt x="516" y="48"/>
                    </a:lnTo>
                    <a:lnTo>
                      <a:pt x="498" y="84"/>
                    </a:lnTo>
                    <a:lnTo>
                      <a:pt x="492" y="102"/>
                    </a:lnTo>
                    <a:lnTo>
                      <a:pt x="468" y="138"/>
                    </a:lnTo>
                    <a:lnTo>
                      <a:pt x="462" y="150"/>
                    </a:lnTo>
                    <a:lnTo>
                      <a:pt x="450" y="162"/>
                    </a:lnTo>
                    <a:lnTo>
                      <a:pt x="438" y="168"/>
                    </a:lnTo>
                    <a:lnTo>
                      <a:pt x="420" y="168"/>
                    </a:lnTo>
                    <a:lnTo>
                      <a:pt x="408" y="174"/>
                    </a:lnTo>
                    <a:lnTo>
                      <a:pt x="402" y="174"/>
                    </a:lnTo>
                    <a:lnTo>
                      <a:pt x="396" y="180"/>
                    </a:lnTo>
                    <a:lnTo>
                      <a:pt x="384" y="186"/>
                    </a:lnTo>
                    <a:lnTo>
                      <a:pt x="378" y="198"/>
                    </a:lnTo>
                    <a:lnTo>
                      <a:pt x="360" y="192"/>
                    </a:lnTo>
                    <a:lnTo>
                      <a:pt x="330" y="204"/>
                    </a:lnTo>
                    <a:lnTo>
                      <a:pt x="330" y="210"/>
                    </a:lnTo>
                    <a:lnTo>
                      <a:pt x="324" y="216"/>
                    </a:lnTo>
                    <a:lnTo>
                      <a:pt x="324" y="228"/>
                    </a:lnTo>
                    <a:lnTo>
                      <a:pt x="318" y="240"/>
                    </a:lnTo>
                    <a:lnTo>
                      <a:pt x="312" y="240"/>
                    </a:lnTo>
                    <a:lnTo>
                      <a:pt x="288" y="264"/>
                    </a:lnTo>
                    <a:lnTo>
                      <a:pt x="288" y="288"/>
                    </a:lnTo>
                    <a:lnTo>
                      <a:pt x="276" y="312"/>
                    </a:lnTo>
                    <a:lnTo>
                      <a:pt x="264" y="324"/>
                    </a:lnTo>
                    <a:lnTo>
                      <a:pt x="258" y="336"/>
                    </a:lnTo>
                    <a:lnTo>
                      <a:pt x="246" y="354"/>
                    </a:lnTo>
                    <a:lnTo>
                      <a:pt x="246" y="402"/>
                    </a:lnTo>
                    <a:lnTo>
                      <a:pt x="240" y="408"/>
                    </a:lnTo>
                    <a:lnTo>
                      <a:pt x="234" y="408"/>
                    </a:lnTo>
                    <a:lnTo>
                      <a:pt x="234" y="414"/>
                    </a:lnTo>
                    <a:lnTo>
                      <a:pt x="240" y="420"/>
                    </a:lnTo>
                    <a:lnTo>
                      <a:pt x="252" y="420"/>
                    </a:lnTo>
                    <a:lnTo>
                      <a:pt x="252" y="474"/>
                    </a:lnTo>
                    <a:lnTo>
                      <a:pt x="240" y="474"/>
                    </a:lnTo>
                    <a:lnTo>
                      <a:pt x="228" y="480"/>
                    </a:lnTo>
                    <a:lnTo>
                      <a:pt x="192" y="540"/>
                    </a:lnTo>
                    <a:lnTo>
                      <a:pt x="180" y="552"/>
                    </a:lnTo>
                    <a:lnTo>
                      <a:pt x="168" y="552"/>
                    </a:lnTo>
                    <a:lnTo>
                      <a:pt x="162" y="558"/>
                    </a:lnTo>
                    <a:lnTo>
                      <a:pt x="150" y="564"/>
                    </a:lnTo>
                    <a:lnTo>
                      <a:pt x="144" y="576"/>
                    </a:lnTo>
                    <a:lnTo>
                      <a:pt x="132" y="588"/>
                    </a:lnTo>
                    <a:lnTo>
                      <a:pt x="126" y="600"/>
                    </a:lnTo>
                    <a:lnTo>
                      <a:pt x="120" y="606"/>
                    </a:lnTo>
                    <a:lnTo>
                      <a:pt x="84" y="624"/>
                    </a:lnTo>
                    <a:lnTo>
                      <a:pt x="66" y="624"/>
                    </a:lnTo>
                    <a:lnTo>
                      <a:pt x="54" y="630"/>
                    </a:lnTo>
                    <a:lnTo>
                      <a:pt x="48" y="630"/>
                    </a:lnTo>
                    <a:lnTo>
                      <a:pt x="42" y="636"/>
                    </a:lnTo>
                    <a:lnTo>
                      <a:pt x="12" y="636"/>
                    </a:lnTo>
                    <a:lnTo>
                      <a:pt x="6" y="642"/>
                    </a:lnTo>
                    <a:lnTo>
                      <a:pt x="6" y="654"/>
                    </a:lnTo>
                    <a:lnTo>
                      <a:pt x="0" y="660"/>
                    </a:lnTo>
                    <a:lnTo>
                      <a:pt x="312" y="660"/>
                    </a:lnTo>
                    <a:lnTo>
                      <a:pt x="312" y="600"/>
                    </a:lnTo>
                    <a:lnTo>
                      <a:pt x="318" y="570"/>
                    </a:lnTo>
                    <a:lnTo>
                      <a:pt x="330" y="564"/>
                    </a:lnTo>
                    <a:lnTo>
                      <a:pt x="336" y="558"/>
                    </a:lnTo>
                    <a:lnTo>
                      <a:pt x="348" y="552"/>
                    </a:lnTo>
                    <a:lnTo>
                      <a:pt x="378" y="522"/>
                    </a:lnTo>
                    <a:lnTo>
                      <a:pt x="378" y="516"/>
                    </a:lnTo>
                    <a:lnTo>
                      <a:pt x="396" y="516"/>
                    </a:lnTo>
                    <a:lnTo>
                      <a:pt x="426" y="498"/>
                    </a:lnTo>
                    <a:lnTo>
                      <a:pt x="438" y="504"/>
                    </a:lnTo>
                    <a:lnTo>
                      <a:pt x="444" y="510"/>
                    </a:lnTo>
                    <a:lnTo>
                      <a:pt x="456" y="510"/>
                    </a:lnTo>
                    <a:lnTo>
                      <a:pt x="462" y="498"/>
                    </a:lnTo>
                    <a:lnTo>
                      <a:pt x="462" y="492"/>
                    </a:lnTo>
                    <a:lnTo>
                      <a:pt x="486" y="486"/>
                    </a:lnTo>
                    <a:lnTo>
                      <a:pt x="492" y="474"/>
                    </a:lnTo>
                    <a:lnTo>
                      <a:pt x="504" y="474"/>
                    </a:lnTo>
                    <a:lnTo>
                      <a:pt x="516" y="480"/>
                    </a:lnTo>
                    <a:lnTo>
                      <a:pt x="540" y="480"/>
                    </a:lnTo>
                    <a:lnTo>
                      <a:pt x="552" y="468"/>
                    </a:lnTo>
                    <a:lnTo>
                      <a:pt x="564" y="444"/>
                    </a:lnTo>
                    <a:lnTo>
                      <a:pt x="570" y="438"/>
                    </a:lnTo>
                    <a:lnTo>
                      <a:pt x="576" y="426"/>
                    </a:lnTo>
                    <a:lnTo>
                      <a:pt x="618" y="426"/>
                    </a:lnTo>
                    <a:lnTo>
                      <a:pt x="624" y="420"/>
                    </a:lnTo>
                    <a:lnTo>
                      <a:pt x="636" y="414"/>
                    </a:lnTo>
                    <a:lnTo>
                      <a:pt x="648" y="402"/>
                    </a:lnTo>
                    <a:lnTo>
                      <a:pt x="648" y="396"/>
                    </a:lnTo>
                    <a:lnTo>
                      <a:pt x="672" y="384"/>
                    </a:lnTo>
                    <a:lnTo>
                      <a:pt x="660" y="366"/>
                    </a:lnTo>
                    <a:lnTo>
                      <a:pt x="654" y="354"/>
                    </a:lnTo>
                    <a:lnTo>
                      <a:pt x="648" y="348"/>
                    </a:lnTo>
                    <a:lnTo>
                      <a:pt x="648" y="336"/>
                    </a:lnTo>
                    <a:lnTo>
                      <a:pt x="654" y="330"/>
                    </a:lnTo>
                    <a:lnTo>
                      <a:pt x="678" y="330"/>
                    </a:lnTo>
                    <a:lnTo>
                      <a:pt x="690" y="324"/>
                    </a:lnTo>
                    <a:lnTo>
                      <a:pt x="714" y="324"/>
                    </a:lnTo>
                    <a:lnTo>
                      <a:pt x="714" y="312"/>
                    </a:lnTo>
                    <a:lnTo>
                      <a:pt x="720" y="306"/>
                    </a:lnTo>
                    <a:lnTo>
                      <a:pt x="720" y="300"/>
                    </a:lnTo>
                    <a:lnTo>
                      <a:pt x="732" y="300"/>
                    </a:lnTo>
                    <a:lnTo>
                      <a:pt x="738" y="306"/>
                    </a:lnTo>
                    <a:lnTo>
                      <a:pt x="744" y="300"/>
                    </a:lnTo>
                    <a:lnTo>
                      <a:pt x="744" y="294"/>
                    </a:lnTo>
                    <a:lnTo>
                      <a:pt x="762" y="294"/>
                    </a:lnTo>
                    <a:lnTo>
                      <a:pt x="774" y="300"/>
                    </a:lnTo>
                    <a:lnTo>
                      <a:pt x="828" y="294"/>
                    </a:lnTo>
                    <a:lnTo>
                      <a:pt x="828" y="282"/>
                    </a:lnTo>
                    <a:lnTo>
                      <a:pt x="846" y="264"/>
                    </a:lnTo>
                    <a:lnTo>
                      <a:pt x="822" y="24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3" name="Liby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81513" y="3000376"/>
                <a:ext cx="442913" cy="446088"/>
              </a:xfrm>
              <a:custGeom>
                <a:avLst/>
                <a:gdLst>
                  <a:gd name="T0" fmla="*/ 2147483647 w 1098"/>
                  <a:gd name="T1" fmla="*/ 2147483647 h 1110"/>
                  <a:gd name="T2" fmla="*/ 2147483647 w 1098"/>
                  <a:gd name="T3" fmla="*/ 2147483647 h 1110"/>
                  <a:gd name="T4" fmla="*/ 2147483647 w 1098"/>
                  <a:gd name="T5" fmla="*/ 2147483647 h 1110"/>
                  <a:gd name="T6" fmla="*/ 2147483647 w 1098"/>
                  <a:gd name="T7" fmla="*/ 2147483647 h 1110"/>
                  <a:gd name="T8" fmla="*/ 2147483647 w 1098"/>
                  <a:gd name="T9" fmla="*/ 2147483647 h 1110"/>
                  <a:gd name="T10" fmla="*/ 2147483647 w 1098"/>
                  <a:gd name="T11" fmla="*/ 2147483647 h 1110"/>
                  <a:gd name="T12" fmla="*/ 2147483647 w 1098"/>
                  <a:gd name="T13" fmla="*/ 2147483647 h 1110"/>
                  <a:gd name="T14" fmla="*/ 2147483647 w 1098"/>
                  <a:gd name="T15" fmla="*/ 2147483647 h 1110"/>
                  <a:gd name="T16" fmla="*/ 2147483647 w 1098"/>
                  <a:gd name="T17" fmla="*/ 2147483647 h 1110"/>
                  <a:gd name="T18" fmla="*/ 2147483647 w 1098"/>
                  <a:gd name="T19" fmla="*/ 2147483647 h 1110"/>
                  <a:gd name="T20" fmla="*/ 2147483647 w 1098"/>
                  <a:gd name="T21" fmla="*/ 2147483647 h 1110"/>
                  <a:gd name="T22" fmla="*/ 2147483647 w 1098"/>
                  <a:gd name="T23" fmla="*/ 2147483647 h 1110"/>
                  <a:gd name="T24" fmla="*/ 0 w 1098"/>
                  <a:gd name="T25" fmla="*/ 2147483647 h 1110"/>
                  <a:gd name="T26" fmla="*/ 2147483647 w 1098"/>
                  <a:gd name="T27" fmla="*/ 2147483647 h 1110"/>
                  <a:gd name="T28" fmla="*/ 2147483647 w 1098"/>
                  <a:gd name="T29" fmla="*/ 2147483647 h 1110"/>
                  <a:gd name="T30" fmla="*/ 2147483647 w 1098"/>
                  <a:gd name="T31" fmla="*/ 2147483647 h 1110"/>
                  <a:gd name="T32" fmla="*/ 2147483647 w 1098"/>
                  <a:gd name="T33" fmla="*/ 2147483647 h 1110"/>
                  <a:gd name="T34" fmla="*/ 2147483647 w 1098"/>
                  <a:gd name="T35" fmla="*/ 2147483647 h 1110"/>
                  <a:gd name="T36" fmla="*/ 2147483647 w 1098"/>
                  <a:gd name="T37" fmla="*/ 2147483647 h 1110"/>
                  <a:gd name="T38" fmla="*/ 2147483647 w 1098"/>
                  <a:gd name="T39" fmla="*/ 2147483647 h 1110"/>
                  <a:gd name="T40" fmla="*/ 2147483647 w 1098"/>
                  <a:gd name="T41" fmla="*/ 2147483647 h 1110"/>
                  <a:gd name="T42" fmla="*/ 2147483647 w 1098"/>
                  <a:gd name="T43" fmla="*/ 2147483647 h 1110"/>
                  <a:gd name="T44" fmla="*/ 2147483647 w 1098"/>
                  <a:gd name="T45" fmla="*/ 2147483647 h 1110"/>
                  <a:gd name="T46" fmla="*/ 2147483647 w 1098"/>
                  <a:gd name="T47" fmla="*/ 2147483647 h 1110"/>
                  <a:gd name="T48" fmla="*/ 2147483647 w 1098"/>
                  <a:gd name="T49" fmla="*/ 2147483647 h 1110"/>
                  <a:gd name="T50" fmla="*/ 2147483647 w 1098"/>
                  <a:gd name="T51" fmla="*/ 2147483647 h 1110"/>
                  <a:gd name="T52" fmla="*/ 2147483647 w 1098"/>
                  <a:gd name="T53" fmla="*/ 2147483647 h 1110"/>
                  <a:gd name="T54" fmla="*/ 2147483647 w 1098"/>
                  <a:gd name="T55" fmla="*/ 2147483647 h 1110"/>
                  <a:gd name="T56" fmla="*/ 2147483647 w 1098"/>
                  <a:gd name="T57" fmla="*/ 2147483647 h 1110"/>
                  <a:gd name="T58" fmla="*/ 2147483647 w 1098"/>
                  <a:gd name="T59" fmla="*/ 2147483647 h 1110"/>
                  <a:gd name="T60" fmla="*/ 2147483647 w 1098"/>
                  <a:gd name="T61" fmla="*/ 2147483647 h 1110"/>
                  <a:gd name="T62" fmla="*/ 2147483647 w 1098"/>
                  <a:gd name="T63" fmla="*/ 2147483647 h 1110"/>
                  <a:gd name="T64" fmla="*/ 2147483647 w 1098"/>
                  <a:gd name="T65" fmla="*/ 2147483647 h 1110"/>
                  <a:gd name="T66" fmla="*/ 2147483647 w 1098"/>
                  <a:gd name="T67" fmla="*/ 2147483647 h 1110"/>
                  <a:gd name="T68" fmla="*/ 2147483647 w 1098"/>
                  <a:gd name="T69" fmla="*/ 2147483647 h 1110"/>
                  <a:gd name="T70" fmla="*/ 2147483647 w 1098"/>
                  <a:gd name="T71" fmla="*/ 2147483647 h 1110"/>
                  <a:gd name="T72" fmla="*/ 2147483647 w 1098"/>
                  <a:gd name="T73" fmla="*/ 2147483647 h 1110"/>
                  <a:gd name="T74" fmla="*/ 2147483647 w 1098"/>
                  <a:gd name="T75" fmla="*/ 2147483647 h 1110"/>
                  <a:gd name="T76" fmla="*/ 2147483647 w 1098"/>
                  <a:gd name="T77" fmla="*/ 2147483647 h 1110"/>
                  <a:gd name="T78" fmla="*/ 2147483647 w 1098"/>
                  <a:gd name="T79" fmla="*/ 2147483647 h 1110"/>
                  <a:gd name="T80" fmla="*/ 2147483647 w 1098"/>
                  <a:gd name="T81" fmla="*/ 2147483647 h 1110"/>
                  <a:gd name="T82" fmla="*/ 2147483647 w 1098"/>
                  <a:gd name="T83" fmla="*/ 2147483647 h 1110"/>
                  <a:gd name="T84" fmla="*/ 2147483647 w 1098"/>
                  <a:gd name="T85" fmla="*/ 2147483647 h 1110"/>
                  <a:gd name="T86" fmla="*/ 2147483647 w 1098"/>
                  <a:gd name="T87" fmla="*/ 2147483647 h 1110"/>
                  <a:gd name="T88" fmla="*/ 2147483647 w 1098"/>
                  <a:gd name="T89" fmla="*/ 2147483647 h 1110"/>
                  <a:gd name="T90" fmla="*/ 2147483647 w 1098"/>
                  <a:gd name="T91" fmla="*/ 2147483647 h 1110"/>
                  <a:gd name="T92" fmla="*/ 2147483647 w 1098"/>
                  <a:gd name="T93" fmla="*/ 2147483647 h 1110"/>
                  <a:gd name="T94" fmla="*/ 2147483647 w 1098"/>
                  <a:gd name="T95" fmla="*/ 2147483647 h 1110"/>
                  <a:gd name="T96" fmla="*/ 2147483647 w 1098"/>
                  <a:gd name="T97" fmla="*/ 2147483647 h 1110"/>
                  <a:gd name="T98" fmla="*/ 2147483647 w 1098"/>
                  <a:gd name="T99" fmla="*/ 2147483647 h 1110"/>
                  <a:gd name="T100" fmla="*/ 2147483647 w 1098"/>
                  <a:gd name="T101" fmla="*/ 2147483647 h 1110"/>
                  <a:gd name="T102" fmla="*/ 2147483647 w 1098"/>
                  <a:gd name="T103" fmla="*/ 2147483647 h 1110"/>
                  <a:gd name="T104" fmla="*/ 2147483647 w 1098"/>
                  <a:gd name="T105" fmla="*/ 2147483647 h 1110"/>
                  <a:gd name="T106" fmla="*/ 2147483647 w 1098"/>
                  <a:gd name="T107" fmla="*/ 2147483647 h 1110"/>
                  <a:gd name="T108" fmla="*/ 2147483647 w 1098"/>
                  <a:gd name="T109" fmla="*/ 2147483647 h 1110"/>
                  <a:gd name="T110" fmla="*/ 2147483647 w 1098"/>
                  <a:gd name="T111" fmla="*/ 2147483647 h 1110"/>
                  <a:gd name="T112" fmla="*/ 2147483647 w 1098"/>
                  <a:gd name="T113" fmla="*/ 2147483647 h 111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98"/>
                  <a:gd name="T172" fmla="*/ 0 h 1110"/>
                  <a:gd name="T173" fmla="*/ 1098 w 1098"/>
                  <a:gd name="T174" fmla="*/ 1110 h 111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98" h="1110">
                    <a:moveTo>
                      <a:pt x="156" y="60"/>
                    </a:moveTo>
                    <a:lnTo>
                      <a:pt x="150" y="66"/>
                    </a:lnTo>
                    <a:lnTo>
                      <a:pt x="126" y="78"/>
                    </a:lnTo>
                    <a:lnTo>
                      <a:pt x="114" y="78"/>
                    </a:lnTo>
                    <a:lnTo>
                      <a:pt x="102" y="84"/>
                    </a:lnTo>
                    <a:lnTo>
                      <a:pt x="96" y="90"/>
                    </a:lnTo>
                    <a:lnTo>
                      <a:pt x="90" y="102"/>
                    </a:lnTo>
                    <a:lnTo>
                      <a:pt x="84" y="108"/>
                    </a:lnTo>
                    <a:lnTo>
                      <a:pt x="78" y="120"/>
                    </a:lnTo>
                    <a:lnTo>
                      <a:pt x="72" y="120"/>
                    </a:lnTo>
                    <a:lnTo>
                      <a:pt x="54" y="138"/>
                    </a:lnTo>
                    <a:lnTo>
                      <a:pt x="54" y="156"/>
                    </a:lnTo>
                    <a:lnTo>
                      <a:pt x="66" y="180"/>
                    </a:lnTo>
                    <a:lnTo>
                      <a:pt x="66" y="204"/>
                    </a:lnTo>
                    <a:lnTo>
                      <a:pt x="36" y="234"/>
                    </a:lnTo>
                    <a:lnTo>
                      <a:pt x="30" y="234"/>
                    </a:lnTo>
                    <a:lnTo>
                      <a:pt x="24" y="240"/>
                    </a:lnTo>
                    <a:lnTo>
                      <a:pt x="12" y="246"/>
                    </a:lnTo>
                    <a:lnTo>
                      <a:pt x="6" y="246"/>
                    </a:lnTo>
                    <a:lnTo>
                      <a:pt x="0" y="252"/>
                    </a:lnTo>
                    <a:lnTo>
                      <a:pt x="12" y="270"/>
                    </a:lnTo>
                    <a:lnTo>
                      <a:pt x="36" y="330"/>
                    </a:lnTo>
                    <a:lnTo>
                      <a:pt x="48" y="354"/>
                    </a:lnTo>
                    <a:lnTo>
                      <a:pt x="48" y="360"/>
                    </a:lnTo>
                    <a:lnTo>
                      <a:pt x="42" y="372"/>
                    </a:lnTo>
                    <a:lnTo>
                      <a:pt x="42" y="402"/>
                    </a:lnTo>
                    <a:lnTo>
                      <a:pt x="36" y="408"/>
                    </a:lnTo>
                    <a:lnTo>
                      <a:pt x="36" y="414"/>
                    </a:lnTo>
                    <a:lnTo>
                      <a:pt x="42" y="432"/>
                    </a:lnTo>
                    <a:lnTo>
                      <a:pt x="30" y="456"/>
                    </a:lnTo>
                    <a:lnTo>
                      <a:pt x="36" y="510"/>
                    </a:lnTo>
                    <a:lnTo>
                      <a:pt x="36" y="516"/>
                    </a:lnTo>
                    <a:lnTo>
                      <a:pt x="42" y="522"/>
                    </a:lnTo>
                    <a:lnTo>
                      <a:pt x="42" y="534"/>
                    </a:lnTo>
                    <a:lnTo>
                      <a:pt x="36" y="546"/>
                    </a:lnTo>
                    <a:lnTo>
                      <a:pt x="30" y="552"/>
                    </a:lnTo>
                    <a:lnTo>
                      <a:pt x="18" y="558"/>
                    </a:lnTo>
                    <a:lnTo>
                      <a:pt x="6" y="558"/>
                    </a:lnTo>
                    <a:lnTo>
                      <a:pt x="0" y="564"/>
                    </a:lnTo>
                    <a:lnTo>
                      <a:pt x="0" y="570"/>
                    </a:lnTo>
                    <a:lnTo>
                      <a:pt x="6" y="582"/>
                    </a:lnTo>
                    <a:lnTo>
                      <a:pt x="18" y="594"/>
                    </a:lnTo>
                    <a:lnTo>
                      <a:pt x="24" y="612"/>
                    </a:lnTo>
                    <a:lnTo>
                      <a:pt x="36" y="624"/>
                    </a:lnTo>
                    <a:lnTo>
                      <a:pt x="42" y="636"/>
                    </a:lnTo>
                    <a:lnTo>
                      <a:pt x="48" y="642"/>
                    </a:lnTo>
                    <a:lnTo>
                      <a:pt x="48" y="684"/>
                    </a:lnTo>
                    <a:lnTo>
                      <a:pt x="72" y="708"/>
                    </a:lnTo>
                    <a:lnTo>
                      <a:pt x="96" y="696"/>
                    </a:lnTo>
                    <a:lnTo>
                      <a:pt x="102" y="696"/>
                    </a:lnTo>
                    <a:lnTo>
                      <a:pt x="138" y="714"/>
                    </a:lnTo>
                    <a:lnTo>
                      <a:pt x="150" y="714"/>
                    </a:lnTo>
                    <a:lnTo>
                      <a:pt x="162" y="726"/>
                    </a:lnTo>
                    <a:lnTo>
                      <a:pt x="162" y="732"/>
                    </a:lnTo>
                    <a:lnTo>
                      <a:pt x="168" y="744"/>
                    </a:lnTo>
                    <a:lnTo>
                      <a:pt x="174" y="762"/>
                    </a:lnTo>
                    <a:lnTo>
                      <a:pt x="180" y="774"/>
                    </a:lnTo>
                    <a:lnTo>
                      <a:pt x="186" y="780"/>
                    </a:lnTo>
                    <a:lnTo>
                      <a:pt x="186" y="786"/>
                    </a:lnTo>
                    <a:lnTo>
                      <a:pt x="222" y="792"/>
                    </a:lnTo>
                    <a:lnTo>
                      <a:pt x="234" y="792"/>
                    </a:lnTo>
                    <a:lnTo>
                      <a:pt x="246" y="798"/>
                    </a:lnTo>
                    <a:lnTo>
                      <a:pt x="258" y="798"/>
                    </a:lnTo>
                    <a:lnTo>
                      <a:pt x="276" y="804"/>
                    </a:lnTo>
                    <a:lnTo>
                      <a:pt x="288" y="810"/>
                    </a:lnTo>
                    <a:lnTo>
                      <a:pt x="294" y="810"/>
                    </a:lnTo>
                    <a:lnTo>
                      <a:pt x="300" y="816"/>
                    </a:lnTo>
                    <a:lnTo>
                      <a:pt x="312" y="822"/>
                    </a:lnTo>
                    <a:lnTo>
                      <a:pt x="318" y="828"/>
                    </a:lnTo>
                    <a:lnTo>
                      <a:pt x="324" y="840"/>
                    </a:lnTo>
                    <a:lnTo>
                      <a:pt x="336" y="846"/>
                    </a:lnTo>
                    <a:lnTo>
                      <a:pt x="342" y="852"/>
                    </a:lnTo>
                    <a:lnTo>
                      <a:pt x="360" y="846"/>
                    </a:lnTo>
                    <a:lnTo>
                      <a:pt x="396" y="828"/>
                    </a:lnTo>
                    <a:lnTo>
                      <a:pt x="456" y="792"/>
                    </a:lnTo>
                    <a:lnTo>
                      <a:pt x="468" y="786"/>
                    </a:lnTo>
                    <a:lnTo>
                      <a:pt x="1026" y="1110"/>
                    </a:lnTo>
                    <a:lnTo>
                      <a:pt x="1026" y="1062"/>
                    </a:lnTo>
                    <a:lnTo>
                      <a:pt x="1098" y="1062"/>
                    </a:lnTo>
                    <a:lnTo>
                      <a:pt x="1098" y="828"/>
                    </a:lnTo>
                    <a:lnTo>
                      <a:pt x="1092" y="750"/>
                    </a:lnTo>
                    <a:lnTo>
                      <a:pt x="1092" y="660"/>
                    </a:lnTo>
                    <a:lnTo>
                      <a:pt x="1086" y="564"/>
                    </a:lnTo>
                    <a:lnTo>
                      <a:pt x="1086" y="468"/>
                    </a:lnTo>
                    <a:lnTo>
                      <a:pt x="1080" y="390"/>
                    </a:lnTo>
                    <a:lnTo>
                      <a:pt x="1080" y="306"/>
                    </a:lnTo>
                    <a:lnTo>
                      <a:pt x="1068" y="270"/>
                    </a:lnTo>
                    <a:lnTo>
                      <a:pt x="1056" y="258"/>
                    </a:lnTo>
                    <a:lnTo>
                      <a:pt x="1050" y="246"/>
                    </a:lnTo>
                    <a:lnTo>
                      <a:pt x="1050" y="240"/>
                    </a:lnTo>
                    <a:lnTo>
                      <a:pt x="1056" y="228"/>
                    </a:lnTo>
                    <a:lnTo>
                      <a:pt x="1062" y="222"/>
                    </a:lnTo>
                    <a:lnTo>
                      <a:pt x="1068" y="210"/>
                    </a:lnTo>
                    <a:lnTo>
                      <a:pt x="1074" y="204"/>
                    </a:lnTo>
                    <a:lnTo>
                      <a:pt x="1074" y="198"/>
                    </a:lnTo>
                    <a:lnTo>
                      <a:pt x="1068" y="186"/>
                    </a:lnTo>
                    <a:lnTo>
                      <a:pt x="1056" y="180"/>
                    </a:lnTo>
                    <a:lnTo>
                      <a:pt x="1056" y="150"/>
                    </a:lnTo>
                    <a:lnTo>
                      <a:pt x="1080" y="126"/>
                    </a:lnTo>
                    <a:lnTo>
                      <a:pt x="1074" y="114"/>
                    </a:lnTo>
                    <a:lnTo>
                      <a:pt x="1074" y="96"/>
                    </a:lnTo>
                    <a:lnTo>
                      <a:pt x="1056" y="102"/>
                    </a:lnTo>
                    <a:lnTo>
                      <a:pt x="1044" y="90"/>
                    </a:lnTo>
                    <a:lnTo>
                      <a:pt x="1032" y="102"/>
                    </a:lnTo>
                    <a:lnTo>
                      <a:pt x="1026" y="102"/>
                    </a:lnTo>
                    <a:lnTo>
                      <a:pt x="1020" y="96"/>
                    </a:lnTo>
                    <a:lnTo>
                      <a:pt x="1008" y="90"/>
                    </a:lnTo>
                    <a:lnTo>
                      <a:pt x="1002" y="84"/>
                    </a:lnTo>
                    <a:lnTo>
                      <a:pt x="990" y="78"/>
                    </a:lnTo>
                    <a:lnTo>
                      <a:pt x="978" y="78"/>
                    </a:lnTo>
                    <a:lnTo>
                      <a:pt x="966" y="84"/>
                    </a:lnTo>
                    <a:lnTo>
                      <a:pt x="954" y="84"/>
                    </a:lnTo>
                    <a:lnTo>
                      <a:pt x="942" y="78"/>
                    </a:lnTo>
                    <a:lnTo>
                      <a:pt x="936" y="72"/>
                    </a:lnTo>
                    <a:lnTo>
                      <a:pt x="936" y="48"/>
                    </a:lnTo>
                    <a:lnTo>
                      <a:pt x="930" y="42"/>
                    </a:lnTo>
                    <a:lnTo>
                      <a:pt x="918" y="36"/>
                    </a:lnTo>
                    <a:lnTo>
                      <a:pt x="882" y="36"/>
                    </a:lnTo>
                    <a:lnTo>
                      <a:pt x="876" y="30"/>
                    </a:lnTo>
                    <a:lnTo>
                      <a:pt x="864" y="30"/>
                    </a:lnTo>
                    <a:lnTo>
                      <a:pt x="852" y="24"/>
                    </a:lnTo>
                    <a:lnTo>
                      <a:pt x="840" y="24"/>
                    </a:lnTo>
                    <a:lnTo>
                      <a:pt x="834" y="30"/>
                    </a:lnTo>
                    <a:lnTo>
                      <a:pt x="834" y="36"/>
                    </a:lnTo>
                    <a:lnTo>
                      <a:pt x="798" y="36"/>
                    </a:lnTo>
                    <a:lnTo>
                      <a:pt x="780" y="42"/>
                    </a:lnTo>
                    <a:lnTo>
                      <a:pt x="768" y="48"/>
                    </a:lnTo>
                    <a:lnTo>
                      <a:pt x="732" y="84"/>
                    </a:lnTo>
                    <a:lnTo>
                      <a:pt x="720" y="108"/>
                    </a:lnTo>
                    <a:lnTo>
                      <a:pt x="720" y="120"/>
                    </a:lnTo>
                    <a:lnTo>
                      <a:pt x="726" y="138"/>
                    </a:lnTo>
                    <a:lnTo>
                      <a:pt x="738" y="150"/>
                    </a:lnTo>
                    <a:lnTo>
                      <a:pt x="744" y="162"/>
                    </a:lnTo>
                    <a:lnTo>
                      <a:pt x="744" y="180"/>
                    </a:lnTo>
                    <a:lnTo>
                      <a:pt x="738" y="192"/>
                    </a:lnTo>
                    <a:lnTo>
                      <a:pt x="714" y="216"/>
                    </a:lnTo>
                    <a:lnTo>
                      <a:pt x="708" y="228"/>
                    </a:lnTo>
                    <a:lnTo>
                      <a:pt x="696" y="234"/>
                    </a:lnTo>
                    <a:lnTo>
                      <a:pt x="666" y="234"/>
                    </a:lnTo>
                    <a:lnTo>
                      <a:pt x="648" y="228"/>
                    </a:lnTo>
                    <a:lnTo>
                      <a:pt x="630" y="216"/>
                    </a:lnTo>
                    <a:lnTo>
                      <a:pt x="612" y="198"/>
                    </a:lnTo>
                    <a:lnTo>
                      <a:pt x="582" y="180"/>
                    </a:lnTo>
                    <a:lnTo>
                      <a:pt x="552" y="168"/>
                    </a:lnTo>
                    <a:lnTo>
                      <a:pt x="528" y="162"/>
                    </a:lnTo>
                    <a:lnTo>
                      <a:pt x="462" y="162"/>
                    </a:lnTo>
                    <a:lnTo>
                      <a:pt x="438" y="150"/>
                    </a:lnTo>
                    <a:lnTo>
                      <a:pt x="426" y="138"/>
                    </a:lnTo>
                    <a:lnTo>
                      <a:pt x="420" y="126"/>
                    </a:lnTo>
                    <a:lnTo>
                      <a:pt x="414" y="108"/>
                    </a:lnTo>
                    <a:lnTo>
                      <a:pt x="414" y="96"/>
                    </a:lnTo>
                    <a:lnTo>
                      <a:pt x="402" y="72"/>
                    </a:lnTo>
                    <a:lnTo>
                      <a:pt x="378" y="60"/>
                    </a:lnTo>
                    <a:lnTo>
                      <a:pt x="366" y="60"/>
                    </a:lnTo>
                    <a:lnTo>
                      <a:pt x="354" y="54"/>
                    </a:lnTo>
                    <a:lnTo>
                      <a:pt x="348" y="48"/>
                    </a:lnTo>
                    <a:lnTo>
                      <a:pt x="324" y="36"/>
                    </a:lnTo>
                    <a:lnTo>
                      <a:pt x="318" y="36"/>
                    </a:lnTo>
                    <a:lnTo>
                      <a:pt x="306" y="30"/>
                    </a:lnTo>
                    <a:lnTo>
                      <a:pt x="264" y="30"/>
                    </a:lnTo>
                    <a:lnTo>
                      <a:pt x="252" y="36"/>
                    </a:lnTo>
                    <a:lnTo>
                      <a:pt x="216" y="36"/>
                    </a:lnTo>
                    <a:lnTo>
                      <a:pt x="192" y="24"/>
                    </a:lnTo>
                    <a:lnTo>
                      <a:pt x="180" y="12"/>
                    </a:lnTo>
                    <a:lnTo>
                      <a:pt x="168" y="6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38" y="42"/>
                    </a:lnTo>
                    <a:lnTo>
                      <a:pt x="144" y="42"/>
                    </a:lnTo>
                    <a:lnTo>
                      <a:pt x="156" y="54"/>
                    </a:lnTo>
                    <a:lnTo>
                      <a:pt x="156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4" name="Egypt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905375" y="3051176"/>
                <a:ext cx="317500" cy="323850"/>
              </a:xfrm>
              <a:custGeom>
                <a:avLst/>
                <a:gdLst>
                  <a:gd name="T0" fmla="*/ 2147483647 w 792"/>
                  <a:gd name="T1" fmla="*/ 2147483647 h 804"/>
                  <a:gd name="T2" fmla="*/ 2147483647 w 792"/>
                  <a:gd name="T3" fmla="*/ 2147483647 h 804"/>
                  <a:gd name="T4" fmla="*/ 2147483647 w 792"/>
                  <a:gd name="T5" fmla="*/ 2147483647 h 804"/>
                  <a:gd name="T6" fmla="*/ 2147483647 w 792"/>
                  <a:gd name="T7" fmla="*/ 2147483647 h 804"/>
                  <a:gd name="T8" fmla="*/ 2147483647 w 792"/>
                  <a:gd name="T9" fmla="*/ 2147483647 h 804"/>
                  <a:gd name="T10" fmla="*/ 2147483647 w 792"/>
                  <a:gd name="T11" fmla="*/ 2147483647 h 804"/>
                  <a:gd name="T12" fmla="*/ 2147483647 w 792"/>
                  <a:gd name="T13" fmla="*/ 2147483647 h 804"/>
                  <a:gd name="T14" fmla="*/ 2147483647 w 792"/>
                  <a:gd name="T15" fmla="*/ 2147483647 h 804"/>
                  <a:gd name="T16" fmla="*/ 2147483647 w 792"/>
                  <a:gd name="T17" fmla="*/ 2147483647 h 804"/>
                  <a:gd name="T18" fmla="*/ 2147483647 w 792"/>
                  <a:gd name="T19" fmla="*/ 2147483647 h 804"/>
                  <a:gd name="T20" fmla="*/ 2147483647 w 792"/>
                  <a:gd name="T21" fmla="*/ 2147483647 h 804"/>
                  <a:gd name="T22" fmla="*/ 2147483647 w 792"/>
                  <a:gd name="T23" fmla="*/ 2147483647 h 804"/>
                  <a:gd name="T24" fmla="*/ 2147483647 w 792"/>
                  <a:gd name="T25" fmla="*/ 2147483647 h 804"/>
                  <a:gd name="T26" fmla="*/ 2147483647 w 792"/>
                  <a:gd name="T27" fmla="*/ 2147483647 h 804"/>
                  <a:gd name="T28" fmla="*/ 2147483647 w 792"/>
                  <a:gd name="T29" fmla="*/ 2147483647 h 804"/>
                  <a:gd name="T30" fmla="*/ 2147483647 w 792"/>
                  <a:gd name="T31" fmla="*/ 2147483647 h 804"/>
                  <a:gd name="T32" fmla="*/ 2147483647 w 792"/>
                  <a:gd name="T33" fmla="*/ 2147483647 h 804"/>
                  <a:gd name="T34" fmla="*/ 2147483647 w 792"/>
                  <a:gd name="T35" fmla="*/ 2147483647 h 804"/>
                  <a:gd name="T36" fmla="*/ 2147483647 w 792"/>
                  <a:gd name="T37" fmla="*/ 2147483647 h 804"/>
                  <a:gd name="T38" fmla="*/ 2147483647 w 792"/>
                  <a:gd name="T39" fmla="*/ 2147483647 h 804"/>
                  <a:gd name="T40" fmla="*/ 2147483647 w 792"/>
                  <a:gd name="T41" fmla="*/ 2147483647 h 804"/>
                  <a:gd name="T42" fmla="*/ 2147483647 w 792"/>
                  <a:gd name="T43" fmla="*/ 2147483647 h 804"/>
                  <a:gd name="T44" fmla="*/ 2147483647 w 792"/>
                  <a:gd name="T45" fmla="*/ 2147483647 h 804"/>
                  <a:gd name="T46" fmla="*/ 2147483647 w 792"/>
                  <a:gd name="T47" fmla="*/ 2147483647 h 804"/>
                  <a:gd name="T48" fmla="*/ 2147483647 w 792"/>
                  <a:gd name="T49" fmla="*/ 2147483647 h 804"/>
                  <a:gd name="T50" fmla="*/ 2147483647 w 792"/>
                  <a:gd name="T51" fmla="*/ 2147483647 h 804"/>
                  <a:gd name="T52" fmla="*/ 2147483647 w 792"/>
                  <a:gd name="T53" fmla="*/ 2147483647 h 804"/>
                  <a:gd name="T54" fmla="*/ 2147483647 w 792"/>
                  <a:gd name="T55" fmla="*/ 2147483647 h 804"/>
                  <a:gd name="T56" fmla="*/ 2147483647 w 792"/>
                  <a:gd name="T57" fmla="*/ 2147483647 h 804"/>
                  <a:gd name="T58" fmla="*/ 2147483647 w 792"/>
                  <a:gd name="T59" fmla="*/ 2147483647 h 804"/>
                  <a:gd name="T60" fmla="*/ 2147483647 w 792"/>
                  <a:gd name="T61" fmla="*/ 2147483647 h 804"/>
                  <a:gd name="T62" fmla="*/ 2147483647 w 792"/>
                  <a:gd name="T63" fmla="*/ 2147483647 h 804"/>
                  <a:gd name="T64" fmla="*/ 2147483647 w 792"/>
                  <a:gd name="T65" fmla="*/ 2147483647 h 804"/>
                  <a:gd name="T66" fmla="*/ 2147483647 w 792"/>
                  <a:gd name="T67" fmla="*/ 2147483647 h 804"/>
                  <a:gd name="T68" fmla="*/ 2147483647 w 792"/>
                  <a:gd name="T69" fmla="*/ 2147483647 h 804"/>
                  <a:gd name="T70" fmla="*/ 2147483647 w 792"/>
                  <a:gd name="T71" fmla="*/ 2147483647 h 804"/>
                  <a:gd name="T72" fmla="*/ 2147483647 w 792"/>
                  <a:gd name="T73" fmla="*/ 2147483647 h 804"/>
                  <a:gd name="T74" fmla="*/ 2147483647 w 792"/>
                  <a:gd name="T75" fmla="*/ 2147483647 h 804"/>
                  <a:gd name="T76" fmla="*/ 2147483647 w 792"/>
                  <a:gd name="T77" fmla="*/ 2147483647 h 804"/>
                  <a:gd name="T78" fmla="*/ 2147483647 w 792"/>
                  <a:gd name="T79" fmla="*/ 2147483647 h 804"/>
                  <a:gd name="T80" fmla="*/ 2147483647 w 792"/>
                  <a:gd name="T81" fmla="*/ 2147483647 h 804"/>
                  <a:gd name="T82" fmla="*/ 2147483647 w 792"/>
                  <a:gd name="T83" fmla="*/ 2147483647 h 804"/>
                  <a:gd name="T84" fmla="*/ 2147483647 w 792"/>
                  <a:gd name="T85" fmla="*/ 2147483647 h 804"/>
                  <a:gd name="T86" fmla="*/ 2147483647 w 792"/>
                  <a:gd name="T87" fmla="*/ 2147483647 h 804"/>
                  <a:gd name="T88" fmla="*/ 2147483647 w 792"/>
                  <a:gd name="T89" fmla="*/ 2147483647 h 804"/>
                  <a:gd name="T90" fmla="*/ 2147483647 w 792"/>
                  <a:gd name="T91" fmla="*/ 0 h 804"/>
                  <a:gd name="T92" fmla="*/ 2147483647 w 792"/>
                  <a:gd name="T93" fmla="*/ 2147483647 h 804"/>
                  <a:gd name="T94" fmla="*/ 2147483647 w 792"/>
                  <a:gd name="T95" fmla="*/ 0 h 80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92"/>
                  <a:gd name="T145" fmla="*/ 0 h 804"/>
                  <a:gd name="T146" fmla="*/ 792 w 792"/>
                  <a:gd name="T147" fmla="*/ 804 h 80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92" h="804">
                    <a:moveTo>
                      <a:pt x="12" y="18"/>
                    </a:moveTo>
                    <a:lnTo>
                      <a:pt x="6" y="24"/>
                    </a:lnTo>
                    <a:lnTo>
                      <a:pt x="6" y="54"/>
                    </a:lnTo>
                    <a:lnTo>
                      <a:pt x="18" y="60"/>
                    </a:lnTo>
                    <a:lnTo>
                      <a:pt x="24" y="72"/>
                    </a:lnTo>
                    <a:lnTo>
                      <a:pt x="24" y="78"/>
                    </a:lnTo>
                    <a:lnTo>
                      <a:pt x="18" y="84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18" y="144"/>
                    </a:lnTo>
                    <a:lnTo>
                      <a:pt x="30" y="180"/>
                    </a:lnTo>
                    <a:lnTo>
                      <a:pt x="30" y="264"/>
                    </a:lnTo>
                    <a:lnTo>
                      <a:pt x="36" y="342"/>
                    </a:lnTo>
                    <a:lnTo>
                      <a:pt x="36" y="438"/>
                    </a:lnTo>
                    <a:lnTo>
                      <a:pt x="42" y="534"/>
                    </a:lnTo>
                    <a:lnTo>
                      <a:pt x="42" y="624"/>
                    </a:lnTo>
                    <a:lnTo>
                      <a:pt x="48" y="702"/>
                    </a:lnTo>
                    <a:lnTo>
                      <a:pt x="48" y="774"/>
                    </a:lnTo>
                    <a:lnTo>
                      <a:pt x="474" y="780"/>
                    </a:lnTo>
                    <a:lnTo>
                      <a:pt x="492" y="762"/>
                    </a:lnTo>
                    <a:lnTo>
                      <a:pt x="498" y="762"/>
                    </a:lnTo>
                    <a:lnTo>
                      <a:pt x="498" y="774"/>
                    </a:lnTo>
                    <a:lnTo>
                      <a:pt x="618" y="780"/>
                    </a:lnTo>
                    <a:lnTo>
                      <a:pt x="624" y="786"/>
                    </a:lnTo>
                    <a:lnTo>
                      <a:pt x="630" y="798"/>
                    </a:lnTo>
                    <a:lnTo>
                      <a:pt x="636" y="804"/>
                    </a:lnTo>
                    <a:lnTo>
                      <a:pt x="654" y="804"/>
                    </a:lnTo>
                    <a:lnTo>
                      <a:pt x="660" y="798"/>
                    </a:lnTo>
                    <a:lnTo>
                      <a:pt x="672" y="774"/>
                    </a:lnTo>
                    <a:lnTo>
                      <a:pt x="684" y="762"/>
                    </a:lnTo>
                    <a:lnTo>
                      <a:pt x="696" y="762"/>
                    </a:lnTo>
                    <a:lnTo>
                      <a:pt x="702" y="756"/>
                    </a:lnTo>
                    <a:lnTo>
                      <a:pt x="720" y="756"/>
                    </a:lnTo>
                    <a:lnTo>
                      <a:pt x="726" y="750"/>
                    </a:lnTo>
                    <a:lnTo>
                      <a:pt x="732" y="738"/>
                    </a:lnTo>
                    <a:lnTo>
                      <a:pt x="732" y="714"/>
                    </a:lnTo>
                    <a:lnTo>
                      <a:pt x="762" y="714"/>
                    </a:lnTo>
                    <a:lnTo>
                      <a:pt x="786" y="690"/>
                    </a:lnTo>
                    <a:lnTo>
                      <a:pt x="780" y="684"/>
                    </a:lnTo>
                    <a:lnTo>
                      <a:pt x="774" y="672"/>
                    </a:lnTo>
                    <a:lnTo>
                      <a:pt x="774" y="624"/>
                    </a:lnTo>
                    <a:lnTo>
                      <a:pt x="792" y="618"/>
                    </a:lnTo>
                    <a:lnTo>
                      <a:pt x="786" y="618"/>
                    </a:lnTo>
                    <a:lnTo>
                      <a:pt x="756" y="588"/>
                    </a:lnTo>
                    <a:lnTo>
                      <a:pt x="732" y="552"/>
                    </a:lnTo>
                    <a:lnTo>
                      <a:pt x="726" y="528"/>
                    </a:lnTo>
                    <a:lnTo>
                      <a:pt x="714" y="492"/>
                    </a:lnTo>
                    <a:lnTo>
                      <a:pt x="702" y="468"/>
                    </a:lnTo>
                    <a:lnTo>
                      <a:pt x="690" y="462"/>
                    </a:lnTo>
                    <a:lnTo>
                      <a:pt x="684" y="450"/>
                    </a:lnTo>
                    <a:lnTo>
                      <a:pt x="672" y="444"/>
                    </a:lnTo>
                    <a:lnTo>
                      <a:pt x="666" y="432"/>
                    </a:lnTo>
                    <a:lnTo>
                      <a:pt x="654" y="396"/>
                    </a:lnTo>
                    <a:lnTo>
                      <a:pt x="654" y="378"/>
                    </a:lnTo>
                    <a:lnTo>
                      <a:pt x="618" y="336"/>
                    </a:lnTo>
                    <a:lnTo>
                      <a:pt x="618" y="318"/>
                    </a:lnTo>
                    <a:lnTo>
                      <a:pt x="606" y="294"/>
                    </a:lnTo>
                    <a:lnTo>
                      <a:pt x="594" y="282"/>
                    </a:lnTo>
                    <a:lnTo>
                      <a:pt x="588" y="270"/>
                    </a:lnTo>
                    <a:lnTo>
                      <a:pt x="576" y="258"/>
                    </a:lnTo>
                    <a:lnTo>
                      <a:pt x="570" y="246"/>
                    </a:lnTo>
                    <a:lnTo>
                      <a:pt x="558" y="234"/>
                    </a:lnTo>
                    <a:lnTo>
                      <a:pt x="552" y="222"/>
                    </a:lnTo>
                    <a:lnTo>
                      <a:pt x="546" y="216"/>
                    </a:lnTo>
                    <a:lnTo>
                      <a:pt x="552" y="210"/>
                    </a:lnTo>
                    <a:lnTo>
                      <a:pt x="552" y="198"/>
                    </a:lnTo>
                    <a:lnTo>
                      <a:pt x="540" y="174"/>
                    </a:lnTo>
                    <a:lnTo>
                      <a:pt x="528" y="168"/>
                    </a:lnTo>
                    <a:lnTo>
                      <a:pt x="522" y="168"/>
                    </a:lnTo>
                    <a:lnTo>
                      <a:pt x="540" y="144"/>
                    </a:lnTo>
                    <a:lnTo>
                      <a:pt x="558" y="156"/>
                    </a:lnTo>
                    <a:lnTo>
                      <a:pt x="558" y="174"/>
                    </a:lnTo>
                    <a:lnTo>
                      <a:pt x="564" y="186"/>
                    </a:lnTo>
                    <a:lnTo>
                      <a:pt x="576" y="198"/>
                    </a:lnTo>
                    <a:lnTo>
                      <a:pt x="582" y="210"/>
                    </a:lnTo>
                    <a:lnTo>
                      <a:pt x="588" y="216"/>
                    </a:lnTo>
                    <a:lnTo>
                      <a:pt x="588" y="246"/>
                    </a:lnTo>
                    <a:lnTo>
                      <a:pt x="606" y="264"/>
                    </a:lnTo>
                    <a:lnTo>
                      <a:pt x="612" y="276"/>
                    </a:lnTo>
                    <a:lnTo>
                      <a:pt x="636" y="300"/>
                    </a:lnTo>
                    <a:lnTo>
                      <a:pt x="648" y="306"/>
                    </a:lnTo>
                    <a:lnTo>
                      <a:pt x="654" y="306"/>
                    </a:lnTo>
                    <a:lnTo>
                      <a:pt x="666" y="300"/>
                    </a:lnTo>
                    <a:lnTo>
                      <a:pt x="678" y="288"/>
                    </a:lnTo>
                    <a:lnTo>
                      <a:pt x="672" y="270"/>
                    </a:lnTo>
                    <a:lnTo>
                      <a:pt x="684" y="246"/>
                    </a:lnTo>
                    <a:lnTo>
                      <a:pt x="684" y="234"/>
                    </a:lnTo>
                    <a:lnTo>
                      <a:pt x="690" y="222"/>
                    </a:lnTo>
                    <a:lnTo>
                      <a:pt x="690" y="198"/>
                    </a:lnTo>
                    <a:lnTo>
                      <a:pt x="696" y="186"/>
                    </a:lnTo>
                    <a:lnTo>
                      <a:pt x="696" y="180"/>
                    </a:lnTo>
                    <a:lnTo>
                      <a:pt x="702" y="168"/>
                    </a:lnTo>
                    <a:lnTo>
                      <a:pt x="648" y="24"/>
                    </a:lnTo>
                    <a:lnTo>
                      <a:pt x="642" y="24"/>
                    </a:lnTo>
                    <a:lnTo>
                      <a:pt x="636" y="30"/>
                    </a:lnTo>
                    <a:lnTo>
                      <a:pt x="624" y="30"/>
                    </a:lnTo>
                    <a:lnTo>
                      <a:pt x="600" y="42"/>
                    </a:lnTo>
                    <a:lnTo>
                      <a:pt x="576" y="42"/>
                    </a:lnTo>
                    <a:lnTo>
                      <a:pt x="564" y="36"/>
                    </a:lnTo>
                    <a:lnTo>
                      <a:pt x="558" y="30"/>
                    </a:lnTo>
                    <a:lnTo>
                      <a:pt x="552" y="36"/>
                    </a:lnTo>
                    <a:lnTo>
                      <a:pt x="540" y="42"/>
                    </a:lnTo>
                    <a:lnTo>
                      <a:pt x="534" y="42"/>
                    </a:lnTo>
                    <a:lnTo>
                      <a:pt x="510" y="30"/>
                    </a:lnTo>
                    <a:lnTo>
                      <a:pt x="504" y="24"/>
                    </a:lnTo>
                    <a:lnTo>
                      <a:pt x="504" y="18"/>
                    </a:lnTo>
                    <a:lnTo>
                      <a:pt x="498" y="12"/>
                    </a:lnTo>
                    <a:lnTo>
                      <a:pt x="486" y="6"/>
                    </a:lnTo>
                    <a:lnTo>
                      <a:pt x="468" y="6"/>
                    </a:lnTo>
                    <a:lnTo>
                      <a:pt x="456" y="12"/>
                    </a:lnTo>
                    <a:lnTo>
                      <a:pt x="438" y="12"/>
                    </a:lnTo>
                    <a:lnTo>
                      <a:pt x="432" y="18"/>
                    </a:lnTo>
                    <a:lnTo>
                      <a:pt x="420" y="18"/>
                    </a:lnTo>
                    <a:lnTo>
                      <a:pt x="414" y="12"/>
                    </a:lnTo>
                    <a:lnTo>
                      <a:pt x="390" y="12"/>
                    </a:lnTo>
                    <a:lnTo>
                      <a:pt x="378" y="18"/>
                    </a:lnTo>
                    <a:lnTo>
                      <a:pt x="372" y="24"/>
                    </a:lnTo>
                    <a:lnTo>
                      <a:pt x="366" y="36"/>
                    </a:lnTo>
                    <a:lnTo>
                      <a:pt x="360" y="42"/>
                    </a:lnTo>
                    <a:lnTo>
                      <a:pt x="336" y="42"/>
                    </a:lnTo>
                    <a:lnTo>
                      <a:pt x="324" y="54"/>
                    </a:lnTo>
                    <a:lnTo>
                      <a:pt x="312" y="60"/>
                    </a:lnTo>
                    <a:lnTo>
                      <a:pt x="306" y="60"/>
                    </a:lnTo>
                    <a:lnTo>
                      <a:pt x="300" y="54"/>
                    </a:lnTo>
                    <a:lnTo>
                      <a:pt x="288" y="54"/>
                    </a:lnTo>
                    <a:lnTo>
                      <a:pt x="276" y="48"/>
                    </a:lnTo>
                    <a:lnTo>
                      <a:pt x="264" y="48"/>
                    </a:lnTo>
                    <a:lnTo>
                      <a:pt x="258" y="42"/>
                    </a:lnTo>
                    <a:lnTo>
                      <a:pt x="204" y="42"/>
                    </a:lnTo>
                    <a:lnTo>
                      <a:pt x="198" y="36"/>
                    </a:lnTo>
                    <a:lnTo>
                      <a:pt x="186" y="30"/>
                    </a:lnTo>
                    <a:lnTo>
                      <a:pt x="174" y="18"/>
                    </a:lnTo>
                    <a:lnTo>
                      <a:pt x="126" y="18"/>
                    </a:lnTo>
                    <a:lnTo>
                      <a:pt x="120" y="1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66" y="12"/>
                    </a:lnTo>
                    <a:lnTo>
                      <a:pt x="54" y="12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5" name="Alger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962400" y="2873376"/>
                <a:ext cx="595313" cy="587375"/>
              </a:xfrm>
              <a:custGeom>
                <a:avLst/>
                <a:gdLst>
                  <a:gd name="T0" fmla="*/ 2147483647 w 1476"/>
                  <a:gd name="T1" fmla="*/ 2147483647 h 1464"/>
                  <a:gd name="T2" fmla="*/ 2147483647 w 1476"/>
                  <a:gd name="T3" fmla="*/ 2147483647 h 1464"/>
                  <a:gd name="T4" fmla="*/ 2147483647 w 1476"/>
                  <a:gd name="T5" fmla="*/ 2147483647 h 1464"/>
                  <a:gd name="T6" fmla="*/ 2147483647 w 1476"/>
                  <a:gd name="T7" fmla="*/ 2147483647 h 1464"/>
                  <a:gd name="T8" fmla="*/ 2147483647 w 1476"/>
                  <a:gd name="T9" fmla="*/ 2147483647 h 1464"/>
                  <a:gd name="T10" fmla="*/ 2147483647 w 1476"/>
                  <a:gd name="T11" fmla="*/ 2147483647 h 1464"/>
                  <a:gd name="T12" fmla="*/ 2147483647 w 1476"/>
                  <a:gd name="T13" fmla="*/ 2147483647 h 1464"/>
                  <a:gd name="T14" fmla="*/ 2147483647 w 1476"/>
                  <a:gd name="T15" fmla="*/ 2147483647 h 1464"/>
                  <a:gd name="T16" fmla="*/ 2147483647 w 1476"/>
                  <a:gd name="T17" fmla="*/ 2147483647 h 1464"/>
                  <a:gd name="T18" fmla="*/ 2147483647 w 1476"/>
                  <a:gd name="T19" fmla="*/ 2147483647 h 1464"/>
                  <a:gd name="T20" fmla="*/ 2147483647 w 1476"/>
                  <a:gd name="T21" fmla="*/ 2147483647 h 1464"/>
                  <a:gd name="T22" fmla="*/ 2147483647 w 1476"/>
                  <a:gd name="T23" fmla="*/ 2147483647 h 1464"/>
                  <a:gd name="T24" fmla="*/ 2147483647 w 1476"/>
                  <a:gd name="T25" fmla="*/ 2147483647 h 1464"/>
                  <a:gd name="T26" fmla="*/ 2147483647 w 1476"/>
                  <a:gd name="T27" fmla="*/ 2147483647 h 1464"/>
                  <a:gd name="T28" fmla="*/ 2147483647 w 1476"/>
                  <a:gd name="T29" fmla="*/ 2147483647 h 1464"/>
                  <a:gd name="T30" fmla="*/ 2147483647 w 1476"/>
                  <a:gd name="T31" fmla="*/ 2147483647 h 1464"/>
                  <a:gd name="T32" fmla="*/ 2147483647 w 1476"/>
                  <a:gd name="T33" fmla="*/ 2147483647 h 1464"/>
                  <a:gd name="T34" fmla="*/ 2147483647 w 1476"/>
                  <a:gd name="T35" fmla="*/ 2147483647 h 1464"/>
                  <a:gd name="T36" fmla="*/ 2147483647 w 1476"/>
                  <a:gd name="T37" fmla="*/ 2147483647 h 1464"/>
                  <a:gd name="T38" fmla="*/ 2147483647 w 1476"/>
                  <a:gd name="T39" fmla="*/ 2147483647 h 1464"/>
                  <a:gd name="T40" fmla="*/ 2147483647 w 1476"/>
                  <a:gd name="T41" fmla="*/ 2147483647 h 1464"/>
                  <a:gd name="T42" fmla="*/ 2147483647 w 1476"/>
                  <a:gd name="T43" fmla="*/ 2147483647 h 1464"/>
                  <a:gd name="T44" fmla="*/ 2147483647 w 1476"/>
                  <a:gd name="T45" fmla="*/ 2147483647 h 1464"/>
                  <a:gd name="T46" fmla="*/ 2147483647 w 1476"/>
                  <a:gd name="T47" fmla="*/ 2147483647 h 1464"/>
                  <a:gd name="T48" fmla="*/ 2147483647 w 1476"/>
                  <a:gd name="T49" fmla="*/ 2147483647 h 1464"/>
                  <a:gd name="T50" fmla="*/ 2147483647 w 1476"/>
                  <a:gd name="T51" fmla="*/ 2147483647 h 1464"/>
                  <a:gd name="T52" fmla="*/ 2147483647 w 1476"/>
                  <a:gd name="T53" fmla="*/ 2147483647 h 1464"/>
                  <a:gd name="T54" fmla="*/ 2147483647 w 1476"/>
                  <a:gd name="T55" fmla="*/ 2147483647 h 1464"/>
                  <a:gd name="T56" fmla="*/ 2147483647 w 1476"/>
                  <a:gd name="T57" fmla="*/ 2147483647 h 1464"/>
                  <a:gd name="T58" fmla="*/ 2147483647 w 1476"/>
                  <a:gd name="T59" fmla="*/ 2147483647 h 1464"/>
                  <a:gd name="T60" fmla="*/ 2147483647 w 1476"/>
                  <a:gd name="T61" fmla="*/ 2147483647 h 1464"/>
                  <a:gd name="T62" fmla="*/ 2147483647 w 1476"/>
                  <a:gd name="T63" fmla="*/ 2147483647 h 1464"/>
                  <a:gd name="T64" fmla="*/ 2147483647 w 1476"/>
                  <a:gd name="T65" fmla="*/ 2147483647 h 1464"/>
                  <a:gd name="T66" fmla="*/ 2147483647 w 1476"/>
                  <a:gd name="T67" fmla="*/ 2147483647 h 1464"/>
                  <a:gd name="T68" fmla="*/ 2147483647 w 1476"/>
                  <a:gd name="T69" fmla="*/ 2147483647 h 1464"/>
                  <a:gd name="T70" fmla="*/ 2147483647 w 1476"/>
                  <a:gd name="T71" fmla="*/ 2147483647 h 1464"/>
                  <a:gd name="T72" fmla="*/ 2147483647 w 1476"/>
                  <a:gd name="T73" fmla="*/ 2147483647 h 1464"/>
                  <a:gd name="T74" fmla="*/ 2147483647 w 1476"/>
                  <a:gd name="T75" fmla="*/ 2147483647 h 1464"/>
                  <a:gd name="T76" fmla="*/ 2147483647 w 1476"/>
                  <a:gd name="T77" fmla="*/ 2147483647 h 1464"/>
                  <a:gd name="T78" fmla="*/ 2147483647 w 1476"/>
                  <a:gd name="T79" fmla="*/ 2147483647 h 1464"/>
                  <a:gd name="T80" fmla="*/ 2147483647 w 1476"/>
                  <a:gd name="T81" fmla="*/ 2147483647 h 1464"/>
                  <a:gd name="T82" fmla="*/ 2147483647 w 1476"/>
                  <a:gd name="T83" fmla="*/ 2147483647 h 1464"/>
                  <a:gd name="T84" fmla="*/ 2147483647 w 1476"/>
                  <a:gd name="T85" fmla="*/ 2147483647 h 1464"/>
                  <a:gd name="T86" fmla="*/ 2147483647 w 1476"/>
                  <a:gd name="T87" fmla="*/ 2147483647 h 1464"/>
                  <a:gd name="T88" fmla="*/ 2147483647 w 1476"/>
                  <a:gd name="T89" fmla="*/ 2147483647 h 1464"/>
                  <a:gd name="T90" fmla="*/ 2147483647 w 1476"/>
                  <a:gd name="T91" fmla="*/ 2147483647 h 1464"/>
                  <a:gd name="T92" fmla="*/ 2147483647 w 1476"/>
                  <a:gd name="T93" fmla="*/ 2147483647 h 1464"/>
                  <a:gd name="T94" fmla="*/ 2147483647 w 1476"/>
                  <a:gd name="T95" fmla="*/ 2147483647 h 1464"/>
                  <a:gd name="T96" fmla="*/ 2147483647 w 1476"/>
                  <a:gd name="T97" fmla="*/ 2147483647 h 1464"/>
                  <a:gd name="T98" fmla="*/ 2147483647 w 1476"/>
                  <a:gd name="T99" fmla="*/ 2147483647 h 1464"/>
                  <a:gd name="T100" fmla="*/ 2147483647 w 1476"/>
                  <a:gd name="T101" fmla="*/ 2147483647 h 1464"/>
                  <a:gd name="T102" fmla="*/ 2147483647 w 1476"/>
                  <a:gd name="T103" fmla="*/ 2147483647 h 1464"/>
                  <a:gd name="T104" fmla="*/ 2147483647 w 1476"/>
                  <a:gd name="T105" fmla="*/ 2147483647 h 146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476"/>
                  <a:gd name="T160" fmla="*/ 0 h 1464"/>
                  <a:gd name="T161" fmla="*/ 1476 w 1476"/>
                  <a:gd name="T162" fmla="*/ 1464 h 146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476" h="1464">
                    <a:moveTo>
                      <a:pt x="360" y="534"/>
                    </a:moveTo>
                    <a:lnTo>
                      <a:pt x="318" y="534"/>
                    </a:lnTo>
                    <a:lnTo>
                      <a:pt x="312" y="546"/>
                    </a:lnTo>
                    <a:lnTo>
                      <a:pt x="306" y="552"/>
                    </a:lnTo>
                    <a:lnTo>
                      <a:pt x="294" y="576"/>
                    </a:lnTo>
                    <a:lnTo>
                      <a:pt x="282" y="588"/>
                    </a:lnTo>
                    <a:lnTo>
                      <a:pt x="258" y="588"/>
                    </a:lnTo>
                    <a:lnTo>
                      <a:pt x="246" y="582"/>
                    </a:lnTo>
                    <a:lnTo>
                      <a:pt x="234" y="582"/>
                    </a:lnTo>
                    <a:lnTo>
                      <a:pt x="228" y="594"/>
                    </a:lnTo>
                    <a:lnTo>
                      <a:pt x="204" y="600"/>
                    </a:lnTo>
                    <a:lnTo>
                      <a:pt x="204" y="606"/>
                    </a:lnTo>
                    <a:lnTo>
                      <a:pt x="198" y="618"/>
                    </a:lnTo>
                    <a:lnTo>
                      <a:pt x="186" y="618"/>
                    </a:lnTo>
                    <a:lnTo>
                      <a:pt x="180" y="612"/>
                    </a:lnTo>
                    <a:lnTo>
                      <a:pt x="168" y="606"/>
                    </a:lnTo>
                    <a:lnTo>
                      <a:pt x="138" y="624"/>
                    </a:lnTo>
                    <a:lnTo>
                      <a:pt x="120" y="624"/>
                    </a:lnTo>
                    <a:lnTo>
                      <a:pt x="120" y="630"/>
                    </a:lnTo>
                    <a:lnTo>
                      <a:pt x="90" y="660"/>
                    </a:lnTo>
                    <a:lnTo>
                      <a:pt x="78" y="666"/>
                    </a:lnTo>
                    <a:lnTo>
                      <a:pt x="72" y="672"/>
                    </a:lnTo>
                    <a:lnTo>
                      <a:pt x="60" y="678"/>
                    </a:lnTo>
                    <a:lnTo>
                      <a:pt x="54" y="708"/>
                    </a:lnTo>
                    <a:lnTo>
                      <a:pt x="54" y="768"/>
                    </a:lnTo>
                    <a:lnTo>
                      <a:pt x="0" y="768"/>
                    </a:lnTo>
                    <a:lnTo>
                      <a:pt x="54" y="768"/>
                    </a:lnTo>
                    <a:lnTo>
                      <a:pt x="54" y="804"/>
                    </a:lnTo>
                    <a:lnTo>
                      <a:pt x="312" y="984"/>
                    </a:lnTo>
                    <a:lnTo>
                      <a:pt x="720" y="1296"/>
                    </a:lnTo>
                    <a:lnTo>
                      <a:pt x="720" y="1320"/>
                    </a:lnTo>
                    <a:lnTo>
                      <a:pt x="744" y="1320"/>
                    </a:lnTo>
                    <a:lnTo>
                      <a:pt x="750" y="1326"/>
                    </a:lnTo>
                    <a:lnTo>
                      <a:pt x="750" y="1344"/>
                    </a:lnTo>
                    <a:lnTo>
                      <a:pt x="762" y="1356"/>
                    </a:lnTo>
                    <a:lnTo>
                      <a:pt x="798" y="1356"/>
                    </a:lnTo>
                    <a:lnTo>
                      <a:pt x="804" y="1386"/>
                    </a:lnTo>
                    <a:lnTo>
                      <a:pt x="810" y="1386"/>
                    </a:lnTo>
                    <a:lnTo>
                      <a:pt x="816" y="1380"/>
                    </a:lnTo>
                    <a:lnTo>
                      <a:pt x="846" y="1380"/>
                    </a:lnTo>
                    <a:lnTo>
                      <a:pt x="858" y="1386"/>
                    </a:lnTo>
                    <a:lnTo>
                      <a:pt x="870" y="1410"/>
                    </a:lnTo>
                    <a:lnTo>
                      <a:pt x="870" y="1428"/>
                    </a:lnTo>
                    <a:lnTo>
                      <a:pt x="852" y="1446"/>
                    </a:lnTo>
                    <a:lnTo>
                      <a:pt x="852" y="1452"/>
                    </a:lnTo>
                    <a:lnTo>
                      <a:pt x="858" y="1458"/>
                    </a:lnTo>
                    <a:lnTo>
                      <a:pt x="870" y="1464"/>
                    </a:lnTo>
                    <a:lnTo>
                      <a:pt x="900" y="1464"/>
                    </a:lnTo>
                    <a:lnTo>
                      <a:pt x="906" y="1458"/>
                    </a:lnTo>
                    <a:lnTo>
                      <a:pt x="924" y="1458"/>
                    </a:lnTo>
                    <a:lnTo>
                      <a:pt x="954" y="1452"/>
                    </a:lnTo>
                    <a:lnTo>
                      <a:pt x="984" y="1440"/>
                    </a:lnTo>
                    <a:lnTo>
                      <a:pt x="1020" y="1434"/>
                    </a:lnTo>
                    <a:lnTo>
                      <a:pt x="1038" y="1434"/>
                    </a:lnTo>
                    <a:lnTo>
                      <a:pt x="1062" y="1416"/>
                    </a:lnTo>
                    <a:lnTo>
                      <a:pt x="1098" y="1386"/>
                    </a:lnTo>
                    <a:lnTo>
                      <a:pt x="1128" y="1350"/>
                    </a:lnTo>
                    <a:lnTo>
                      <a:pt x="1158" y="1326"/>
                    </a:lnTo>
                    <a:lnTo>
                      <a:pt x="1182" y="1314"/>
                    </a:lnTo>
                    <a:lnTo>
                      <a:pt x="1224" y="1284"/>
                    </a:lnTo>
                    <a:lnTo>
                      <a:pt x="1272" y="1248"/>
                    </a:lnTo>
                    <a:lnTo>
                      <a:pt x="1332" y="1206"/>
                    </a:lnTo>
                    <a:lnTo>
                      <a:pt x="1386" y="1170"/>
                    </a:lnTo>
                    <a:lnTo>
                      <a:pt x="1434" y="1134"/>
                    </a:lnTo>
                    <a:lnTo>
                      <a:pt x="1464" y="1110"/>
                    </a:lnTo>
                    <a:lnTo>
                      <a:pt x="1476" y="1104"/>
                    </a:lnTo>
                    <a:lnTo>
                      <a:pt x="1476" y="1098"/>
                    </a:lnTo>
                    <a:lnTo>
                      <a:pt x="1470" y="1092"/>
                    </a:lnTo>
                    <a:lnTo>
                      <a:pt x="1464" y="1080"/>
                    </a:lnTo>
                    <a:lnTo>
                      <a:pt x="1458" y="1062"/>
                    </a:lnTo>
                    <a:lnTo>
                      <a:pt x="1452" y="1050"/>
                    </a:lnTo>
                    <a:lnTo>
                      <a:pt x="1452" y="1044"/>
                    </a:lnTo>
                    <a:lnTo>
                      <a:pt x="1440" y="1032"/>
                    </a:lnTo>
                    <a:lnTo>
                      <a:pt x="1428" y="1032"/>
                    </a:lnTo>
                    <a:lnTo>
                      <a:pt x="1392" y="1014"/>
                    </a:lnTo>
                    <a:lnTo>
                      <a:pt x="1386" y="1014"/>
                    </a:lnTo>
                    <a:lnTo>
                      <a:pt x="1362" y="1026"/>
                    </a:lnTo>
                    <a:lnTo>
                      <a:pt x="1338" y="1002"/>
                    </a:lnTo>
                    <a:lnTo>
                      <a:pt x="1338" y="960"/>
                    </a:lnTo>
                    <a:lnTo>
                      <a:pt x="1332" y="954"/>
                    </a:lnTo>
                    <a:lnTo>
                      <a:pt x="1326" y="942"/>
                    </a:lnTo>
                    <a:lnTo>
                      <a:pt x="1314" y="930"/>
                    </a:lnTo>
                    <a:lnTo>
                      <a:pt x="1308" y="912"/>
                    </a:lnTo>
                    <a:lnTo>
                      <a:pt x="1296" y="900"/>
                    </a:lnTo>
                    <a:lnTo>
                      <a:pt x="1290" y="888"/>
                    </a:lnTo>
                    <a:lnTo>
                      <a:pt x="1290" y="882"/>
                    </a:lnTo>
                    <a:lnTo>
                      <a:pt x="1296" y="876"/>
                    </a:lnTo>
                    <a:lnTo>
                      <a:pt x="1308" y="876"/>
                    </a:lnTo>
                    <a:lnTo>
                      <a:pt x="1320" y="870"/>
                    </a:lnTo>
                    <a:lnTo>
                      <a:pt x="1326" y="864"/>
                    </a:lnTo>
                    <a:lnTo>
                      <a:pt x="1332" y="852"/>
                    </a:lnTo>
                    <a:lnTo>
                      <a:pt x="1332" y="840"/>
                    </a:lnTo>
                    <a:lnTo>
                      <a:pt x="1326" y="834"/>
                    </a:lnTo>
                    <a:lnTo>
                      <a:pt x="1326" y="828"/>
                    </a:lnTo>
                    <a:lnTo>
                      <a:pt x="1320" y="774"/>
                    </a:lnTo>
                    <a:lnTo>
                      <a:pt x="1332" y="750"/>
                    </a:lnTo>
                    <a:lnTo>
                      <a:pt x="1326" y="732"/>
                    </a:lnTo>
                    <a:lnTo>
                      <a:pt x="1326" y="726"/>
                    </a:lnTo>
                    <a:lnTo>
                      <a:pt x="1332" y="720"/>
                    </a:lnTo>
                    <a:lnTo>
                      <a:pt x="1332" y="690"/>
                    </a:lnTo>
                    <a:lnTo>
                      <a:pt x="1338" y="678"/>
                    </a:lnTo>
                    <a:lnTo>
                      <a:pt x="1338" y="672"/>
                    </a:lnTo>
                    <a:lnTo>
                      <a:pt x="1326" y="648"/>
                    </a:lnTo>
                    <a:lnTo>
                      <a:pt x="1302" y="588"/>
                    </a:lnTo>
                    <a:lnTo>
                      <a:pt x="1290" y="570"/>
                    </a:lnTo>
                    <a:lnTo>
                      <a:pt x="1296" y="564"/>
                    </a:lnTo>
                    <a:lnTo>
                      <a:pt x="1308" y="558"/>
                    </a:lnTo>
                    <a:lnTo>
                      <a:pt x="1296" y="528"/>
                    </a:lnTo>
                    <a:lnTo>
                      <a:pt x="1284" y="480"/>
                    </a:lnTo>
                    <a:lnTo>
                      <a:pt x="1278" y="438"/>
                    </a:lnTo>
                    <a:lnTo>
                      <a:pt x="1272" y="414"/>
                    </a:lnTo>
                    <a:lnTo>
                      <a:pt x="1266" y="408"/>
                    </a:lnTo>
                    <a:lnTo>
                      <a:pt x="1260" y="396"/>
                    </a:lnTo>
                    <a:lnTo>
                      <a:pt x="1236" y="384"/>
                    </a:lnTo>
                    <a:lnTo>
                      <a:pt x="1230" y="378"/>
                    </a:lnTo>
                    <a:lnTo>
                      <a:pt x="1224" y="378"/>
                    </a:lnTo>
                    <a:lnTo>
                      <a:pt x="1224" y="336"/>
                    </a:lnTo>
                    <a:lnTo>
                      <a:pt x="1212" y="324"/>
                    </a:lnTo>
                    <a:lnTo>
                      <a:pt x="1194" y="318"/>
                    </a:lnTo>
                    <a:lnTo>
                      <a:pt x="1182" y="318"/>
                    </a:lnTo>
                    <a:lnTo>
                      <a:pt x="1182" y="288"/>
                    </a:lnTo>
                    <a:lnTo>
                      <a:pt x="1170" y="288"/>
                    </a:lnTo>
                    <a:lnTo>
                      <a:pt x="1170" y="246"/>
                    </a:lnTo>
                    <a:lnTo>
                      <a:pt x="1194" y="222"/>
                    </a:lnTo>
                    <a:lnTo>
                      <a:pt x="1218" y="204"/>
                    </a:lnTo>
                    <a:lnTo>
                      <a:pt x="1218" y="198"/>
                    </a:lnTo>
                    <a:lnTo>
                      <a:pt x="1224" y="192"/>
                    </a:lnTo>
                    <a:lnTo>
                      <a:pt x="1224" y="180"/>
                    </a:lnTo>
                    <a:lnTo>
                      <a:pt x="1230" y="168"/>
                    </a:lnTo>
                    <a:lnTo>
                      <a:pt x="1230" y="126"/>
                    </a:lnTo>
                    <a:lnTo>
                      <a:pt x="1224" y="114"/>
                    </a:lnTo>
                    <a:lnTo>
                      <a:pt x="1224" y="78"/>
                    </a:lnTo>
                    <a:lnTo>
                      <a:pt x="1230" y="66"/>
                    </a:lnTo>
                    <a:lnTo>
                      <a:pt x="1230" y="54"/>
                    </a:lnTo>
                    <a:lnTo>
                      <a:pt x="1212" y="48"/>
                    </a:lnTo>
                    <a:lnTo>
                      <a:pt x="1254" y="30"/>
                    </a:lnTo>
                    <a:lnTo>
                      <a:pt x="1254" y="18"/>
                    </a:lnTo>
                    <a:lnTo>
                      <a:pt x="1242" y="18"/>
                    </a:lnTo>
                    <a:lnTo>
                      <a:pt x="1236" y="12"/>
                    </a:lnTo>
                    <a:lnTo>
                      <a:pt x="1224" y="12"/>
                    </a:lnTo>
                    <a:lnTo>
                      <a:pt x="1206" y="24"/>
                    </a:lnTo>
                    <a:lnTo>
                      <a:pt x="1170" y="6"/>
                    </a:lnTo>
                    <a:lnTo>
                      <a:pt x="1152" y="6"/>
                    </a:lnTo>
                    <a:lnTo>
                      <a:pt x="1152" y="18"/>
                    </a:lnTo>
                    <a:lnTo>
                      <a:pt x="1116" y="18"/>
                    </a:lnTo>
                    <a:lnTo>
                      <a:pt x="1092" y="0"/>
                    </a:lnTo>
                    <a:lnTo>
                      <a:pt x="1086" y="30"/>
                    </a:lnTo>
                    <a:lnTo>
                      <a:pt x="1056" y="18"/>
                    </a:lnTo>
                    <a:lnTo>
                      <a:pt x="1026" y="42"/>
                    </a:lnTo>
                    <a:lnTo>
                      <a:pt x="1002" y="30"/>
                    </a:lnTo>
                    <a:lnTo>
                      <a:pt x="984" y="30"/>
                    </a:lnTo>
                    <a:lnTo>
                      <a:pt x="966" y="24"/>
                    </a:lnTo>
                    <a:lnTo>
                      <a:pt x="948" y="24"/>
                    </a:lnTo>
                    <a:lnTo>
                      <a:pt x="924" y="30"/>
                    </a:lnTo>
                    <a:lnTo>
                      <a:pt x="906" y="30"/>
                    </a:lnTo>
                    <a:lnTo>
                      <a:pt x="900" y="36"/>
                    </a:lnTo>
                    <a:lnTo>
                      <a:pt x="888" y="36"/>
                    </a:lnTo>
                    <a:lnTo>
                      <a:pt x="876" y="42"/>
                    </a:lnTo>
                    <a:lnTo>
                      <a:pt x="816" y="42"/>
                    </a:lnTo>
                    <a:lnTo>
                      <a:pt x="810" y="48"/>
                    </a:lnTo>
                    <a:lnTo>
                      <a:pt x="750" y="48"/>
                    </a:lnTo>
                    <a:lnTo>
                      <a:pt x="744" y="54"/>
                    </a:lnTo>
                    <a:lnTo>
                      <a:pt x="726" y="54"/>
                    </a:lnTo>
                    <a:lnTo>
                      <a:pt x="714" y="60"/>
                    </a:lnTo>
                    <a:lnTo>
                      <a:pt x="696" y="66"/>
                    </a:lnTo>
                    <a:lnTo>
                      <a:pt x="684" y="78"/>
                    </a:lnTo>
                    <a:lnTo>
                      <a:pt x="678" y="90"/>
                    </a:lnTo>
                    <a:lnTo>
                      <a:pt x="666" y="102"/>
                    </a:lnTo>
                    <a:lnTo>
                      <a:pt x="666" y="108"/>
                    </a:lnTo>
                    <a:lnTo>
                      <a:pt x="636" y="108"/>
                    </a:lnTo>
                    <a:lnTo>
                      <a:pt x="624" y="114"/>
                    </a:lnTo>
                    <a:lnTo>
                      <a:pt x="606" y="114"/>
                    </a:lnTo>
                    <a:lnTo>
                      <a:pt x="594" y="120"/>
                    </a:lnTo>
                    <a:lnTo>
                      <a:pt x="588" y="126"/>
                    </a:lnTo>
                    <a:lnTo>
                      <a:pt x="588" y="132"/>
                    </a:lnTo>
                    <a:lnTo>
                      <a:pt x="558" y="162"/>
                    </a:lnTo>
                    <a:lnTo>
                      <a:pt x="546" y="168"/>
                    </a:lnTo>
                    <a:lnTo>
                      <a:pt x="522" y="168"/>
                    </a:lnTo>
                    <a:lnTo>
                      <a:pt x="528" y="174"/>
                    </a:lnTo>
                    <a:lnTo>
                      <a:pt x="534" y="186"/>
                    </a:lnTo>
                    <a:lnTo>
                      <a:pt x="546" y="192"/>
                    </a:lnTo>
                    <a:lnTo>
                      <a:pt x="540" y="198"/>
                    </a:lnTo>
                    <a:lnTo>
                      <a:pt x="540" y="210"/>
                    </a:lnTo>
                    <a:lnTo>
                      <a:pt x="552" y="210"/>
                    </a:lnTo>
                    <a:lnTo>
                      <a:pt x="546" y="276"/>
                    </a:lnTo>
                    <a:lnTo>
                      <a:pt x="558" y="294"/>
                    </a:lnTo>
                    <a:lnTo>
                      <a:pt x="546" y="324"/>
                    </a:lnTo>
                    <a:lnTo>
                      <a:pt x="564" y="324"/>
                    </a:lnTo>
                    <a:lnTo>
                      <a:pt x="564" y="354"/>
                    </a:lnTo>
                    <a:lnTo>
                      <a:pt x="588" y="372"/>
                    </a:lnTo>
                    <a:lnTo>
                      <a:pt x="570" y="390"/>
                    </a:lnTo>
                    <a:lnTo>
                      <a:pt x="570" y="402"/>
                    </a:lnTo>
                    <a:lnTo>
                      <a:pt x="516" y="408"/>
                    </a:lnTo>
                    <a:lnTo>
                      <a:pt x="504" y="402"/>
                    </a:lnTo>
                    <a:lnTo>
                      <a:pt x="486" y="402"/>
                    </a:lnTo>
                    <a:lnTo>
                      <a:pt x="486" y="408"/>
                    </a:lnTo>
                    <a:lnTo>
                      <a:pt x="480" y="414"/>
                    </a:lnTo>
                    <a:lnTo>
                      <a:pt x="474" y="408"/>
                    </a:lnTo>
                    <a:lnTo>
                      <a:pt x="462" y="408"/>
                    </a:lnTo>
                    <a:lnTo>
                      <a:pt x="462" y="414"/>
                    </a:lnTo>
                    <a:lnTo>
                      <a:pt x="456" y="420"/>
                    </a:lnTo>
                    <a:lnTo>
                      <a:pt x="456" y="432"/>
                    </a:lnTo>
                    <a:lnTo>
                      <a:pt x="432" y="432"/>
                    </a:lnTo>
                    <a:lnTo>
                      <a:pt x="420" y="438"/>
                    </a:lnTo>
                    <a:lnTo>
                      <a:pt x="396" y="438"/>
                    </a:lnTo>
                    <a:lnTo>
                      <a:pt x="390" y="444"/>
                    </a:lnTo>
                    <a:lnTo>
                      <a:pt x="390" y="456"/>
                    </a:lnTo>
                    <a:lnTo>
                      <a:pt x="396" y="462"/>
                    </a:lnTo>
                    <a:lnTo>
                      <a:pt x="402" y="474"/>
                    </a:lnTo>
                    <a:lnTo>
                      <a:pt x="414" y="492"/>
                    </a:lnTo>
                    <a:lnTo>
                      <a:pt x="390" y="504"/>
                    </a:lnTo>
                    <a:lnTo>
                      <a:pt x="390" y="510"/>
                    </a:lnTo>
                    <a:lnTo>
                      <a:pt x="378" y="522"/>
                    </a:lnTo>
                    <a:lnTo>
                      <a:pt x="366" y="528"/>
                    </a:lnTo>
                    <a:lnTo>
                      <a:pt x="360" y="53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2" name="Middle East"/>
            <p:cNvGrpSpPr/>
            <p:nvPr/>
          </p:nvGrpSpPr>
          <p:grpSpPr>
            <a:xfrm>
              <a:off x="4900613" y="2711451"/>
              <a:ext cx="1081088" cy="950913"/>
              <a:chOff x="4900613" y="2711451"/>
              <a:chExt cx="1081088" cy="950913"/>
            </a:xfrm>
            <a:grpFill/>
          </p:grpSpPr>
          <p:sp>
            <p:nvSpPr>
              <p:cNvPr id="96" name="Yeme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426075" y="3460751"/>
                <a:ext cx="295275" cy="201613"/>
              </a:xfrm>
              <a:custGeom>
                <a:avLst/>
                <a:gdLst>
                  <a:gd name="T0" fmla="*/ 2147483647 w 732"/>
                  <a:gd name="T1" fmla="*/ 2147483647 h 498"/>
                  <a:gd name="T2" fmla="*/ 2147483647 w 732"/>
                  <a:gd name="T3" fmla="*/ 2147483647 h 498"/>
                  <a:gd name="T4" fmla="*/ 2147483647 w 732"/>
                  <a:gd name="T5" fmla="*/ 2147483647 h 498"/>
                  <a:gd name="T6" fmla="*/ 2147483647 w 732"/>
                  <a:gd name="T7" fmla="*/ 2147483647 h 498"/>
                  <a:gd name="T8" fmla="*/ 2147483647 w 732"/>
                  <a:gd name="T9" fmla="*/ 2147483647 h 498"/>
                  <a:gd name="T10" fmla="*/ 2147483647 w 732"/>
                  <a:gd name="T11" fmla="*/ 2147483647 h 498"/>
                  <a:gd name="T12" fmla="*/ 2147483647 w 732"/>
                  <a:gd name="T13" fmla="*/ 2147483647 h 498"/>
                  <a:gd name="T14" fmla="*/ 2147483647 w 732"/>
                  <a:gd name="T15" fmla="*/ 2147483647 h 498"/>
                  <a:gd name="T16" fmla="*/ 2147483647 w 732"/>
                  <a:gd name="T17" fmla="*/ 2147483647 h 498"/>
                  <a:gd name="T18" fmla="*/ 2147483647 w 732"/>
                  <a:gd name="T19" fmla="*/ 2147483647 h 498"/>
                  <a:gd name="T20" fmla="*/ 2147483647 w 732"/>
                  <a:gd name="T21" fmla="*/ 2147483647 h 498"/>
                  <a:gd name="T22" fmla="*/ 2147483647 w 732"/>
                  <a:gd name="T23" fmla="*/ 2147483647 h 498"/>
                  <a:gd name="T24" fmla="*/ 2147483647 w 732"/>
                  <a:gd name="T25" fmla="*/ 2147483647 h 498"/>
                  <a:gd name="T26" fmla="*/ 2147483647 w 732"/>
                  <a:gd name="T27" fmla="*/ 2147483647 h 498"/>
                  <a:gd name="T28" fmla="*/ 2147483647 w 732"/>
                  <a:gd name="T29" fmla="*/ 2147483647 h 498"/>
                  <a:gd name="T30" fmla="*/ 0 w 732"/>
                  <a:gd name="T31" fmla="*/ 2147483647 h 498"/>
                  <a:gd name="T32" fmla="*/ 2147483647 w 732"/>
                  <a:gd name="T33" fmla="*/ 2147483647 h 498"/>
                  <a:gd name="T34" fmla="*/ 2147483647 w 732"/>
                  <a:gd name="T35" fmla="*/ 2147483647 h 498"/>
                  <a:gd name="T36" fmla="*/ 2147483647 w 732"/>
                  <a:gd name="T37" fmla="*/ 2147483647 h 498"/>
                  <a:gd name="T38" fmla="*/ 2147483647 w 732"/>
                  <a:gd name="T39" fmla="*/ 2147483647 h 498"/>
                  <a:gd name="T40" fmla="*/ 2147483647 w 732"/>
                  <a:gd name="T41" fmla="*/ 2147483647 h 498"/>
                  <a:gd name="T42" fmla="*/ 2147483647 w 732"/>
                  <a:gd name="T43" fmla="*/ 2147483647 h 498"/>
                  <a:gd name="T44" fmla="*/ 2147483647 w 732"/>
                  <a:gd name="T45" fmla="*/ 2147483647 h 498"/>
                  <a:gd name="T46" fmla="*/ 2147483647 w 732"/>
                  <a:gd name="T47" fmla="*/ 2147483647 h 498"/>
                  <a:gd name="T48" fmla="*/ 2147483647 w 732"/>
                  <a:gd name="T49" fmla="*/ 2147483647 h 498"/>
                  <a:gd name="T50" fmla="*/ 2147483647 w 732"/>
                  <a:gd name="T51" fmla="*/ 2147483647 h 498"/>
                  <a:gd name="T52" fmla="*/ 2147483647 w 732"/>
                  <a:gd name="T53" fmla="*/ 2147483647 h 498"/>
                  <a:gd name="T54" fmla="*/ 2147483647 w 732"/>
                  <a:gd name="T55" fmla="*/ 2147483647 h 498"/>
                  <a:gd name="T56" fmla="*/ 2147483647 w 732"/>
                  <a:gd name="T57" fmla="*/ 2147483647 h 498"/>
                  <a:gd name="T58" fmla="*/ 2147483647 w 732"/>
                  <a:gd name="T59" fmla="*/ 2147483647 h 498"/>
                  <a:gd name="T60" fmla="*/ 2147483647 w 732"/>
                  <a:gd name="T61" fmla="*/ 2147483647 h 498"/>
                  <a:gd name="T62" fmla="*/ 2147483647 w 732"/>
                  <a:gd name="T63" fmla="*/ 2147483647 h 498"/>
                  <a:gd name="T64" fmla="*/ 2147483647 w 732"/>
                  <a:gd name="T65" fmla="*/ 2147483647 h 498"/>
                  <a:gd name="T66" fmla="*/ 2147483647 w 732"/>
                  <a:gd name="T67" fmla="*/ 2147483647 h 498"/>
                  <a:gd name="T68" fmla="*/ 2147483647 w 732"/>
                  <a:gd name="T69" fmla="*/ 2147483647 h 498"/>
                  <a:gd name="T70" fmla="*/ 2147483647 w 732"/>
                  <a:gd name="T71" fmla="*/ 2147483647 h 498"/>
                  <a:gd name="T72" fmla="*/ 2147483647 w 732"/>
                  <a:gd name="T73" fmla="*/ 2147483647 h 498"/>
                  <a:gd name="T74" fmla="*/ 2147483647 w 732"/>
                  <a:gd name="T75" fmla="*/ 2147483647 h 498"/>
                  <a:gd name="T76" fmla="*/ 2147483647 w 732"/>
                  <a:gd name="T77" fmla="*/ 0 h 498"/>
                  <a:gd name="T78" fmla="*/ 2147483647 w 732"/>
                  <a:gd name="T79" fmla="*/ 2147483647 h 498"/>
                  <a:gd name="T80" fmla="*/ 2147483647 w 732"/>
                  <a:gd name="T81" fmla="*/ 2147483647 h 4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32"/>
                  <a:gd name="T124" fmla="*/ 0 h 498"/>
                  <a:gd name="T125" fmla="*/ 732 w 732"/>
                  <a:gd name="T126" fmla="*/ 498 h 4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32" h="498">
                    <a:moveTo>
                      <a:pt x="468" y="24"/>
                    </a:moveTo>
                    <a:lnTo>
                      <a:pt x="450" y="30"/>
                    </a:lnTo>
                    <a:lnTo>
                      <a:pt x="420" y="36"/>
                    </a:lnTo>
                    <a:lnTo>
                      <a:pt x="390" y="54"/>
                    </a:lnTo>
                    <a:lnTo>
                      <a:pt x="372" y="72"/>
                    </a:lnTo>
                    <a:lnTo>
                      <a:pt x="366" y="84"/>
                    </a:lnTo>
                    <a:lnTo>
                      <a:pt x="354" y="96"/>
                    </a:lnTo>
                    <a:lnTo>
                      <a:pt x="348" y="108"/>
                    </a:lnTo>
                    <a:lnTo>
                      <a:pt x="342" y="114"/>
                    </a:lnTo>
                    <a:lnTo>
                      <a:pt x="336" y="126"/>
                    </a:lnTo>
                    <a:lnTo>
                      <a:pt x="336" y="144"/>
                    </a:lnTo>
                    <a:lnTo>
                      <a:pt x="330" y="150"/>
                    </a:lnTo>
                    <a:lnTo>
                      <a:pt x="324" y="162"/>
                    </a:lnTo>
                    <a:lnTo>
                      <a:pt x="312" y="162"/>
                    </a:lnTo>
                    <a:lnTo>
                      <a:pt x="300" y="156"/>
                    </a:lnTo>
                    <a:lnTo>
                      <a:pt x="294" y="144"/>
                    </a:lnTo>
                    <a:lnTo>
                      <a:pt x="288" y="138"/>
                    </a:lnTo>
                    <a:lnTo>
                      <a:pt x="210" y="138"/>
                    </a:lnTo>
                    <a:lnTo>
                      <a:pt x="204" y="132"/>
                    </a:lnTo>
                    <a:lnTo>
                      <a:pt x="192" y="126"/>
                    </a:lnTo>
                    <a:lnTo>
                      <a:pt x="102" y="126"/>
                    </a:lnTo>
                    <a:lnTo>
                      <a:pt x="96" y="132"/>
                    </a:lnTo>
                    <a:lnTo>
                      <a:pt x="72" y="138"/>
                    </a:lnTo>
                    <a:lnTo>
                      <a:pt x="54" y="120"/>
                    </a:lnTo>
                    <a:lnTo>
                      <a:pt x="48" y="120"/>
                    </a:lnTo>
                    <a:lnTo>
                      <a:pt x="42" y="126"/>
                    </a:lnTo>
                    <a:lnTo>
                      <a:pt x="36" y="138"/>
                    </a:lnTo>
                    <a:lnTo>
                      <a:pt x="36" y="186"/>
                    </a:lnTo>
                    <a:lnTo>
                      <a:pt x="30" y="192"/>
                    </a:lnTo>
                    <a:lnTo>
                      <a:pt x="24" y="204"/>
                    </a:lnTo>
                    <a:lnTo>
                      <a:pt x="12" y="216"/>
                    </a:lnTo>
                    <a:lnTo>
                      <a:pt x="0" y="252"/>
                    </a:lnTo>
                    <a:lnTo>
                      <a:pt x="0" y="258"/>
                    </a:lnTo>
                    <a:lnTo>
                      <a:pt x="18" y="276"/>
                    </a:lnTo>
                    <a:lnTo>
                      <a:pt x="24" y="288"/>
                    </a:lnTo>
                    <a:lnTo>
                      <a:pt x="36" y="294"/>
                    </a:lnTo>
                    <a:lnTo>
                      <a:pt x="24" y="408"/>
                    </a:lnTo>
                    <a:lnTo>
                      <a:pt x="54" y="444"/>
                    </a:lnTo>
                    <a:lnTo>
                      <a:pt x="54" y="456"/>
                    </a:lnTo>
                    <a:lnTo>
                      <a:pt x="60" y="468"/>
                    </a:lnTo>
                    <a:lnTo>
                      <a:pt x="78" y="486"/>
                    </a:lnTo>
                    <a:lnTo>
                      <a:pt x="90" y="492"/>
                    </a:lnTo>
                    <a:lnTo>
                      <a:pt x="114" y="498"/>
                    </a:lnTo>
                    <a:lnTo>
                      <a:pt x="132" y="498"/>
                    </a:lnTo>
                    <a:lnTo>
                      <a:pt x="150" y="492"/>
                    </a:lnTo>
                    <a:lnTo>
                      <a:pt x="162" y="486"/>
                    </a:lnTo>
                    <a:lnTo>
                      <a:pt x="168" y="480"/>
                    </a:lnTo>
                    <a:lnTo>
                      <a:pt x="186" y="444"/>
                    </a:lnTo>
                    <a:lnTo>
                      <a:pt x="198" y="432"/>
                    </a:lnTo>
                    <a:lnTo>
                      <a:pt x="210" y="432"/>
                    </a:lnTo>
                    <a:lnTo>
                      <a:pt x="228" y="438"/>
                    </a:lnTo>
                    <a:lnTo>
                      <a:pt x="270" y="438"/>
                    </a:lnTo>
                    <a:lnTo>
                      <a:pt x="324" y="432"/>
                    </a:lnTo>
                    <a:lnTo>
                      <a:pt x="366" y="426"/>
                    </a:lnTo>
                    <a:lnTo>
                      <a:pt x="390" y="414"/>
                    </a:lnTo>
                    <a:lnTo>
                      <a:pt x="402" y="402"/>
                    </a:lnTo>
                    <a:lnTo>
                      <a:pt x="414" y="384"/>
                    </a:lnTo>
                    <a:lnTo>
                      <a:pt x="426" y="372"/>
                    </a:lnTo>
                    <a:lnTo>
                      <a:pt x="450" y="360"/>
                    </a:lnTo>
                    <a:lnTo>
                      <a:pt x="462" y="348"/>
                    </a:lnTo>
                    <a:lnTo>
                      <a:pt x="474" y="342"/>
                    </a:lnTo>
                    <a:lnTo>
                      <a:pt x="486" y="330"/>
                    </a:lnTo>
                    <a:lnTo>
                      <a:pt x="504" y="324"/>
                    </a:lnTo>
                    <a:lnTo>
                      <a:pt x="528" y="312"/>
                    </a:lnTo>
                    <a:lnTo>
                      <a:pt x="546" y="306"/>
                    </a:lnTo>
                    <a:lnTo>
                      <a:pt x="558" y="294"/>
                    </a:lnTo>
                    <a:lnTo>
                      <a:pt x="594" y="276"/>
                    </a:lnTo>
                    <a:lnTo>
                      <a:pt x="666" y="276"/>
                    </a:lnTo>
                    <a:lnTo>
                      <a:pt x="666" y="270"/>
                    </a:lnTo>
                    <a:lnTo>
                      <a:pt x="672" y="264"/>
                    </a:lnTo>
                    <a:lnTo>
                      <a:pt x="684" y="240"/>
                    </a:lnTo>
                    <a:lnTo>
                      <a:pt x="690" y="222"/>
                    </a:lnTo>
                    <a:lnTo>
                      <a:pt x="702" y="210"/>
                    </a:lnTo>
                    <a:lnTo>
                      <a:pt x="708" y="198"/>
                    </a:lnTo>
                    <a:lnTo>
                      <a:pt x="720" y="192"/>
                    </a:lnTo>
                    <a:lnTo>
                      <a:pt x="720" y="186"/>
                    </a:lnTo>
                    <a:lnTo>
                      <a:pt x="732" y="186"/>
                    </a:lnTo>
                    <a:lnTo>
                      <a:pt x="648" y="0"/>
                    </a:lnTo>
                    <a:lnTo>
                      <a:pt x="630" y="0"/>
                    </a:lnTo>
                    <a:lnTo>
                      <a:pt x="588" y="6"/>
                    </a:lnTo>
                    <a:lnTo>
                      <a:pt x="540" y="18"/>
                    </a:lnTo>
                    <a:lnTo>
                      <a:pt x="492" y="24"/>
                    </a:lnTo>
                    <a:lnTo>
                      <a:pt x="468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7" name="West Bank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86363" y="3025776"/>
                <a:ext cx="17463" cy="38100"/>
              </a:xfrm>
              <a:custGeom>
                <a:avLst/>
                <a:gdLst>
                  <a:gd name="T0" fmla="*/ 2147483647 w 42"/>
                  <a:gd name="T1" fmla="*/ 2147483647 h 96"/>
                  <a:gd name="T2" fmla="*/ 2147483647 w 42"/>
                  <a:gd name="T3" fmla="*/ 2147483647 h 96"/>
                  <a:gd name="T4" fmla="*/ 2147483647 w 42"/>
                  <a:gd name="T5" fmla="*/ 2147483647 h 96"/>
                  <a:gd name="T6" fmla="*/ 2147483647 w 42"/>
                  <a:gd name="T7" fmla="*/ 0 h 96"/>
                  <a:gd name="T8" fmla="*/ 2147483647 w 42"/>
                  <a:gd name="T9" fmla="*/ 0 h 96"/>
                  <a:gd name="T10" fmla="*/ 0 w 42"/>
                  <a:gd name="T11" fmla="*/ 2147483647 h 96"/>
                  <a:gd name="T12" fmla="*/ 0 w 42"/>
                  <a:gd name="T13" fmla="*/ 2147483647 h 96"/>
                  <a:gd name="T14" fmla="*/ 2147483647 w 42"/>
                  <a:gd name="T15" fmla="*/ 2147483647 h 96"/>
                  <a:gd name="T16" fmla="*/ 2147483647 w 42"/>
                  <a:gd name="T17" fmla="*/ 2147483647 h 96"/>
                  <a:gd name="T18" fmla="*/ 2147483647 w 42"/>
                  <a:gd name="T19" fmla="*/ 2147483647 h 96"/>
                  <a:gd name="T20" fmla="*/ 2147483647 w 42"/>
                  <a:gd name="T21" fmla="*/ 2147483647 h 96"/>
                  <a:gd name="T22" fmla="*/ 2147483647 w 42"/>
                  <a:gd name="T23" fmla="*/ 2147483647 h 9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2"/>
                  <a:gd name="T37" fmla="*/ 0 h 96"/>
                  <a:gd name="T38" fmla="*/ 42 w 42"/>
                  <a:gd name="T39" fmla="*/ 96 h 9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2" h="96">
                    <a:moveTo>
                      <a:pt x="24" y="78"/>
                    </a:moveTo>
                    <a:lnTo>
                      <a:pt x="30" y="84"/>
                    </a:lnTo>
                    <a:lnTo>
                      <a:pt x="42" y="72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90"/>
                    </a:lnTo>
                    <a:lnTo>
                      <a:pt x="18" y="90"/>
                    </a:lnTo>
                    <a:lnTo>
                      <a:pt x="18" y="84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8" name="United Arab Emirates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664200" y="3217863"/>
                <a:ext cx="134938" cy="128588"/>
              </a:xfrm>
              <a:custGeom>
                <a:avLst/>
                <a:gdLst>
                  <a:gd name="T0" fmla="*/ 2147483647 w 336"/>
                  <a:gd name="T1" fmla="*/ 2147483647 h 318"/>
                  <a:gd name="T2" fmla="*/ 2147483647 w 336"/>
                  <a:gd name="T3" fmla="*/ 2147483647 h 318"/>
                  <a:gd name="T4" fmla="*/ 2147483647 w 336"/>
                  <a:gd name="T5" fmla="*/ 2147483647 h 318"/>
                  <a:gd name="T6" fmla="*/ 2147483647 w 336"/>
                  <a:gd name="T7" fmla="*/ 2147483647 h 318"/>
                  <a:gd name="T8" fmla="*/ 2147483647 w 336"/>
                  <a:gd name="T9" fmla="*/ 2147483647 h 318"/>
                  <a:gd name="T10" fmla="*/ 2147483647 w 336"/>
                  <a:gd name="T11" fmla="*/ 0 h 318"/>
                  <a:gd name="T12" fmla="*/ 2147483647 w 336"/>
                  <a:gd name="T13" fmla="*/ 2147483647 h 318"/>
                  <a:gd name="T14" fmla="*/ 2147483647 w 336"/>
                  <a:gd name="T15" fmla="*/ 2147483647 h 318"/>
                  <a:gd name="T16" fmla="*/ 2147483647 w 336"/>
                  <a:gd name="T17" fmla="*/ 2147483647 h 318"/>
                  <a:gd name="T18" fmla="*/ 2147483647 w 336"/>
                  <a:gd name="T19" fmla="*/ 2147483647 h 318"/>
                  <a:gd name="T20" fmla="*/ 2147483647 w 336"/>
                  <a:gd name="T21" fmla="*/ 2147483647 h 318"/>
                  <a:gd name="T22" fmla="*/ 2147483647 w 336"/>
                  <a:gd name="T23" fmla="*/ 2147483647 h 318"/>
                  <a:gd name="T24" fmla="*/ 2147483647 w 336"/>
                  <a:gd name="T25" fmla="*/ 2147483647 h 318"/>
                  <a:gd name="T26" fmla="*/ 2147483647 w 336"/>
                  <a:gd name="T27" fmla="*/ 2147483647 h 318"/>
                  <a:gd name="T28" fmla="*/ 2147483647 w 336"/>
                  <a:gd name="T29" fmla="*/ 2147483647 h 318"/>
                  <a:gd name="T30" fmla="*/ 2147483647 w 336"/>
                  <a:gd name="T31" fmla="*/ 2147483647 h 318"/>
                  <a:gd name="T32" fmla="*/ 2147483647 w 336"/>
                  <a:gd name="T33" fmla="*/ 2147483647 h 318"/>
                  <a:gd name="T34" fmla="*/ 2147483647 w 336"/>
                  <a:gd name="T35" fmla="*/ 2147483647 h 318"/>
                  <a:gd name="T36" fmla="*/ 0 w 336"/>
                  <a:gd name="T37" fmla="*/ 2147483647 h 318"/>
                  <a:gd name="T38" fmla="*/ 2147483647 w 336"/>
                  <a:gd name="T39" fmla="*/ 2147483647 h 318"/>
                  <a:gd name="T40" fmla="*/ 2147483647 w 336"/>
                  <a:gd name="T41" fmla="*/ 2147483647 h 318"/>
                  <a:gd name="T42" fmla="*/ 2147483647 w 336"/>
                  <a:gd name="T43" fmla="*/ 2147483647 h 318"/>
                  <a:gd name="T44" fmla="*/ 2147483647 w 336"/>
                  <a:gd name="T45" fmla="*/ 2147483647 h 318"/>
                  <a:gd name="T46" fmla="*/ 2147483647 w 336"/>
                  <a:gd name="T47" fmla="*/ 2147483647 h 318"/>
                  <a:gd name="T48" fmla="*/ 2147483647 w 336"/>
                  <a:gd name="T49" fmla="*/ 2147483647 h 318"/>
                  <a:gd name="T50" fmla="*/ 2147483647 w 336"/>
                  <a:gd name="T51" fmla="*/ 2147483647 h 318"/>
                  <a:gd name="T52" fmla="*/ 2147483647 w 336"/>
                  <a:gd name="T53" fmla="*/ 2147483647 h 318"/>
                  <a:gd name="T54" fmla="*/ 2147483647 w 336"/>
                  <a:gd name="T55" fmla="*/ 2147483647 h 318"/>
                  <a:gd name="T56" fmla="*/ 2147483647 w 336"/>
                  <a:gd name="T57" fmla="*/ 2147483647 h 318"/>
                  <a:gd name="T58" fmla="*/ 2147483647 w 336"/>
                  <a:gd name="T59" fmla="*/ 2147483647 h 318"/>
                  <a:gd name="T60" fmla="*/ 2147483647 w 336"/>
                  <a:gd name="T61" fmla="*/ 2147483647 h 318"/>
                  <a:gd name="T62" fmla="*/ 2147483647 w 336"/>
                  <a:gd name="T63" fmla="*/ 2147483647 h 318"/>
                  <a:gd name="T64" fmla="*/ 2147483647 w 336"/>
                  <a:gd name="T65" fmla="*/ 2147483647 h 318"/>
                  <a:gd name="T66" fmla="*/ 2147483647 w 336"/>
                  <a:gd name="T67" fmla="*/ 2147483647 h 318"/>
                  <a:gd name="T68" fmla="*/ 2147483647 w 336"/>
                  <a:gd name="T69" fmla="*/ 2147483647 h 31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6"/>
                  <a:gd name="T106" fmla="*/ 0 h 318"/>
                  <a:gd name="T107" fmla="*/ 336 w 336"/>
                  <a:gd name="T108" fmla="*/ 318 h 31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6" h="318">
                    <a:moveTo>
                      <a:pt x="300" y="120"/>
                    </a:moveTo>
                    <a:lnTo>
                      <a:pt x="306" y="120"/>
                    </a:lnTo>
                    <a:lnTo>
                      <a:pt x="306" y="126"/>
                    </a:lnTo>
                    <a:lnTo>
                      <a:pt x="312" y="138"/>
                    </a:lnTo>
                    <a:lnTo>
                      <a:pt x="336" y="132"/>
                    </a:lnTo>
                    <a:lnTo>
                      <a:pt x="330" y="120"/>
                    </a:lnTo>
                    <a:lnTo>
                      <a:pt x="324" y="102"/>
                    </a:lnTo>
                    <a:lnTo>
                      <a:pt x="324" y="60"/>
                    </a:lnTo>
                    <a:lnTo>
                      <a:pt x="330" y="42"/>
                    </a:lnTo>
                    <a:lnTo>
                      <a:pt x="330" y="6"/>
                    </a:lnTo>
                    <a:lnTo>
                      <a:pt x="324" y="0"/>
                    </a:lnTo>
                    <a:lnTo>
                      <a:pt x="318" y="0"/>
                    </a:lnTo>
                    <a:lnTo>
                      <a:pt x="312" y="6"/>
                    </a:lnTo>
                    <a:lnTo>
                      <a:pt x="306" y="18"/>
                    </a:lnTo>
                    <a:lnTo>
                      <a:pt x="300" y="36"/>
                    </a:lnTo>
                    <a:lnTo>
                      <a:pt x="288" y="60"/>
                    </a:lnTo>
                    <a:lnTo>
                      <a:pt x="282" y="66"/>
                    </a:lnTo>
                    <a:lnTo>
                      <a:pt x="282" y="72"/>
                    </a:lnTo>
                    <a:lnTo>
                      <a:pt x="276" y="72"/>
                    </a:lnTo>
                    <a:lnTo>
                      <a:pt x="264" y="78"/>
                    </a:lnTo>
                    <a:lnTo>
                      <a:pt x="234" y="108"/>
                    </a:lnTo>
                    <a:lnTo>
                      <a:pt x="228" y="120"/>
                    </a:lnTo>
                    <a:lnTo>
                      <a:pt x="216" y="132"/>
                    </a:lnTo>
                    <a:lnTo>
                      <a:pt x="204" y="138"/>
                    </a:lnTo>
                    <a:lnTo>
                      <a:pt x="198" y="150"/>
                    </a:lnTo>
                    <a:lnTo>
                      <a:pt x="198" y="168"/>
                    </a:lnTo>
                    <a:lnTo>
                      <a:pt x="192" y="180"/>
                    </a:lnTo>
                    <a:lnTo>
                      <a:pt x="192" y="186"/>
                    </a:lnTo>
                    <a:lnTo>
                      <a:pt x="186" y="192"/>
                    </a:lnTo>
                    <a:lnTo>
                      <a:pt x="150" y="192"/>
                    </a:lnTo>
                    <a:lnTo>
                      <a:pt x="132" y="186"/>
                    </a:lnTo>
                    <a:lnTo>
                      <a:pt x="90" y="186"/>
                    </a:lnTo>
                    <a:lnTo>
                      <a:pt x="72" y="192"/>
                    </a:lnTo>
                    <a:lnTo>
                      <a:pt x="48" y="204"/>
                    </a:lnTo>
                    <a:lnTo>
                      <a:pt x="24" y="204"/>
                    </a:lnTo>
                    <a:lnTo>
                      <a:pt x="12" y="192"/>
                    </a:lnTo>
                    <a:lnTo>
                      <a:pt x="0" y="186"/>
                    </a:lnTo>
                    <a:lnTo>
                      <a:pt x="0" y="198"/>
                    </a:lnTo>
                    <a:lnTo>
                      <a:pt x="18" y="216"/>
                    </a:lnTo>
                    <a:lnTo>
                      <a:pt x="30" y="240"/>
                    </a:lnTo>
                    <a:lnTo>
                      <a:pt x="54" y="264"/>
                    </a:lnTo>
                    <a:lnTo>
                      <a:pt x="60" y="276"/>
                    </a:lnTo>
                    <a:lnTo>
                      <a:pt x="72" y="282"/>
                    </a:lnTo>
                    <a:lnTo>
                      <a:pt x="78" y="294"/>
                    </a:lnTo>
                    <a:lnTo>
                      <a:pt x="96" y="294"/>
                    </a:lnTo>
                    <a:lnTo>
                      <a:pt x="132" y="300"/>
                    </a:lnTo>
                    <a:lnTo>
                      <a:pt x="228" y="312"/>
                    </a:lnTo>
                    <a:lnTo>
                      <a:pt x="270" y="318"/>
                    </a:lnTo>
                    <a:lnTo>
                      <a:pt x="264" y="306"/>
                    </a:lnTo>
                    <a:lnTo>
                      <a:pt x="258" y="300"/>
                    </a:lnTo>
                    <a:lnTo>
                      <a:pt x="252" y="288"/>
                    </a:lnTo>
                    <a:lnTo>
                      <a:pt x="252" y="276"/>
                    </a:lnTo>
                    <a:lnTo>
                      <a:pt x="258" y="270"/>
                    </a:lnTo>
                    <a:lnTo>
                      <a:pt x="264" y="258"/>
                    </a:lnTo>
                    <a:lnTo>
                      <a:pt x="270" y="252"/>
                    </a:lnTo>
                    <a:lnTo>
                      <a:pt x="276" y="240"/>
                    </a:lnTo>
                    <a:lnTo>
                      <a:pt x="276" y="228"/>
                    </a:lnTo>
                    <a:lnTo>
                      <a:pt x="282" y="216"/>
                    </a:lnTo>
                    <a:lnTo>
                      <a:pt x="282" y="204"/>
                    </a:lnTo>
                    <a:lnTo>
                      <a:pt x="288" y="198"/>
                    </a:lnTo>
                    <a:lnTo>
                      <a:pt x="288" y="192"/>
                    </a:lnTo>
                    <a:lnTo>
                      <a:pt x="300" y="192"/>
                    </a:lnTo>
                    <a:lnTo>
                      <a:pt x="300" y="198"/>
                    </a:lnTo>
                    <a:lnTo>
                      <a:pt x="306" y="198"/>
                    </a:lnTo>
                    <a:lnTo>
                      <a:pt x="306" y="192"/>
                    </a:lnTo>
                    <a:lnTo>
                      <a:pt x="288" y="174"/>
                    </a:lnTo>
                    <a:lnTo>
                      <a:pt x="288" y="144"/>
                    </a:lnTo>
                    <a:lnTo>
                      <a:pt x="294" y="132"/>
                    </a:lnTo>
                    <a:lnTo>
                      <a:pt x="294" y="126"/>
                    </a:lnTo>
                    <a:lnTo>
                      <a:pt x="300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9" name="Turkey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900613" y="2711451"/>
                <a:ext cx="534988" cy="203200"/>
              </a:xfrm>
              <a:custGeom>
                <a:avLst/>
                <a:gdLst>
                  <a:gd name="T0" fmla="*/ 2147483647 w 1332"/>
                  <a:gd name="T1" fmla="*/ 2147483647 h 510"/>
                  <a:gd name="T2" fmla="*/ 2147483647 w 1332"/>
                  <a:gd name="T3" fmla="*/ 2147483647 h 510"/>
                  <a:gd name="T4" fmla="*/ 2147483647 w 1332"/>
                  <a:gd name="T5" fmla="*/ 2147483647 h 510"/>
                  <a:gd name="T6" fmla="*/ 2147483647 w 1332"/>
                  <a:gd name="T7" fmla="*/ 2147483647 h 510"/>
                  <a:gd name="T8" fmla="*/ 2147483647 w 1332"/>
                  <a:gd name="T9" fmla="*/ 2147483647 h 510"/>
                  <a:gd name="T10" fmla="*/ 2147483647 w 1332"/>
                  <a:gd name="T11" fmla="*/ 2147483647 h 510"/>
                  <a:gd name="T12" fmla="*/ 2147483647 w 1332"/>
                  <a:gd name="T13" fmla="*/ 2147483647 h 510"/>
                  <a:gd name="T14" fmla="*/ 2147483647 w 1332"/>
                  <a:gd name="T15" fmla="*/ 2147483647 h 510"/>
                  <a:gd name="T16" fmla="*/ 2147483647 w 1332"/>
                  <a:gd name="T17" fmla="*/ 2147483647 h 510"/>
                  <a:gd name="T18" fmla="*/ 2147483647 w 1332"/>
                  <a:gd name="T19" fmla="*/ 2147483647 h 510"/>
                  <a:gd name="T20" fmla="*/ 2147483647 w 1332"/>
                  <a:gd name="T21" fmla="*/ 2147483647 h 510"/>
                  <a:gd name="T22" fmla="*/ 2147483647 w 1332"/>
                  <a:gd name="T23" fmla="*/ 2147483647 h 510"/>
                  <a:gd name="T24" fmla="*/ 2147483647 w 1332"/>
                  <a:gd name="T25" fmla="*/ 2147483647 h 510"/>
                  <a:gd name="T26" fmla="*/ 2147483647 w 1332"/>
                  <a:gd name="T27" fmla="*/ 2147483647 h 510"/>
                  <a:gd name="T28" fmla="*/ 2147483647 w 1332"/>
                  <a:gd name="T29" fmla="*/ 2147483647 h 510"/>
                  <a:gd name="T30" fmla="*/ 2147483647 w 1332"/>
                  <a:gd name="T31" fmla="*/ 2147483647 h 510"/>
                  <a:gd name="T32" fmla="*/ 2147483647 w 1332"/>
                  <a:gd name="T33" fmla="*/ 2147483647 h 510"/>
                  <a:gd name="T34" fmla="*/ 2147483647 w 1332"/>
                  <a:gd name="T35" fmla="*/ 2147483647 h 510"/>
                  <a:gd name="T36" fmla="*/ 2147483647 w 1332"/>
                  <a:gd name="T37" fmla="*/ 2147483647 h 510"/>
                  <a:gd name="T38" fmla="*/ 2147483647 w 1332"/>
                  <a:gd name="T39" fmla="*/ 2147483647 h 510"/>
                  <a:gd name="T40" fmla="*/ 2147483647 w 1332"/>
                  <a:gd name="T41" fmla="*/ 2147483647 h 510"/>
                  <a:gd name="T42" fmla="*/ 2147483647 w 1332"/>
                  <a:gd name="T43" fmla="*/ 2147483647 h 510"/>
                  <a:gd name="T44" fmla="*/ 2147483647 w 1332"/>
                  <a:gd name="T45" fmla="*/ 2147483647 h 510"/>
                  <a:gd name="T46" fmla="*/ 2147483647 w 1332"/>
                  <a:gd name="T47" fmla="*/ 2147483647 h 510"/>
                  <a:gd name="T48" fmla="*/ 2147483647 w 1332"/>
                  <a:gd name="T49" fmla="*/ 2147483647 h 510"/>
                  <a:gd name="T50" fmla="*/ 2147483647 w 1332"/>
                  <a:gd name="T51" fmla="*/ 2147483647 h 510"/>
                  <a:gd name="T52" fmla="*/ 2147483647 w 1332"/>
                  <a:gd name="T53" fmla="*/ 2147483647 h 510"/>
                  <a:gd name="T54" fmla="*/ 2147483647 w 1332"/>
                  <a:gd name="T55" fmla="*/ 2147483647 h 510"/>
                  <a:gd name="T56" fmla="*/ 2147483647 w 1332"/>
                  <a:gd name="T57" fmla="*/ 2147483647 h 510"/>
                  <a:gd name="T58" fmla="*/ 2147483647 w 1332"/>
                  <a:gd name="T59" fmla="*/ 2147483647 h 510"/>
                  <a:gd name="T60" fmla="*/ 2147483647 w 1332"/>
                  <a:gd name="T61" fmla="*/ 2147483647 h 510"/>
                  <a:gd name="T62" fmla="*/ 2147483647 w 1332"/>
                  <a:gd name="T63" fmla="*/ 2147483647 h 510"/>
                  <a:gd name="T64" fmla="*/ 2147483647 w 1332"/>
                  <a:gd name="T65" fmla="*/ 2147483647 h 510"/>
                  <a:gd name="T66" fmla="*/ 2147483647 w 1332"/>
                  <a:gd name="T67" fmla="*/ 2147483647 h 510"/>
                  <a:gd name="T68" fmla="*/ 2147483647 w 1332"/>
                  <a:gd name="T69" fmla="*/ 2147483647 h 510"/>
                  <a:gd name="T70" fmla="*/ 2147483647 w 1332"/>
                  <a:gd name="T71" fmla="*/ 2147483647 h 510"/>
                  <a:gd name="T72" fmla="*/ 2147483647 w 1332"/>
                  <a:gd name="T73" fmla="*/ 2147483647 h 510"/>
                  <a:gd name="T74" fmla="*/ 2147483647 w 1332"/>
                  <a:gd name="T75" fmla="*/ 2147483647 h 510"/>
                  <a:gd name="T76" fmla="*/ 2147483647 w 1332"/>
                  <a:gd name="T77" fmla="*/ 2147483647 h 510"/>
                  <a:gd name="T78" fmla="*/ 2147483647 w 1332"/>
                  <a:gd name="T79" fmla="*/ 2147483647 h 510"/>
                  <a:gd name="T80" fmla="*/ 2147483647 w 1332"/>
                  <a:gd name="T81" fmla="*/ 2147483647 h 510"/>
                  <a:gd name="T82" fmla="*/ 2147483647 w 1332"/>
                  <a:gd name="T83" fmla="*/ 2147483647 h 510"/>
                  <a:gd name="T84" fmla="*/ 2147483647 w 1332"/>
                  <a:gd name="T85" fmla="*/ 2147483647 h 510"/>
                  <a:gd name="T86" fmla="*/ 2147483647 w 1332"/>
                  <a:gd name="T87" fmla="*/ 2147483647 h 510"/>
                  <a:gd name="T88" fmla="*/ 2147483647 w 1332"/>
                  <a:gd name="T89" fmla="*/ 2147483647 h 510"/>
                  <a:gd name="T90" fmla="*/ 2147483647 w 1332"/>
                  <a:gd name="T91" fmla="*/ 2147483647 h 510"/>
                  <a:gd name="T92" fmla="*/ 2147483647 w 1332"/>
                  <a:gd name="T93" fmla="*/ 2147483647 h 510"/>
                  <a:gd name="T94" fmla="*/ 2147483647 w 1332"/>
                  <a:gd name="T95" fmla="*/ 2147483647 h 510"/>
                  <a:gd name="T96" fmla="*/ 2147483647 w 1332"/>
                  <a:gd name="T97" fmla="*/ 2147483647 h 510"/>
                  <a:gd name="T98" fmla="*/ 2147483647 w 1332"/>
                  <a:gd name="T99" fmla="*/ 2147483647 h 510"/>
                  <a:gd name="T100" fmla="*/ 2147483647 w 1332"/>
                  <a:gd name="T101" fmla="*/ 2147483647 h 510"/>
                  <a:gd name="T102" fmla="*/ 2147483647 w 1332"/>
                  <a:gd name="T103" fmla="*/ 2147483647 h 510"/>
                  <a:gd name="T104" fmla="*/ 2147483647 w 1332"/>
                  <a:gd name="T105" fmla="*/ 2147483647 h 510"/>
                  <a:gd name="T106" fmla="*/ 2147483647 w 1332"/>
                  <a:gd name="T107" fmla="*/ 2147483647 h 510"/>
                  <a:gd name="T108" fmla="*/ 2147483647 w 1332"/>
                  <a:gd name="T109" fmla="*/ 2147483647 h 510"/>
                  <a:gd name="T110" fmla="*/ 2147483647 w 1332"/>
                  <a:gd name="T111" fmla="*/ 2147483647 h 510"/>
                  <a:gd name="T112" fmla="*/ 2147483647 w 1332"/>
                  <a:gd name="T113" fmla="*/ 2147483647 h 510"/>
                  <a:gd name="T114" fmla="*/ 2147483647 w 1332"/>
                  <a:gd name="T115" fmla="*/ 2147483647 h 51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332"/>
                  <a:gd name="T175" fmla="*/ 0 h 510"/>
                  <a:gd name="T176" fmla="*/ 1332 w 1332"/>
                  <a:gd name="T177" fmla="*/ 510 h 51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332" h="510">
                    <a:moveTo>
                      <a:pt x="6" y="192"/>
                    </a:moveTo>
                    <a:lnTo>
                      <a:pt x="24" y="186"/>
                    </a:lnTo>
                    <a:lnTo>
                      <a:pt x="30" y="174"/>
                    </a:lnTo>
                    <a:lnTo>
                      <a:pt x="0" y="174"/>
                    </a:lnTo>
                    <a:lnTo>
                      <a:pt x="6" y="192"/>
                    </a:lnTo>
                    <a:close/>
                    <a:moveTo>
                      <a:pt x="42" y="162"/>
                    </a:moveTo>
                    <a:lnTo>
                      <a:pt x="42" y="168"/>
                    </a:lnTo>
                    <a:lnTo>
                      <a:pt x="48" y="174"/>
                    </a:lnTo>
                    <a:lnTo>
                      <a:pt x="60" y="174"/>
                    </a:lnTo>
                    <a:lnTo>
                      <a:pt x="60" y="162"/>
                    </a:lnTo>
                    <a:lnTo>
                      <a:pt x="54" y="156"/>
                    </a:lnTo>
                    <a:lnTo>
                      <a:pt x="54" y="150"/>
                    </a:lnTo>
                    <a:lnTo>
                      <a:pt x="48" y="150"/>
                    </a:lnTo>
                    <a:lnTo>
                      <a:pt x="48" y="156"/>
                    </a:lnTo>
                    <a:lnTo>
                      <a:pt x="42" y="162"/>
                    </a:lnTo>
                    <a:close/>
                    <a:moveTo>
                      <a:pt x="96" y="138"/>
                    </a:moveTo>
                    <a:lnTo>
                      <a:pt x="66" y="138"/>
                    </a:lnTo>
                    <a:lnTo>
                      <a:pt x="66" y="174"/>
                    </a:lnTo>
                    <a:lnTo>
                      <a:pt x="78" y="150"/>
                    </a:lnTo>
                    <a:lnTo>
                      <a:pt x="96" y="138"/>
                    </a:lnTo>
                    <a:close/>
                    <a:moveTo>
                      <a:pt x="1332" y="402"/>
                    </a:moveTo>
                    <a:lnTo>
                      <a:pt x="1332" y="390"/>
                    </a:lnTo>
                    <a:lnTo>
                      <a:pt x="1308" y="384"/>
                    </a:lnTo>
                    <a:lnTo>
                      <a:pt x="1308" y="354"/>
                    </a:lnTo>
                    <a:lnTo>
                      <a:pt x="1272" y="336"/>
                    </a:lnTo>
                    <a:lnTo>
                      <a:pt x="1278" y="330"/>
                    </a:lnTo>
                    <a:lnTo>
                      <a:pt x="1284" y="318"/>
                    </a:lnTo>
                    <a:lnTo>
                      <a:pt x="1284" y="312"/>
                    </a:lnTo>
                    <a:lnTo>
                      <a:pt x="1290" y="306"/>
                    </a:lnTo>
                    <a:lnTo>
                      <a:pt x="1284" y="306"/>
                    </a:lnTo>
                    <a:lnTo>
                      <a:pt x="1278" y="300"/>
                    </a:lnTo>
                    <a:lnTo>
                      <a:pt x="1278" y="288"/>
                    </a:lnTo>
                    <a:lnTo>
                      <a:pt x="1266" y="276"/>
                    </a:lnTo>
                    <a:lnTo>
                      <a:pt x="1266" y="246"/>
                    </a:lnTo>
                    <a:lnTo>
                      <a:pt x="1248" y="222"/>
                    </a:lnTo>
                    <a:lnTo>
                      <a:pt x="1272" y="222"/>
                    </a:lnTo>
                    <a:lnTo>
                      <a:pt x="1272" y="216"/>
                    </a:lnTo>
                    <a:lnTo>
                      <a:pt x="1278" y="210"/>
                    </a:lnTo>
                    <a:lnTo>
                      <a:pt x="1272" y="198"/>
                    </a:lnTo>
                    <a:lnTo>
                      <a:pt x="1272" y="186"/>
                    </a:lnTo>
                    <a:lnTo>
                      <a:pt x="1266" y="180"/>
                    </a:lnTo>
                    <a:lnTo>
                      <a:pt x="1266" y="174"/>
                    </a:lnTo>
                    <a:lnTo>
                      <a:pt x="1260" y="174"/>
                    </a:lnTo>
                    <a:lnTo>
                      <a:pt x="1248" y="180"/>
                    </a:lnTo>
                    <a:lnTo>
                      <a:pt x="1236" y="180"/>
                    </a:lnTo>
                    <a:lnTo>
                      <a:pt x="1224" y="174"/>
                    </a:lnTo>
                    <a:lnTo>
                      <a:pt x="1218" y="168"/>
                    </a:lnTo>
                    <a:lnTo>
                      <a:pt x="1212" y="156"/>
                    </a:lnTo>
                    <a:lnTo>
                      <a:pt x="1212" y="144"/>
                    </a:lnTo>
                    <a:lnTo>
                      <a:pt x="1200" y="108"/>
                    </a:lnTo>
                    <a:lnTo>
                      <a:pt x="1194" y="96"/>
                    </a:lnTo>
                    <a:lnTo>
                      <a:pt x="1194" y="84"/>
                    </a:lnTo>
                    <a:lnTo>
                      <a:pt x="1188" y="78"/>
                    </a:lnTo>
                    <a:lnTo>
                      <a:pt x="1164" y="78"/>
                    </a:lnTo>
                    <a:lnTo>
                      <a:pt x="1164" y="72"/>
                    </a:lnTo>
                    <a:lnTo>
                      <a:pt x="1158" y="60"/>
                    </a:lnTo>
                    <a:lnTo>
                      <a:pt x="1152" y="54"/>
                    </a:lnTo>
                    <a:lnTo>
                      <a:pt x="1140" y="48"/>
                    </a:lnTo>
                    <a:lnTo>
                      <a:pt x="1128" y="48"/>
                    </a:lnTo>
                    <a:lnTo>
                      <a:pt x="1116" y="54"/>
                    </a:lnTo>
                    <a:lnTo>
                      <a:pt x="1110" y="60"/>
                    </a:lnTo>
                    <a:lnTo>
                      <a:pt x="1074" y="54"/>
                    </a:lnTo>
                    <a:lnTo>
                      <a:pt x="1062" y="66"/>
                    </a:lnTo>
                    <a:lnTo>
                      <a:pt x="1026" y="90"/>
                    </a:lnTo>
                    <a:lnTo>
                      <a:pt x="1014" y="96"/>
                    </a:lnTo>
                    <a:lnTo>
                      <a:pt x="930" y="96"/>
                    </a:lnTo>
                    <a:lnTo>
                      <a:pt x="876" y="108"/>
                    </a:lnTo>
                    <a:lnTo>
                      <a:pt x="810" y="84"/>
                    </a:lnTo>
                    <a:lnTo>
                      <a:pt x="786" y="96"/>
                    </a:lnTo>
                    <a:lnTo>
                      <a:pt x="786" y="90"/>
                    </a:lnTo>
                    <a:lnTo>
                      <a:pt x="780" y="84"/>
                    </a:lnTo>
                    <a:lnTo>
                      <a:pt x="774" y="72"/>
                    </a:lnTo>
                    <a:lnTo>
                      <a:pt x="768" y="66"/>
                    </a:lnTo>
                    <a:lnTo>
                      <a:pt x="756" y="66"/>
                    </a:lnTo>
                    <a:lnTo>
                      <a:pt x="744" y="72"/>
                    </a:lnTo>
                    <a:lnTo>
                      <a:pt x="738" y="78"/>
                    </a:lnTo>
                    <a:lnTo>
                      <a:pt x="708" y="60"/>
                    </a:lnTo>
                    <a:lnTo>
                      <a:pt x="708" y="36"/>
                    </a:lnTo>
                    <a:lnTo>
                      <a:pt x="660" y="48"/>
                    </a:lnTo>
                    <a:lnTo>
                      <a:pt x="636" y="30"/>
                    </a:lnTo>
                    <a:lnTo>
                      <a:pt x="630" y="12"/>
                    </a:lnTo>
                    <a:lnTo>
                      <a:pt x="624" y="12"/>
                    </a:lnTo>
                    <a:lnTo>
                      <a:pt x="618" y="18"/>
                    </a:lnTo>
                    <a:lnTo>
                      <a:pt x="600" y="18"/>
                    </a:lnTo>
                    <a:lnTo>
                      <a:pt x="588" y="24"/>
                    </a:lnTo>
                    <a:lnTo>
                      <a:pt x="558" y="24"/>
                    </a:lnTo>
                    <a:lnTo>
                      <a:pt x="534" y="18"/>
                    </a:lnTo>
                    <a:lnTo>
                      <a:pt x="504" y="18"/>
                    </a:lnTo>
                    <a:lnTo>
                      <a:pt x="492" y="24"/>
                    </a:lnTo>
                    <a:lnTo>
                      <a:pt x="456" y="36"/>
                    </a:lnTo>
                    <a:lnTo>
                      <a:pt x="444" y="42"/>
                    </a:lnTo>
                    <a:lnTo>
                      <a:pt x="438" y="48"/>
                    </a:lnTo>
                    <a:lnTo>
                      <a:pt x="426" y="54"/>
                    </a:lnTo>
                    <a:lnTo>
                      <a:pt x="414" y="66"/>
                    </a:lnTo>
                    <a:lnTo>
                      <a:pt x="408" y="66"/>
                    </a:lnTo>
                    <a:lnTo>
                      <a:pt x="396" y="90"/>
                    </a:lnTo>
                    <a:lnTo>
                      <a:pt x="378" y="90"/>
                    </a:lnTo>
                    <a:lnTo>
                      <a:pt x="354" y="84"/>
                    </a:lnTo>
                    <a:lnTo>
                      <a:pt x="294" y="84"/>
                    </a:lnTo>
                    <a:lnTo>
                      <a:pt x="282" y="78"/>
                    </a:lnTo>
                    <a:lnTo>
                      <a:pt x="264" y="78"/>
                    </a:lnTo>
                    <a:lnTo>
                      <a:pt x="252" y="72"/>
                    </a:lnTo>
                    <a:lnTo>
                      <a:pt x="240" y="72"/>
                    </a:lnTo>
                    <a:lnTo>
                      <a:pt x="234" y="66"/>
                    </a:lnTo>
                    <a:lnTo>
                      <a:pt x="198" y="66"/>
                    </a:lnTo>
                    <a:lnTo>
                      <a:pt x="186" y="54"/>
                    </a:lnTo>
                    <a:lnTo>
                      <a:pt x="180" y="36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56" y="18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20" y="18"/>
                    </a:lnTo>
                    <a:lnTo>
                      <a:pt x="90" y="12"/>
                    </a:lnTo>
                    <a:lnTo>
                      <a:pt x="72" y="36"/>
                    </a:lnTo>
                    <a:lnTo>
                      <a:pt x="78" y="42"/>
                    </a:lnTo>
                    <a:lnTo>
                      <a:pt x="90" y="42"/>
                    </a:lnTo>
                    <a:lnTo>
                      <a:pt x="90" y="48"/>
                    </a:lnTo>
                    <a:lnTo>
                      <a:pt x="96" y="54"/>
                    </a:lnTo>
                    <a:lnTo>
                      <a:pt x="96" y="66"/>
                    </a:lnTo>
                    <a:lnTo>
                      <a:pt x="78" y="66"/>
                    </a:lnTo>
                    <a:lnTo>
                      <a:pt x="72" y="72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2" y="108"/>
                    </a:lnTo>
                    <a:lnTo>
                      <a:pt x="72" y="114"/>
                    </a:lnTo>
                    <a:lnTo>
                      <a:pt x="66" y="120"/>
                    </a:lnTo>
                    <a:lnTo>
                      <a:pt x="66" y="132"/>
                    </a:lnTo>
                    <a:lnTo>
                      <a:pt x="72" y="132"/>
                    </a:lnTo>
                    <a:lnTo>
                      <a:pt x="90" y="126"/>
                    </a:lnTo>
                    <a:lnTo>
                      <a:pt x="102" y="126"/>
                    </a:lnTo>
                    <a:lnTo>
                      <a:pt x="108" y="120"/>
                    </a:lnTo>
                    <a:lnTo>
                      <a:pt x="114" y="120"/>
                    </a:lnTo>
                    <a:lnTo>
                      <a:pt x="114" y="132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38" y="120"/>
                    </a:lnTo>
                    <a:lnTo>
                      <a:pt x="162" y="96"/>
                    </a:lnTo>
                    <a:lnTo>
                      <a:pt x="168" y="96"/>
                    </a:lnTo>
                    <a:lnTo>
                      <a:pt x="174" y="90"/>
                    </a:lnTo>
                    <a:lnTo>
                      <a:pt x="186" y="90"/>
                    </a:lnTo>
                    <a:lnTo>
                      <a:pt x="204" y="84"/>
                    </a:lnTo>
                    <a:lnTo>
                      <a:pt x="216" y="84"/>
                    </a:lnTo>
                    <a:lnTo>
                      <a:pt x="252" y="102"/>
                    </a:lnTo>
                    <a:lnTo>
                      <a:pt x="270" y="108"/>
                    </a:lnTo>
                    <a:lnTo>
                      <a:pt x="282" y="108"/>
                    </a:lnTo>
                    <a:lnTo>
                      <a:pt x="288" y="114"/>
                    </a:lnTo>
                    <a:lnTo>
                      <a:pt x="294" y="114"/>
                    </a:lnTo>
                    <a:lnTo>
                      <a:pt x="270" y="114"/>
                    </a:lnTo>
                    <a:lnTo>
                      <a:pt x="258" y="120"/>
                    </a:lnTo>
                    <a:lnTo>
                      <a:pt x="246" y="120"/>
                    </a:lnTo>
                    <a:lnTo>
                      <a:pt x="246" y="132"/>
                    </a:lnTo>
                    <a:lnTo>
                      <a:pt x="240" y="138"/>
                    </a:lnTo>
                    <a:lnTo>
                      <a:pt x="186" y="144"/>
                    </a:lnTo>
                    <a:lnTo>
                      <a:pt x="138" y="138"/>
                    </a:lnTo>
                    <a:lnTo>
                      <a:pt x="120" y="138"/>
                    </a:lnTo>
                    <a:lnTo>
                      <a:pt x="96" y="150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78" y="192"/>
                    </a:lnTo>
                    <a:lnTo>
                      <a:pt x="78" y="204"/>
                    </a:lnTo>
                    <a:lnTo>
                      <a:pt x="72" y="210"/>
                    </a:lnTo>
                    <a:lnTo>
                      <a:pt x="72" y="216"/>
                    </a:lnTo>
                    <a:lnTo>
                      <a:pt x="114" y="216"/>
                    </a:lnTo>
                    <a:lnTo>
                      <a:pt x="114" y="240"/>
                    </a:lnTo>
                    <a:lnTo>
                      <a:pt x="120" y="246"/>
                    </a:lnTo>
                    <a:lnTo>
                      <a:pt x="126" y="258"/>
                    </a:lnTo>
                    <a:lnTo>
                      <a:pt x="132" y="264"/>
                    </a:lnTo>
                    <a:lnTo>
                      <a:pt x="126" y="282"/>
                    </a:lnTo>
                    <a:lnTo>
                      <a:pt x="138" y="300"/>
                    </a:lnTo>
                    <a:lnTo>
                      <a:pt x="126" y="318"/>
                    </a:lnTo>
                    <a:lnTo>
                      <a:pt x="162" y="354"/>
                    </a:lnTo>
                    <a:lnTo>
                      <a:pt x="156" y="390"/>
                    </a:lnTo>
                    <a:lnTo>
                      <a:pt x="210" y="414"/>
                    </a:lnTo>
                    <a:lnTo>
                      <a:pt x="216" y="444"/>
                    </a:lnTo>
                    <a:lnTo>
                      <a:pt x="216" y="438"/>
                    </a:lnTo>
                    <a:lnTo>
                      <a:pt x="222" y="438"/>
                    </a:lnTo>
                    <a:lnTo>
                      <a:pt x="222" y="432"/>
                    </a:lnTo>
                    <a:lnTo>
                      <a:pt x="228" y="432"/>
                    </a:lnTo>
                    <a:lnTo>
                      <a:pt x="252" y="444"/>
                    </a:lnTo>
                    <a:lnTo>
                      <a:pt x="258" y="444"/>
                    </a:lnTo>
                    <a:lnTo>
                      <a:pt x="264" y="450"/>
                    </a:lnTo>
                    <a:lnTo>
                      <a:pt x="270" y="462"/>
                    </a:lnTo>
                    <a:lnTo>
                      <a:pt x="282" y="468"/>
                    </a:lnTo>
                    <a:lnTo>
                      <a:pt x="294" y="468"/>
                    </a:lnTo>
                    <a:lnTo>
                      <a:pt x="312" y="474"/>
                    </a:lnTo>
                    <a:lnTo>
                      <a:pt x="372" y="474"/>
                    </a:lnTo>
                    <a:lnTo>
                      <a:pt x="372" y="450"/>
                    </a:lnTo>
                    <a:lnTo>
                      <a:pt x="378" y="438"/>
                    </a:lnTo>
                    <a:lnTo>
                      <a:pt x="390" y="426"/>
                    </a:lnTo>
                    <a:lnTo>
                      <a:pt x="408" y="426"/>
                    </a:lnTo>
                    <a:lnTo>
                      <a:pt x="432" y="432"/>
                    </a:lnTo>
                    <a:lnTo>
                      <a:pt x="468" y="444"/>
                    </a:lnTo>
                    <a:lnTo>
                      <a:pt x="474" y="450"/>
                    </a:lnTo>
                    <a:lnTo>
                      <a:pt x="480" y="450"/>
                    </a:lnTo>
                    <a:lnTo>
                      <a:pt x="480" y="456"/>
                    </a:lnTo>
                    <a:lnTo>
                      <a:pt x="486" y="468"/>
                    </a:lnTo>
                    <a:lnTo>
                      <a:pt x="486" y="474"/>
                    </a:lnTo>
                    <a:lnTo>
                      <a:pt x="492" y="480"/>
                    </a:lnTo>
                    <a:lnTo>
                      <a:pt x="504" y="486"/>
                    </a:lnTo>
                    <a:lnTo>
                      <a:pt x="564" y="486"/>
                    </a:lnTo>
                    <a:lnTo>
                      <a:pt x="576" y="480"/>
                    </a:lnTo>
                    <a:lnTo>
                      <a:pt x="594" y="474"/>
                    </a:lnTo>
                    <a:lnTo>
                      <a:pt x="606" y="462"/>
                    </a:lnTo>
                    <a:lnTo>
                      <a:pt x="618" y="456"/>
                    </a:lnTo>
                    <a:lnTo>
                      <a:pt x="630" y="444"/>
                    </a:lnTo>
                    <a:lnTo>
                      <a:pt x="648" y="438"/>
                    </a:lnTo>
                    <a:lnTo>
                      <a:pt x="660" y="432"/>
                    </a:lnTo>
                    <a:lnTo>
                      <a:pt x="672" y="432"/>
                    </a:lnTo>
                    <a:lnTo>
                      <a:pt x="684" y="438"/>
                    </a:lnTo>
                    <a:lnTo>
                      <a:pt x="690" y="444"/>
                    </a:lnTo>
                    <a:lnTo>
                      <a:pt x="696" y="444"/>
                    </a:lnTo>
                    <a:lnTo>
                      <a:pt x="702" y="450"/>
                    </a:lnTo>
                    <a:lnTo>
                      <a:pt x="714" y="450"/>
                    </a:lnTo>
                    <a:lnTo>
                      <a:pt x="726" y="444"/>
                    </a:lnTo>
                    <a:lnTo>
                      <a:pt x="732" y="432"/>
                    </a:lnTo>
                    <a:lnTo>
                      <a:pt x="744" y="420"/>
                    </a:lnTo>
                    <a:lnTo>
                      <a:pt x="756" y="432"/>
                    </a:lnTo>
                    <a:lnTo>
                      <a:pt x="756" y="444"/>
                    </a:lnTo>
                    <a:lnTo>
                      <a:pt x="750" y="450"/>
                    </a:lnTo>
                    <a:lnTo>
                      <a:pt x="744" y="462"/>
                    </a:lnTo>
                    <a:lnTo>
                      <a:pt x="744" y="468"/>
                    </a:lnTo>
                    <a:lnTo>
                      <a:pt x="738" y="474"/>
                    </a:lnTo>
                    <a:lnTo>
                      <a:pt x="738" y="486"/>
                    </a:lnTo>
                    <a:lnTo>
                      <a:pt x="744" y="492"/>
                    </a:lnTo>
                    <a:lnTo>
                      <a:pt x="744" y="498"/>
                    </a:lnTo>
                    <a:lnTo>
                      <a:pt x="756" y="510"/>
                    </a:lnTo>
                    <a:lnTo>
                      <a:pt x="768" y="510"/>
                    </a:lnTo>
                    <a:lnTo>
                      <a:pt x="768" y="504"/>
                    </a:lnTo>
                    <a:lnTo>
                      <a:pt x="774" y="498"/>
                    </a:lnTo>
                    <a:lnTo>
                      <a:pt x="774" y="480"/>
                    </a:lnTo>
                    <a:lnTo>
                      <a:pt x="780" y="486"/>
                    </a:lnTo>
                    <a:lnTo>
                      <a:pt x="792" y="486"/>
                    </a:lnTo>
                    <a:lnTo>
                      <a:pt x="792" y="462"/>
                    </a:lnTo>
                    <a:lnTo>
                      <a:pt x="786" y="462"/>
                    </a:lnTo>
                    <a:lnTo>
                      <a:pt x="786" y="432"/>
                    </a:lnTo>
                    <a:lnTo>
                      <a:pt x="810" y="432"/>
                    </a:lnTo>
                    <a:lnTo>
                      <a:pt x="804" y="438"/>
                    </a:lnTo>
                    <a:lnTo>
                      <a:pt x="804" y="444"/>
                    </a:lnTo>
                    <a:lnTo>
                      <a:pt x="840" y="444"/>
                    </a:lnTo>
                    <a:lnTo>
                      <a:pt x="858" y="438"/>
                    </a:lnTo>
                    <a:lnTo>
                      <a:pt x="864" y="432"/>
                    </a:lnTo>
                    <a:lnTo>
                      <a:pt x="870" y="432"/>
                    </a:lnTo>
                    <a:lnTo>
                      <a:pt x="888" y="414"/>
                    </a:lnTo>
                    <a:lnTo>
                      <a:pt x="894" y="414"/>
                    </a:lnTo>
                    <a:lnTo>
                      <a:pt x="900" y="420"/>
                    </a:lnTo>
                    <a:lnTo>
                      <a:pt x="912" y="426"/>
                    </a:lnTo>
                    <a:lnTo>
                      <a:pt x="924" y="438"/>
                    </a:lnTo>
                    <a:lnTo>
                      <a:pt x="942" y="438"/>
                    </a:lnTo>
                    <a:lnTo>
                      <a:pt x="954" y="444"/>
                    </a:lnTo>
                    <a:lnTo>
                      <a:pt x="966" y="444"/>
                    </a:lnTo>
                    <a:lnTo>
                      <a:pt x="978" y="438"/>
                    </a:lnTo>
                    <a:lnTo>
                      <a:pt x="996" y="438"/>
                    </a:lnTo>
                    <a:lnTo>
                      <a:pt x="1002" y="432"/>
                    </a:lnTo>
                    <a:lnTo>
                      <a:pt x="1014" y="426"/>
                    </a:lnTo>
                    <a:lnTo>
                      <a:pt x="1026" y="414"/>
                    </a:lnTo>
                    <a:lnTo>
                      <a:pt x="1038" y="408"/>
                    </a:lnTo>
                    <a:lnTo>
                      <a:pt x="1086" y="408"/>
                    </a:lnTo>
                    <a:lnTo>
                      <a:pt x="1092" y="414"/>
                    </a:lnTo>
                    <a:lnTo>
                      <a:pt x="1110" y="414"/>
                    </a:lnTo>
                    <a:lnTo>
                      <a:pt x="1122" y="402"/>
                    </a:lnTo>
                    <a:lnTo>
                      <a:pt x="1146" y="402"/>
                    </a:lnTo>
                    <a:lnTo>
                      <a:pt x="1152" y="390"/>
                    </a:lnTo>
                    <a:lnTo>
                      <a:pt x="1152" y="384"/>
                    </a:lnTo>
                    <a:lnTo>
                      <a:pt x="1158" y="384"/>
                    </a:lnTo>
                    <a:lnTo>
                      <a:pt x="1158" y="408"/>
                    </a:lnTo>
                    <a:lnTo>
                      <a:pt x="1164" y="414"/>
                    </a:lnTo>
                    <a:lnTo>
                      <a:pt x="1170" y="414"/>
                    </a:lnTo>
                    <a:lnTo>
                      <a:pt x="1182" y="408"/>
                    </a:lnTo>
                    <a:lnTo>
                      <a:pt x="1188" y="402"/>
                    </a:lnTo>
                    <a:lnTo>
                      <a:pt x="1188" y="390"/>
                    </a:lnTo>
                    <a:lnTo>
                      <a:pt x="1230" y="390"/>
                    </a:lnTo>
                    <a:lnTo>
                      <a:pt x="1242" y="402"/>
                    </a:lnTo>
                    <a:lnTo>
                      <a:pt x="1254" y="402"/>
                    </a:lnTo>
                    <a:lnTo>
                      <a:pt x="1260" y="396"/>
                    </a:lnTo>
                    <a:lnTo>
                      <a:pt x="1260" y="390"/>
                    </a:lnTo>
                    <a:lnTo>
                      <a:pt x="1284" y="390"/>
                    </a:lnTo>
                    <a:lnTo>
                      <a:pt x="1290" y="396"/>
                    </a:lnTo>
                    <a:lnTo>
                      <a:pt x="1290" y="414"/>
                    </a:lnTo>
                    <a:lnTo>
                      <a:pt x="1332" y="402"/>
                    </a:lnTo>
                    <a:close/>
                    <a:moveTo>
                      <a:pt x="102" y="282"/>
                    </a:moveTo>
                    <a:lnTo>
                      <a:pt x="96" y="282"/>
                    </a:lnTo>
                    <a:lnTo>
                      <a:pt x="96" y="312"/>
                    </a:lnTo>
                    <a:lnTo>
                      <a:pt x="102" y="324"/>
                    </a:lnTo>
                    <a:lnTo>
                      <a:pt x="108" y="330"/>
                    </a:lnTo>
                    <a:lnTo>
                      <a:pt x="114" y="324"/>
                    </a:lnTo>
                    <a:lnTo>
                      <a:pt x="114" y="318"/>
                    </a:lnTo>
                    <a:lnTo>
                      <a:pt x="120" y="312"/>
                    </a:lnTo>
                    <a:lnTo>
                      <a:pt x="120" y="300"/>
                    </a:lnTo>
                    <a:lnTo>
                      <a:pt x="102" y="28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0" name="Syr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91125" y="2865438"/>
                <a:ext cx="180975" cy="166688"/>
              </a:xfrm>
              <a:custGeom>
                <a:avLst/>
                <a:gdLst>
                  <a:gd name="T0" fmla="*/ 2147483647 w 450"/>
                  <a:gd name="T1" fmla="*/ 2147483647 h 414"/>
                  <a:gd name="T2" fmla="*/ 2147483647 w 450"/>
                  <a:gd name="T3" fmla="*/ 2147483647 h 414"/>
                  <a:gd name="T4" fmla="*/ 2147483647 w 450"/>
                  <a:gd name="T5" fmla="*/ 2147483647 h 414"/>
                  <a:gd name="T6" fmla="*/ 2147483647 w 450"/>
                  <a:gd name="T7" fmla="*/ 0 h 414"/>
                  <a:gd name="T8" fmla="*/ 2147483647 w 450"/>
                  <a:gd name="T9" fmla="*/ 2147483647 h 414"/>
                  <a:gd name="T10" fmla="*/ 2147483647 w 450"/>
                  <a:gd name="T11" fmla="*/ 2147483647 h 414"/>
                  <a:gd name="T12" fmla="*/ 2147483647 w 450"/>
                  <a:gd name="T13" fmla="*/ 2147483647 h 414"/>
                  <a:gd name="T14" fmla="*/ 2147483647 w 450"/>
                  <a:gd name="T15" fmla="*/ 2147483647 h 414"/>
                  <a:gd name="T16" fmla="*/ 2147483647 w 450"/>
                  <a:gd name="T17" fmla="*/ 2147483647 h 414"/>
                  <a:gd name="T18" fmla="*/ 2147483647 w 450"/>
                  <a:gd name="T19" fmla="*/ 2147483647 h 414"/>
                  <a:gd name="T20" fmla="*/ 2147483647 w 450"/>
                  <a:gd name="T21" fmla="*/ 2147483647 h 414"/>
                  <a:gd name="T22" fmla="*/ 2147483647 w 450"/>
                  <a:gd name="T23" fmla="*/ 2147483647 h 414"/>
                  <a:gd name="T24" fmla="*/ 2147483647 w 450"/>
                  <a:gd name="T25" fmla="*/ 2147483647 h 414"/>
                  <a:gd name="T26" fmla="*/ 2147483647 w 450"/>
                  <a:gd name="T27" fmla="*/ 2147483647 h 414"/>
                  <a:gd name="T28" fmla="*/ 2147483647 w 450"/>
                  <a:gd name="T29" fmla="*/ 2147483647 h 414"/>
                  <a:gd name="T30" fmla="*/ 2147483647 w 450"/>
                  <a:gd name="T31" fmla="*/ 2147483647 h 414"/>
                  <a:gd name="T32" fmla="*/ 2147483647 w 450"/>
                  <a:gd name="T33" fmla="*/ 2147483647 h 414"/>
                  <a:gd name="T34" fmla="*/ 2147483647 w 450"/>
                  <a:gd name="T35" fmla="*/ 2147483647 h 414"/>
                  <a:gd name="T36" fmla="*/ 2147483647 w 450"/>
                  <a:gd name="T37" fmla="*/ 2147483647 h 414"/>
                  <a:gd name="T38" fmla="*/ 2147483647 w 450"/>
                  <a:gd name="T39" fmla="*/ 2147483647 h 414"/>
                  <a:gd name="T40" fmla="*/ 2147483647 w 450"/>
                  <a:gd name="T41" fmla="*/ 2147483647 h 414"/>
                  <a:gd name="T42" fmla="*/ 2147483647 w 450"/>
                  <a:gd name="T43" fmla="*/ 2147483647 h 414"/>
                  <a:gd name="T44" fmla="*/ 2147483647 w 450"/>
                  <a:gd name="T45" fmla="*/ 2147483647 h 414"/>
                  <a:gd name="T46" fmla="*/ 2147483647 w 450"/>
                  <a:gd name="T47" fmla="*/ 2147483647 h 414"/>
                  <a:gd name="T48" fmla="*/ 2147483647 w 450"/>
                  <a:gd name="T49" fmla="*/ 2147483647 h 414"/>
                  <a:gd name="T50" fmla="*/ 2147483647 w 450"/>
                  <a:gd name="T51" fmla="*/ 2147483647 h 414"/>
                  <a:gd name="T52" fmla="*/ 2147483647 w 450"/>
                  <a:gd name="T53" fmla="*/ 2147483647 h 414"/>
                  <a:gd name="T54" fmla="*/ 2147483647 w 450"/>
                  <a:gd name="T55" fmla="*/ 2147483647 h 414"/>
                  <a:gd name="T56" fmla="*/ 2147483647 w 450"/>
                  <a:gd name="T57" fmla="*/ 2147483647 h 414"/>
                  <a:gd name="T58" fmla="*/ 2147483647 w 450"/>
                  <a:gd name="T59" fmla="*/ 2147483647 h 414"/>
                  <a:gd name="T60" fmla="*/ 2147483647 w 450"/>
                  <a:gd name="T61" fmla="*/ 2147483647 h 414"/>
                  <a:gd name="T62" fmla="*/ 2147483647 w 450"/>
                  <a:gd name="T63" fmla="*/ 2147483647 h 414"/>
                  <a:gd name="T64" fmla="*/ 2147483647 w 450"/>
                  <a:gd name="T65" fmla="*/ 2147483647 h 414"/>
                  <a:gd name="T66" fmla="*/ 2147483647 w 450"/>
                  <a:gd name="T67" fmla="*/ 2147483647 h 414"/>
                  <a:gd name="T68" fmla="*/ 2147483647 w 450"/>
                  <a:gd name="T69" fmla="*/ 2147483647 h 414"/>
                  <a:gd name="T70" fmla="*/ 2147483647 w 450"/>
                  <a:gd name="T71" fmla="*/ 2147483647 h 414"/>
                  <a:gd name="T72" fmla="*/ 2147483647 w 450"/>
                  <a:gd name="T73" fmla="*/ 2147483647 h 414"/>
                  <a:gd name="T74" fmla="*/ 2147483647 w 450"/>
                  <a:gd name="T75" fmla="*/ 2147483647 h 414"/>
                  <a:gd name="T76" fmla="*/ 2147483647 w 450"/>
                  <a:gd name="T77" fmla="*/ 2147483647 h 414"/>
                  <a:gd name="T78" fmla="*/ 2147483647 w 450"/>
                  <a:gd name="T79" fmla="*/ 2147483647 h 414"/>
                  <a:gd name="T80" fmla="*/ 2147483647 w 450"/>
                  <a:gd name="T81" fmla="*/ 2147483647 h 414"/>
                  <a:gd name="T82" fmla="*/ 2147483647 w 450"/>
                  <a:gd name="T83" fmla="*/ 2147483647 h 414"/>
                  <a:gd name="T84" fmla="*/ 2147483647 w 450"/>
                  <a:gd name="T85" fmla="*/ 2147483647 h 414"/>
                  <a:gd name="T86" fmla="*/ 2147483647 w 450"/>
                  <a:gd name="T87" fmla="*/ 2147483647 h 414"/>
                  <a:gd name="T88" fmla="*/ 2147483647 w 450"/>
                  <a:gd name="T89" fmla="*/ 2147483647 h 414"/>
                  <a:gd name="T90" fmla="*/ 2147483647 w 450"/>
                  <a:gd name="T91" fmla="*/ 2147483647 h 414"/>
                  <a:gd name="T92" fmla="*/ 2147483647 w 450"/>
                  <a:gd name="T93" fmla="*/ 2147483647 h 414"/>
                  <a:gd name="T94" fmla="*/ 2147483647 w 450"/>
                  <a:gd name="T95" fmla="*/ 2147483647 h 414"/>
                  <a:gd name="T96" fmla="*/ 2147483647 w 450"/>
                  <a:gd name="T97" fmla="*/ 2147483647 h 41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50"/>
                  <a:gd name="T148" fmla="*/ 0 h 414"/>
                  <a:gd name="T149" fmla="*/ 450 w 450"/>
                  <a:gd name="T150" fmla="*/ 414 h 41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50" h="414">
                    <a:moveTo>
                      <a:pt x="426" y="60"/>
                    </a:moveTo>
                    <a:lnTo>
                      <a:pt x="432" y="54"/>
                    </a:lnTo>
                    <a:lnTo>
                      <a:pt x="438" y="42"/>
                    </a:lnTo>
                    <a:lnTo>
                      <a:pt x="450" y="30"/>
                    </a:lnTo>
                    <a:lnTo>
                      <a:pt x="444" y="30"/>
                    </a:lnTo>
                    <a:lnTo>
                      <a:pt x="438" y="24"/>
                    </a:lnTo>
                    <a:lnTo>
                      <a:pt x="438" y="0"/>
                    </a:lnTo>
                    <a:lnTo>
                      <a:pt x="432" y="0"/>
                    </a:lnTo>
                    <a:lnTo>
                      <a:pt x="432" y="6"/>
                    </a:lnTo>
                    <a:lnTo>
                      <a:pt x="426" y="18"/>
                    </a:lnTo>
                    <a:lnTo>
                      <a:pt x="402" y="18"/>
                    </a:lnTo>
                    <a:lnTo>
                      <a:pt x="390" y="30"/>
                    </a:lnTo>
                    <a:lnTo>
                      <a:pt x="372" y="30"/>
                    </a:lnTo>
                    <a:lnTo>
                      <a:pt x="366" y="24"/>
                    </a:lnTo>
                    <a:lnTo>
                      <a:pt x="318" y="24"/>
                    </a:lnTo>
                    <a:lnTo>
                      <a:pt x="306" y="30"/>
                    </a:lnTo>
                    <a:lnTo>
                      <a:pt x="294" y="42"/>
                    </a:lnTo>
                    <a:lnTo>
                      <a:pt x="282" y="48"/>
                    </a:lnTo>
                    <a:lnTo>
                      <a:pt x="276" y="54"/>
                    </a:lnTo>
                    <a:lnTo>
                      <a:pt x="258" y="54"/>
                    </a:lnTo>
                    <a:lnTo>
                      <a:pt x="246" y="60"/>
                    </a:lnTo>
                    <a:lnTo>
                      <a:pt x="234" y="60"/>
                    </a:lnTo>
                    <a:lnTo>
                      <a:pt x="222" y="54"/>
                    </a:lnTo>
                    <a:lnTo>
                      <a:pt x="204" y="54"/>
                    </a:lnTo>
                    <a:lnTo>
                      <a:pt x="192" y="42"/>
                    </a:lnTo>
                    <a:lnTo>
                      <a:pt x="180" y="36"/>
                    </a:lnTo>
                    <a:lnTo>
                      <a:pt x="174" y="30"/>
                    </a:lnTo>
                    <a:lnTo>
                      <a:pt x="168" y="30"/>
                    </a:lnTo>
                    <a:lnTo>
                      <a:pt x="150" y="48"/>
                    </a:lnTo>
                    <a:lnTo>
                      <a:pt x="144" y="48"/>
                    </a:lnTo>
                    <a:lnTo>
                      <a:pt x="138" y="54"/>
                    </a:lnTo>
                    <a:lnTo>
                      <a:pt x="120" y="60"/>
                    </a:lnTo>
                    <a:lnTo>
                      <a:pt x="84" y="60"/>
                    </a:lnTo>
                    <a:lnTo>
                      <a:pt x="84" y="54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6" y="78"/>
                    </a:lnTo>
                    <a:lnTo>
                      <a:pt x="72" y="78"/>
                    </a:lnTo>
                    <a:lnTo>
                      <a:pt x="72" y="102"/>
                    </a:lnTo>
                    <a:lnTo>
                      <a:pt x="60" y="102"/>
                    </a:lnTo>
                    <a:lnTo>
                      <a:pt x="54" y="96"/>
                    </a:lnTo>
                    <a:lnTo>
                      <a:pt x="54" y="114"/>
                    </a:lnTo>
                    <a:lnTo>
                      <a:pt x="48" y="120"/>
                    </a:lnTo>
                    <a:lnTo>
                      <a:pt x="48" y="126"/>
                    </a:lnTo>
                    <a:lnTo>
                      <a:pt x="36" y="126"/>
                    </a:lnTo>
                    <a:lnTo>
                      <a:pt x="24" y="114"/>
                    </a:lnTo>
                    <a:lnTo>
                      <a:pt x="18" y="120"/>
                    </a:lnTo>
                    <a:lnTo>
                      <a:pt x="12" y="132"/>
                    </a:lnTo>
                    <a:lnTo>
                      <a:pt x="12" y="150"/>
                    </a:lnTo>
                    <a:lnTo>
                      <a:pt x="6" y="150"/>
                    </a:lnTo>
                    <a:lnTo>
                      <a:pt x="0" y="198"/>
                    </a:lnTo>
                    <a:lnTo>
                      <a:pt x="6" y="204"/>
                    </a:lnTo>
                    <a:lnTo>
                      <a:pt x="18" y="210"/>
                    </a:lnTo>
                    <a:lnTo>
                      <a:pt x="24" y="216"/>
                    </a:lnTo>
                    <a:lnTo>
                      <a:pt x="24" y="222"/>
                    </a:lnTo>
                    <a:lnTo>
                      <a:pt x="72" y="222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78" y="252"/>
                    </a:lnTo>
                    <a:lnTo>
                      <a:pt x="78" y="270"/>
                    </a:lnTo>
                    <a:lnTo>
                      <a:pt x="72" y="282"/>
                    </a:lnTo>
                    <a:lnTo>
                      <a:pt x="66" y="282"/>
                    </a:lnTo>
                    <a:lnTo>
                      <a:pt x="54" y="288"/>
                    </a:lnTo>
                    <a:lnTo>
                      <a:pt x="48" y="288"/>
                    </a:lnTo>
                    <a:lnTo>
                      <a:pt x="42" y="294"/>
                    </a:lnTo>
                    <a:lnTo>
                      <a:pt x="42" y="318"/>
                    </a:lnTo>
                    <a:lnTo>
                      <a:pt x="24" y="336"/>
                    </a:lnTo>
                    <a:lnTo>
                      <a:pt x="30" y="378"/>
                    </a:lnTo>
                    <a:lnTo>
                      <a:pt x="36" y="378"/>
                    </a:lnTo>
                    <a:lnTo>
                      <a:pt x="72" y="396"/>
                    </a:lnTo>
                    <a:lnTo>
                      <a:pt x="84" y="408"/>
                    </a:lnTo>
                    <a:lnTo>
                      <a:pt x="96" y="414"/>
                    </a:lnTo>
                    <a:lnTo>
                      <a:pt x="114" y="414"/>
                    </a:lnTo>
                    <a:lnTo>
                      <a:pt x="174" y="384"/>
                    </a:lnTo>
                    <a:lnTo>
                      <a:pt x="204" y="354"/>
                    </a:lnTo>
                    <a:lnTo>
                      <a:pt x="228" y="336"/>
                    </a:lnTo>
                    <a:lnTo>
                      <a:pt x="240" y="324"/>
                    </a:lnTo>
                    <a:lnTo>
                      <a:pt x="300" y="276"/>
                    </a:lnTo>
                    <a:lnTo>
                      <a:pt x="312" y="270"/>
                    </a:lnTo>
                    <a:lnTo>
                      <a:pt x="372" y="246"/>
                    </a:lnTo>
                    <a:lnTo>
                      <a:pt x="396" y="234"/>
                    </a:lnTo>
                    <a:lnTo>
                      <a:pt x="402" y="228"/>
                    </a:lnTo>
                    <a:lnTo>
                      <a:pt x="402" y="222"/>
                    </a:lnTo>
                    <a:lnTo>
                      <a:pt x="384" y="204"/>
                    </a:lnTo>
                    <a:lnTo>
                      <a:pt x="384" y="198"/>
                    </a:lnTo>
                    <a:lnTo>
                      <a:pt x="390" y="180"/>
                    </a:lnTo>
                    <a:lnTo>
                      <a:pt x="396" y="168"/>
                    </a:lnTo>
                    <a:lnTo>
                      <a:pt x="396" y="138"/>
                    </a:lnTo>
                    <a:lnTo>
                      <a:pt x="390" y="126"/>
                    </a:lnTo>
                    <a:lnTo>
                      <a:pt x="390" y="114"/>
                    </a:lnTo>
                    <a:lnTo>
                      <a:pt x="384" y="108"/>
                    </a:lnTo>
                    <a:lnTo>
                      <a:pt x="378" y="96"/>
                    </a:lnTo>
                    <a:lnTo>
                      <a:pt x="378" y="84"/>
                    </a:lnTo>
                    <a:lnTo>
                      <a:pt x="384" y="72"/>
                    </a:lnTo>
                    <a:lnTo>
                      <a:pt x="390" y="66"/>
                    </a:lnTo>
                    <a:lnTo>
                      <a:pt x="402" y="66"/>
                    </a:lnTo>
                    <a:lnTo>
                      <a:pt x="414" y="60"/>
                    </a:lnTo>
                    <a:lnTo>
                      <a:pt x="426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1" name="Saudi Arab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86335" y="3017838"/>
                <a:ext cx="596900" cy="512763"/>
              </a:xfrm>
              <a:custGeom>
                <a:avLst/>
                <a:gdLst>
                  <a:gd name="T0" fmla="*/ 2147483647 w 1488"/>
                  <a:gd name="T1" fmla="*/ 2147483647 h 1278"/>
                  <a:gd name="T2" fmla="*/ 2147483647 w 1488"/>
                  <a:gd name="T3" fmla="*/ 2147483647 h 1278"/>
                  <a:gd name="T4" fmla="*/ 2147483647 w 1488"/>
                  <a:gd name="T5" fmla="*/ 2147483647 h 1278"/>
                  <a:gd name="T6" fmla="*/ 2147483647 w 1488"/>
                  <a:gd name="T7" fmla="*/ 2147483647 h 1278"/>
                  <a:gd name="T8" fmla="*/ 2147483647 w 1488"/>
                  <a:gd name="T9" fmla="*/ 2147483647 h 1278"/>
                  <a:gd name="T10" fmla="*/ 2147483647 w 1488"/>
                  <a:gd name="T11" fmla="*/ 2147483647 h 1278"/>
                  <a:gd name="T12" fmla="*/ 2147483647 w 1488"/>
                  <a:gd name="T13" fmla="*/ 2147483647 h 1278"/>
                  <a:gd name="T14" fmla="*/ 2147483647 w 1488"/>
                  <a:gd name="T15" fmla="*/ 2147483647 h 1278"/>
                  <a:gd name="T16" fmla="*/ 2147483647 w 1488"/>
                  <a:gd name="T17" fmla="*/ 2147483647 h 1278"/>
                  <a:gd name="T18" fmla="*/ 2147483647 w 1488"/>
                  <a:gd name="T19" fmla="*/ 2147483647 h 1278"/>
                  <a:gd name="T20" fmla="*/ 2147483647 w 1488"/>
                  <a:gd name="T21" fmla="*/ 2147483647 h 1278"/>
                  <a:gd name="T22" fmla="*/ 2147483647 w 1488"/>
                  <a:gd name="T23" fmla="*/ 2147483647 h 1278"/>
                  <a:gd name="T24" fmla="*/ 2147483647 w 1488"/>
                  <a:gd name="T25" fmla="*/ 2147483647 h 1278"/>
                  <a:gd name="T26" fmla="*/ 2147483647 w 1488"/>
                  <a:gd name="T27" fmla="*/ 2147483647 h 1278"/>
                  <a:gd name="T28" fmla="*/ 2147483647 w 1488"/>
                  <a:gd name="T29" fmla="*/ 2147483647 h 1278"/>
                  <a:gd name="T30" fmla="*/ 2147483647 w 1488"/>
                  <a:gd name="T31" fmla="*/ 2147483647 h 1278"/>
                  <a:gd name="T32" fmla="*/ 2147483647 w 1488"/>
                  <a:gd name="T33" fmla="*/ 2147483647 h 1278"/>
                  <a:gd name="T34" fmla="*/ 2147483647 w 1488"/>
                  <a:gd name="T35" fmla="*/ 2147483647 h 1278"/>
                  <a:gd name="T36" fmla="*/ 2147483647 w 1488"/>
                  <a:gd name="T37" fmla="*/ 2147483647 h 1278"/>
                  <a:gd name="T38" fmla="*/ 2147483647 w 1488"/>
                  <a:gd name="T39" fmla="*/ 0 h 1278"/>
                  <a:gd name="T40" fmla="*/ 2147483647 w 1488"/>
                  <a:gd name="T41" fmla="*/ 2147483647 h 1278"/>
                  <a:gd name="T42" fmla="*/ 2147483647 w 1488"/>
                  <a:gd name="T43" fmla="*/ 2147483647 h 1278"/>
                  <a:gd name="T44" fmla="*/ 2147483647 w 1488"/>
                  <a:gd name="T45" fmla="*/ 2147483647 h 1278"/>
                  <a:gd name="T46" fmla="*/ 2147483647 w 1488"/>
                  <a:gd name="T47" fmla="*/ 2147483647 h 1278"/>
                  <a:gd name="T48" fmla="*/ 2147483647 w 1488"/>
                  <a:gd name="T49" fmla="*/ 2147483647 h 1278"/>
                  <a:gd name="T50" fmla="*/ 2147483647 w 1488"/>
                  <a:gd name="T51" fmla="*/ 2147483647 h 1278"/>
                  <a:gd name="T52" fmla="*/ 2147483647 w 1488"/>
                  <a:gd name="T53" fmla="*/ 2147483647 h 1278"/>
                  <a:gd name="T54" fmla="*/ 2147483647 w 1488"/>
                  <a:gd name="T55" fmla="*/ 2147483647 h 1278"/>
                  <a:gd name="T56" fmla="*/ 2147483647 w 1488"/>
                  <a:gd name="T57" fmla="*/ 2147483647 h 1278"/>
                  <a:gd name="T58" fmla="*/ 2147483647 w 1488"/>
                  <a:gd name="T59" fmla="*/ 2147483647 h 1278"/>
                  <a:gd name="T60" fmla="*/ 2147483647 w 1488"/>
                  <a:gd name="T61" fmla="*/ 2147483647 h 1278"/>
                  <a:gd name="T62" fmla="*/ 0 w 1488"/>
                  <a:gd name="T63" fmla="*/ 2147483647 h 1278"/>
                  <a:gd name="T64" fmla="*/ 2147483647 w 1488"/>
                  <a:gd name="T65" fmla="*/ 2147483647 h 1278"/>
                  <a:gd name="T66" fmla="*/ 2147483647 w 1488"/>
                  <a:gd name="T67" fmla="*/ 2147483647 h 1278"/>
                  <a:gd name="T68" fmla="*/ 2147483647 w 1488"/>
                  <a:gd name="T69" fmla="*/ 2147483647 h 1278"/>
                  <a:gd name="T70" fmla="*/ 2147483647 w 1488"/>
                  <a:gd name="T71" fmla="*/ 2147483647 h 1278"/>
                  <a:gd name="T72" fmla="*/ 2147483647 w 1488"/>
                  <a:gd name="T73" fmla="*/ 2147483647 h 1278"/>
                  <a:gd name="T74" fmla="*/ 2147483647 w 1488"/>
                  <a:gd name="T75" fmla="*/ 2147483647 h 1278"/>
                  <a:gd name="T76" fmla="*/ 2147483647 w 1488"/>
                  <a:gd name="T77" fmla="*/ 2147483647 h 1278"/>
                  <a:gd name="T78" fmla="*/ 2147483647 w 1488"/>
                  <a:gd name="T79" fmla="*/ 2147483647 h 1278"/>
                  <a:gd name="T80" fmla="*/ 2147483647 w 1488"/>
                  <a:gd name="T81" fmla="*/ 2147483647 h 1278"/>
                  <a:gd name="T82" fmla="*/ 2147483647 w 1488"/>
                  <a:gd name="T83" fmla="*/ 2147483647 h 1278"/>
                  <a:gd name="T84" fmla="*/ 2147483647 w 1488"/>
                  <a:gd name="T85" fmla="*/ 2147483647 h 1278"/>
                  <a:gd name="T86" fmla="*/ 2147483647 w 1488"/>
                  <a:gd name="T87" fmla="*/ 2147483647 h 1278"/>
                  <a:gd name="T88" fmla="*/ 2147483647 w 1488"/>
                  <a:gd name="T89" fmla="*/ 2147483647 h 1278"/>
                  <a:gd name="T90" fmla="*/ 2147483647 w 1488"/>
                  <a:gd name="T91" fmla="*/ 2147483647 h 1278"/>
                  <a:gd name="T92" fmla="*/ 2147483647 w 1488"/>
                  <a:gd name="T93" fmla="*/ 2147483647 h 1278"/>
                  <a:gd name="T94" fmla="*/ 2147483647 w 1488"/>
                  <a:gd name="T95" fmla="*/ 2147483647 h 1278"/>
                  <a:gd name="T96" fmla="*/ 2147483647 w 1488"/>
                  <a:gd name="T97" fmla="*/ 2147483647 h 1278"/>
                  <a:gd name="T98" fmla="*/ 2147483647 w 1488"/>
                  <a:gd name="T99" fmla="*/ 2147483647 h 1278"/>
                  <a:gd name="T100" fmla="*/ 2147483647 w 1488"/>
                  <a:gd name="T101" fmla="*/ 2147483647 h 1278"/>
                  <a:gd name="T102" fmla="*/ 2147483647 w 1488"/>
                  <a:gd name="T103" fmla="*/ 2147483647 h 1278"/>
                  <a:gd name="T104" fmla="*/ 2147483647 w 1488"/>
                  <a:gd name="T105" fmla="*/ 2147483647 h 1278"/>
                  <a:gd name="T106" fmla="*/ 2147483647 w 1488"/>
                  <a:gd name="T107" fmla="*/ 2147483647 h 1278"/>
                  <a:gd name="T108" fmla="*/ 2147483647 w 1488"/>
                  <a:gd name="T109" fmla="*/ 2147483647 h 1278"/>
                  <a:gd name="T110" fmla="*/ 2147483647 w 1488"/>
                  <a:gd name="T111" fmla="*/ 2147483647 h 1278"/>
                  <a:gd name="T112" fmla="*/ 2147483647 w 1488"/>
                  <a:gd name="T113" fmla="*/ 2147483647 h 1278"/>
                  <a:gd name="T114" fmla="*/ 2147483647 w 1488"/>
                  <a:gd name="T115" fmla="*/ 2147483647 h 1278"/>
                  <a:gd name="T116" fmla="*/ 2147483647 w 1488"/>
                  <a:gd name="T117" fmla="*/ 2147483647 h 127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88"/>
                  <a:gd name="T178" fmla="*/ 0 h 1278"/>
                  <a:gd name="T179" fmla="*/ 1488 w 1488"/>
                  <a:gd name="T180" fmla="*/ 1278 h 127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88" h="1278">
                    <a:moveTo>
                      <a:pt x="1464" y="792"/>
                    </a:moveTo>
                    <a:lnTo>
                      <a:pt x="1464" y="780"/>
                    </a:lnTo>
                    <a:lnTo>
                      <a:pt x="1458" y="774"/>
                    </a:lnTo>
                    <a:lnTo>
                      <a:pt x="1416" y="768"/>
                    </a:lnTo>
                    <a:lnTo>
                      <a:pt x="1320" y="756"/>
                    </a:lnTo>
                    <a:lnTo>
                      <a:pt x="1284" y="750"/>
                    </a:lnTo>
                    <a:lnTo>
                      <a:pt x="1266" y="750"/>
                    </a:lnTo>
                    <a:lnTo>
                      <a:pt x="1260" y="738"/>
                    </a:lnTo>
                    <a:lnTo>
                      <a:pt x="1248" y="732"/>
                    </a:lnTo>
                    <a:lnTo>
                      <a:pt x="1242" y="720"/>
                    </a:lnTo>
                    <a:lnTo>
                      <a:pt x="1218" y="696"/>
                    </a:lnTo>
                    <a:lnTo>
                      <a:pt x="1206" y="672"/>
                    </a:lnTo>
                    <a:lnTo>
                      <a:pt x="1188" y="654"/>
                    </a:lnTo>
                    <a:lnTo>
                      <a:pt x="1188" y="642"/>
                    </a:lnTo>
                    <a:lnTo>
                      <a:pt x="1182" y="636"/>
                    </a:lnTo>
                    <a:lnTo>
                      <a:pt x="1182" y="618"/>
                    </a:lnTo>
                    <a:lnTo>
                      <a:pt x="1176" y="624"/>
                    </a:lnTo>
                    <a:lnTo>
                      <a:pt x="1164" y="612"/>
                    </a:lnTo>
                    <a:lnTo>
                      <a:pt x="1146" y="612"/>
                    </a:lnTo>
                    <a:lnTo>
                      <a:pt x="1140" y="600"/>
                    </a:lnTo>
                    <a:lnTo>
                      <a:pt x="1134" y="594"/>
                    </a:lnTo>
                    <a:lnTo>
                      <a:pt x="1128" y="582"/>
                    </a:lnTo>
                    <a:lnTo>
                      <a:pt x="1122" y="564"/>
                    </a:lnTo>
                    <a:lnTo>
                      <a:pt x="1116" y="552"/>
                    </a:lnTo>
                    <a:lnTo>
                      <a:pt x="1116" y="540"/>
                    </a:lnTo>
                    <a:lnTo>
                      <a:pt x="1110" y="534"/>
                    </a:lnTo>
                    <a:lnTo>
                      <a:pt x="1098" y="528"/>
                    </a:lnTo>
                    <a:lnTo>
                      <a:pt x="1086" y="516"/>
                    </a:lnTo>
                    <a:lnTo>
                      <a:pt x="1074" y="510"/>
                    </a:lnTo>
                    <a:lnTo>
                      <a:pt x="1068" y="498"/>
                    </a:lnTo>
                    <a:lnTo>
                      <a:pt x="1068" y="462"/>
                    </a:lnTo>
                    <a:lnTo>
                      <a:pt x="1062" y="450"/>
                    </a:lnTo>
                    <a:lnTo>
                      <a:pt x="1062" y="438"/>
                    </a:lnTo>
                    <a:lnTo>
                      <a:pt x="1050" y="426"/>
                    </a:lnTo>
                    <a:lnTo>
                      <a:pt x="1002" y="402"/>
                    </a:lnTo>
                    <a:lnTo>
                      <a:pt x="996" y="396"/>
                    </a:lnTo>
                    <a:lnTo>
                      <a:pt x="990" y="384"/>
                    </a:lnTo>
                    <a:lnTo>
                      <a:pt x="990" y="360"/>
                    </a:lnTo>
                    <a:lnTo>
                      <a:pt x="972" y="342"/>
                    </a:lnTo>
                    <a:lnTo>
                      <a:pt x="966" y="330"/>
                    </a:lnTo>
                    <a:lnTo>
                      <a:pt x="960" y="324"/>
                    </a:lnTo>
                    <a:lnTo>
                      <a:pt x="960" y="300"/>
                    </a:lnTo>
                    <a:lnTo>
                      <a:pt x="954" y="300"/>
                    </a:lnTo>
                    <a:lnTo>
                      <a:pt x="948" y="294"/>
                    </a:lnTo>
                    <a:lnTo>
                      <a:pt x="882" y="294"/>
                    </a:lnTo>
                    <a:lnTo>
                      <a:pt x="876" y="288"/>
                    </a:lnTo>
                    <a:lnTo>
                      <a:pt x="876" y="252"/>
                    </a:lnTo>
                    <a:lnTo>
                      <a:pt x="852" y="246"/>
                    </a:lnTo>
                    <a:lnTo>
                      <a:pt x="804" y="246"/>
                    </a:lnTo>
                    <a:lnTo>
                      <a:pt x="750" y="240"/>
                    </a:lnTo>
                    <a:lnTo>
                      <a:pt x="684" y="240"/>
                    </a:lnTo>
                    <a:lnTo>
                      <a:pt x="492" y="96"/>
                    </a:lnTo>
                    <a:lnTo>
                      <a:pt x="480" y="90"/>
                    </a:lnTo>
                    <a:lnTo>
                      <a:pt x="474" y="84"/>
                    </a:lnTo>
                    <a:lnTo>
                      <a:pt x="426" y="60"/>
                    </a:lnTo>
                    <a:lnTo>
                      <a:pt x="414" y="48"/>
                    </a:lnTo>
                    <a:lnTo>
                      <a:pt x="402" y="42"/>
                    </a:lnTo>
                    <a:lnTo>
                      <a:pt x="372" y="12"/>
                    </a:lnTo>
                    <a:lnTo>
                      <a:pt x="306" y="12"/>
                    </a:lnTo>
                    <a:lnTo>
                      <a:pt x="294" y="0"/>
                    </a:lnTo>
                    <a:lnTo>
                      <a:pt x="288" y="6"/>
                    </a:lnTo>
                    <a:lnTo>
                      <a:pt x="276" y="12"/>
                    </a:lnTo>
                    <a:lnTo>
                      <a:pt x="270" y="12"/>
                    </a:lnTo>
                    <a:lnTo>
                      <a:pt x="264" y="18"/>
                    </a:lnTo>
                    <a:lnTo>
                      <a:pt x="252" y="24"/>
                    </a:lnTo>
                    <a:lnTo>
                      <a:pt x="210" y="24"/>
                    </a:lnTo>
                    <a:lnTo>
                      <a:pt x="198" y="48"/>
                    </a:lnTo>
                    <a:lnTo>
                      <a:pt x="132" y="48"/>
                    </a:lnTo>
                    <a:lnTo>
                      <a:pt x="120" y="54"/>
                    </a:lnTo>
                    <a:lnTo>
                      <a:pt x="108" y="54"/>
                    </a:lnTo>
                    <a:lnTo>
                      <a:pt x="108" y="60"/>
                    </a:lnTo>
                    <a:lnTo>
                      <a:pt x="132" y="60"/>
                    </a:lnTo>
                    <a:lnTo>
                      <a:pt x="144" y="66"/>
                    </a:lnTo>
                    <a:lnTo>
                      <a:pt x="156" y="66"/>
                    </a:lnTo>
                    <a:lnTo>
                      <a:pt x="180" y="90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198" y="132"/>
                    </a:lnTo>
                    <a:lnTo>
                      <a:pt x="192" y="138"/>
                    </a:lnTo>
                    <a:lnTo>
                      <a:pt x="192" y="150"/>
                    </a:lnTo>
                    <a:lnTo>
                      <a:pt x="186" y="156"/>
                    </a:lnTo>
                    <a:lnTo>
                      <a:pt x="180" y="168"/>
                    </a:lnTo>
                    <a:lnTo>
                      <a:pt x="174" y="174"/>
                    </a:lnTo>
                    <a:lnTo>
                      <a:pt x="162" y="180"/>
                    </a:lnTo>
                    <a:lnTo>
                      <a:pt x="150" y="180"/>
                    </a:lnTo>
                    <a:lnTo>
                      <a:pt x="138" y="186"/>
                    </a:lnTo>
                    <a:lnTo>
                      <a:pt x="132" y="186"/>
                    </a:lnTo>
                    <a:lnTo>
                      <a:pt x="120" y="198"/>
                    </a:lnTo>
                    <a:lnTo>
                      <a:pt x="120" y="210"/>
                    </a:lnTo>
                    <a:lnTo>
                      <a:pt x="108" y="234"/>
                    </a:lnTo>
                    <a:lnTo>
                      <a:pt x="96" y="246"/>
                    </a:lnTo>
                    <a:lnTo>
                      <a:pt x="60" y="246"/>
                    </a:lnTo>
                    <a:lnTo>
                      <a:pt x="36" y="234"/>
                    </a:lnTo>
                    <a:lnTo>
                      <a:pt x="6" y="234"/>
                    </a:lnTo>
                    <a:lnTo>
                      <a:pt x="6" y="264"/>
                    </a:lnTo>
                    <a:lnTo>
                      <a:pt x="0" y="306"/>
                    </a:lnTo>
                    <a:lnTo>
                      <a:pt x="0" y="348"/>
                    </a:lnTo>
                    <a:lnTo>
                      <a:pt x="6" y="372"/>
                    </a:lnTo>
                    <a:lnTo>
                      <a:pt x="24" y="378"/>
                    </a:lnTo>
                    <a:lnTo>
                      <a:pt x="36" y="390"/>
                    </a:lnTo>
                    <a:lnTo>
                      <a:pt x="54" y="390"/>
                    </a:lnTo>
                    <a:lnTo>
                      <a:pt x="72" y="408"/>
                    </a:lnTo>
                    <a:lnTo>
                      <a:pt x="90" y="438"/>
                    </a:lnTo>
                    <a:lnTo>
                      <a:pt x="102" y="474"/>
                    </a:lnTo>
                    <a:lnTo>
                      <a:pt x="120" y="504"/>
                    </a:lnTo>
                    <a:lnTo>
                      <a:pt x="132" y="516"/>
                    </a:lnTo>
                    <a:lnTo>
                      <a:pt x="150" y="528"/>
                    </a:lnTo>
                    <a:lnTo>
                      <a:pt x="162" y="540"/>
                    </a:lnTo>
                    <a:lnTo>
                      <a:pt x="174" y="558"/>
                    </a:lnTo>
                    <a:lnTo>
                      <a:pt x="180" y="570"/>
                    </a:lnTo>
                    <a:lnTo>
                      <a:pt x="186" y="594"/>
                    </a:lnTo>
                    <a:lnTo>
                      <a:pt x="192" y="612"/>
                    </a:lnTo>
                    <a:lnTo>
                      <a:pt x="198" y="636"/>
                    </a:lnTo>
                    <a:lnTo>
                      <a:pt x="210" y="648"/>
                    </a:lnTo>
                    <a:lnTo>
                      <a:pt x="234" y="660"/>
                    </a:lnTo>
                    <a:lnTo>
                      <a:pt x="264" y="660"/>
                    </a:lnTo>
                    <a:lnTo>
                      <a:pt x="282" y="666"/>
                    </a:lnTo>
                    <a:lnTo>
                      <a:pt x="294" y="678"/>
                    </a:lnTo>
                    <a:lnTo>
                      <a:pt x="312" y="708"/>
                    </a:lnTo>
                    <a:lnTo>
                      <a:pt x="330" y="756"/>
                    </a:lnTo>
                    <a:lnTo>
                      <a:pt x="336" y="804"/>
                    </a:lnTo>
                    <a:lnTo>
                      <a:pt x="342" y="840"/>
                    </a:lnTo>
                    <a:lnTo>
                      <a:pt x="348" y="870"/>
                    </a:lnTo>
                    <a:lnTo>
                      <a:pt x="366" y="906"/>
                    </a:lnTo>
                    <a:lnTo>
                      <a:pt x="384" y="924"/>
                    </a:lnTo>
                    <a:lnTo>
                      <a:pt x="390" y="936"/>
                    </a:lnTo>
                    <a:lnTo>
                      <a:pt x="414" y="936"/>
                    </a:lnTo>
                    <a:lnTo>
                      <a:pt x="438" y="948"/>
                    </a:lnTo>
                    <a:lnTo>
                      <a:pt x="456" y="972"/>
                    </a:lnTo>
                    <a:lnTo>
                      <a:pt x="480" y="1008"/>
                    </a:lnTo>
                    <a:lnTo>
                      <a:pt x="504" y="1056"/>
                    </a:lnTo>
                    <a:lnTo>
                      <a:pt x="552" y="1128"/>
                    </a:lnTo>
                    <a:lnTo>
                      <a:pt x="582" y="1170"/>
                    </a:lnTo>
                    <a:lnTo>
                      <a:pt x="606" y="1206"/>
                    </a:lnTo>
                    <a:lnTo>
                      <a:pt x="618" y="1236"/>
                    </a:lnTo>
                    <a:lnTo>
                      <a:pt x="618" y="1266"/>
                    </a:lnTo>
                    <a:lnTo>
                      <a:pt x="612" y="1278"/>
                    </a:lnTo>
                    <a:lnTo>
                      <a:pt x="624" y="1266"/>
                    </a:lnTo>
                    <a:lnTo>
                      <a:pt x="630" y="1254"/>
                    </a:lnTo>
                    <a:lnTo>
                      <a:pt x="636" y="1248"/>
                    </a:lnTo>
                    <a:lnTo>
                      <a:pt x="636" y="1200"/>
                    </a:lnTo>
                    <a:lnTo>
                      <a:pt x="642" y="1188"/>
                    </a:lnTo>
                    <a:lnTo>
                      <a:pt x="648" y="1182"/>
                    </a:lnTo>
                    <a:lnTo>
                      <a:pt x="654" y="1182"/>
                    </a:lnTo>
                    <a:lnTo>
                      <a:pt x="672" y="1200"/>
                    </a:lnTo>
                    <a:lnTo>
                      <a:pt x="696" y="1194"/>
                    </a:lnTo>
                    <a:lnTo>
                      <a:pt x="702" y="1188"/>
                    </a:lnTo>
                    <a:lnTo>
                      <a:pt x="792" y="1188"/>
                    </a:lnTo>
                    <a:lnTo>
                      <a:pt x="804" y="1194"/>
                    </a:lnTo>
                    <a:lnTo>
                      <a:pt x="810" y="1200"/>
                    </a:lnTo>
                    <a:lnTo>
                      <a:pt x="888" y="1200"/>
                    </a:lnTo>
                    <a:lnTo>
                      <a:pt x="894" y="1206"/>
                    </a:lnTo>
                    <a:lnTo>
                      <a:pt x="900" y="1218"/>
                    </a:lnTo>
                    <a:lnTo>
                      <a:pt x="912" y="1224"/>
                    </a:lnTo>
                    <a:lnTo>
                      <a:pt x="924" y="1224"/>
                    </a:lnTo>
                    <a:lnTo>
                      <a:pt x="930" y="1212"/>
                    </a:lnTo>
                    <a:lnTo>
                      <a:pt x="936" y="1206"/>
                    </a:lnTo>
                    <a:lnTo>
                      <a:pt x="936" y="1188"/>
                    </a:lnTo>
                    <a:lnTo>
                      <a:pt x="942" y="1176"/>
                    </a:lnTo>
                    <a:lnTo>
                      <a:pt x="948" y="1170"/>
                    </a:lnTo>
                    <a:lnTo>
                      <a:pt x="954" y="1158"/>
                    </a:lnTo>
                    <a:lnTo>
                      <a:pt x="966" y="1146"/>
                    </a:lnTo>
                    <a:lnTo>
                      <a:pt x="972" y="1134"/>
                    </a:lnTo>
                    <a:lnTo>
                      <a:pt x="990" y="1116"/>
                    </a:lnTo>
                    <a:lnTo>
                      <a:pt x="1020" y="1098"/>
                    </a:lnTo>
                    <a:lnTo>
                      <a:pt x="1050" y="1092"/>
                    </a:lnTo>
                    <a:lnTo>
                      <a:pt x="1068" y="1086"/>
                    </a:lnTo>
                    <a:lnTo>
                      <a:pt x="1092" y="1086"/>
                    </a:lnTo>
                    <a:lnTo>
                      <a:pt x="1140" y="1080"/>
                    </a:lnTo>
                    <a:lnTo>
                      <a:pt x="1188" y="1068"/>
                    </a:lnTo>
                    <a:lnTo>
                      <a:pt x="1230" y="1062"/>
                    </a:lnTo>
                    <a:lnTo>
                      <a:pt x="1248" y="1062"/>
                    </a:lnTo>
                    <a:lnTo>
                      <a:pt x="1452" y="990"/>
                    </a:lnTo>
                    <a:lnTo>
                      <a:pt x="1488" y="816"/>
                    </a:lnTo>
                    <a:lnTo>
                      <a:pt x="1482" y="810"/>
                    </a:lnTo>
                    <a:lnTo>
                      <a:pt x="1470" y="804"/>
                    </a:lnTo>
                    <a:lnTo>
                      <a:pt x="1464" y="798"/>
                    </a:lnTo>
                    <a:lnTo>
                      <a:pt x="1464" y="79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2" name="Qatar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643563" y="3227388"/>
                <a:ext cx="26988" cy="57150"/>
              </a:xfrm>
              <a:custGeom>
                <a:avLst/>
                <a:gdLst>
                  <a:gd name="T0" fmla="*/ 2147483647 w 66"/>
                  <a:gd name="T1" fmla="*/ 2147483647 h 144"/>
                  <a:gd name="T2" fmla="*/ 2147483647 w 66"/>
                  <a:gd name="T3" fmla="*/ 2147483647 h 144"/>
                  <a:gd name="T4" fmla="*/ 2147483647 w 66"/>
                  <a:gd name="T5" fmla="*/ 2147483647 h 144"/>
                  <a:gd name="T6" fmla="*/ 2147483647 w 66"/>
                  <a:gd name="T7" fmla="*/ 2147483647 h 144"/>
                  <a:gd name="T8" fmla="*/ 2147483647 w 66"/>
                  <a:gd name="T9" fmla="*/ 2147483647 h 144"/>
                  <a:gd name="T10" fmla="*/ 2147483647 w 66"/>
                  <a:gd name="T11" fmla="*/ 2147483647 h 144"/>
                  <a:gd name="T12" fmla="*/ 2147483647 w 66"/>
                  <a:gd name="T13" fmla="*/ 2147483647 h 144"/>
                  <a:gd name="T14" fmla="*/ 2147483647 w 66"/>
                  <a:gd name="T15" fmla="*/ 2147483647 h 144"/>
                  <a:gd name="T16" fmla="*/ 2147483647 w 66"/>
                  <a:gd name="T17" fmla="*/ 2147483647 h 144"/>
                  <a:gd name="T18" fmla="*/ 2147483647 w 66"/>
                  <a:gd name="T19" fmla="*/ 0 h 144"/>
                  <a:gd name="T20" fmla="*/ 2147483647 w 66"/>
                  <a:gd name="T21" fmla="*/ 0 h 144"/>
                  <a:gd name="T22" fmla="*/ 2147483647 w 66"/>
                  <a:gd name="T23" fmla="*/ 2147483647 h 144"/>
                  <a:gd name="T24" fmla="*/ 2147483647 w 66"/>
                  <a:gd name="T25" fmla="*/ 2147483647 h 144"/>
                  <a:gd name="T26" fmla="*/ 2147483647 w 66"/>
                  <a:gd name="T27" fmla="*/ 2147483647 h 144"/>
                  <a:gd name="T28" fmla="*/ 2147483647 w 66"/>
                  <a:gd name="T29" fmla="*/ 2147483647 h 144"/>
                  <a:gd name="T30" fmla="*/ 0 w 66"/>
                  <a:gd name="T31" fmla="*/ 2147483647 h 144"/>
                  <a:gd name="T32" fmla="*/ 2147483647 w 66"/>
                  <a:gd name="T33" fmla="*/ 2147483647 h 144"/>
                  <a:gd name="T34" fmla="*/ 2147483647 w 66"/>
                  <a:gd name="T35" fmla="*/ 2147483647 h 14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6"/>
                  <a:gd name="T55" fmla="*/ 0 h 144"/>
                  <a:gd name="T56" fmla="*/ 66 w 66"/>
                  <a:gd name="T57" fmla="*/ 144 h 14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6" h="144">
                    <a:moveTo>
                      <a:pt x="24" y="132"/>
                    </a:moveTo>
                    <a:lnTo>
                      <a:pt x="36" y="144"/>
                    </a:lnTo>
                    <a:lnTo>
                      <a:pt x="48" y="132"/>
                    </a:lnTo>
                    <a:lnTo>
                      <a:pt x="54" y="114"/>
                    </a:lnTo>
                    <a:lnTo>
                      <a:pt x="60" y="102"/>
                    </a:lnTo>
                    <a:lnTo>
                      <a:pt x="66" y="84"/>
                    </a:lnTo>
                    <a:lnTo>
                      <a:pt x="66" y="30"/>
                    </a:lnTo>
                    <a:lnTo>
                      <a:pt x="54" y="18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18"/>
                    </a:lnTo>
                    <a:lnTo>
                      <a:pt x="12" y="36"/>
                    </a:lnTo>
                    <a:lnTo>
                      <a:pt x="12" y="108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24" y="1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3" name="Om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688013" y="3265488"/>
                <a:ext cx="217488" cy="271463"/>
              </a:xfrm>
              <a:custGeom>
                <a:avLst/>
                <a:gdLst>
                  <a:gd name="T0" fmla="*/ 2147483647 w 540"/>
                  <a:gd name="T1" fmla="*/ 2147483647 h 672"/>
                  <a:gd name="T2" fmla="*/ 2147483647 w 540"/>
                  <a:gd name="T3" fmla="*/ 2147483647 h 672"/>
                  <a:gd name="T4" fmla="*/ 2147483647 w 540"/>
                  <a:gd name="T5" fmla="*/ 2147483647 h 672"/>
                  <a:gd name="T6" fmla="*/ 2147483647 w 540"/>
                  <a:gd name="T7" fmla="*/ 2147483647 h 672"/>
                  <a:gd name="T8" fmla="*/ 2147483647 w 540"/>
                  <a:gd name="T9" fmla="*/ 2147483647 h 672"/>
                  <a:gd name="T10" fmla="*/ 2147483647 w 540"/>
                  <a:gd name="T11" fmla="*/ 2147483647 h 672"/>
                  <a:gd name="T12" fmla="*/ 2147483647 w 540"/>
                  <a:gd name="T13" fmla="*/ 2147483647 h 672"/>
                  <a:gd name="T14" fmla="*/ 2147483647 w 540"/>
                  <a:gd name="T15" fmla="*/ 2147483647 h 672"/>
                  <a:gd name="T16" fmla="*/ 2147483647 w 540"/>
                  <a:gd name="T17" fmla="*/ 2147483647 h 672"/>
                  <a:gd name="T18" fmla="*/ 2147483647 w 540"/>
                  <a:gd name="T19" fmla="*/ 2147483647 h 672"/>
                  <a:gd name="T20" fmla="*/ 2147483647 w 540"/>
                  <a:gd name="T21" fmla="*/ 2147483647 h 672"/>
                  <a:gd name="T22" fmla="*/ 2147483647 w 540"/>
                  <a:gd name="T23" fmla="*/ 2147483647 h 672"/>
                  <a:gd name="T24" fmla="*/ 2147483647 w 540"/>
                  <a:gd name="T25" fmla="*/ 2147483647 h 672"/>
                  <a:gd name="T26" fmla="*/ 2147483647 w 540"/>
                  <a:gd name="T27" fmla="*/ 2147483647 h 672"/>
                  <a:gd name="T28" fmla="*/ 2147483647 w 540"/>
                  <a:gd name="T29" fmla="*/ 2147483647 h 672"/>
                  <a:gd name="T30" fmla="*/ 2147483647 w 540"/>
                  <a:gd name="T31" fmla="*/ 2147483647 h 672"/>
                  <a:gd name="T32" fmla="*/ 2147483647 w 540"/>
                  <a:gd name="T33" fmla="*/ 2147483647 h 672"/>
                  <a:gd name="T34" fmla="*/ 2147483647 w 540"/>
                  <a:gd name="T35" fmla="*/ 2147483647 h 672"/>
                  <a:gd name="T36" fmla="*/ 2147483647 w 540"/>
                  <a:gd name="T37" fmla="*/ 2147483647 h 672"/>
                  <a:gd name="T38" fmla="*/ 2147483647 w 540"/>
                  <a:gd name="T39" fmla="*/ 2147483647 h 672"/>
                  <a:gd name="T40" fmla="*/ 2147483647 w 540"/>
                  <a:gd name="T41" fmla="*/ 2147483647 h 672"/>
                  <a:gd name="T42" fmla="*/ 2147483647 w 540"/>
                  <a:gd name="T43" fmla="*/ 2147483647 h 672"/>
                  <a:gd name="T44" fmla="*/ 2147483647 w 540"/>
                  <a:gd name="T45" fmla="*/ 2147483647 h 672"/>
                  <a:gd name="T46" fmla="*/ 2147483647 w 540"/>
                  <a:gd name="T47" fmla="*/ 2147483647 h 672"/>
                  <a:gd name="T48" fmla="*/ 2147483647 w 540"/>
                  <a:gd name="T49" fmla="*/ 2147483647 h 672"/>
                  <a:gd name="T50" fmla="*/ 2147483647 w 540"/>
                  <a:gd name="T51" fmla="*/ 0 h 672"/>
                  <a:gd name="T52" fmla="*/ 2147483647 w 540"/>
                  <a:gd name="T53" fmla="*/ 2147483647 h 672"/>
                  <a:gd name="T54" fmla="*/ 2147483647 w 540"/>
                  <a:gd name="T55" fmla="*/ 2147483647 h 672"/>
                  <a:gd name="T56" fmla="*/ 2147483647 w 540"/>
                  <a:gd name="T57" fmla="*/ 2147483647 h 672"/>
                  <a:gd name="T58" fmla="*/ 2147483647 w 540"/>
                  <a:gd name="T59" fmla="*/ 2147483647 h 672"/>
                  <a:gd name="T60" fmla="*/ 2147483647 w 540"/>
                  <a:gd name="T61" fmla="*/ 2147483647 h 672"/>
                  <a:gd name="T62" fmla="*/ 2147483647 w 540"/>
                  <a:gd name="T63" fmla="*/ 2147483647 h 672"/>
                  <a:gd name="T64" fmla="*/ 2147483647 w 540"/>
                  <a:gd name="T65" fmla="*/ 2147483647 h 672"/>
                  <a:gd name="T66" fmla="*/ 2147483647 w 540"/>
                  <a:gd name="T67" fmla="*/ 2147483647 h 672"/>
                  <a:gd name="T68" fmla="*/ 2147483647 w 540"/>
                  <a:gd name="T69" fmla="*/ 2147483647 h 672"/>
                  <a:gd name="T70" fmla="*/ 2147483647 w 540"/>
                  <a:gd name="T71" fmla="*/ 2147483647 h 672"/>
                  <a:gd name="T72" fmla="*/ 2147483647 w 540"/>
                  <a:gd name="T73" fmla="*/ 2147483647 h 672"/>
                  <a:gd name="T74" fmla="*/ 2147483647 w 540"/>
                  <a:gd name="T75" fmla="*/ 2147483647 h 672"/>
                  <a:gd name="T76" fmla="*/ 2147483647 w 540"/>
                  <a:gd name="T77" fmla="*/ 2147483647 h 672"/>
                  <a:gd name="T78" fmla="*/ 2147483647 w 540"/>
                  <a:gd name="T79" fmla="*/ 2147483647 h 672"/>
                  <a:gd name="T80" fmla="*/ 2147483647 w 540"/>
                  <a:gd name="T81" fmla="*/ 2147483647 h 672"/>
                  <a:gd name="T82" fmla="*/ 2147483647 w 540"/>
                  <a:gd name="T83" fmla="*/ 2147483647 h 672"/>
                  <a:gd name="T84" fmla="*/ 2147483647 w 540"/>
                  <a:gd name="T85" fmla="*/ 2147483647 h 672"/>
                  <a:gd name="T86" fmla="*/ 2147483647 w 540"/>
                  <a:gd name="T87" fmla="*/ 2147483647 h 6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40"/>
                  <a:gd name="T133" fmla="*/ 0 h 672"/>
                  <a:gd name="T134" fmla="*/ 540 w 540"/>
                  <a:gd name="T135" fmla="*/ 672 h 67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40" h="672">
                    <a:moveTo>
                      <a:pt x="258" y="564"/>
                    </a:moveTo>
                    <a:lnTo>
                      <a:pt x="276" y="564"/>
                    </a:lnTo>
                    <a:lnTo>
                      <a:pt x="288" y="558"/>
                    </a:lnTo>
                    <a:lnTo>
                      <a:pt x="306" y="552"/>
                    </a:lnTo>
                    <a:lnTo>
                      <a:pt x="330" y="540"/>
                    </a:lnTo>
                    <a:lnTo>
                      <a:pt x="336" y="528"/>
                    </a:lnTo>
                    <a:lnTo>
                      <a:pt x="342" y="510"/>
                    </a:lnTo>
                    <a:lnTo>
                      <a:pt x="342" y="498"/>
                    </a:lnTo>
                    <a:lnTo>
                      <a:pt x="348" y="498"/>
                    </a:lnTo>
                    <a:lnTo>
                      <a:pt x="354" y="492"/>
                    </a:lnTo>
                    <a:lnTo>
                      <a:pt x="366" y="486"/>
                    </a:lnTo>
                    <a:lnTo>
                      <a:pt x="384" y="480"/>
                    </a:lnTo>
                    <a:lnTo>
                      <a:pt x="408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420" y="408"/>
                    </a:lnTo>
                    <a:lnTo>
                      <a:pt x="420" y="378"/>
                    </a:lnTo>
                    <a:lnTo>
                      <a:pt x="426" y="372"/>
                    </a:lnTo>
                    <a:lnTo>
                      <a:pt x="432" y="372"/>
                    </a:lnTo>
                    <a:lnTo>
                      <a:pt x="444" y="378"/>
                    </a:lnTo>
                    <a:lnTo>
                      <a:pt x="450" y="384"/>
                    </a:lnTo>
                    <a:lnTo>
                      <a:pt x="462" y="384"/>
                    </a:lnTo>
                    <a:lnTo>
                      <a:pt x="468" y="378"/>
                    </a:lnTo>
                    <a:lnTo>
                      <a:pt x="480" y="354"/>
                    </a:lnTo>
                    <a:lnTo>
                      <a:pt x="480" y="330"/>
                    </a:lnTo>
                    <a:lnTo>
                      <a:pt x="534" y="276"/>
                    </a:lnTo>
                    <a:lnTo>
                      <a:pt x="534" y="264"/>
                    </a:lnTo>
                    <a:lnTo>
                      <a:pt x="540" y="252"/>
                    </a:lnTo>
                    <a:lnTo>
                      <a:pt x="540" y="204"/>
                    </a:lnTo>
                    <a:lnTo>
                      <a:pt x="528" y="192"/>
                    </a:lnTo>
                    <a:lnTo>
                      <a:pt x="510" y="192"/>
                    </a:lnTo>
                    <a:lnTo>
                      <a:pt x="510" y="186"/>
                    </a:lnTo>
                    <a:lnTo>
                      <a:pt x="492" y="168"/>
                    </a:lnTo>
                    <a:lnTo>
                      <a:pt x="486" y="150"/>
                    </a:lnTo>
                    <a:lnTo>
                      <a:pt x="462" y="126"/>
                    </a:lnTo>
                    <a:lnTo>
                      <a:pt x="456" y="114"/>
                    </a:lnTo>
                    <a:lnTo>
                      <a:pt x="432" y="96"/>
                    </a:lnTo>
                    <a:lnTo>
                      <a:pt x="396" y="84"/>
                    </a:lnTo>
                    <a:lnTo>
                      <a:pt x="366" y="78"/>
                    </a:lnTo>
                    <a:lnTo>
                      <a:pt x="348" y="78"/>
                    </a:lnTo>
                    <a:lnTo>
                      <a:pt x="342" y="72"/>
                    </a:lnTo>
                    <a:lnTo>
                      <a:pt x="330" y="72"/>
                    </a:lnTo>
                    <a:lnTo>
                      <a:pt x="318" y="60"/>
                    </a:lnTo>
                    <a:lnTo>
                      <a:pt x="294" y="48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82" y="18"/>
                    </a:lnTo>
                    <a:lnTo>
                      <a:pt x="276" y="12"/>
                    </a:lnTo>
                    <a:lnTo>
                      <a:pt x="252" y="18"/>
                    </a:lnTo>
                    <a:lnTo>
                      <a:pt x="246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24"/>
                    </a:lnTo>
                    <a:lnTo>
                      <a:pt x="228" y="54"/>
                    </a:lnTo>
                    <a:lnTo>
                      <a:pt x="246" y="72"/>
                    </a:lnTo>
                    <a:lnTo>
                      <a:pt x="246" y="78"/>
                    </a:lnTo>
                    <a:lnTo>
                      <a:pt x="240" y="78"/>
                    </a:lnTo>
                    <a:lnTo>
                      <a:pt x="240" y="72"/>
                    </a:lnTo>
                    <a:lnTo>
                      <a:pt x="228" y="72"/>
                    </a:lnTo>
                    <a:lnTo>
                      <a:pt x="228" y="78"/>
                    </a:lnTo>
                    <a:lnTo>
                      <a:pt x="222" y="84"/>
                    </a:lnTo>
                    <a:lnTo>
                      <a:pt x="222" y="96"/>
                    </a:lnTo>
                    <a:lnTo>
                      <a:pt x="216" y="108"/>
                    </a:lnTo>
                    <a:lnTo>
                      <a:pt x="216" y="120"/>
                    </a:lnTo>
                    <a:lnTo>
                      <a:pt x="210" y="132"/>
                    </a:lnTo>
                    <a:lnTo>
                      <a:pt x="204" y="138"/>
                    </a:lnTo>
                    <a:lnTo>
                      <a:pt x="198" y="150"/>
                    </a:lnTo>
                    <a:lnTo>
                      <a:pt x="192" y="156"/>
                    </a:lnTo>
                    <a:lnTo>
                      <a:pt x="192" y="168"/>
                    </a:lnTo>
                    <a:lnTo>
                      <a:pt x="210" y="204"/>
                    </a:lnTo>
                    <a:lnTo>
                      <a:pt x="216" y="210"/>
                    </a:lnTo>
                    <a:lnTo>
                      <a:pt x="216" y="222"/>
                    </a:lnTo>
                    <a:lnTo>
                      <a:pt x="222" y="228"/>
                    </a:lnTo>
                    <a:lnTo>
                      <a:pt x="234" y="234"/>
                    </a:lnTo>
                    <a:lnTo>
                      <a:pt x="240" y="240"/>
                    </a:lnTo>
                    <a:lnTo>
                      <a:pt x="204" y="414"/>
                    </a:lnTo>
                    <a:lnTo>
                      <a:pt x="0" y="486"/>
                    </a:lnTo>
                    <a:lnTo>
                      <a:pt x="84" y="672"/>
                    </a:lnTo>
                    <a:lnTo>
                      <a:pt x="114" y="660"/>
                    </a:lnTo>
                    <a:lnTo>
                      <a:pt x="198" y="636"/>
                    </a:lnTo>
                    <a:lnTo>
                      <a:pt x="228" y="624"/>
                    </a:lnTo>
                    <a:lnTo>
                      <a:pt x="246" y="618"/>
                    </a:lnTo>
                    <a:lnTo>
                      <a:pt x="252" y="606"/>
                    </a:lnTo>
                    <a:lnTo>
                      <a:pt x="252" y="594"/>
                    </a:lnTo>
                    <a:lnTo>
                      <a:pt x="258" y="582"/>
                    </a:lnTo>
                    <a:lnTo>
                      <a:pt x="258" y="56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4" name="Lebano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78425" y="2954338"/>
                <a:ext cx="42863" cy="63500"/>
              </a:xfrm>
              <a:custGeom>
                <a:avLst/>
                <a:gdLst>
                  <a:gd name="T0" fmla="*/ 2147483647 w 108"/>
                  <a:gd name="T1" fmla="*/ 2147483647 h 156"/>
                  <a:gd name="T2" fmla="*/ 2147483647 w 108"/>
                  <a:gd name="T3" fmla="*/ 2147483647 h 156"/>
                  <a:gd name="T4" fmla="*/ 2147483647 w 108"/>
                  <a:gd name="T5" fmla="*/ 2147483647 h 156"/>
                  <a:gd name="T6" fmla="*/ 2147483647 w 108"/>
                  <a:gd name="T7" fmla="*/ 2147483647 h 156"/>
                  <a:gd name="T8" fmla="*/ 2147483647 w 108"/>
                  <a:gd name="T9" fmla="*/ 2147483647 h 156"/>
                  <a:gd name="T10" fmla="*/ 2147483647 w 108"/>
                  <a:gd name="T11" fmla="*/ 2147483647 h 156"/>
                  <a:gd name="T12" fmla="*/ 2147483647 w 108"/>
                  <a:gd name="T13" fmla="*/ 2147483647 h 156"/>
                  <a:gd name="T14" fmla="*/ 2147483647 w 108"/>
                  <a:gd name="T15" fmla="*/ 2147483647 h 156"/>
                  <a:gd name="T16" fmla="*/ 2147483647 w 108"/>
                  <a:gd name="T17" fmla="*/ 2147483647 h 156"/>
                  <a:gd name="T18" fmla="*/ 2147483647 w 108"/>
                  <a:gd name="T19" fmla="*/ 2147483647 h 156"/>
                  <a:gd name="T20" fmla="*/ 2147483647 w 108"/>
                  <a:gd name="T21" fmla="*/ 0 h 156"/>
                  <a:gd name="T22" fmla="*/ 2147483647 w 108"/>
                  <a:gd name="T23" fmla="*/ 0 h 156"/>
                  <a:gd name="T24" fmla="*/ 2147483647 w 108"/>
                  <a:gd name="T25" fmla="*/ 0 h 156"/>
                  <a:gd name="T26" fmla="*/ 2147483647 w 108"/>
                  <a:gd name="T27" fmla="*/ 2147483647 h 156"/>
                  <a:gd name="T28" fmla="*/ 2147483647 w 108"/>
                  <a:gd name="T29" fmla="*/ 2147483647 h 156"/>
                  <a:gd name="T30" fmla="*/ 2147483647 w 108"/>
                  <a:gd name="T31" fmla="*/ 2147483647 h 156"/>
                  <a:gd name="T32" fmla="*/ 2147483647 w 108"/>
                  <a:gd name="T33" fmla="*/ 2147483647 h 156"/>
                  <a:gd name="T34" fmla="*/ 2147483647 w 108"/>
                  <a:gd name="T35" fmla="*/ 2147483647 h 156"/>
                  <a:gd name="T36" fmla="*/ 2147483647 w 108"/>
                  <a:gd name="T37" fmla="*/ 2147483647 h 156"/>
                  <a:gd name="T38" fmla="*/ 2147483647 w 108"/>
                  <a:gd name="T39" fmla="*/ 2147483647 h 156"/>
                  <a:gd name="T40" fmla="*/ 2147483647 w 108"/>
                  <a:gd name="T41" fmla="*/ 2147483647 h 156"/>
                  <a:gd name="T42" fmla="*/ 0 w 108"/>
                  <a:gd name="T43" fmla="*/ 2147483647 h 156"/>
                  <a:gd name="T44" fmla="*/ 0 w 108"/>
                  <a:gd name="T45" fmla="*/ 2147483647 h 156"/>
                  <a:gd name="T46" fmla="*/ 2147483647 w 108"/>
                  <a:gd name="T47" fmla="*/ 2147483647 h 156"/>
                  <a:gd name="T48" fmla="*/ 2147483647 w 108"/>
                  <a:gd name="T49" fmla="*/ 2147483647 h 156"/>
                  <a:gd name="T50" fmla="*/ 2147483647 w 108"/>
                  <a:gd name="T51" fmla="*/ 2147483647 h 156"/>
                  <a:gd name="T52" fmla="*/ 2147483647 w 108"/>
                  <a:gd name="T53" fmla="*/ 2147483647 h 156"/>
                  <a:gd name="T54" fmla="*/ 2147483647 w 108"/>
                  <a:gd name="T55" fmla="*/ 2147483647 h 156"/>
                  <a:gd name="T56" fmla="*/ 2147483647 w 108"/>
                  <a:gd name="T57" fmla="*/ 2147483647 h 156"/>
                  <a:gd name="T58" fmla="*/ 2147483647 w 108"/>
                  <a:gd name="T59" fmla="*/ 2147483647 h 156"/>
                  <a:gd name="T60" fmla="*/ 2147483647 w 108"/>
                  <a:gd name="T61" fmla="*/ 2147483647 h 15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08"/>
                  <a:gd name="T94" fmla="*/ 0 h 156"/>
                  <a:gd name="T95" fmla="*/ 108 w 108"/>
                  <a:gd name="T96" fmla="*/ 156 h 15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08" h="156">
                    <a:moveTo>
                      <a:pt x="72" y="96"/>
                    </a:moveTo>
                    <a:lnTo>
                      <a:pt x="72" y="72"/>
                    </a:lnTo>
                    <a:lnTo>
                      <a:pt x="78" y="66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102" y="60"/>
                    </a:lnTo>
                    <a:lnTo>
                      <a:pt x="108" y="48"/>
                    </a:lnTo>
                    <a:lnTo>
                      <a:pt x="108" y="30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102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0" y="6"/>
                    </a:lnTo>
                    <a:lnTo>
                      <a:pt x="54" y="6"/>
                    </a:lnTo>
                    <a:lnTo>
                      <a:pt x="48" y="18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66"/>
                    </a:lnTo>
                    <a:lnTo>
                      <a:pt x="12" y="78"/>
                    </a:lnTo>
                    <a:lnTo>
                      <a:pt x="12" y="90"/>
                    </a:lnTo>
                    <a:lnTo>
                      <a:pt x="0" y="114"/>
                    </a:lnTo>
                    <a:lnTo>
                      <a:pt x="0" y="156"/>
                    </a:lnTo>
                    <a:lnTo>
                      <a:pt x="12" y="150"/>
                    </a:lnTo>
                    <a:lnTo>
                      <a:pt x="24" y="126"/>
                    </a:lnTo>
                    <a:lnTo>
                      <a:pt x="30" y="132"/>
                    </a:lnTo>
                    <a:lnTo>
                      <a:pt x="36" y="132"/>
                    </a:lnTo>
                    <a:lnTo>
                      <a:pt x="42" y="126"/>
                    </a:lnTo>
                    <a:lnTo>
                      <a:pt x="48" y="114"/>
                    </a:lnTo>
                    <a:lnTo>
                      <a:pt x="48" y="102"/>
                    </a:lnTo>
                    <a:lnTo>
                      <a:pt x="72" y="9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5" name="Kuwait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511800" y="3103563"/>
                <a:ext cx="55563" cy="49213"/>
              </a:xfrm>
              <a:custGeom>
                <a:avLst/>
                <a:gdLst>
                  <a:gd name="T0" fmla="*/ 2147483647 w 138"/>
                  <a:gd name="T1" fmla="*/ 0 h 120"/>
                  <a:gd name="T2" fmla="*/ 2147483647 w 138"/>
                  <a:gd name="T3" fmla="*/ 0 h 120"/>
                  <a:gd name="T4" fmla="*/ 2147483647 w 138"/>
                  <a:gd name="T5" fmla="*/ 2147483647 h 120"/>
                  <a:gd name="T6" fmla="*/ 2147483647 w 138"/>
                  <a:gd name="T7" fmla="*/ 2147483647 h 120"/>
                  <a:gd name="T8" fmla="*/ 2147483647 w 138"/>
                  <a:gd name="T9" fmla="*/ 2147483647 h 120"/>
                  <a:gd name="T10" fmla="*/ 2147483647 w 138"/>
                  <a:gd name="T11" fmla="*/ 2147483647 h 120"/>
                  <a:gd name="T12" fmla="*/ 0 w 138"/>
                  <a:gd name="T13" fmla="*/ 2147483647 h 120"/>
                  <a:gd name="T14" fmla="*/ 2147483647 w 138"/>
                  <a:gd name="T15" fmla="*/ 2147483647 h 120"/>
                  <a:gd name="T16" fmla="*/ 2147483647 w 138"/>
                  <a:gd name="T17" fmla="*/ 2147483647 h 120"/>
                  <a:gd name="T18" fmla="*/ 2147483647 w 138"/>
                  <a:gd name="T19" fmla="*/ 2147483647 h 120"/>
                  <a:gd name="T20" fmla="*/ 2147483647 w 138"/>
                  <a:gd name="T21" fmla="*/ 2147483647 h 120"/>
                  <a:gd name="T22" fmla="*/ 2147483647 w 138"/>
                  <a:gd name="T23" fmla="*/ 2147483647 h 120"/>
                  <a:gd name="T24" fmla="*/ 2147483647 w 138"/>
                  <a:gd name="T25" fmla="*/ 2147483647 h 120"/>
                  <a:gd name="T26" fmla="*/ 2147483647 w 138"/>
                  <a:gd name="T27" fmla="*/ 2147483647 h 120"/>
                  <a:gd name="T28" fmla="*/ 2147483647 w 138"/>
                  <a:gd name="T29" fmla="*/ 2147483647 h 120"/>
                  <a:gd name="T30" fmla="*/ 2147483647 w 138"/>
                  <a:gd name="T31" fmla="*/ 2147483647 h 120"/>
                  <a:gd name="T32" fmla="*/ 2147483647 w 138"/>
                  <a:gd name="T33" fmla="*/ 2147483647 h 120"/>
                  <a:gd name="T34" fmla="*/ 2147483647 w 138"/>
                  <a:gd name="T35" fmla="*/ 2147483647 h 120"/>
                  <a:gd name="T36" fmla="*/ 2147483647 w 138"/>
                  <a:gd name="T37" fmla="*/ 2147483647 h 120"/>
                  <a:gd name="T38" fmla="*/ 2147483647 w 138"/>
                  <a:gd name="T39" fmla="*/ 2147483647 h 120"/>
                  <a:gd name="T40" fmla="*/ 2147483647 w 138"/>
                  <a:gd name="T41" fmla="*/ 2147483647 h 120"/>
                  <a:gd name="T42" fmla="*/ 2147483647 w 138"/>
                  <a:gd name="T43" fmla="*/ 2147483647 h 120"/>
                  <a:gd name="T44" fmla="*/ 2147483647 w 138"/>
                  <a:gd name="T45" fmla="*/ 2147483647 h 120"/>
                  <a:gd name="T46" fmla="*/ 2147483647 w 138"/>
                  <a:gd name="T47" fmla="*/ 2147483647 h 120"/>
                  <a:gd name="T48" fmla="*/ 2147483647 w 138"/>
                  <a:gd name="T49" fmla="*/ 0 h 120"/>
                  <a:gd name="T50" fmla="*/ 2147483647 w 138"/>
                  <a:gd name="T51" fmla="*/ 0 h 12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38"/>
                  <a:gd name="T79" fmla="*/ 0 h 120"/>
                  <a:gd name="T80" fmla="*/ 138 w 138"/>
                  <a:gd name="T81" fmla="*/ 120 h 12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38" h="120">
                    <a:moveTo>
                      <a:pt x="54" y="0"/>
                    </a:moveTo>
                    <a:lnTo>
                      <a:pt x="36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24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72"/>
                    </a:lnTo>
                    <a:lnTo>
                      <a:pt x="60" y="78"/>
                    </a:lnTo>
                    <a:lnTo>
                      <a:pt x="66" y="78"/>
                    </a:lnTo>
                    <a:lnTo>
                      <a:pt x="66" y="114"/>
                    </a:lnTo>
                    <a:lnTo>
                      <a:pt x="72" y="120"/>
                    </a:lnTo>
                    <a:lnTo>
                      <a:pt x="138" y="120"/>
                    </a:lnTo>
                    <a:lnTo>
                      <a:pt x="126" y="114"/>
                    </a:lnTo>
                    <a:lnTo>
                      <a:pt x="114" y="102"/>
                    </a:lnTo>
                    <a:lnTo>
                      <a:pt x="102" y="78"/>
                    </a:lnTo>
                    <a:lnTo>
                      <a:pt x="102" y="66"/>
                    </a:lnTo>
                    <a:lnTo>
                      <a:pt x="90" y="60"/>
                    </a:lnTo>
                    <a:lnTo>
                      <a:pt x="84" y="36"/>
                    </a:lnTo>
                    <a:lnTo>
                      <a:pt x="120" y="36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90" y="12"/>
                    </a:lnTo>
                    <a:lnTo>
                      <a:pt x="90" y="18"/>
                    </a:lnTo>
                    <a:lnTo>
                      <a:pt x="8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6" name="Jord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91125" y="2998788"/>
                <a:ext cx="112713" cy="134938"/>
              </a:xfrm>
              <a:custGeom>
                <a:avLst/>
                <a:gdLst>
                  <a:gd name="T0" fmla="*/ 2147483647 w 282"/>
                  <a:gd name="T1" fmla="*/ 2147483647 h 336"/>
                  <a:gd name="T2" fmla="*/ 2147483647 w 282"/>
                  <a:gd name="T3" fmla="*/ 2147483647 h 336"/>
                  <a:gd name="T4" fmla="*/ 2147483647 w 282"/>
                  <a:gd name="T5" fmla="*/ 0 h 336"/>
                  <a:gd name="T6" fmla="*/ 2147483647 w 282"/>
                  <a:gd name="T7" fmla="*/ 2147483647 h 336"/>
                  <a:gd name="T8" fmla="*/ 2147483647 w 282"/>
                  <a:gd name="T9" fmla="*/ 2147483647 h 336"/>
                  <a:gd name="T10" fmla="*/ 2147483647 w 282"/>
                  <a:gd name="T11" fmla="*/ 2147483647 h 336"/>
                  <a:gd name="T12" fmla="*/ 2147483647 w 282"/>
                  <a:gd name="T13" fmla="*/ 2147483647 h 336"/>
                  <a:gd name="T14" fmla="*/ 2147483647 w 282"/>
                  <a:gd name="T15" fmla="*/ 2147483647 h 336"/>
                  <a:gd name="T16" fmla="*/ 2147483647 w 282"/>
                  <a:gd name="T17" fmla="*/ 2147483647 h 336"/>
                  <a:gd name="T18" fmla="*/ 2147483647 w 282"/>
                  <a:gd name="T19" fmla="*/ 2147483647 h 336"/>
                  <a:gd name="T20" fmla="*/ 2147483647 w 282"/>
                  <a:gd name="T21" fmla="*/ 2147483647 h 336"/>
                  <a:gd name="T22" fmla="*/ 2147483647 w 282"/>
                  <a:gd name="T23" fmla="*/ 2147483647 h 336"/>
                  <a:gd name="T24" fmla="*/ 2147483647 w 282"/>
                  <a:gd name="T25" fmla="*/ 2147483647 h 336"/>
                  <a:gd name="T26" fmla="*/ 2147483647 w 282"/>
                  <a:gd name="T27" fmla="*/ 2147483647 h 336"/>
                  <a:gd name="T28" fmla="*/ 2147483647 w 282"/>
                  <a:gd name="T29" fmla="*/ 2147483647 h 336"/>
                  <a:gd name="T30" fmla="*/ 2147483647 w 282"/>
                  <a:gd name="T31" fmla="*/ 2147483647 h 336"/>
                  <a:gd name="T32" fmla="*/ 2147483647 w 282"/>
                  <a:gd name="T33" fmla="*/ 2147483647 h 336"/>
                  <a:gd name="T34" fmla="*/ 2147483647 w 282"/>
                  <a:gd name="T35" fmla="*/ 2147483647 h 336"/>
                  <a:gd name="T36" fmla="*/ 2147483647 w 282"/>
                  <a:gd name="T37" fmla="*/ 2147483647 h 336"/>
                  <a:gd name="T38" fmla="*/ 2147483647 w 282"/>
                  <a:gd name="T39" fmla="*/ 2147483647 h 336"/>
                  <a:gd name="T40" fmla="*/ 2147483647 w 282"/>
                  <a:gd name="T41" fmla="*/ 2147483647 h 336"/>
                  <a:gd name="T42" fmla="*/ 2147483647 w 282"/>
                  <a:gd name="T43" fmla="*/ 2147483647 h 336"/>
                  <a:gd name="T44" fmla="*/ 2147483647 w 282"/>
                  <a:gd name="T45" fmla="*/ 2147483647 h 336"/>
                  <a:gd name="T46" fmla="*/ 0 w 282"/>
                  <a:gd name="T47" fmla="*/ 2147483647 h 336"/>
                  <a:gd name="T48" fmla="*/ 0 w 282"/>
                  <a:gd name="T49" fmla="*/ 2147483647 h 336"/>
                  <a:gd name="T50" fmla="*/ 2147483647 w 282"/>
                  <a:gd name="T51" fmla="*/ 2147483647 h 336"/>
                  <a:gd name="T52" fmla="*/ 2147483647 w 282"/>
                  <a:gd name="T53" fmla="*/ 2147483647 h 336"/>
                  <a:gd name="T54" fmla="*/ 2147483647 w 282"/>
                  <a:gd name="T55" fmla="*/ 2147483647 h 336"/>
                  <a:gd name="T56" fmla="*/ 2147483647 w 282"/>
                  <a:gd name="T57" fmla="*/ 2147483647 h 336"/>
                  <a:gd name="T58" fmla="*/ 2147483647 w 282"/>
                  <a:gd name="T59" fmla="*/ 2147483647 h 336"/>
                  <a:gd name="T60" fmla="*/ 2147483647 w 282"/>
                  <a:gd name="T61" fmla="*/ 2147483647 h 336"/>
                  <a:gd name="T62" fmla="*/ 2147483647 w 282"/>
                  <a:gd name="T63" fmla="*/ 2147483647 h 336"/>
                  <a:gd name="T64" fmla="*/ 2147483647 w 282"/>
                  <a:gd name="T65" fmla="*/ 2147483647 h 336"/>
                  <a:gd name="T66" fmla="*/ 2147483647 w 282"/>
                  <a:gd name="T67" fmla="*/ 2147483647 h 336"/>
                  <a:gd name="T68" fmla="*/ 2147483647 w 282"/>
                  <a:gd name="T69" fmla="*/ 2147483647 h 336"/>
                  <a:gd name="T70" fmla="*/ 2147483647 w 282"/>
                  <a:gd name="T71" fmla="*/ 2147483647 h 336"/>
                  <a:gd name="T72" fmla="*/ 2147483647 w 282"/>
                  <a:gd name="T73" fmla="*/ 2147483647 h 336"/>
                  <a:gd name="T74" fmla="*/ 2147483647 w 282"/>
                  <a:gd name="T75" fmla="*/ 2147483647 h 336"/>
                  <a:gd name="T76" fmla="*/ 2147483647 w 282"/>
                  <a:gd name="T77" fmla="*/ 2147483647 h 336"/>
                  <a:gd name="T78" fmla="*/ 2147483647 w 282"/>
                  <a:gd name="T79" fmla="*/ 2147483647 h 336"/>
                  <a:gd name="T80" fmla="*/ 2147483647 w 282"/>
                  <a:gd name="T81" fmla="*/ 2147483647 h 336"/>
                  <a:gd name="T82" fmla="*/ 2147483647 w 282"/>
                  <a:gd name="T83" fmla="*/ 2147483647 h 336"/>
                  <a:gd name="T84" fmla="*/ 2147483647 w 282"/>
                  <a:gd name="T85" fmla="*/ 2147483647 h 336"/>
                  <a:gd name="T86" fmla="*/ 2147483647 w 282"/>
                  <a:gd name="T87" fmla="*/ 2147483647 h 336"/>
                  <a:gd name="T88" fmla="*/ 2147483647 w 282"/>
                  <a:gd name="T89" fmla="*/ 2147483647 h 336"/>
                  <a:gd name="T90" fmla="*/ 2147483647 w 282"/>
                  <a:gd name="T91" fmla="*/ 2147483647 h 336"/>
                  <a:gd name="T92" fmla="*/ 2147483647 w 282"/>
                  <a:gd name="T93" fmla="*/ 2147483647 h 336"/>
                  <a:gd name="T94" fmla="*/ 2147483647 w 282"/>
                  <a:gd name="T95" fmla="*/ 2147483647 h 336"/>
                  <a:gd name="T96" fmla="*/ 2147483647 w 282"/>
                  <a:gd name="T97" fmla="*/ 2147483647 h 336"/>
                  <a:gd name="T98" fmla="*/ 2147483647 w 282"/>
                  <a:gd name="T99" fmla="*/ 2147483647 h 336"/>
                  <a:gd name="T100" fmla="*/ 2147483647 w 282"/>
                  <a:gd name="T101" fmla="*/ 2147483647 h 336"/>
                  <a:gd name="T102" fmla="*/ 2147483647 w 282"/>
                  <a:gd name="T103" fmla="*/ 2147483647 h 336"/>
                  <a:gd name="T104" fmla="*/ 2147483647 w 282"/>
                  <a:gd name="T105" fmla="*/ 2147483647 h 336"/>
                  <a:gd name="T106" fmla="*/ 2147483647 w 282"/>
                  <a:gd name="T107" fmla="*/ 2147483647 h 336"/>
                  <a:gd name="T108" fmla="*/ 2147483647 w 282"/>
                  <a:gd name="T109" fmla="*/ 2147483647 h 336"/>
                  <a:gd name="T110" fmla="*/ 2147483647 w 282"/>
                  <a:gd name="T111" fmla="*/ 2147483647 h 336"/>
                  <a:gd name="T112" fmla="*/ 2147483647 w 282"/>
                  <a:gd name="T113" fmla="*/ 2147483647 h 336"/>
                  <a:gd name="T114" fmla="*/ 2147483647 w 282"/>
                  <a:gd name="T115" fmla="*/ 2147483647 h 336"/>
                  <a:gd name="T116" fmla="*/ 2147483647 w 282"/>
                  <a:gd name="T117" fmla="*/ 2147483647 h 336"/>
                  <a:gd name="T118" fmla="*/ 2147483647 w 282"/>
                  <a:gd name="T119" fmla="*/ 2147483647 h 336"/>
                  <a:gd name="T120" fmla="*/ 2147483647 w 282"/>
                  <a:gd name="T121" fmla="*/ 2147483647 h 336"/>
                  <a:gd name="T122" fmla="*/ 2147483647 w 282"/>
                  <a:gd name="T123" fmla="*/ 2147483647 h 3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82"/>
                  <a:gd name="T187" fmla="*/ 0 h 336"/>
                  <a:gd name="T188" fmla="*/ 282 w 282"/>
                  <a:gd name="T189" fmla="*/ 336 h 3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82" h="336">
                    <a:moveTo>
                      <a:pt x="258" y="60"/>
                    </a:moveTo>
                    <a:lnTo>
                      <a:pt x="258" y="42"/>
                    </a:lnTo>
                    <a:lnTo>
                      <a:pt x="234" y="0"/>
                    </a:lnTo>
                    <a:lnTo>
                      <a:pt x="222" y="6"/>
                    </a:lnTo>
                    <a:lnTo>
                      <a:pt x="198" y="30"/>
                    </a:lnTo>
                    <a:lnTo>
                      <a:pt x="138" y="78"/>
                    </a:lnTo>
                    <a:lnTo>
                      <a:pt x="114" y="84"/>
                    </a:lnTo>
                    <a:lnTo>
                      <a:pt x="96" y="84"/>
                    </a:lnTo>
                    <a:lnTo>
                      <a:pt x="84" y="78"/>
                    </a:lnTo>
                    <a:lnTo>
                      <a:pt x="72" y="66"/>
                    </a:lnTo>
                    <a:lnTo>
                      <a:pt x="36" y="48"/>
                    </a:lnTo>
                    <a:lnTo>
                      <a:pt x="30" y="48"/>
                    </a:lnTo>
                    <a:lnTo>
                      <a:pt x="24" y="66"/>
                    </a:lnTo>
                    <a:lnTo>
                      <a:pt x="30" y="138"/>
                    </a:lnTo>
                    <a:lnTo>
                      <a:pt x="18" y="150"/>
                    </a:lnTo>
                    <a:lnTo>
                      <a:pt x="18" y="162"/>
                    </a:lnTo>
                    <a:lnTo>
                      <a:pt x="30" y="174"/>
                    </a:lnTo>
                    <a:lnTo>
                      <a:pt x="30" y="186"/>
                    </a:lnTo>
                    <a:lnTo>
                      <a:pt x="24" y="198"/>
                    </a:lnTo>
                    <a:lnTo>
                      <a:pt x="18" y="204"/>
                    </a:lnTo>
                    <a:lnTo>
                      <a:pt x="12" y="216"/>
                    </a:lnTo>
                    <a:lnTo>
                      <a:pt x="6" y="222"/>
                    </a:lnTo>
                    <a:lnTo>
                      <a:pt x="6" y="282"/>
                    </a:lnTo>
                    <a:lnTo>
                      <a:pt x="0" y="294"/>
                    </a:lnTo>
                    <a:lnTo>
                      <a:pt x="0" y="312"/>
                    </a:lnTo>
                    <a:lnTo>
                      <a:pt x="6" y="324"/>
                    </a:lnTo>
                    <a:lnTo>
                      <a:pt x="24" y="324"/>
                    </a:lnTo>
                    <a:lnTo>
                      <a:pt x="48" y="336"/>
                    </a:lnTo>
                    <a:lnTo>
                      <a:pt x="84" y="336"/>
                    </a:lnTo>
                    <a:lnTo>
                      <a:pt x="96" y="324"/>
                    </a:lnTo>
                    <a:lnTo>
                      <a:pt x="108" y="300"/>
                    </a:lnTo>
                    <a:lnTo>
                      <a:pt x="108" y="288"/>
                    </a:lnTo>
                    <a:lnTo>
                      <a:pt x="120" y="276"/>
                    </a:lnTo>
                    <a:lnTo>
                      <a:pt x="126" y="276"/>
                    </a:lnTo>
                    <a:lnTo>
                      <a:pt x="138" y="270"/>
                    </a:lnTo>
                    <a:lnTo>
                      <a:pt x="150" y="270"/>
                    </a:lnTo>
                    <a:lnTo>
                      <a:pt x="162" y="264"/>
                    </a:lnTo>
                    <a:lnTo>
                      <a:pt x="168" y="258"/>
                    </a:lnTo>
                    <a:lnTo>
                      <a:pt x="174" y="246"/>
                    </a:lnTo>
                    <a:lnTo>
                      <a:pt x="180" y="240"/>
                    </a:lnTo>
                    <a:lnTo>
                      <a:pt x="180" y="228"/>
                    </a:lnTo>
                    <a:lnTo>
                      <a:pt x="186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68" y="180"/>
                    </a:lnTo>
                    <a:lnTo>
                      <a:pt x="144" y="156"/>
                    </a:lnTo>
                    <a:lnTo>
                      <a:pt x="132" y="156"/>
                    </a:lnTo>
                    <a:lnTo>
                      <a:pt x="120" y="150"/>
                    </a:lnTo>
                    <a:lnTo>
                      <a:pt x="96" y="150"/>
                    </a:lnTo>
                    <a:lnTo>
                      <a:pt x="96" y="144"/>
                    </a:lnTo>
                    <a:lnTo>
                      <a:pt x="108" y="144"/>
                    </a:lnTo>
                    <a:lnTo>
                      <a:pt x="120" y="138"/>
                    </a:lnTo>
                    <a:lnTo>
                      <a:pt x="186" y="138"/>
                    </a:lnTo>
                    <a:lnTo>
                      <a:pt x="198" y="114"/>
                    </a:lnTo>
                    <a:lnTo>
                      <a:pt x="240" y="114"/>
                    </a:lnTo>
                    <a:lnTo>
                      <a:pt x="252" y="108"/>
                    </a:lnTo>
                    <a:lnTo>
                      <a:pt x="258" y="102"/>
                    </a:lnTo>
                    <a:lnTo>
                      <a:pt x="264" y="102"/>
                    </a:lnTo>
                    <a:lnTo>
                      <a:pt x="276" y="96"/>
                    </a:lnTo>
                    <a:lnTo>
                      <a:pt x="282" y="90"/>
                    </a:lnTo>
                    <a:lnTo>
                      <a:pt x="282" y="78"/>
                    </a:lnTo>
                    <a:lnTo>
                      <a:pt x="258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7" name="Israel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67313" y="2994026"/>
                <a:ext cx="41275" cy="128588"/>
              </a:xfrm>
              <a:custGeom>
                <a:avLst/>
                <a:gdLst>
                  <a:gd name="T0" fmla="*/ 0 w 102"/>
                  <a:gd name="T1" fmla="*/ 2147483647 h 324"/>
                  <a:gd name="T2" fmla="*/ 2147483647 w 102"/>
                  <a:gd name="T3" fmla="*/ 2147483647 h 324"/>
                  <a:gd name="T4" fmla="*/ 2147483647 w 102"/>
                  <a:gd name="T5" fmla="*/ 2147483647 h 324"/>
                  <a:gd name="T6" fmla="*/ 2147483647 w 102"/>
                  <a:gd name="T7" fmla="*/ 2147483647 h 324"/>
                  <a:gd name="T8" fmla="*/ 2147483647 w 102"/>
                  <a:gd name="T9" fmla="*/ 2147483647 h 324"/>
                  <a:gd name="T10" fmla="*/ 2147483647 w 102"/>
                  <a:gd name="T11" fmla="*/ 2147483647 h 324"/>
                  <a:gd name="T12" fmla="*/ 2147483647 w 102"/>
                  <a:gd name="T13" fmla="*/ 2147483647 h 324"/>
                  <a:gd name="T14" fmla="*/ 2147483647 w 102"/>
                  <a:gd name="T15" fmla="*/ 2147483647 h 324"/>
                  <a:gd name="T16" fmla="*/ 2147483647 w 102"/>
                  <a:gd name="T17" fmla="*/ 2147483647 h 324"/>
                  <a:gd name="T18" fmla="*/ 2147483647 w 102"/>
                  <a:gd name="T19" fmla="*/ 2147483647 h 324"/>
                  <a:gd name="T20" fmla="*/ 2147483647 w 102"/>
                  <a:gd name="T21" fmla="*/ 2147483647 h 324"/>
                  <a:gd name="T22" fmla="*/ 2147483647 w 102"/>
                  <a:gd name="T23" fmla="*/ 2147483647 h 324"/>
                  <a:gd name="T24" fmla="*/ 2147483647 w 102"/>
                  <a:gd name="T25" fmla="*/ 2147483647 h 324"/>
                  <a:gd name="T26" fmla="*/ 2147483647 w 102"/>
                  <a:gd name="T27" fmla="*/ 2147483647 h 324"/>
                  <a:gd name="T28" fmla="*/ 2147483647 w 102"/>
                  <a:gd name="T29" fmla="*/ 2147483647 h 324"/>
                  <a:gd name="T30" fmla="*/ 2147483647 w 102"/>
                  <a:gd name="T31" fmla="*/ 2147483647 h 324"/>
                  <a:gd name="T32" fmla="*/ 2147483647 w 102"/>
                  <a:gd name="T33" fmla="*/ 2147483647 h 324"/>
                  <a:gd name="T34" fmla="*/ 2147483647 w 102"/>
                  <a:gd name="T35" fmla="*/ 2147483647 h 324"/>
                  <a:gd name="T36" fmla="*/ 2147483647 w 102"/>
                  <a:gd name="T37" fmla="*/ 2147483647 h 324"/>
                  <a:gd name="T38" fmla="*/ 2147483647 w 102"/>
                  <a:gd name="T39" fmla="*/ 2147483647 h 324"/>
                  <a:gd name="T40" fmla="*/ 2147483647 w 102"/>
                  <a:gd name="T41" fmla="*/ 2147483647 h 324"/>
                  <a:gd name="T42" fmla="*/ 2147483647 w 102"/>
                  <a:gd name="T43" fmla="*/ 2147483647 h 324"/>
                  <a:gd name="T44" fmla="*/ 2147483647 w 102"/>
                  <a:gd name="T45" fmla="*/ 2147483647 h 324"/>
                  <a:gd name="T46" fmla="*/ 2147483647 w 102"/>
                  <a:gd name="T47" fmla="*/ 2147483647 h 324"/>
                  <a:gd name="T48" fmla="*/ 2147483647 w 102"/>
                  <a:gd name="T49" fmla="*/ 0 h 324"/>
                  <a:gd name="T50" fmla="*/ 2147483647 w 102"/>
                  <a:gd name="T51" fmla="*/ 2147483647 h 324"/>
                  <a:gd name="T52" fmla="*/ 2147483647 w 102"/>
                  <a:gd name="T53" fmla="*/ 2147483647 h 324"/>
                  <a:gd name="T54" fmla="*/ 2147483647 w 102"/>
                  <a:gd name="T55" fmla="*/ 2147483647 h 324"/>
                  <a:gd name="T56" fmla="*/ 2147483647 w 102"/>
                  <a:gd name="T57" fmla="*/ 2147483647 h 324"/>
                  <a:gd name="T58" fmla="*/ 2147483647 w 102"/>
                  <a:gd name="T59" fmla="*/ 2147483647 h 324"/>
                  <a:gd name="T60" fmla="*/ 2147483647 w 102"/>
                  <a:gd name="T61" fmla="*/ 2147483647 h 324"/>
                  <a:gd name="T62" fmla="*/ 2147483647 w 102"/>
                  <a:gd name="T63" fmla="*/ 2147483647 h 324"/>
                  <a:gd name="T64" fmla="*/ 2147483647 w 102"/>
                  <a:gd name="T65" fmla="*/ 2147483647 h 324"/>
                  <a:gd name="T66" fmla="*/ 2147483647 w 102"/>
                  <a:gd name="T67" fmla="*/ 2147483647 h 324"/>
                  <a:gd name="T68" fmla="*/ 2147483647 w 102"/>
                  <a:gd name="T69" fmla="*/ 2147483647 h 324"/>
                  <a:gd name="T70" fmla="*/ 2147483647 w 102"/>
                  <a:gd name="T71" fmla="*/ 2147483647 h 324"/>
                  <a:gd name="T72" fmla="*/ 2147483647 w 102"/>
                  <a:gd name="T73" fmla="*/ 2147483647 h 324"/>
                  <a:gd name="T74" fmla="*/ 2147483647 w 102"/>
                  <a:gd name="T75" fmla="*/ 2147483647 h 324"/>
                  <a:gd name="T76" fmla="*/ 2147483647 w 102"/>
                  <a:gd name="T77" fmla="*/ 2147483647 h 324"/>
                  <a:gd name="T78" fmla="*/ 0 w 102"/>
                  <a:gd name="T79" fmla="*/ 2147483647 h 32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02"/>
                  <a:gd name="T121" fmla="*/ 0 h 324"/>
                  <a:gd name="T122" fmla="*/ 102 w 102"/>
                  <a:gd name="T123" fmla="*/ 324 h 32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02" h="324">
                    <a:moveTo>
                      <a:pt x="0" y="168"/>
                    </a:moveTo>
                    <a:lnTo>
                      <a:pt x="54" y="312"/>
                    </a:lnTo>
                    <a:lnTo>
                      <a:pt x="60" y="324"/>
                    </a:lnTo>
                    <a:lnTo>
                      <a:pt x="60" y="306"/>
                    </a:lnTo>
                    <a:lnTo>
                      <a:pt x="66" y="294"/>
                    </a:lnTo>
                    <a:lnTo>
                      <a:pt x="66" y="234"/>
                    </a:lnTo>
                    <a:lnTo>
                      <a:pt x="72" y="228"/>
                    </a:lnTo>
                    <a:lnTo>
                      <a:pt x="78" y="216"/>
                    </a:lnTo>
                    <a:lnTo>
                      <a:pt x="84" y="210"/>
                    </a:lnTo>
                    <a:lnTo>
                      <a:pt x="90" y="198"/>
                    </a:lnTo>
                    <a:lnTo>
                      <a:pt x="90" y="186"/>
                    </a:lnTo>
                    <a:lnTo>
                      <a:pt x="78" y="174"/>
                    </a:lnTo>
                    <a:lnTo>
                      <a:pt x="78" y="162"/>
                    </a:lnTo>
                    <a:lnTo>
                      <a:pt x="72" y="156"/>
                    </a:lnTo>
                    <a:lnTo>
                      <a:pt x="66" y="162"/>
                    </a:lnTo>
                    <a:lnTo>
                      <a:pt x="66" y="168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48" y="168"/>
                    </a:lnTo>
                    <a:lnTo>
                      <a:pt x="48" y="96"/>
                    </a:lnTo>
                    <a:lnTo>
                      <a:pt x="66" y="78"/>
                    </a:lnTo>
                    <a:lnTo>
                      <a:pt x="84" y="78"/>
                    </a:lnTo>
                    <a:lnTo>
                      <a:pt x="90" y="60"/>
                    </a:lnTo>
                    <a:lnTo>
                      <a:pt x="84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78" y="18"/>
                    </a:lnTo>
                    <a:lnTo>
                      <a:pt x="72" y="30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0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36" y="72"/>
                    </a:lnTo>
                    <a:lnTo>
                      <a:pt x="36" y="84"/>
                    </a:lnTo>
                    <a:lnTo>
                      <a:pt x="42" y="90"/>
                    </a:lnTo>
                    <a:lnTo>
                      <a:pt x="42" y="96"/>
                    </a:lnTo>
                    <a:lnTo>
                      <a:pt x="18" y="138"/>
                    </a:lnTo>
                    <a:lnTo>
                      <a:pt x="18" y="156"/>
                    </a:lnTo>
                    <a:lnTo>
                      <a:pt x="0" y="16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8" name="Iraq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284788" y="2868613"/>
                <a:ext cx="276225" cy="265113"/>
              </a:xfrm>
              <a:custGeom>
                <a:avLst/>
                <a:gdLst>
                  <a:gd name="T0" fmla="*/ 2147483647 w 684"/>
                  <a:gd name="T1" fmla="*/ 2147483647 h 660"/>
                  <a:gd name="T2" fmla="*/ 2147483647 w 684"/>
                  <a:gd name="T3" fmla="*/ 2147483647 h 660"/>
                  <a:gd name="T4" fmla="*/ 2147483647 w 684"/>
                  <a:gd name="T5" fmla="*/ 2147483647 h 660"/>
                  <a:gd name="T6" fmla="*/ 2147483647 w 684"/>
                  <a:gd name="T7" fmla="*/ 2147483647 h 660"/>
                  <a:gd name="T8" fmla="*/ 2147483647 w 684"/>
                  <a:gd name="T9" fmla="*/ 2147483647 h 660"/>
                  <a:gd name="T10" fmla="*/ 2147483647 w 684"/>
                  <a:gd name="T11" fmla="*/ 2147483647 h 660"/>
                  <a:gd name="T12" fmla="*/ 2147483647 w 684"/>
                  <a:gd name="T13" fmla="*/ 2147483647 h 660"/>
                  <a:gd name="T14" fmla="*/ 2147483647 w 684"/>
                  <a:gd name="T15" fmla="*/ 2147483647 h 660"/>
                  <a:gd name="T16" fmla="*/ 2147483647 w 684"/>
                  <a:gd name="T17" fmla="*/ 2147483647 h 660"/>
                  <a:gd name="T18" fmla="*/ 2147483647 w 684"/>
                  <a:gd name="T19" fmla="*/ 2147483647 h 660"/>
                  <a:gd name="T20" fmla="*/ 2147483647 w 684"/>
                  <a:gd name="T21" fmla="*/ 2147483647 h 660"/>
                  <a:gd name="T22" fmla="*/ 2147483647 w 684"/>
                  <a:gd name="T23" fmla="*/ 2147483647 h 660"/>
                  <a:gd name="T24" fmla="*/ 2147483647 w 684"/>
                  <a:gd name="T25" fmla="*/ 2147483647 h 660"/>
                  <a:gd name="T26" fmla="*/ 2147483647 w 684"/>
                  <a:gd name="T27" fmla="*/ 2147483647 h 660"/>
                  <a:gd name="T28" fmla="*/ 2147483647 w 684"/>
                  <a:gd name="T29" fmla="*/ 2147483647 h 660"/>
                  <a:gd name="T30" fmla="*/ 2147483647 w 684"/>
                  <a:gd name="T31" fmla="*/ 2147483647 h 660"/>
                  <a:gd name="T32" fmla="*/ 2147483647 w 684"/>
                  <a:gd name="T33" fmla="*/ 2147483647 h 660"/>
                  <a:gd name="T34" fmla="*/ 2147483647 w 684"/>
                  <a:gd name="T35" fmla="*/ 2147483647 h 660"/>
                  <a:gd name="T36" fmla="*/ 2147483647 w 684"/>
                  <a:gd name="T37" fmla="*/ 2147483647 h 660"/>
                  <a:gd name="T38" fmla="*/ 2147483647 w 684"/>
                  <a:gd name="T39" fmla="*/ 2147483647 h 660"/>
                  <a:gd name="T40" fmla="*/ 2147483647 w 684"/>
                  <a:gd name="T41" fmla="*/ 2147483647 h 660"/>
                  <a:gd name="T42" fmla="*/ 2147483647 w 684"/>
                  <a:gd name="T43" fmla="*/ 2147483647 h 660"/>
                  <a:gd name="T44" fmla="*/ 2147483647 w 684"/>
                  <a:gd name="T45" fmla="*/ 2147483647 h 660"/>
                  <a:gd name="T46" fmla="*/ 2147483647 w 684"/>
                  <a:gd name="T47" fmla="*/ 2147483647 h 660"/>
                  <a:gd name="T48" fmla="*/ 2147483647 w 684"/>
                  <a:gd name="T49" fmla="*/ 2147483647 h 660"/>
                  <a:gd name="T50" fmla="*/ 2147483647 w 684"/>
                  <a:gd name="T51" fmla="*/ 2147483647 h 660"/>
                  <a:gd name="T52" fmla="*/ 2147483647 w 684"/>
                  <a:gd name="T53" fmla="*/ 0 h 660"/>
                  <a:gd name="T54" fmla="*/ 2147483647 w 684"/>
                  <a:gd name="T55" fmla="*/ 2147483647 h 660"/>
                  <a:gd name="T56" fmla="*/ 2147483647 w 684"/>
                  <a:gd name="T57" fmla="*/ 2147483647 h 660"/>
                  <a:gd name="T58" fmla="*/ 2147483647 w 684"/>
                  <a:gd name="T59" fmla="*/ 0 h 660"/>
                  <a:gd name="T60" fmla="*/ 2147483647 w 684"/>
                  <a:gd name="T61" fmla="*/ 2147483647 h 660"/>
                  <a:gd name="T62" fmla="*/ 2147483647 w 684"/>
                  <a:gd name="T63" fmla="*/ 2147483647 h 660"/>
                  <a:gd name="T64" fmla="*/ 2147483647 w 684"/>
                  <a:gd name="T65" fmla="*/ 2147483647 h 660"/>
                  <a:gd name="T66" fmla="*/ 2147483647 w 684"/>
                  <a:gd name="T67" fmla="*/ 2147483647 h 660"/>
                  <a:gd name="T68" fmla="*/ 2147483647 w 684"/>
                  <a:gd name="T69" fmla="*/ 2147483647 h 660"/>
                  <a:gd name="T70" fmla="*/ 2147483647 w 684"/>
                  <a:gd name="T71" fmla="*/ 2147483647 h 660"/>
                  <a:gd name="T72" fmla="*/ 2147483647 w 684"/>
                  <a:gd name="T73" fmla="*/ 2147483647 h 660"/>
                  <a:gd name="T74" fmla="*/ 2147483647 w 684"/>
                  <a:gd name="T75" fmla="*/ 2147483647 h 660"/>
                  <a:gd name="T76" fmla="*/ 2147483647 w 684"/>
                  <a:gd name="T77" fmla="*/ 2147483647 h 660"/>
                  <a:gd name="T78" fmla="*/ 2147483647 w 684"/>
                  <a:gd name="T79" fmla="*/ 2147483647 h 660"/>
                  <a:gd name="T80" fmla="*/ 2147483647 w 684"/>
                  <a:gd name="T81" fmla="*/ 2147483647 h 660"/>
                  <a:gd name="T82" fmla="*/ 2147483647 w 684"/>
                  <a:gd name="T83" fmla="*/ 2147483647 h 660"/>
                  <a:gd name="T84" fmla="*/ 2147483647 w 684"/>
                  <a:gd name="T85" fmla="*/ 2147483647 h 660"/>
                  <a:gd name="T86" fmla="*/ 0 w 684"/>
                  <a:gd name="T87" fmla="*/ 2147483647 h 660"/>
                  <a:gd name="T88" fmla="*/ 2147483647 w 684"/>
                  <a:gd name="T89" fmla="*/ 2147483647 h 660"/>
                  <a:gd name="T90" fmla="*/ 2147483647 w 684"/>
                  <a:gd name="T91" fmla="*/ 2147483647 h 660"/>
                  <a:gd name="T92" fmla="*/ 2147483647 w 684"/>
                  <a:gd name="T93" fmla="*/ 2147483647 h 660"/>
                  <a:gd name="T94" fmla="*/ 2147483647 w 684"/>
                  <a:gd name="T95" fmla="*/ 2147483647 h 660"/>
                  <a:gd name="T96" fmla="*/ 2147483647 w 684"/>
                  <a:gd name="T97" fmla="*/ 2147483647 h 660"/>
                  <a:gd name="T98" fmla="*/ 2147483647 w 684"/>
                  <a:gd name="T99" fmla="*/ 2147483647 h 660"/>
                  <a:gd name="T100" fmla="*/ 2147483647 w 684"/>
                  <a:gd name="T101" fmla="*/ 2147483647 h 660"/>
                  <a:gd name="T102" fmla="*/ 2147483647 w 684"/>
                  <a:gd name="T103" fmla="*/ 2147483647 h 660"/>
                  <a:gd name="T104" fmla="*/ 2147483647 w 684"/>
                  <a:gd name="T105" fmla="*/ 2147483647 h 660"/>
                  <a:gd name="T106" fmla="*/ 2147483647 w 684"/>
                  <a:gd name="T107" fmla="*/ 2147483647 h 660"/>
                  <a:gd name="T108" fmla="*/ 2147483647 w 684"/>
                  <a:gd name="T109" fmla="*/ 2147483647 h 660"/>
                  <a:gd name="T110" fmla="*/ 2147483647 w 684"/>
                  <a:gd name="T111" fmla="*/ 2147483647 h 660"/>
                  <a:gd name="T112" fmla="*/ 2147483647 w 684"/>
                  <a:gd name="T113" fmla="*/ 2147483647 h 660"/>
                  <a:gd name="T114" fmla="*/ 2147483647 w 684"/>
                  <a:gd name="T115" fmla="*/ 2147483647 h 66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84"/>
                  <a:gd name="T175" fmla="*/ 0 h 660"/>
                  <a:gd name="T176" fmla="*/ 684 w 684"/>
                  <a:gd name="T177" fmla="*/ 660 h 66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84" h="660">
                    <a:moveTo>
                      <a:pt x="678" y="564"/>
                    </a:moveTo>
                    <a:lnTo>
                      <a:pt x="666" y="552"/>
                    </a:lnTo>
                    <a:lnTo>
                      <a:pt x="654" y="546"/>
                    </a:lnTo>
                    <a:lnTo>
                      <a:pt x="648" y="516"/>
                    </a:lnTo>
                    <a:lnTo>
                      <a:pt x="642" y="516"/>
                    </a:lnTo>
                    <a:lnTo>
                      <a:pt x="636" y="510"/>
                    </a:lnTo>
                    <a:lnTo>
                      <a:pt x="624" y="504"/>
                    </a:lnTo>
                    <a:lnTo>
                      <a:pt x="618" y="498"/>
                    </a:lnTo>
                    <a:lnTo>
                      <a:pt x="618" y="462"/>
                    </a:lnTo>
                    <a:lnTo>
                      <a:pt x="624" y="450"/>
                    </a:lnTo>
                    <a:lnTo>
                      <a:pt x="624" y="438"/>
                    </a:lnTo>
                    <a:lnTo>
                      <a:pt x="594" y="402"/>
                    </a:lnTo>
                    <a:lnTo>
                      <a:pt x="588" y="390"/>
                    </a:lnTo>
                    <a:lnTo>
                      <a:pt x="582" y="384"/>
                    </a:lnTo>
                    <a:lnTo>
                      <a:pt x="564" y="384"/>
                    </a:lnTo>
                    <a:lnTo>
                      <a:pt x="546" y="366"/>
                    </a:lnTo>
                    <a:lnTo>
                      <a:pt x="534" y="360"/>
                    </a:lnTo>
                    <a:lnTo>
                      <a:pt x="528" y="354"/>
                    </a:lnTo>
                    <a:lnTo>
                      <a:pt x="504" y="354"/>
                    </a:lnTo>
                    <a:lnTo>
                      <a:pt x="504" y="312"/>
                    </a:lnTo>
                    <a:lnTo>
                      <a:pt x="498" y="312"/>
                    </a:lnTo>
                    <a:lnTo>
                      <a:pt x="492" y="306"/>
                    </a:lnTo>
                    <a:lnTo>
                      <a:pt x="468" y="294"/>
                    </a:lnTo>
                    <a:lnTo>
                      <a:pt x="456" y="282"/>
                    </a:lnTo>
                    <a:lnTo>
                      <a:pt x="444" y="276"/>
                    </a:lnTo>
                    <a:lnTo>
                      <a:pt x="438" y="270"/>
                    </a:lnTo>
                    <a:lnTo>
                      <a:pt x="438" y="264"/>
                    </a:lnTo>
                    <a:lnTo>
                      <a:pt x="444" y="252"/>
                    </a:lnTo>
                    <a:lnTo>
                      <a:pt x="450" y="246"/>
                    </a:lnTo>
                    <a:lnTo>
                      <a:pt x="438" y="234"/>
                    </a:lnTo>
                    <a:lnTo>
                      <a:pt x="438" y="228"/>
                    </a:lnTo>
                    <a:lnTo>
                      <a:pt x="450" y="216"/>
                    </a:lnTo>
                    <a:lnTo>
                      <a:pt x="462" y="216"/>
                    </a:lnTo>
                    <a:lnTo>
                      <a:pt x="462" y="186"/>
                    </a:lnTo>
                    <a:lnTo>
                      <a:pt x="468" y="186"/>
                    </a:lnTo>
                    <a:lnTo>
                      <a:pt x="480" y="174"/>
                    </a:lnTo>
                    <a:lnTo>
                      <a:pt x="480" y="168"/>
                    </a:lnTo>
                    <a:lnTo>
                      <a:pt x="474" y="156"/>
                    </a:lnTo>
                    <a:lnTo>
                      <a:pt x="462" y="144"/>
                    </a:lnTo>
                    <a:lnTo>
                      <a:pt x="462" y="138"/>
                    </a:lnTo>
                    <a:lnTo>
                      <a:pt x="480" y="120"/>
                    </a:lnTo>
                    <a:lnTo>
                      <a:pt x="480" y="114"/>
                    </a:lnTo>
                    <a:lnTo>
                      <a:pt x="468" y="114"/>
                    </a:lnTo>
                    <a:lnTo>
                      <a:pt x="456" y="120"/>
                    </a:lnTo>
                    <a:lnTo>
                      <a:pt x="450" y="126"/>
                    </a:lnTo>
                    <a:lnTo>
                      <a:pt x="438" y="108"/>
                    </a:lnTo>
                    <a:lnTo>
                      <a:pt x="414" y="102"/>
                    </a:lnTo>
                    <a:lnTo>
                      <a:pt x="414" y="84"/>
                    </a:lnTo>
                    <a:lnTo>
                      <a:pt x="402" y="72"/>
                    </a:lnTo>
                    <a:lnTo>
                      <a:pt x="378" y="24"/>
                    </a:lnTo>
                    <a:lnTo>
                      <a:pt x="378" y="12"/>
                    </a:lnTo>
                    <a:lnTo>
                      <a:pt x="336" y="24"/>
                    </a:lnTo>
                    <a:lnTo>
                      <a:pt x="336" y="6"/>
                    </a:lnTo>
                    <a:lnTo>
                      <a:pt x="330" y="0"/>
                    </a:lnTo>
                    <a:lnTo>
                      <a:pt x="306" y="0"/>
                    </a:lnTo>
                    <a:lnTo>
                      <a:pt x="306" y="6"/>
                    </a:lnTo>
                    <a:lnTo>
                      <a:pt x="300" y="12"/>
                    </a:lnTo>
                    <a:lnTo>
                      <a:pt x="288" y="12"/>
                    </a:lnTo>
                    <a:lnTo>
                      <a:pt x="276" y="0"/>
                    </a:lnTo>
                    <a:lnTo>
                      <a:pt x="234" y="0"/>
                    </a:lnTo>
                    <a:lnTo>
                      <a:pt x="234" y="12"/>
                    </a:lnTo>
                    <a:lnTo>
                      <a:pt x="228" y="18"/>
                    </a:lnTo>
                    <a:lnTo>
                      <a:pt x="216" y="24"/>
                    </a:lnTo>
                    <a:lnTo>
                      <a:pt x="204" y="36"/>
                    </a:lnTo>
                    <a:lnTo>
                      <a:pt x="198" y="48"/>
                    </a:lnTo>
                    <a:lnTo>
                      <a:pt x="192" y="54"/>
                    </a:lnTo>
                    <a:lnTo>
                      <a:pt x="180" y="54"/>
                    </a:lnTo>
                    <a:lnTo>
                      <a:pt x="168" y="60"/>
                    </a:lnTo>
                    <a:lnTo>
                      <a:pt x="156" y="60"/>
                    </a:lnTo>
                    <a:lnTo>
                      <a:pt x="150" y="66"/>
                    </a:lnTo>
                    <a:lnTo>
                      <a:pt x="144" y="78"/>
                    </a:lnTo>
                    <a:lnTo>
                      <a:pt x="144" y="90"/>
                    </a:lnTo>
                    <a:lnTo>
                      <a:pt x="150" y="102"/>
                    </a:lnTo>
                    <a:lnTo>
                      <a:pt x="156" y="108"/>
                    </a:lnTo>
                    <a:lnTo>
                      <a:pt x="156" y="120"/>
                    </a:lnTo>
                    <a:lnTo>
                      <a:pt x="162" y="132"/>
                    </a:lnTo>
                    <a:lnTo>
                      <a:pt x="162" y="162"/>
                    </a:lnTo>
                    <a:lnTo>
                      <a:pt x="156" y="174"/>
                    </a:lnTo>
                    <a:lnTo>
                      <a:pt x="150" y="192"/>
                    </a:lnTo>
                    <a:lnTo>
                      <a:pt x="150" y="198"/>
                    </a:lnTo>
                    <a:lnTo>
                      <a:pt x="168" y="216"/>
                    </a:lnTo>
                    <a:lnTo>
                      <a:pt x="168" y="222"/>
                    </a:lnTo>
                    <a:lnTo>
                      <a:pt x="162" y="228"/>
                    </a:lnTo>
                    <a:lnTo>
                      <a:pt x="138" y="240"/>
                    </a:lnTo>
                    <a:lnTo>
                      <a:pt x="78" y="264"/>
                    </a:lnTo>
                    <a:lnTo>
                      <a:pt x="66" y="270"/>
                    </a:lnTo>
                    <a:lnTo>
                      <a:pt x="6" y="318"/>
                    </a:lnTo>
                    <a:lnTo>
                      <a:pt x="0" y="318"/>
                    </a:lnTo>
                    <a:lnTo>
                      <a:pt x="0" y="324"/>
                    </a:lnTo>
                    <a:lnTo>
                      <a:pt x="24" y="366"/>
                    </a:lnTo>
                    <a:lnTo>
                      <a:pt x="24" y="384"/>
                    </a:lnTo>
                    <a:lnTo>
                      <a:pt x="48" y="402"/>
                    </a:lnTo>
                    <a:lnTo>
                      <a:pt x="48" y="414"/>
                    </a:lnTo>
                    <a:lnTo>
                      <a:pt x="60" y="426"/>
                    </a:lnTo>
                    <a:lnTo>
                      <a:pt x="126" y="426"/>
                    </a:lnTo>
                    <a:lnTo>
                      <a:pt x="156" y="456"/>
                    </a:lnTo>
                    <a:lnTo>
                      <a:pt x="168" y="462"/>
                    </a:lnTo>
                    <a:lnTo>
                      <a:pt x="180" y="474"/>
                    </a:lnTo>
                    <a:lnTo>
                      <a:pt x="228" y="498"/>
                    </a:lnTo>
                    <a:lnTo>
                      <a:pt x="234" y="504"/>
                    </a:lnTo>
                    <a:lnTo>
                      <a:pt x="246" y="510"/>
                    </a:lnTo>
                    <a:lnTo>
                      <a:pt x="438" y="654"/>
                    </a:lnTo>
                    <a:lnTo>
                      <a:pt x="522" y="654"/>
                    </a:lnTo>
                    <a:lnTo>
                      <a:pt x="570" y="660"/>
                    </a:lnTo>
                    <a:lnTo>
                      <a:pt x="564" y="660"/>
                    </a:lnTo>
                    <a:lnTo>
                      <a:pt x="570" y="654"/>
                    </a:lnTo>
                    <a:lnTo>
                      <a:pt x="588" y="618"/>
                    </a:lnTo>
                    <a:lnTo>
                      <a:pt x="588" y="606"/>
                    </a:lnTo>
                    <a:lnTo>
                      <a:pt x="594" y="600"/>
                    </a:lnTo>
                    <a:lnTo>
                      <a:pt x="600" y="588"/>
                    </a:lnTo>
                    <a:lnTo>
                      <a:pt x="648" y="588"/>
                    </a:lnTo>
                    <a:lnTo>
                      <a:pt x="654" y="594"/>
                    </a:lnTo>
                    <a:lnTo>
                      <a:pt x="678" y="582"/>
                    </a:lnTo>
                    <a:lnTo>
                      <a:pt x="684" y="576"/>
                    </a:lnTo>
                    <a:lnTo>
                      <a:pt x="678" y="570"/>
                    </a:lnTo>
                    <a:lnTo>
                      <a:pt x="678" y="56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09" name="Ir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402263" y="2787651"/>
                <a:ext cx="579438" cy="474663"/>
              </a:xfrm>
              <a:custGeom>
                <a:avLst/>
                <a:gdLst>
                  <a:gd name="T0" fmla="*/ 2147483647 w 1440"/>
                  <a:gd name="T1" fmla="*/ 2147483647 h 1182"/>
                  <a:gd name="T2" fmla="*/ 2147483647 w 1440"/>
                  <a:gd name="T3" fmla="*/ 2147483647 h 1182"/>
                  <a:gd name="T4" fmla="*/ 2147483647 w 1440"/>
                  <a:gd name="T5" fmla="*/ 2147483647 h 1182"/>
                  <a:gd name="T6" fmla="*/ 2147483647 w 1440"/>
                  <a:gd name="T7" fmla="*/ 2147483647 h 1182"/>
                  <a:gd name="T8" fmla="*/ 2147483647 w 1440"/>
                  <a:gd name="T9" fmla="*/ 2147483647 h 1182"/>
                  <a:gd name="T10" fmla="*/ 2147483647 w 1440"/>
                  <a:gd name="T11" fmla="*/ 2147483647 h 1182"/>
                  <a:gd name="T12" fmla="*/ 2147483647 w 1440"/>
                  <a:gd name="T13" fmla="*/ 2147483647 h 1182"/>
                  <a:gd name="T14" fmla="*/ 2147483647 w 1440"/>
                  <a:gd name="T15" fmla="*/ 2147483647 h 1182"/>
                  <a:gd name="T16" fmla="*/ 2147483647 w 1440"/>
                  <a:gd name="T17" fmla="*/ 2147483647 h 1182"/>
                  <a:gd name="T18" fmla="*/ 2147483647 w 1440"/>
                  <a:gd name="T19" fmla="*/ 2147483647 h 1182"/>
                  <a:gd name="T20" fmla="*/ 2147483647 w 1440"/>
                  <a:gd name="T21" fmla="*/ 2147483647 h 1182"/>
                  <a:gd name="T22" fmla="*/ 2147483647 w 1440"/>
                  <a:gd name="T23" fmla="*/ 2147483647 h 1182"/>
                  <a:gd name="T24" fmla="*/ 2147483647 w 1440"/>
                  <a:gd name="T25" fmla="*/ 2147483647 h 1182"/>
                  <a:gd name="T26" fmla="*/ 2147483647 w 1440"/>
                  <a:gd name="T27" fmla="*/ 2147483647 h 1182"/>
                  <a:gd name="T28" fmla="*/ 2147483647 w 1440"/>
                  <a:gd name="T29" fmla="*/ 2147483647 h 1182"/>
                  <a:gd name="T30" fmla="*/ 2147483647 w 1440"/>
                  <a:gd name="T31" fmla="*/ 2147483647 h 1182"/>
                  <a:gd name="T32" fmla="*/ 2147483647 w 1440"/>
                  <a:gd name="T33" fmla="*/ 2147483647 h 1182"/>
                  <a:gd name="T34" fmla="*/ 2147483647 w 1440"/>
                  <a:gd name="T35" fmla="*/ 2147483647 h 1182"/>
                  <a:gd name="T36" fmla="*/ 2147483647 w 1440"/>
                  <a:gd name="T37" fmla="*/ 2147483647 h 1182"/>
                  <a:gd name="T38" fmla="*/ 2147483647 w 1440"/>
                  <a:gd name="T39" fmla="*/ 2147483647 h 1182"/>
                  <a:gd name="T40" fmla="*/ 2147483647 w 1440"/>
                  <a:gd name="T41" fmla="*/ 2147483647 h 1182"/>
                  <a:gd name="T42" fmla="*/ 2147483647 w 1440"/>
                  <a:gd name="T43" fmla="*/ 2147483647 h 1182"/>
                  <a:gd name="T44" fmla="*/ 2147483647 w 1440"/>
                  <a:gd name="T45" fmla="*/ 2147483647 h 1182"/>
                  <a:gd name="T46" fmla="*/ 2147483647 w 1440"/>
                  <a:gd name="T47" fmla="*/ 2147483647 h 1182"/>
                  <a:gd name="T48" fmla="*/ 2147483647 w 1440"/>
                  <a:gd name="T49" fmla="*/ 2147483647 h 1182"/>
                  <a:gd name="T50" fmla="*/ 2147483647 w 1440"/>
                  <a:gd name="T51" fmla="*/ 2147483647 h 1182"/>
                  <a:gd name="T52" fmla="*/ 2147483647 w 1440"/>
                  <a:gd name="T53" fmla="*/ 2147483647 h 1182"/>
                  <a:gd name="T54" fmla="*/ 2147483647 w 1440"/>
                  <a:gd name="T55" fmla="*/ 2147483647 h 1182"/>
                  <a:gd name="T56" fmla="*/ 2147483647 w 1440"/>
                  <a:gd name="T57" fmla="*/ 2147483647 h 1182"/>
                  <a:gd name="T58" fmla="*/ 2147483647 w 1440"/>
                  <a:gd name="T59" fmla="*/ 2147483647 h 1182"/>
                  <a:gd name="T60" fmla="*/ 2147483647 w 1440"/>
                  <a:gd name="T61" fmla="*/ 0 h 1182"/>
                  <a:gd name="T62" fmla="*/ 2147483647 w 1440"/>
                  <a:gd name="T63" fmla="*/ 2147483647 h 1182"/>
                  <a:gd name="T64" fmla="*/ 2147483647 w 1440"/>
                  <a:gd name="T65" fmla="*/ 2147483647 h 1182"/>
                  <a:gd name="T66" fmla="*/ 2147483647 w 1440"/>
                  <a:gd name="T67" fmla="*/ 2147483647 h 1182"/>
                  <a:gd name="T68" fmla="*/ 2147483647 w 1440"/>
                  <a:gd name="T69" fmla="*/ 2147483647 h 1182"/>
                  <a:gd name="T70" fmla="*/ 2147483647 w 1440"/>
                  <a:gd name="T71" fmla="*/ 2147483647 h 1182"/>
                  <a:gd name="T72" fmla="*/ 2147483647 w 1440"/>
                  <a:gd name="T73" fmla="*/ 2147483647 h 1182"/>
                  <a:gd name="T74" fmla="*/ 2147483647 w 1440"/>
                  <a:gd name="T75" fmla="*/ 2147483647 h 1182"/>
                  <a:gd name="T76" fmla="*/ 2147483647 w 1440"/>
                  <a:gd name="T77" fmla="*/ 2147483647 h 1182"/>
                  <a:gd name="T78" fmla="*/ 2147483647 w 1440"/>
                  <a:gd name="T79" fmla="*/ 2147483647 h 1182"/>
                  <a:gd name="T80" fmla="*/ 2147483647 w 1440"/>
                  <a:gd name="T81" fmla="*/ 2147483647 h 1182"/>
                  <a:gd name="T82" fmla="*/ 2147483647 w 1440"/>
                  <a:gd name="T83" fmla="*/ 2147483647 h 1182"/>
                  <a:gd name="T84" fmla="*/ 2147483647 w 1440"/>
                  <a:gd name="T85" fmla="*/ 2147483647 h 1182"/>
                  <a:gd name="T86" fmla="*/ 2147483647 w 1440"/>
                  <a:gd name="T87" fmla="*/ 2147483647 h 1182"/>
                  <a:gd name="T88" fmla="*/ 2147483647 w 1440"/>
                  <a:gd name="T89" fmla="*/ 2147483647 h 1182"/>
                  <a:gd name="T90" fmla="*/ 2147483647 w 1440"/>
                  <a:gd name="T91" fmla="*/ 2147483647 h 1182"/>
                  <a:gd name="T92" fmla="*/ 2147483647 w 1440"/>
                  <a:gd name="T93" fmla="*/ 2147483647 h 1182"/>
                  <a:gd name="T94" fmla="*/ 2147483647 w 1440"/>
                  <a:gd name="T95" fmla="*/ 2147483647 h 1182"/>
                  <a:gd name="T96" fmla="*/ 2147483647 w 1440"/>
                  <a:gd name="T97" fmla="*/ 2147483647 h 1182"/>
                  <a:gd name="T98" fmla="*/ 2147483647 w 1440"/>
                  <a:gd name="T99" fmla="*/ 2147483647 h 1182"/>
                  <a:gd name="T100" fmla="*/ 2147483647 w 1440"/>
                  <a:gd name="T101" fmla="*/ 2147483647 h 1182"/>
                  <a:gd name="T102" fmla="*/ 2147483647 w 1440"/>
                  <a:gd name="T103" fmla="*/ 2147483647 h 1182"/>
                  <a:gd name="T104" fmla="*/ 2147483647 w 1440"/>
                  <a:gd name="T105" fmla="*/ 2147483647 h 1182"/>
                  <a:gd name="T106" fmla="*/ 2147483647 w 1440"/>
                  <a:gd name="T107" fmla="*/ 2147483647 h 1182"/>
                  <a:gd name="T108" fmla="*/ 2147483647 w 1440"/>
                  <a:gd name="T109" fmla="*/ 2147483647 h 1182"/>
                  <a:gd name="T110" fmla="*/ 2147483647 w 1440"/>
                  <a:gd name="T111" fmla="*/ 2147483647 h 118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0"/>
                  <a:gd name="T169" fmla="*/ 0 h 1182"/>
                  <a:gd name="T170" fmla="*/ 1440 w 1440"/>
                  <a:gd name="T171" fmla="*/ 1182 h 118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0" h="1182">
                    <a:moveTo>
                      <a:pt x="1338" y="1176"/>
                    </a:moveTo>
                    <a:lnTo>
                      <a:pt x="1338" y="1170"/>
                    </a:lnTo>
                    <a:lnTo>
                      <a:pt x="1332" y="1158"/>
                    </a:lnTo>
                    <a:lnTo>
                      <a:pt x="1332" y="1128"/>
                    </a:lnTo>
                    <a:lnTo>
                      <a:pt x="1344" y="1116"/>
                    </a:lnTo>
                    <a:lnTo>
                      <a:pt x="1344" y="1110"/>
                    </a:lnTo>
                    <a:lnTo>
                      <a:pt x="1350" y="1104"/>
                    </a:lnTo>
                    <a:lnTo>
                      <a:pt x="1356" y="1086"/>
                    </a:lnTo>
                    <a:lnTo>
                      <a:pt x="1368" y="1086"/>
                    </a:lnTo>
                    <a:lnTo>
                      <a:pt x="1374" y="1080"/>
                    </a:lnTo>
                    <a:lnTo>
                      <a:pt x="1374" y="1074"/>
                    </a:lnTo>
                    <a:lnTo>
                      <a:pt x="1380" y="1074"/>
                    </a:lnTo>
                    <a:lnTo>
                      <a:pt x="1380" y="1068"/>
                    </a:lnTo>
                    <a:lnTo>
                      <a:pt x="1386" y="1062"/>
                    </a:lnTo>
                    <a:lnTo>
                      <a:pt x="1398" y="1056"/>
                    </a:lnTo>
                    <a:lnTo>
                      <a:pt x="1428" y="1056"/>
                    </a:lnTo>
                    <a:lnTo>
                      <a:pt x="1428" y="1062"/>
                    </a:lnTo>
                    <a:lnTo>
                      <a:pt x="1434" y="1062"/>
                    </a:lnTo>
                    <a:lnTo>
                      <a:pt x="1440" y="1056"/>
                    </a:lnTo>
                    <a:lnTo>
                      <a:pt x="1440" y="1044"/>
                    </a:lnTo>
                    <a:lnTo>
                      <a:pt x="1434" y="1026"/>
                    </a:lnTo>
                    <a:lnTo>
                      <a:pt x="1428" y="1014"/>
                    </a:lnTo>
                    <a:lnTo>
                      <a:pt x="1422" y="1008"/>
                    </a:lnTo>
                    <a:lnTo>
                      <a:pt x="1404" y="1008"/>
                    </a:lnTo>
                    <a:lnTo>
                      <a:pt x="1404" y="996"/>
                    </a:lnTo>
                    <a:lnTo>
                      <a:pt x="1398" y="984"/>
                    </a:lnTo>
                    <a:lnTo>
                      <a:pt x="1398" y="960"/>
                    </a:lnTo>
                    <a:lnTo>
                      <a:pt x="1392" y="960"/>
                    </a:lnTo>
                    <a:lnTo>
                      <a:pt x="1398" y="930"/>
                    </a:lnTo>
                    <a:lnTo>
                      <a:pt x="1374" y="930"/>
                    </a:lnTo>
                    <a:lnTo>
                      <a:pt x="1362" y="912"/>
                    </a:lnTo>
                    <a:lnTo>
                      <a:pt x="1350" y="918"/>
                    </a:lnTo>
                    <a:lnTo>
                      <a:pt x="1332" y="918"/>
                    </a:lnTo>
                    <a:lnTo>
                      <a:pt x="1326" y="912"/>
                    </a:lnTo>
                    <a:lnTo>
                      <a:pt x="1314" y="894"/>
                    </a:lnTo>
                    <a:lnTo>
                      <a:pt x="1308" y="876"/>
                    </a:lnTo>
                    <a:lnTo>
                      <a:pt x="1296" y="864"/>
                    </a:lnTo>
                    <a:lnTo>
                      <a:pt x="1284" y="846"/>
                    </a:lnTo>
                    <a:lnTo>
                      <a:pt x="1278" y="840"/>
                    </a:lnTo>
                    <a:lnTo>
                      <a:pt x="1272" y="828"/>
                    </a:lnTo>
                    <a:lnTo>
                      <a:pt x="1248" y="804"/>
                    </a:lnTo>
                    <a:lnTo>
                      <a:pt x="1242" y="804"/>
                    </a:lnTo>
                    <a:lnTo>
                      <a:pt x="1242" y="792"/>
                    </a:lnTo>
                    <a:lnTo>
                      <a:pt x="1260" y="774"/>
                    </a:lnTo>
                    <a:lnTo>
                      <a:pt x="1266" y="762"/>
                    </a:lnTo>
                    <a:lnTo>
                      <a:pt x="1272" y="756"/>
                    </a:lnTo>
                    <a:lnTo>
                      <a:pt x="1296" y="708"/>
                    </a:lnTo>
                    <a:lnTo>
                      <a:pt x="1284" y="684"/>
                    </a:lnTo>
                    <a:lnTo>
                      <a:pt x="1278" y="678"/>
                    </a:lnTo>
                    <a:lnTo>
                      <a:pt x="1242" y="678"/>
                    </a:lnTo>
                    <a:lnTo>
                      <a:pt x="1230" y="672"/>
                    </a:lnTo>
                    <a:lnTo>
                      <a:pt x="1224" y="672"/>
                    </a:lnTo>
                    <a:lnTo>
                      <a:pt x="1218" y="666"/>
                    </a:lnTo>
                    <a:lnTo>
                      <a:pt x="1218" y="612"/>
                    </a:lnTo>
                    <a:lnTo>
                      <a:pt x="1212" y="606"/>
                    </a:lnTo>
                    <a:lnTo>
                      <a:pt x="1200" y="582"/>
                    </a:lnTo>
                    <a:lnTo>
                      <a:pt x="1188" y="564"/>
                    </a:lnTo>
                    <a:lnTo>
                      <a:pt x="1176" y="540"/>
                    </a:lnTo>
                    <a:lnTo>
                      <a:pt x="1182" y="528"/>
                    </a:lnTo>
                    <a:lnTo>
                      <a:pt x="1200" y="510"/>
                    </a:lnTo>
                    <a:lnTo>
                      <a:pt x="1200" y="504"/>
                    </a:lnTo>
                    <a:lnTo>
                      <a:pt x="1194" y="498"/>
                    </a:lnTo>
                    <a:lnTo>
                      <a:pt x="1170" y="498"/>
                    </a:lnTo>
                    <a:lnTo>
                      <a:pt x="1170" y="468"/>
                    </a:lnTo>
                    <a:lnTo>
                      <a:pt x="1158" y="456"/>
                    </a:lnTo>
                    <a:lnTo>
                      <a:pt x="1158" y="450"/>
                    </a:lnTo>
                    <a:lnTo>
                      <a:pt x="1164" y="444"/>
                    </a:lnTo>
                    <a:lnTo>
                      <a:pt x="1176" y="438"/>
                    </a:lnTo>
                    <a:lnTo>
                      <a:pt x="1182" y="432"/>
                    </a:lnTo>
                    <a:lnTo>
                      <a:pt x="1188" y="432"/>
                    </a:lnTo>
                    <a:lnTo>
                      <a:pt x="1176" y="414"/>
                    </a:lnTo>
                    <a:lnTo>
                      <a:pt x="1200" y="408"/>
                    </a:lnTo>
                    <a:lnTo>
                      <a:pt x="1200" y="402"/>
                    </a:lnTo>
                    <a:lnTo>
                      <a:pt x="1194" y="396"/>
                    </a:lnTo>
                    <a:lnTo>
                      <a:pt x="1194" y="372"/>
                    </a:lnTo>
                    <a:lnTo>
                      <a:pt x="1188" y="360"/>
                    </a:lnTo>
                    <a:lnTo>
                      <a:pt x="1188" y="354"/>
                    </a:lnTo>
                    <a:lnTo>
                      <a:pt x="1194" y="342"/>
                    </a:lnTo>
                    <a:lnTo>
                      <a:pt x="1200" y="336"/>
                    </a:lnTo>
                    <a:lnTo>
                      <a:pt x="1188" y="306"/>
                    </a:lnTo>
                    <a:lnTo>
                      <a:pt x="1194" y="282"/>
                    </a:lnTo>
                    <a:lnTo>
                      <a:pt x="1182" y="282"/>
                    </a:lnTo>
                    <a:lnTo>
                      <a:pt x="1182" y="246"/>
                    </a:lnTo>
                    <a:lnTo>
                      <a:pt x="1116" y="252"/>
                    </a:lnTo>
                    <a:lnTo>
                      <a:pt x="1110" y="246"/>
                    </a:lnTo>
                    <a:lnTo>
                      <a:pt x="1104" y="234"/>
                    </a:lnTo>
                    <a:lnTo>
                      <a:pt x="1092" y="228"/>
                    </a:lnTo>
                    <a:lnTo>
                      <a:pt x="1080" y="216"/>
                    </a:lnTo>
                    <a:lnTo>
                      <a:pt x="1068" y="216"/>
                    </a:lnTo>
                    <a:lnTo>
                      <a:pt x="1062" y="210"/>
                    </a:lnTo>
                    <a:lnTo>
                      <a:pt x="1056" y="210"/>
                    </a:lnTo>
                    <a:lnTo>
                      <a:pt x="1050" y="204"/>
                    </a:lnTo>
                    <a:lnTo>
                      <a:pt x="1044" y="192"/>
                    </a:lnTo>
                    <a:lnTo>
                      <a:pt x="1044" y="186"/>
                    </a:lnTo>
                    <a:lnTo>
                      <a:pt x="1038" y="180"/>
                    </a:lnTo>
                    <a:lnTo>
                      <a:pt x="1032" y="180"/>
                    </a:lnTo>
                    <a:lnTo>
                      <a:pt x="1020" y="174"/>
                    </a:lnTo>
                    <a:lnTo>
                      <a:pt x="1002" y="174"/>
                    </a:lnTo>
                    <a:lnTo>
                      <a:pt x="990" y="168"/>
                    </a:lnTo>
                    <a:lnTo>
                      <a:pt x="972" y="168"/>
                    </a:lnTo>
                    <a:lnTo>
                      <a:pt x="972" y="174"/>
                    </a:lnTo>
                    <a:lnTo>
                      <a:pt x="960" y="168"/>
                    </a:lnTo>
                    <a:lnTo>
                      <a:pt x="954" y="162"/>
                    </a:lnTo>
                    <a:lnTo>
                      <a:pt x="942" y="156"/>
                    </a:lnTo>
                    <a:lnTo>
                      <a:pt x="936" y="150"/>
                    </a:lnTo>
                    <a:lnTo>
                      <a:pt x="906" y="150"/>
                    </a:lnTo>
                    <a:lnTo>
                      <a:pt x="906" y="138"/>
                    </a:lnTo>
                    <a:lnTo>
                      <a:pt x="894" y="126"/>
                    </a:lnTo>
                    <a:lnTo>
                      <a:pt x="834" y="126"/>
                    </a:lnTo>
                    <a:lnTo>
                      <a:pt x="834" y="132"/>
                    </a:lnTo>
                    <a:lnTo>
                      <a:pt x="828" y="138"/>
                    </a:lnTo>
                    <a:lnTo>
                      <a:pt x="816" y="132"/>
                    </a:lnTo>
                    <a:lnTo>
                      <a:pt x="780" y="132"/>
                    </a:lnTo>
                    <a:lnTo>
                      <a:pt x="768" y="138"/>
                    </a:lnTo>
                    <a:lnTo>
                      <a:pt x="750" y="156"/>
                    </a:lnTo>
                    <a:lnTo>
                      <a:pt x="738" y="162"/>
                    </a:lnTo>
                    <a:lnTo>
                      <a:pt x="732" y="168"/>
                    </a:lnTo>
                    <a:lnTo>
                      <a:pt x="732" y="180"/>
                    </a:lnTo>
                    <a:lnTo>
                      <a:pt x="720" y="186"/>
                    </a:lnTo>
                    <a:lnTo>
                      <a:pt x="708" y="198"/>
                    </a:lnTo>
                    <a:lnTo>
                      <a:pt x="678" y="198"/>
                    </a:lnTo>
                    <a:lnTo>
                      <a:pt x="690" y="210"/>
                    </a:lnTo>
                    <a:lnTo>
                      <a:pt x="690" y="222"/>
                    </a:lnTo>
                    <a:lnTo>
                      <a:pt x="696" y="228"/>
                    </a:lnTo>
                    <a:lnTo>
                      <a:pt x="696" y="234"/>
                    </a:lnTo>
                    <a:lnTo>
                      <a:pt x="690" y="240"/>
                    </a:lnTo>
                    <a:lnTo>
                      <a:pt x="678" y="240"/>
                    </a:lnTo>
                    <a:lnTo>
                      <a:pt x="666" y="234"/>
                    </a:lnTo>
                    <a:lnTo>
                      <a:pt x="660" y="228"/>
                    </a:lnTo>
                    <a:lnTo>
                      <a:pt x="654" y="228"/>
                    </a:lnTo>
                    <a:lnTo>
                      <a:pt x="648" y="234"/>
                    </a:lnTo>
                    <a:lnTo>
                      <a:pt x="624" y="234"/>
                    </a:lnTo>
                    <a:lnTo>
                      <a:pt x="612" y="240"/>
                    </a:lnTo>
                    <a:lnTo>
                      <a:pt x="600" y="240"/>
                    </a:lnTo>
                    <a:lnTo>
                      <a:pt x="582" y="246"/>
                    </a:lnTo>
                    <a:lnTo>
                      <a:pt x="558" y="258"/>
                    </a:lnTo>
                    <a:lnTo>
                      <a:pt x="546" y="252"/>
                    </a:lnTo>
                    <a:lnTo>
                      <a:pt x="534" y="252"/>
                    </a:lnTo>
                    <a:lnTo>
                      <a:pt x="522" y="246"/>
                    </a:lnTo>
                    <a:lnTo>
                      <a:pt x="498" y="246"/>
                    </a:lnTo>
                    <a:lnTo>
                      <a:pt x="480" y="240"/>
                    </a:lnTo>
                    <a:lnTo>
                      <a:pt x="468" y="228"/>
                    </a:lnTo>
                    <a:lnTo>
                      <a:pt x="456" y="222"/>
                    </a:lnTo>
                    <a:lnTo>
                      <a:pt x="444" y="210"/>
                    </a:lnTo>
                    <a:lnTo>
                      <a:pt x="438" y="198"/>
                    </a:lnTo>
                    <a:lnTo>
                      <a:pt x="432" y="192"/>
                    </a:lnTo>
                    <a:lnTo>
                      <a:pt x="432" y="186"/>
                    </a:lnTo>
                    <a:lnTo>
                      <a:pt x="378" y="186"/>
                    </a:lnTo>
                    <a:lnTo>
                      <a:pt x="354" y="162"/>
                    </a:lnTo>
                    <a:lnTo>
                      <a:pt x="336" y="126"/>
                    </a:lnTo>
                    <a:lnTo>
                      <a:pt x="330" y="120"/>
                    </a:lnTo>
                    <a:lnTo>
                      <a:pt x="330" y="114"/>
                    </a:lnTo>
                    <a:lnTo>
                      <a:pt x="312" y="114"/>
                    </a:lnTo>
                    <a:lnTo>
                      <a:pt x="312" y="108"/>
                    </a:lnTo>
                    <a:lnTo>
                      <a:pt x="306" y="102"/>
                    </a:lnTo>
                    <a:lnTo>
                      <a:pt x="300" y="102"/>
                    </a:lnTo>
                    <a:lnTo>
                      <a:pt x="294" y="96"/>
                    </a:lnTo>
                    <a:lnTo>
                      <a:pt x="282" y="90"/>
                    </a:lnTo>
                    <a:lnTo>
                      <a:pt x="270" y="78"/>
                    </a:lnTo>
                    <a:lnTo>
                      <a:pt x="270" y="72"/>
                    </a:lnTo>
                    <a:lnTo>
                      <a:pt x="282" y="72"/>
                    </a:lnTo>
                    <a:lnTo>
                      <a:pt x="288" y="66"/>
                    </a:lnTo>
                    <a:lnTo>
                      <a:pt x="288" y="60"/>
                    </a:lnTo>
                    <a:lnTo>
                      <a:pt x="282" y="54"/>
                    </a:lnTo>
                    <a:lnTo>
                      <a:pt x="276" y="54"/>
                    </a:lnTo>
                    <a:lnTo>
                      <a:pt x="276" y="42"/>
                    </a:lnTo>
                    <a:lnTo>
                      <a:pt x="282" y="36"/>
                    </a:lnTo>
                    <a:lnTo>
                      <a:pt x="282" y="18"/>
                    </a:lnTo>
                    <a:lnTo>
                      <a:pt x="276" y="12"/>
                    </a:lnTo>
                    <a:lnTo>
                      <a:pt x="270" y="0"/>
                    </a:lnTo>
                    <a:lnTo>
                      <a:pt x="258" y="0"/>
                    </a:lnTo>
                    <a:lnTo>
                      <a:pt x="246" y="6"/>
                    </a:lnTo>
                    <a:lnTo>
                      <a:pt x="234" y="18"/>
                    </a:lnTo>
                    <a:lnTo>
                      <a:pt x="222" y="24"/>
                    </a:lnTo>
                    <a:lnTo>
                      <a:pt x="204" y="36"/>
                    </a:lnTo>
                    <a:lnTo>
                      <a:pt x="192" y="48"/>
                    </a:lnTo>
                    <a:lnTo>
                      <a:pt x="192" y="54"/>
                    </a:lnTo>
                    <a:lnTo>
                      <a:pt x="186" y="60"/>
                    </a:lnTo>
                    <a:lnTo>
                      <a:pt x="180" y="72"/>
                    </a:lnTo>
                    <a:lnTo>
                      <a:pt x="132" y="72"/>
                    </a:lnTo>
                    <a:lnTo>
                      <a:pt x="96" y="60"/>
                    </a:lnTo>
                    <a:lnTo>
                      <a:pt x="84" y="54"/>
                    </a:lnTo>
                    <a:lnTo>
                      <a:pt x="66" y="36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24" y="30"/>
                    </a:lnTo>
                    <a:lnTo>
                      <a:pt x="0" y="30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30" y="108"/>
                    </a:lnTo>
                    <a:lnTo>
                      <a:pt x="36" y="114"/>
                    </a:lnTo>
                    <a:lnTo>
                      <a:pt x="42" y="114"/>
                    </a:lnTo>
                    <a:lnTo>
                      <a:pt x="36" y="120"/>
                    </a:lnTo>
                    <a:lnTo>
                      <a:pt x="36" y="126"/>
                    </a:lnTo>
                    <a:lnTo>
                      <a:pt x="30" y="138"/>
                    </a:lnTo>
                    <a:lnTo>
                      <a:pt x="24" y="144"/>
                    </a:lnTo>
                    <a:lnTo>
                      <a:pt x="60" y="162"/>
                    </a:lnTo>
                    <a:lnTo>
                      <a:pt x="60" y="192"/>
                    </a:lnTo>
                    <a:lnTo>
                      <a:pt x="84" y="198"/>
                    </a:lnTo>
                    <a:lnTo>
                      <a:pt x="84" y="210"/>
                    </a:lnTo>
                    <a:lnTo>
                      <a:pt x="96" y="246"/>
                    </a:lnTo>
                    <a:lnTo>
                      <a:pt x="108" y="270"/>
                    </a:lnTo>
                    <a:lnTo>
                      <a:pt x="120" y="282"/>
                    </a:lnTo>
                    <a:lnTo>
                      <a:pt x="120" y="300"/>
                    </a:lnTo>
                    <a:lnTo>
                      <a:pt x="144" y="306"/>
                    </a:lnTo>
                    <a:lnTo>
                      <a:pt x="156" y="324"/>
                    </a:lnTo>
                    <a:lnTo>
                      <a:pt x="162" y="318"/>
                    </a:lnTo>
                    <a:lnTo>
                      <a:pt x="174" y="312"/>
                    </a:lnTo>
                    <a:lnTo>
                      <a:pt x="186" y="312"/>
                    </a:lnTo>
                    <a:lnTo>
                      <a:pt x="186" y="318"/>
                    </a:lnTo>
                    <a:lnTo>
                      <a:pt x="168" y="336"/>
                    </a:lnTo>
                    <a:lnTo>
                      <a:pt x="168" y="342"/>
                    </a:lnTo>
                    <a:lnTo>
                      <a:pt x="180" y="354"/>
                    </a:lnTo>
                    <a:lnTo>
                      <a:pt x="186" y="366"/>
                    </a:lnTo>
                    <a:lnTo>
                      <a:pt x="186" y="372"/>
                    </a:lnTo>
                    <a:lnTo>
                      <a:pt x="174" y="384"/>
                    </a:lnTo>
                    <a:lnTo>
                      <a:pt x="168" y="384"/>
                    </a:lnTo>
                    <a:lnTo>
                      <a:pt x="168" y="414"/>
                    </a:lnTo>
                    <a:lnTo>
                      <a:pt x="156" y="414"/>
                    </a:lnTo>
                    <a:lnTo>
                      <a:pt x="144" y="426"/>
                    </a:lnTo>
                    <a:lnTo>
                      <a:pt x="144" y="432"/>
                    </a:lnTo>
                    <a:lnTo>
                      <a:pt x="156" y="444"/>
                    </a:lnTo>
                    <a:lnTo>
                      <a:pt x="150" y="450"/>
                    </a:lnTo>
                    <a:lnTo>
                      <a:pt x="144" y="462"/>
                    </a:lnTo>
                    <a:lnTo>
                      <a:pt x="144" y="468"/>
                    </a:lnTo>
                    <a:lnTo>
                      <a:pt x="150" y="474"/>
                    </a:lnTo>
                    <a:lnTo>
                      <a:pt x="162" y="480"/>
                    </a:lnTo>
                    <a:lnTo>
                      <a:pt x="174" y="492"/>
                    </a:lnTo>
                    <a:lnTo>
                      <a:pt x="198" y="504"/>
                    </a:lnTo>
                    <a:lnTo>
                      <a:pt x="204" y="510"/>
                    </a:lnTo>
                    <a:lnTo>
                      <a:pt x="210" y="510"/>
                    </a:lnTo>
                    <a:lnTo>
                      <a:pt x="210" y="552"/>
                    </a:lnTo>
                    <a:lnTo>
                      <a:pt x="234" y="552"/>
                    </a:lnTo>
                    <a:lnTo>
                      <a:pt x="240" y="558"/>
                    </a:lnTo>
                    <a:lnTo>
                      <a:pt x="252" y="564"/>
                    </a:lnTo>
                    <a:lnTo>
                      <a:pt x="270" y="582"/>
                    </a:lnTo>
                    <a:lnTo>
                      <a:pt x="288" y="582"/>
                    </a:lnTo>
                    <a:lnTo>
                      <a:pt x="294" y="588"/>
                    </a:lnTo>
                    <a:lnTo>
                      <a:pt x="300" y="600"/>
                    </a:lnTo>
                    <a:lnTo>
                      <a:pt x="330" y="636"/>
                    </a:lnTo>
                    <a:lnTo>
                      <a:pt x="330" y="648"/>
                    </a:lnTo>
                    <a:lnTo>
                      <a:pt x="324" y="660"/>
                    </a:lnTo>
                    <a:lnTo>
                      <a:pt x="324" y="696"/>
                    </a:lnTo>
                    <a:lnTo>
                      <a:pt x="330" y="702"/>
                    </a:lnTo>
                    <a:lnTo>
                      <a:pt x="342" y="708"/>
                    </a:lnTo>
                    <a:lnTo>
                      <a:pt x="348" y="714"/>
                    </a:lnTo>
                    <a:lnTo>
                      <a:pt x="354" y="714"/>
                    </a:lnTo>
                    <a:lnTo>
                      <a:pt x="360" y="744"/>
                    </a:lnTo>
                    <a:lnTo>
                      <a:pt x="372" y="750"/>
                    </a:lnTo>
                    <a:lnTo>
                      <a:pt x="384" y="762"/>
                    </a:lnTo>
                    <a:lnTo>
                      <a:pt x="384" y="768"/>
                    </a:lnTo>
                    <a:lnTo>
                      <a:pt x="390" y="774"/>
                    </a:lnTo>
                    <a:lnTo>
                      <a:pt x="402" y="780"/>
                    </a:lnTo>
                    <a:lnTo>
                      <a:pt x="408" y="786"/>
                    </a:lnTo>
                    <a:lnTo>
                      <a:pt x="420" y="792"/>
                    </a:lnTo>
                    <a:lnTo>
                      <a:pt x="426" y="786"/>
                    </a:lnTo>
                    <a:lnTo>
                      <a:pt x="426" y="774"/>
                    </a:lnTo>
                    <a:lnTo>
                      <a:pt x="420" y="768"/>
                    </a:lnTo>
                    <a:lnTo>
                      <a:pt x="420" y="762"/>
                    </a:lnTo>
                    <a:lnTo>
                      <a:pt x="426" y="756"/>
                    </a:lnTo>
                    <a:lnTo>
                      <a:pt x="438" y="750"/>
                    </a:lnTo>
                    <a:lnTo>
                      <a:pt x="444" y="756"/>
                    </a:lnTo>
                    <a:lnTo>
                      <a:pt x="450" y="756"/>
                    </a:lnTo>
                    <a:lnTo>
                      <a:pt x="450" y="768"/>
                    </a:lnTo>
                    <a:lnTo>
                      <a:pt x="456" y="780"/>
                    </a:lnTo>
                    <a:lnTo>
                      <a:pt x="474" y="780"/>
                    </a:lnTo>
                    <a:lnTo>
                      <a:pt x="474" y="786"/>
                    </a:lnTo>
                    <a:lnTo>
                      <a:pt x="474" y="780"/>
                    </a:lnTo>
                    <a:lnTo>
                      <a:pt x="480" y="780"/>
                    </a:lnTo>
                    <a:lnTo>
                      <a:pt x="480" y="768"/>
                    </a:lnTo>
                    <a:lnTo>
                      <a:pt x="504" y="768"/>
                    </a:lnTo>
                    <a:lnTo>
                      <a:pt x="504" y="804"/>
                    </a:lnTo>
                    <a:lnTo>
                      <a:pt x="510" y="810"/>
                    </a:lnTo>
                    <a:lnTo>
                      <a:pt x="516" y="810"/>
                    </a:lnTo>
                    <a:lnTo>
                      <a:pt x="528" y="816"/>
                    </a:lnTo>
                    <a:lnTo>
                      <a:pt x="540" y="828"/>
                    </a:lnTo>
                    <a:lnTo>
                      <a:pt x="540" y="846"/>
                    </a:lnTo>
                    <a:lnTo>
                      <a:pt x="552" y="858"/>
                    </a:lnTo>
                    <a:lnTo>
                      <a:pt x="558" y="870"/>
                    </a:lnTo>
                    <a:lnTo>
                      <a:pt x="564" y="876"/>
                    </a:lnTo>
                    <a:lnTo>
                      <a:pt x="570" y="876"/>
                    </a:lnTo>
                    <a:lnTo>
                      <a:pt x="582" y="894"/>
                    </a:lnTo>
                    <a:lnTo>
                      <a:pt x="582" y="906"/>
                    </a:lnTo>
                    <a:lnTo>
                      <a:pt x="594" y="930"/>
                    </a:lnTo>
                    <a:lnTo>
                      <a:pt x="600" y="936"/>
                    </a:lnTo>
                    <a:lnTo>
                      <a:pt x="606" y="936"/>
                    </a:lnTo>
                    <a:lnTo>
                      <a:pt x="612" y="942"/>
                    </a:lnTo>
                    <a:lnTo>
                      <a:pt x="618" y="954"/>
                    </a:lnTo>
                    <a:lnTo>
                      <a:pt x="618" y="960"/>
                    </a:lnTo>
                    <a:lnTo>
                      <a:pt x="648" y="960"/>
                    </a:lnTo>
                    <a:lnTo>
                      <a:pt x="666" y="984"/>
                    </a:lnTo>
                    <a:lnTo>
                      <a:pt x="684" y="978"/>
                    </a:lnTo>
                    <a:lnTo>
                      <a:pt x="702" y="978"/>
                    </a:lnTo>
                    <a:lnTo>
                      <a:pt x="720" y="996"/>
                    </a:lnTo>
                    <a:lnTo>
                      <a:pt x="738" y="1008"/>
                    </a:lnTo>
                    <a:lnTo>
                      <a:pt x="756" y="1026"/>
                    </a:lnTo>
                    <a:lnTo>
                      <a:pt x="792" y="1050"/>
                    </a:lnTo>
                    <a:lnTo>
                      <a:pt x="810" y="1050"/>
                    </a:lnTo>
                    <a:lnTo>
                      <a:pt x="822" y="1056"/>
                    </a:lnTo>
                    <a:lnTo>
                      <a:pt x="834" y="1068"/>
                    </a:lnTo>
                    <a:lnTo>
                      <a:pt x="852" y="1068"/>
                    </a:lnTo>
                    <a:lnTo>
                      <a:pt x="876" y="1056"/>
                    </a:lnTo>
                    <a:lnTo>
                      <a:pt x="876" y="1050"/>
                    </a:lnTo>
                    <a:lnTo>
                      <a:pt x="900" y="1056"/>
                    </a:lnTo>
                    <a:lnTo>
                      <a:pt x="912" y="1032"/>
                    </a:lnTo>
                    <a:lnTo>
                      <a:pt x="930" y="1032"/>
                    </a:lnTo>
                    <a:lnTo>
                      <a:pt x="954" y="1008"/>
                    </a:lnTo>
                    <a:lnTo>
                      <a:pt x="966" y="1020"/>
                    </a:lnTo>
                    <a:lnTo>
                      <a:pt x="972" y="1014"/>
                    </a:lnTo>
                    <a:lnTo>
                      <a:pt x="984" y="1014"/>
                    </a:lnTo>
                    <a:lnTo>
                      <a:pt x="1002" y="1032"/>
                    </a:lnTo>
                    <a:lnTo>
                      <a:pt x="1014" y="1050"/>
                    </a:lnTo>
                    <a:lnTo>
                      <a:pt x="1020" y="1068"/>
                    </a:lnTo>
                    <a:lnTo>
                      <a:pt x="1032" y="1080"/>
                    </a:lnTo>
                    <a:lnTo>
                      <a:pt x="1032" y="1098"/>
                    </a:lnTo>
                    <a:lnTo>
                      <a:pt x="1038" y="1110"/>
                    </a:lnTo>
                    <a:lnTo>
                      <a:pt x="1044" y="1116"/>
                    </a:lnTo>
                    <a:lnTo>
                      <a:pt x="1056" y="1122"/>
                    </a:lnTo>
                    <a:lnTo>
                      <a:pt x="1080" y="1122"/>
                    </a:lnTo>
                    <a:lnTo>
                      <a:pt x="1080" y="1128"/>
                    </a:lnTo>
                    <a:lnTo>
                      <a:pt x="1086" y="1134"/>
                    </a:lnTo>
                    <a:lnTo>
                      <a:pt x="1098" y="1140"/>
                    </a:lnTo>
                    <a:lnTo>
                      <a:pt x="1164" y="1140"/>
                    </a:lnTo>
                    <a:lnTo>
                      <a:pt x="1176" y="1146"/>
                    </a:lnTo>
                    <a:lnTo>
                      <a:pt x="1200" y="1170"/>
                    </a:lnTo>
                    <a:lnTo>
                      <a:pt x="1212" y="1170"/>
                    </a:lnTo>
                    <a:lnTo>
                      <a:pt x="1224" y="1164"/>
                    </a:lnTo>
                    <a:lnTo>
                      <a:pt x="1230" y="1164"/>
                    </a:lnTo>
                    <a:lnTo>
                      <a:pt x="1242" y="1158"/>
                    </a:lnTo>
                    <a:lnTo>
                      <a:pt x="1248" y="1158"/>
                    </a:lnTo>
                    <a:lnTo>
                      <a:pt x="1254" y="1164"/>
                    </a:lnTo>
                    <a:lnTo>
                      <a:pt x="1278" y="1176"/>
                    </a:lnTo>
                    <a:lnTo>
                      <a:pt x="1296" y="1182"/>
                    </a:lnTo>
                    <a:lnTo>
                      <a:pt x="1326" y="1182"/>
                    </a:lnTo>
                    <a:lnTo>
                      <a:pt x="1338" y="117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110" name="Bahrai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632450" y="3216276"/>
                <a:ext cx="11113" cy="22225"/>
              </a:xfrm>
              <a:custGeom>
                <a:avLst/>
                <a:gdLst>
                  <a:gd name="T0" fmla="*/ 2147483647 w 15"/>
                  <a:gd name="T1" fmla="*/ 0 h 28"/>
                  <a:gd name="T2" fmla="*/ 2147483647 w 15"/>
                  <a:gd name="T3" fmla="*/ 2147483647 h 28"/>
                  <a:gd name="T4" fmla="*/ 2147483647 w 15"/>
                  <a:gd name="T5" fmla="*/ 2147483647 h 28"/>
                  <a:gd name="T6" fmla="*/ 2032697641 w 15"/>
                  <a:gd name="T7" fmla="*/ 2147483647 h 28"/>
                  <a:gd name="T8" fmla="*/ 813299296 w 15"/>
                  <a:gd name="T9" fmla="*/ 2147483647 h 28"/>
                  <a:gd name="T10" fmla="*/ 2147483647 w 15"/>
                  <a:gd name="T11" fmla="*/ 0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28"/>
                  <a:gd name="T20" fmla="*/ 15 w 15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28">
                    <a:moveTo>
                      <a:pt x="9" y="0"/>
                    </a:moveTo>
                    <a:cubicBezTo>
                      <a:pt x="14" y="0"/>
                      <a:pt x="15" y="10"/>
                      <a:pt x="14" y="14"/>
                    </a:cubicBezTo>
                    <a:cubicBezTo>
                      <a:pt x="13" y="18"/>
                      <a:pt x="15" y="28"/>
                      <a:pt x="9" y="28"/>
                    </a:cubicBezTo>
                    <a:cubicBezTo>
                      <a:pt x="4" y="27"/>
                      <a:pt x="5" y="21"/>
                      <a:pt x="5" y="18"/>
                    </a:cubicBezTo>
                    <a:cubicBezTo>
                      <a:pt x="5" y="14"/>
                      <a:pt x="0" y="14"/>
                      <a:pt x="2" y="8"/>
                    </a:cubicBez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3" name="Former URSS"/>
            <p:cNvGrpSpPr/>
            <p:nvPr/>
          </p:nvGrpSpPr>
          <p:grpSpPr>
            <a:xfrm>
              <a:off x="4738688" y="1582738"/>
              <a:ext cx="3641725" cy="1352551"/>
              <a:chOff x="4738688" y="1582738"/>
              <a:chExt cx="3641725" cy="1352551"/>
            </a:xfrm>
            <a:grpFill/>
          </p:grpSpPr>
          <p:sp>
            <p:nvSpPr>
              <p:cNvPr id="83" name="Uzbekist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684838" y="2605088"/>
                <a:ext cx="476250" cy="268288"/>
              </a:xfrm>
              <a:custGeom>
                <a:avLst/>
                <a:gdLst>
                  <a:gd name="T0" fmla="*/ 2147483647 w 1182"/>
                  <a:gd name="T1" fmla="*/ 2147483647 h 666"/>
                  <a:gd name="T2" fmla="*/ 2147483647 w 1182"/>
                  <a:gd name="T3" fmla="*/ 2147483647 h 666"/>
                  <a:gd name="T4" fmla="*/ 2147483647 w 1182"/>
                  <a:gd name="T5" fmla="*/ 2147483647 h 666"/>
                  <a:gd name="T6" fmla="*/ 2147483647 w 1182"/>
                  <a:gd name="T7" fmla="*/ 2147483647 h 666"/>
                  <a:gd name="T8" fmla="*/ 2147483647 w 1182"/>
                  <a:gd name="T9" fmla="*/ 2147483647 h 666"/>
                  <a:gd name="T10" fmla="*/ 2147483647 w 1182"/>
                  <a:gd name="T11" fmla="*/ 2147483647 h 666"/>
                  <a:gd name="T12" fmla="*/ 2147483647 w 1182"/>
                  <a:gd name="T13" fmla="*/ 2147483647 h 666"/>
                  <a:gd name="T14" fmla="*/ 2147483647 w 1182"/>
                  <a:gd name="T15" fmla="*/ 2147483647 h 666"/>
                  <a:gd name="T16" fmla="*/ 2147483647 w 1182"/>
                  <a:gd name="T17" fmla="*/ 2147483647 h 666"/>
                  <a:gd name="T18" fmla="*/ 2147483647 w 1182"/>
                  <a:gd name="T19" fmla="*/ 2147483647 h 666"/>
                  <a:gd name="T20" fmla="*/ 2147483647 w 1182"/>
                  <a:gd name="T21" fmla="*/ 2147483647 h 666"/>
                  <a:gd name="T22" fmla="*/ 2147483647 w 1182"/>
                  <a:gd name="T23" fmla="*/ 2147483647 h 666"/>
                  <a:gd name="T24" fmla="*/ 2147483647 w 1182"/>
                  <a:gd name="T25" fmla="*/ 2147483647 h 666"/>
                  <a:gd name="T26" fmla="*/ 2147483647 w 1182"/>
                  <a:gd name="T27" fmla="*/ 2147483647 h 666"/>
                  <a:gd name="T28" fmla="*/ 2147483647 w 1182"/>
                  <a:gd name="T29" fmla="*/ 2147483647 h 666"/>
                  <a:gd name="T30" fmla="*/ 2147483647 w 1182"/>
                  <a:gd name="T31" fmla="*/ 2147483647 h 666"/>
                  <a:gd name="T32" fmla="*/ 2147483647 w 1182"/>
                  <a:gd name="T33" fmla="*/ 2147483647 h 666"/>
                  <a:gd name="T34" fmla="*/ 2147483647 w 1182"/>
                  <a:gd name="T35" fmla="*/ 2147483647 h 666"/>
                  <a:gd name="T36" fmla="*/ 2147483647 w 1182"/>
                  <a:gd name="T37" fmla="*/ 2147483647 h 666"/>
                  <a:gd name="T38" fmla="*/ 2147483647 w 1182"/>
                  <a:gd name="T39" fmla="*/ 2147483647 h 666"/>
                  <a:gd name="T40" fmla="*/ 2147483647 w 1182"/>
                  <a:gd name="T41" fmla="*/ 2147483647 h 666"/>
                  <a:gd name="T42" fmla="*/ 2147483647 w 1182"/>
                  <a:gd name="T43" fmla="*/ 2147483647 h 666"/>
                  <a:gd name="T44" fmla="*/ 2147483647 w 1182"/>
                  <a:gd name="T45" fmla="*/ 2147483647 h 666"/>
                  <a:gd name="T46" fmla="*/ 2147483647 w 1182"/>
                  <a:gd name="T47" fmla="*/ 2147483647 h 666"/>
                  <a:gd name="T48" fmla="*/ 2147483647 w 1182"/>
                  <a:gd name="T49" fmla="*/ 2147483647 h 666"/>
                  <a:gd name="T50" fmla="*/ 2147483647 w 1182"/>
                  <a:gd name="T51" fmla="*/ 2147483647 h 666"/>
                  <a:gd name="T52" fmla="*/ 2147483647 w 1182"/>
                  <a:gd name="T53" fmla="*/ 2147483647 h 666"/>
                  <a:gd name="T54" fmla="*/ 2147483647 w 1182"/>
                  <a:gd name="T55" fmla="*/ 2147483647 h 666"/>
                  <a:gd name="T56" fmla="*/ 2147483647 w 1182"/>
                  <a:gd name="T57" fmla="*/ 2147483647 h 666"/>
                  <a:gd name="T58" fmla="*/ 2147483647 w 1182"/>
                  <a:gd name="T59" fmla="*/ 2147483647 h 666"/>
                  <a:gd name="T60" fmla="*/ 2147483647 w 1182"/>
                  <a:gd name="T61" fmla="*/ 2147483647 h 666"/>
                  <a:gd name="T62" fmla="*/ 2147483647 w 1182"/>
                  <a:gd name="T63" fmla="*/ 2147483647 h 666"/>
                  <a:gd name="T64" fmla="*/ 2147483647 w 1182"/>
                  <a:gd name="T65" fmla="*/ 2147483647 h 666"/>
                  <a:gd name="T66" fmla="*/ 2147483647 w 1182"/>
                  <a:gd name="T67" fmla="*/ 2147483647 h 666"/>
                  <a:gd name="T68" fmla="*/ 2147483647 w 1182"/>
                  <a:gd name="T69" fmla="*/ 2147483647 h 666"/>
                  <a:gd name="T70" fmla="*/ 2147483647 w 1182"/>
                  <a:gd name="T71" fmla="*/ 2147483647 h 666"/>
                  <a:gd name="T72" fmla="*/ 2147483647 w 1182"/>
                  <a:gd name="T73" fmla="*/ 2147483647 h 666"/>
                  <a:gd name="T74" fmla="*/ 2147483647 w 1182"/>
                  <a:gd name="T75" fmla="*/ 2147483647 h 666"/>
                  <a:gd name="T76" fmla="*/ 2147483647 w 1182"/>
                  <a:gd name="T77" fmla="*/ 2147483647 h 666"/>
                  <a:gd name="T78" fmla="*/ 2147483647 w 1182"/>
                  <a:gd name="T79" fmla="*/ 2147483647 h 666"/>
                  <a:gd name="T80" fmla="*/ 2147483647 w 1182"/>
                  <a:gd name="T81" fmla="*/ 2147483647 h 666"/>
                  <a:gd name="T82" fmla="*/ 2147483647 w 1182"/>
                  <a:gd name="T83" fmla="*/ 2147483647 h 666"/>
                  <a:gd name="T84" fmla="*/ 2147483647 w 1182"/>
                  <a:gd name="T85" fmla="*/ 2147483647 h 666"/>
                  <a:gd name="T86" fmla="*/ 2147483647 w 1182"/>
                  <a:gd name="T87" fmla="*/ 2147483647 h 666"/>
                  <a:gd name="T88" fmla="*/ 2147483647 w 1182"/>
                  <a:gd name="T89" fmla="*/ 2147483647 h 666"/>
                  <a:gd name="T90" fmla="*/ 2147483647 w 1182"/>
                  <a:gd name="T91" fmla="*/ 2147483647 h 666"/>
                  <a:gd name="T92" fmla="*/ 2147483647 w 1182"/>
                  <a:gd name="T93" fmla="*/ 2147483647 h 666"/>
                  <a:gd name="T94" fmla="*/ 2147483647 w 1182"/>
                  <a:gd name="T95" fmla="*/ 2147483647 h 666"/>
                  <a:gd name="T96" fmla="*/ 2147483647 w 1182"/>
                  <a:gd name="T97" fmla="*/ 2147483647 h 666"/>
                  <a:gd name="T98" fmla="*/ 2147483647 w 1182"/>
                  <a:gd name="T99" fmla="*/ 2147483647 h 666"/>
                  <a:gd name="T100" fmla="*/ 2147483647 w 1182"/>
                  <a:gd name="T101" fmla="*/ 2147483647 h 666"/>
                  <a:gd name="T102" fmla="*/ 2147483647 w 1182"/>
                  <a:gd name="T103" fmla="*/ 2147483647 h 666"/>
                  <a:gd name="T104" fmla="*/ 2147483647 w 1182"/>
                  <a:gd name="T105" fmla="*/ 2147483647 h 666"/>
                  <a:gd name="T106" fmla="*/ 2147483647 w 1182"/>
                  <a:gd name="T107" fmla="*/ 2147483647 h 666"/>
                  <a:gd name="T108" fmla="*/ 2147483647 w 1182"/>
                  <a:gd name="T109" fmla="*/ 2147483647 h 666"/>
                  <a:gd name="T110" fmla="*/ 2147483647 w 1182"/>
                  <a:gd name="T111" fmla="*/ 2147483647 h 666"/>
                  <a:gd name="T112" fmla="*/ 2147483647 w 1182"/>
                  <a:gd name="T113" fmla="*/ 2147483647 h 666"/>
                  <a:gd name="T114" fmla="*/ 2147483647 w 1182"/>
                  <a:gd name="T115" fmla="*/ 2147483647 h 66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182"/>
                  <a:gd name="T175" fmla="*/ 0 h 666"/>
                  <a:gd name="T176" fmla="*/ 1182 w 1182"/>
                  <a:gd name="T177" fmla="*/ 666 h 66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182" h="666">
                    <a:moveTo>
                      <a:pt x="1152" y="372"/>
                    </a:moveTo>
                    <a:lnTo>
                      <a:pt x="1146" y="360"/>
                    </a:lnTo>
                    <a:lnTo>
                      <a:pt x="1122" y="360"/>
                    </a:lnTo>
                    <a:lnTo>
                      <a:pt x="1116" y="342"/>
                    </a:lnTo>
                    <a:lnTo>
                      <a:pt x="1098" y="342"/>
                    </a:lnTo>
                    <a:lnTo>
                      <a:pt x="1080" y="318"/>
                    </a:lnTo>
                    <a:lnTo>
                      <a:pt x="1080" y="330"/>
                    </a:lnTo>
                    <a:lnTo>
                      <a:pt x="1068" y="330"/>
                    </a:lnTo>
                    <a:lnTo>
                      <a:pt x="1068" y="342"/>
                    </a:lnTo>
                    <a:lnTo>
                      <a:pt x="1032" y="342"/>
                    </a:lnTo>
                    <a:lnTo>
                      <a:pt x="1020" y="330"/>
                    </a:lnTo>
                    <a:lnTo>
                      <a:pt x="990" y="318"/>
                    </a:lnTo>
                    <a:lnTo>
                      <a:pt x="1038" y="270"/>
                    </a:lnTo>
                    <a:lnTo>
                      <a:pt x="1038" y="264"/>
                    </a:lnTo>
                    <a:lnTo>
                      <a:pt x="1032" y="264"/>
                    </a:lnTo>
                    <a:lnTo>
                      <a:pt x="1032" y="258"/>
                    </a:lnTo>
                    <a:lnTo>
                      <a:pt x="1002" y="276"/>
                    </a:lnTo>
                    <a:lnTo>
                      <a:pt x="978" y="276"/>
                    </a:lnTo>
                    <a:lnTo>
                      <a:pt x="966" y="300"/>
                    </a:lnTo>
                    <a:lnTo>
                      <a:pt x="960" y="300"/>
                    </a:lnTo>
                    <a:lnTo>
                      <a:pt x="954" y="306"/>
                    </a:lnTo>
                    <a:lnTo>
                      <a:pt x="942" y="306"/>
                    </a:lnTo>
                    <a:lnTo>
                      <a:pt x="930" y="312"/>
                    </a:lnTo>
                    <a:lnTo>
                      <a:pt x="918" y="324"/>
                    </a:lnTo>
                    <a:lnTo>
                      <a:pt x="918" y="342"/>
                    </a:lnTo>
                    <a:lnTo>
                      <a:pt x="912" y="342"/>
                    </a:lnTo>
                    <a:lnTo>
                      <a:pt x="906" y="348"/>
                    </a:lnTo>
                    <a:lnTo>
                      <a:pt x="894" y="354"/>
                    </a:lnTo>
                    <a:lnTo>
                      <a:pt x="882" y="366"/>
                    </a:lnTo>
                    <a:lnTo>
                      <a:pt x="882" y="378"/>
                    </a:lnTo>
                    <a:lnTo>
                      <a:pt x="888" y="384"/>
                    </a:lnTo>
                    <a:lnTo>
                      <a:pt x="888" y="396"/>
                    </a:lnTo>
                    <a:lnTo>
                      <a:pt x="882" y="390"/>
                    </a:lnTo>
                    <a:lnTo>
                      <a:pt x="870" y="390"/>
                    </a:lnTo>
                    <a:lnTo>
                      <a:pt x="858" y="384"/>
                    </a:lnTo>
                    <a:lnTo>
                      <a:pt x="852" y="384"/>
                    </a:lnTo>
                    <a:lnTo>
                      <a:pt x="852" y="372"/>
                    </a:lnTo>
                    <a:lnTo>
                      <a:pt x="858" y="366"/>
                    </a:lnTo>
                    <a:lnTo>
                      <a:pt x="858" y="348"/>
                    </a:lnTo>
                    <a:lnTo>
                      <a:pt x="840" y="342"/>
                    </a:lnTo>
                    <a:lnTo>
                      <a:pt x="762" y="342"/>
                    </a:lnTo>
                    <a:lnTo>
                      <a:pt x="732" y="282"/>
                    </a:lnTo>
                    <a:lnTo>
                      <a:pt x="726" y="276"/>
                    </a:lnTo>
                    <a:lnTo>
                      <a:pt x="714" y="276"/>
                    </a:lnTo>
                    <a:lnTo>
                      <a:pt x="708" y="282"/>
                    </a:lnTo>
                    <a:lnTo>
                      <a:pt x="702" y="282"/>
                    </a:lnTo>
                    <a:lnTo>
                      <a:pt x="696" y="276"/>
                    </a:lnTo>
                    <a:lnTo>
                      <a:pt x="696" y="234"/>
                    </a:lnTo>
                    <a:lnTo>
                      <a:pt x="690" y="216"/>
                    </a:lnTo>
                    <a:lnTo>
                      <a:pt x="690" y="204"/>
                    </a:lnTo>
                    <a:lnTo>
                      <a:pt x="660" y="204"/>
                    </a:lnTo>
                    <a:lnTo>
                      <a:pt x="654" y="192"/>
                    </a:lnTo>
                    <a:lnTo>
                      <a:pt x="642" y="186"/>
                    </a:lnTo>
                    <a:lnTo>
                      <a:pt x="636" y="168"/>
                    </a:lnTo>
                    <a:lnTo>
                      <a:pt x="618" y="150"/>
                    </a:lnTo>
                    <a:lnTo>
                      <a:pt x="612" y="138"/>
                    </a:lnTo>
                    <a:lnTo>
                      <a:pt x="600" y="138"/>
                    </a:lnTo>
                    <a:lnTo>
                      <a:pt x="576" y="150"/>
                    </a:lnTo>
                    <a:lnTo>
                      <a:pt x="570" y="156"/>
                    </a:lnTo>
                    <a:lnTo>
                      <a:pt x="552" y="156"/>
                    </a:lnTo>
                    <a:lnTo>
                      <a:pt x="534" y="150"/>
                    </a:lnTo>
                    <a:lnTo>
                      <a:pt x="474" y="150"/>
                    </a:lnTo>
                    <a:lnTo>
                      <a:pt x="456" y="156"/>
                    </a:lnTo>
                    <a:lnTo>
                      <a:pt x="420" y="156"/>
                    </a:lnTo>
                    <a:lnTo>
                      <a:pt x="414" y="162"/>
                    </a:lnTo>
                    <a:lnTo>
                      <a:pt x="408" y="162"/>
                    </a:lnTo>
                    <a:lnTo>
                      <a:pt x="330" y="90"/>
                    </a:lnTo>
                    <a:lnTo>
                      <a:pt x="264" y="54"/>
                    </a:lnTo>
                    <a:lnTo>
                      <a:pt x="270" y="66"/>
                    </a:lnTo>
                    <a:lnTo>
                      <a:pt x="270" y="90"/>
                    </a:lnTo>
                    <a:lnTo>
                      <a:pt x="264" y="102"/>
                    </a:lnTo>
                    <a:lnTo>
                      <a:pt x="258" y="108"/>
                    </a:lnTo>
                    <a:lnTo>
                      <a:pt x="240" y="108"/>
                    </a:lnTo>
                    <a:lnTo>
                      <a:pt x="228" y="102"/>
                    </a:lnTo>
                    <a:lnTo>
                      <a:pt x="222" y="96"/>
                    </a:lnTo>
                    <a:lnTo>
                      <a:pt x="222" y="78"/>
                    </a:lnTo>
                    <a:lnTo>
                      <a:pt x="210" y="54"/>
                    </a:lnTo>
                    <a:lnTo>
                      <a:pt x="216" y="36"/>
                    </a:lnTo>
                    <a:lnTo>
                      <a:pt x="162" y="12"/>
                    </a:lnTo>
                    <a:lnTo>
                      <a:pt x="156" y="30"/>
                    </a:lnTo>
                    <a:lnTo>
                      <a:pt x="168" y="36"/>
                    </a:lnTo>
                    <a:lnTo>
                      <a:pt x="174" y="48"/>
                    </a:lnTo>
                    <a:lnTo>
                      <a:pt x="174" y="72"/>
                    </a:lnTo>
                    <a:lnTo>
                      <a:pt x="168" y="78"/>
                    </a:lnTo>
                    <a:lnTo>
                      <a:pt x="156" y="84"/>
                    </a:lnTo>
                    <a:lnTo>
                      <a:pt x="150" y="84"/>
                    </a:lnTo>
                    <a:lnTo>
                      <a:pt x="144" y="78"/>
                    </a:lnTo>
                    <a:lnTo>
                      <a:pt x="144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44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0" y="42"/>
                    </a:lnTo>
                    <a:lnTo>
                      <a:pt x="48" y="324"/>
                    </a:lnTo>
                    <a:lnTo>
                      <a:pt x="60" y="324"/>
                    </a:lnTo>
                    <a:lnTo>
                      <a:pt x="72" y="336"/>
                    </a:lnTo>
                    <a:lnTo>
                      <a:pt x="138" y="336"/>
                    </a:lnTo>
                    <a:lnTo>
                      <a:pt x="132" y="324"/>
                    </a:lnTo>
                    <a:lnTo>
                      <a:pt x="120" y="318"/>
                    </a:lnTo>
                    <a:lnTo>
                      <a:pt x="114" y="300"/>
                    </a:lnTo>
                    <a:lnTo>
                      <a:pt x="114" y="288"/>
                    </a:lnTo>
                    <a:lnTo>
                      <a:pt x="132" y="270"/>
                    </a:lnTo>
                    <a:lnTo>
                      <a:pt x="144" y="264"/>
                    </a:lnTo>
                    <a:lnTo>
                      <a:pt x="156" y="264"/>
                    </a:lnTo>
                    <a:lnTo>
                      <a:pt x="162" y="258"/>
                    </a:lnTo>
                    <a:lnTo>
                      <a:pt x="168" y="258"/>
                    </a:lnTo>
                    <a:lnTo>
                      <a:pt x="168" y="246"/>
                    </a:lnTo>
                    <a:lnTo>
                      <a:pt x="174" y="240"/>
                    </a:lnTo>
                    <a:lnTo>
                      <a:pt x="180" y="240"/>
                    </a:lnTo>
                    <a:lnTo>
                      <a:pt x="186" y="246"/>
                    </a:lnTo>
                    <a:lnTo>
                      <a:pt x="198" y="246"/>
                    </a:lnTo>
                    <a:lnTo>
                      <a:pt x="204" y="252"/>
                    </a:lnTo>
                    <a:lnTo>
                      <a:pt x="174" y="222"/>
                    </a:lnTo>
                    <a:lnTo>
                      <a:pt x="204" y="228"/>
                    </a:lnTo>
                    <a:lnTo>
                      <a:pt x="210" y="216"/>
                    </a:lnTo>
                    <a:lnTo>
                      <a:pt x="228" y="240"/>
                    </a:lnTo>
                    <a:lnTo>
                      <a:pt x="252" y="240"/>
                    </a:lnTo>
                    <a:lnTo>
                      <a:pt x="252" y="252"/>
                    </a:lnTo>
                    <a:lnTo>
                      <a:pt x="264" y="258"/>
                    </a:lnTo>
                    <a:lnTo>
                      <a:pt x="300" y="258"/>
                    </a:lnTo>
                    <a:lnTo>
                      <a:pt x="306" y="264"/>
                    </a:lnTo>
                    <a:lnTo>
                      <a:pt x="312" y="276"/>
                    </a:lnTo>
                    <a:lnTo>
                      <a:pt x="312" y="288"/>
                    </a:lnTo>
                    <a:lnTo>
                      <a:pt x="324" y="294"/>
                    </a:lnTo>
                    <a:lnTo>
                      <a:pt x="312" y="306"/>
                    </a:lnTo>
                    <a:lnTo>
                      <a:pt x="312" y="318"/>
                    </a:lnTo>
                    <a:lnTo>
                      <a:pt x="330" y="336"/>
                    </a:lnTo>
                    <a:lnTo>
                      <a:pt x="360" y="336"/>
                    </a:lnTo>
                    <a:lnTo>
                      <a:pt x="414" y="342"/>
                    </a:lnTo>
                    <a:lnTo>
                      <a:pt x="414" y="336"/>
                    </a:lnTo>
                    <a:lnTo>
                      <a:pt x="450" y="354"/>
                    </a:lnTo>
                    <a:lnTo>
                      <a:pt x="468" y="384"/>
                    </a:lnTo>
                    <a:lnTo>
                      <a:pt x="486" y="402"/>
                    </a:lnTo>
                    <a:lnTo>
                      <a:pt x="486" y="408"/>
                    </a:lnTo>
                    <a:lnTo>
                      <a:pt x="492" y="414"/>
                    </a:lnTo>
                    <a:lnTo>
                      <a:pt x="510" y="450"/>
                    </a:lnTo>
                    <a:lnTo>
                      <a:pt x="522" y="462"/>
                    </a:lnTo>
                    <a:lnTo>
                      <a:pt x="534" y="468"/>
                    </a:lnTo>
                    <a:lnTo>
                      <a:pt x="552" y="468"/>
                    </a:lnTo>
                    <a:lnTo>
                      <a:pt x="564" y="474"/>
                    </a:lnTo>
                    <a:lnTo>
                      <a:pt x="570" y="474"/>
                    </a:lnTo>
                    <a:lnTo>
                      <a:pt x="582" y="486"/>
                    </a:lnTo>
                    <a:lnTo>
                      <a:pt x="588" y="498"/>
                    </a:lnTo>
                    <a:lnTo>
                      <a:pt x="594" y="504"/>
                    </a:lnTo>
                    <a:lnTo>
                      <a:pt x="624" y="522"/>
                    </a:lnTo>
                    <a:lnTo>
                      <a:pt x="648" y="522"/>
                    </a:lnTo>
                    <a:lnTo>
                      <a:pt x="666" y="534"/>
                    </a:lnTo>
                    <a:lnTo>
                      <a:pt x="690" y="546"/>
                    </a:lnTo>
                    <a:lnTo>
                      <a:pt x="696" y="552"/>
                    </a:lnTo>
                    <a:lnTo>
                      <a:pt x="708" y="558"/>
                    </a:lnTo>
                    <a:lnTo>
                      <a:pt x="720" y="570"/>
                    </a:lnTo>
                    <a:lnTo>
                      <a:pt x="732" y="570"/>
                    </a:lnTo>
                    <a:lnTo>
                      <a:pt x="744" y="582"/>
                    </a:lnTo>
                    <a:lnTo>
                      <a:pt x="750" y="582"/>
                    </a:lnTo>
                    <a:lnTo>
                      <a:pt x="774" y="576"/>
                    </a:lnTo>
                    <a:lnTo>
                      <a:pt x="822" y="606"/>
                    </a:lnTo>
                    <a:lnTo>
                      <a:pt x="816" y="612"/>
                    </a:lnTo>
                    <a:lnTo>
                      <a:pt x="816" y="630"/>
                    </a:lnTo>
                    <a:lnTo>
                      <a:pt x="828" y="642"/>
                    </a:lnTo>
                    <a:lnTo>
                      <a:pt x="828" y="654"/>
                    </a:lnTo>
                    <a:lnTo>
                      <a:pt x="840" y="654"/>
                    </a:lnTo>
                    <a:lnTo>
                      <a:pt x="852" y="642"/>
                    </a:lnTo>
                    <a:lnTo>
                      <a:pt x="870" y="666"/>
                    </a:lnTo>
                    <a:lnTo>
                      <a:pt x="882" y="660"/>
                    </a:lnTo>
                    <a:lnTo>
                      <a:pt x="894" y="660"/>
                    </a:lnTo>
                    <a:lnTo>
                      <a:pt x="900" y="666"/>
                    </a:lnTo>
                    <a:lnTo>
                      <a:pt x="906" y="666"/>
                    </a:lnTo>
                    <a:lnTo>
                      <a:pt x="900" y="666"/>
                    </a:lnTo>
                    <a:lnTo>
                      <a:pt x="900" y="642"/>
                    </a:lnTo>
                    <a:lnTo>
                      <a:pt x="906" y="636"/>
                    </a:lnTo>
                    <a:lnTo>
                      <a:pt x="912" y="624"/>
                    </a:lnTo>
                    <a:lnTo>
                      <a:pt x="924" y="618"/>
                    </a:lnTo>
                    <a:lnTo>
                      <a:pt x="930" y="606"/>
                    </a:lnTo>
                    <a:lnTo>
                      <a:pt x="930" y="588"/>
                    </a:lnTo>
                    <a:lnTo>
                      <a:pt x="918" y="576"/>
                    </a:lnTo>
                    <a:lnTo>
                      <a:pt x="906" y="570"/>
                    </a:lnTo>
                    <a:lnTo>
                      <a:pt x="900" y="564"/>
                    </a:lnTo>
                    <a:lnTo>
                      <a:pt x="900" y="546"/>
                    </a:lnTo>
                    <a:lnTo>
                      <a:pt x="906" y="540"/>
                    </a:lnTo>
                    <a:lnTo>
                      <a:pt x="906" y="534"/>
                    </a:lnTo>
                    <a:lnTo>
                      <a:pt x="894" y="522"/>
                    </a:lnTo>
                    <a:lnTo>
                      <a:pt x="882" y="522"/>
                    </a:lnTo>
                    <a:lnTo>
                      <a:pt x="876" y="516"/>
                    </a:lnTo>
                    <a:lnTo>
                      <a:pt x="870" y="516"/>
                    </a:lnTo>
                    <a:lnTo>
                      <a:pt x="858" y="504"/>
                    </a:lnTo>
                    <a:lnTo>
                      <a:pt x="840" y="504"/>
                    </a:lnTo>
                    <a:lnTo>
                      <a:pt x="840" y="486"/>
                    </a:lnTo>
                    <a:lnTo>
                      <a:pt x="846" y="480"/>
                    </a:lnTo>
                    <a:lnTo>
                      <a:pt x="894" y="480"/>
                    </a:lnTo>
                    <a:lnTo>
                      <a:pt x="918" y="468"/>
                    </a:lnTo>
                    <a:lnTo>
                      <a:pt x="918" y="456"/>
                    </a:lnTo>
                    <a:lnTo>
                      <a:pt x="912" y="456"/>
                    </a:lnTo>
                    <a:lnTo>
                      <a:pt x="930" y="444"/>
                    </a:lnTo>
                    <a:lnTo>
                      <a:pt x="906" y="420"/>
                    </a:lnTo>
                    <a:lnTo>
                      <a:pt x="948" y="420"/>
                    </a:lnTo>
                    <a:lnTo>
                      <a:pt x="948" y="414"/>
                    </a:lnTo>
                    <a:lnTo>
                      <a:pt x="936" y="402"/>
                    </a:lnTo>
                    <a:lnTo>
                      <a:pt x="936" y="390"/>
                    </a:lnTo>
                    <a:lnTo>
                      <a:pt x="942" y="384"/>
                    </a:lnTo>
                    <a:lnTo>
                      <a:pt x="942" y="372"/>
                    </a:lnTo>
                    <a:lnTo>
                      <a:pt x="954" y="372"/>
                    </a:lnTo>
                    <a:lnTo>
                      <a:pt x="972" y="390"/>
                    </a:lnTo>
                    <a:lnTo>
                      <a:pt x="978" y="390"/>
                    </a:lnTo>
                    <a:lnTo>
                      <a:pt x="984" y="378"/>
                    </a:lnTo>
                    <a:lnTo>
                      <a:pt x="996" y="372"/>
                    </a:lnTo>
                    <a:lnTo>
                      <a:pt x="1002" y="360"/>
                    </a:lnTo>
                    <a:lnTo>
                      <a:pt x="1020" y="360"/>
                    </a:lnTo>
                    <a:lnTo>
                      <a:pt x="1032" y="366"/>
                    </a:lnTo>
                    <a:lnTo>
                      <a:pt x="1038" y="372"/>
                    </a:lnTo>
                    <a:lnTo>
                      <a:pt x="1014" y="408"/>
                    </a:lnTo>
                    <a:lnTo>
                      <a:pt x="1026" y="408"/>
                    </a:lnTo>
                    <a:lnTo>
                      <a:pt x="1032" y="414"/>
                    </a:lnTo>
                    <a:lnTo>
                      <a:pt x="1044" y="414"/>
                    </a:lnTo>
                    <a:lnTo>
                      <a:pt x="1050" y="420"/>
                    </a:lnTo>
                    <a:lnTo>
                      <a:pt x="1056" y="420"/>
                    </a:lnTo>
                    <a:lnTo>
                      <a:pt x="1068" y="414"/>
                    </a:lnTo>
                    <a:lnTo>
                      <a:pt x="1086" y="414"/>
                    </a:lnTo>
                    <a:lnTo>
                      <a:pt x="1092" y="420"/>
                    </a:lnTo>
                    <a:lnTo>
                      <a:pt x="1098" y="420"/>
                    </a:lnTo>
                    <a:lnTo>
                      <a:pt x="1104" y="426"/>
                    </a:lnTo>
                    <a:lnTo>
                      <a:pt x="1110" y="426"/>
                    </a:lnTo>
                    <a:lnTo>
                      <a:pt x="1128" y="408"/>
                    </a:lnTo>
                    <a:lnTo>
                      <a:pt x="1146" y="402"/>
                    </a:lnTo>
                    <a:lnTo>
                      <a:pt x="1146" y="396"/>
                    </a:lnTo>
                    <a:lnTo>
                      <a:pt x="1158" y="396"/>
                    </a:lnTo>
                    <a:lnTo>
                      <a:pt x="1170" y="390"/>
                    </a:lnTo>
                    <a:lnTo>
                      <a:pt x="1182" y="378"/>
                    </a:lnTo>
                    <a:lnTo>
                      <a:pt x="1182" y="366"/>
                    </a:lnTo>
                    <a:lnTo>
                      <a:pt x="1170" y="366"/>
                    </a:lnTo>
                    <a:lnTo>
                      <a:pt x="1158" y="372"/>
                    </a:lnTo>
                    <a:lnTo>
                      <a:pt x="1152" y="37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4" name="Ukrain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808538" y="2389188"/>
                <a:ext cx="449263" cy="252413"/>
              </a:xfrm>
              <a:custGeom>
                <a:avLst/>
                <a:gdLst>
                  <a:gd name="T0" fmla="*/ 2147483647 w 1116"/>
                  <a:gd name="T1" fmla="*/ 2147483647 h 624"/>
                  <a:gd name="T2" fmla="*/ 2147483647 w 1116"/>
                  <a:gd name="T3" fmla="*/ 2147483647 h 624"/>
                  <a:gd name="T4" fmla="*/ 2147483647 w 1116"/>
                  <a:gd name="T5" fmla="*/ 2147483647 h 624"/>
                  <a:gd name="T6" fmla="*/ 2147483647 w 1116"/>
                  <a:gd name="T7" fmla="*/ 2147483647 h 624"/>
                  <a:gd name="T8" fmla="*/ 2147483647 w 1116"/>
                  <a:gd name="T9" fmla="*/ 2147483647 h 624"/>
                  <a:gd name="T10" fmla="*/ 2147483647 w 1116"/>
                  <a:gd name="T11" fmla="*/ 2147483647 h 624"/>
                  <a:gd name="T12" fmla="*/ 2147483647 w 1116"/>
                  <a:gd name="T13" fmla="*/ 2147483647 h 624"/>
                  <a:gd name="T14" fmla="*/ 2147483647 w 1116"/>
                  <a:gd name="T15" fmla="*/ 2147483647 h 624"/>
                  <a:gd name="T16" fmla="*/ 2147483647 w 1116"/>
                  <a:gd name="T17" fmla="*/ 2147483647 h 624"/>
                  <a:gd name="T18" fmla="*/ 2147483647 w 1116"/>
                  <a:gd name="T19" fmla="*/ 2147483647 h 624"/>
                  <a:gd name="T20" fmla="*/ 2147483647 w 1116"/>
                  <a:gd name="T21" fmla="*/ 2147483647 h 624"/>
                  <a:gd name="T22" fmla="*/ 2147483647 w 1116"/>
                  <a:gd name="T23" fmla="*/ 2147483647 h 624"/>
                  <a:gd name="T24" fmla="*/ 2147483647 w 1116"/>
                  <a:gd name="T25" fmla="*/ 2147483647 h 624"/>
                  <a:gd name="T26" fmla="*/ 2147483647 w 1116"/>
                  <a:gd name="T27" fmla="*/ 2147483647 h 624"/>
                  <a:gd name="T28" fmla="*/ 2147483647 w 1116"/>
                  <a:gd name="T29" fmla="*/ 2147483647 h 624"/>
                  <a:gd name="T30" fmla="*/ 2147483647 w 1116"/>
                  <a:gd name="T31" fmla="*/ 2147483647 h 624"/>
                  <a:gd name="T32" fmla="*/ 2147483647 w 1116"/>
                  <a:gd name="T33" fmla="*/ 2147483647 h 624"/>
                  <a:gd name="T34" fmla="*/ 2147483647 w 1116"/>
                  <a:gd name="T35" fmla="*/ 2147483647 h 624"/>
                  <a:gd name="T36" fmla="*/ 2147483647 w 1116"/>
                  <a:gd name="T37" fmla="*/ 2147483647 h 624"/>
                  <a:gd name="T38" fmla="*/ 2147483647 w 1116"/>
                  <a:gd name="T39" fmla="*/ 2147483647 h 624"/>
                  <a:gd name="T40" fmla="*/ 2147483647 w 1116"/>
                  <a:gd name="T41" fmla="*/ 2147483647 h 624"/>
                  <a:gd name="T42" fmla="*/ 2147483647 w 1116"/>
                  <a:gd name="T43" fmla="*/ 2147483647 h 624"/>
                  <a:gd name="T44" fmla="*/ 2147483647 w 1116"/>
                  <a:gd name="T45" fmla="*/ 2147483647 h 624"/>
                  <a:gd name="T46" fmla="*/ 2147483647 w 1116"/>
                  <a:gd name="T47" fmla="*/ 2147483647 h 624"/>
                  <a:gd name="T48" fmla="*/ 2147483647 w 1116"/>
                  <a:gd name="T49" fmla="*/ 2147483647 h 624"/>
                  <a:gd name="T50" fmla="*/ 2147483647 w 1116"/>
                  <a:gd name="T51" fmla="*/ 2147483647 h 624"/>
                  <a:gd name="T52" fmla="*/ 2147483647 w 1116"/>
                  <a:gd name="T53" fmla="*/ 2147483647 h 624"/>
                  <a:gd name="T54" fmla="*/ 2147483647 w 1116"/>
                  <a:gd name="T55" fmla="*/ 2147483647 h 624"/>
                  <a:gd name="T56" fmla="*/ 2147483647 w 1116"/>
                  <a:gd name="T57" fmla="*/ 2147483647 h 624"/>
                  <a:gd name="T58" fmla="*/ 2147483647 w 1116"/>
                  <a:gd name="T59" fmla="*/ 2147483647 h 624"/>
                  <a:gd name="T60" fmla="*/ 2147483647 w 1116"/>
                  <a:gd name="T61" fmla="*/ 2147483647 h 624"/>
                  <a:gd name="T62" fmla="*/ 2147483647 w 1116"/>
                  <a:gd name="T63" fmla="*/ 2147483647 h 624"/>
                  <a:gd name="T64" fmla="*/ 2147483647 w 1116"/>
                  <a:gd name="T65" fmla="*/ 2147483647 h 624"/>
                  <a:gd name="T66" fmla="*/ 2147483647 w 1116"/>
                  <a:gd name="T67" fmla="*/ 2147483647 h 624"/>
                  <a:gd name="T68" fmla="*/ 2147483647 w 1116"/>
                  <a:gd name="T69" fmla="*/ 2147483647 h 624"/>
                  <a:gd name="T70" fmla="*/ 2147483647 w 1116"/>
                  <a:gd name="T71" fmla="*/ 2147483647 h 624"/>
                  <a:gd name="T72" fmla="*/ 2147483647 w 1116"/>
                  <a:gd name="T73" fmla="*/ 2147483647 h 624"/>
                  <a:gd name="T74" fmla="*/ 2147483647 w 1116"/>
                  <a:gd name="T75" fmla="*/ 2147483647 h 624"/>
                  <a:gd name="T76" fmla="*/ 2147483647 w 1116"/>
                  <a:gd name="T77" fmla="*/ 2147483647 h 624"/>
                  <a:gd name="T78" fmla="*/ 2147483647 w 1116"/>
                  <a:gd name="T79" fmla="*/ 2147483647 h 624"/>
                  <a:gd name="T80" fmla="*/ 2147483647 w 1116"/>
                  <a:gd name="T81" fmla="*/ 2147483647 h 624"/>
                  <a:gd name="T82" fmla="*/ 2147483647 w 1116"/>
                  <a:gd name="T83" fmla="*/ 2147483647 h 624"/>
                  <a:gd name="T84" fmla="*/ 2147483647 w 1116"/>
                  <a:gd name="T85" fmla="*/ 2147483647 h 624"/>
                  <a:gd name="T86" fmla="*/ 2147483647 w 1116"/>
                  <a:gd name="T87" fmla="*/ 2147483647 h 624"/>
                  <a:gd name="T88" fmla="*/ 2147483647 w 1116"/>
                  <a:gd name="T89" fmla="*/ 0 h 624"/>
                  <a:gd name="T90" fmla="*/ 2147483647 w 1116"/>
                  <a:gd name="T91" fmla="*/ 2147483647 h 624"/>
                  <a:gd name="T92" fmla="*/ 2147483647 w 1116"/>
                  <a:gd name="T93" fmla="*/ 2147483647 h 624"/>
                  <a:gd name="T94" fmla="*/ 2147483647 w 1116"/>
                  <a:gd name="T95" fmla="*/ 2147483647 h 624"/>
                  <a:gd name="T96" fmla="*/ 2147483647 w 1116"/>
                  <a:gd name="T97" fmla="*/ 2147483647 h 624"/>
                  <a:gd name="T98" fmla="*/ 2147483647 w 1116"/>
                  <a:gd name="T99" fmla="*/ 2147483647 h 624"/>
                  <a:gd name="T100" fmla="*/ 2147483647 w 1116"/>
                  <a:gd name="T101" fmla="*/ 2147483647 h 624"/>
                  <a:gd name="T102" fmla="*/ 2147483647 w 1116"/>
                  <a:gd name="T103" fmla="*/ 2147483647 h 624"/>
                  <a:gd name="T104" fmla="*/ 2147483647 w 1116"/>
                  <a:gd name="T105" fmla="*/ 2147483647 h 624"/>
                  <a:gd name="T106" fmla="*/ 2147483647 w 1116"/>
                  <a:gd name="T107" fmla="*/ 2147483647 h 624"/>
                  <a:gd name="T108" fmla="*/ 2147483647 w 1116"/>
                  <a:gd name="T109" fmla="*/ 2147483647 h 624"/>
                  <a:gd name="T110" fmla="*/ 2147483647 w 1116"/>
                  <a:gd name="T111" fmla="*/ 2147483647 h 624"/>
                  <a:gd name="T112" fmla="*/ 2147483647 w 1116"/>
                  <a:gd name="T113" fmla="*/ 2147483647 h 624"/>
                  <a:gd name="T114" fmla="*/ 2147483647 w 1116"/>
                  <a:gd name="T115" fmla="*/ 2147483647 h 624"/>
                  <a:gd name="T116" fmla="*/ 2147483647 w 1116"/>
                  <a:gd name="T117" fmla="*/ 2147483647 h 6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16"/>
                  <a:gd name="T178" fmla="*/ 0 h 624"/>
                  <a:gd name="T179" fmla="*/ 1116 w 1116"/>
                  <a:gd name="T180" fmla="*/ 624 h 6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16" h="624">
                    <a:moveTo>
                      <a:pt x="24" y="324"/>
                    </a:moveTo>
                    <a:lnTo>
                      <a:pt x="30" y="324"/>
                    </a:lnTo>
                    <a:lnTo>
                      <a:pt x="36" y="330"/>
                    </a:lnTo>
                    <a:lnTo>
                      <a:pt x="48" y="330"/>
                    </a:lnTo>
                    <a:lnTo>
                      <a:pt x="54" y="336"/>
                    </a:lnTo>
                    <a:lnTo>
                      <a:pt x="78" y="336"/>
                    </a:lnTo>
                    <a:lnTo>
                      <a:pt x="84" y="342"/>
                    </a:lnTo>
                    <a:lnTo>
                      <a:pt x="108" y="342"/>
                    </a:lnTo>
                    <a:lnTo>
                      <a:pt x="114" y="348"/>
                    </a:lnTo>
                    <a:lnTo>
                      <a:pt x="126" y="342"/>
                    </a:lnTo>
                    <a:lnTo>
                      <a:pt x="132" y="342"/>
                    </a:lnTo>
                    <a:lnTo>
                      <a:pt x="144" y="336"/>
                    </a:lnTo>
                    <a:lnTo>
                      <a:pt x="150" y="336"/>
                    </a:lnTo>
                    <a:lnTo>
                      <a:pt x="174" y="360"/>
                    </a:lnTo>
                    <a:lnTo>
                      <a:pt x="186" y="360"/>
                    </a:lnTo>
                    <a:lnTo>
                      <a:pt x="198" y="348"/>
                    </a:lnTo>
                    <a:lnTo>
                      <a:pt x="198" y="342"/>
                    </a:lnTo>
                    <a:lnTo>
                      <a:pt x="222" y="348"/>
                    </a:lnTo>
                    <a:lnTo>
                      <a:pt x="228" y="336"/>
                    </a:lnTo>
                    <a:lnTo>
                      <a:pt x="234" y="342"/>
                    </a:lnTo>
                    <a:lnTo>
                      <a:pt x="252" y="342"/>
                    </a:lnTo>
                    <a:lnTo>
                      <a:pt x="258" y="336"/>
                    </a:lnTo>
                    <a:lnTo>
                      <a:pt x="258" y="330"/>
                    </a:lnTo>
                    <a:lnTo>
                      <a:pt x="270" y="318"/>
                    </a:lnTo>
                    <a:lnTo>
                      <a:pt x="282" y="318"/>
                    </a:lnTo>
                    <a:lnTo>
                      <a:pt x="288" y="306"/>
                    </a:lnTo>
                    <a:lnTo>
                      <a:pt x="294" y="306"/>
                    </a:lnTo>
                    <a:lnTo>
                      <a:pt x="306" y="312"/>
                    </a:lnTo>
                    <a:lnTo>
                      <a:pt x="318" y="312"/>
                    </a:lnTo>
                    <a:lnTo>
                      <a:pt x="318" y="306"/>
                    </a:lnTo>
                    <a:lnTo>
                      <a:pt x="324" y="306"/>
                    </a:lnTo>
                    <a:lnTo>
                      <a:pt x="336" y="300"/>
                    </a:lnTo>
                    <a:lnTo>
                      <a:pt x="342" y="300"/>
                    </a:lnTo>
                    <a:lnTo>
                      <a:pt x="354" y="312"/>
                    </a:lnTo>
                    <a:lnTo>
                      <a:pt x="360" y="312"/>
                    </a:lnTo>
                    <a:lnTo>
                      <a:pt x="360" y="318"/>
                    </a:lnTo>
                    <a:lnTo>
                      <a:pt x="402" y="318"/>
                    </a:lnTo>
                    <a:lnTo>
                      <a:pt x="408" y="324"/>
                    </a:lnTo>
                    <a:lnTo>
                      <a:pt x="408" y="336"/>
                    </a:lnTo>
                    <a:lnTo>
                      <a:pt x="426" y="336"/>
                    </a:lnTo>
                    <a:lnTo>
                      <a:pt x="438" y="342"/>
                    </a:lnTo>
                    <a:lnTo>
                      <a:pt x="444" y="348"/>
                    </a:lnTo>
                    <a:lnTo>
                      <a:pt x="450" y="360"/>
                    </a:lnTo>
                    <a:lnTo>
                      <a:pt x="444" y="366"/>
                    </a:lnTo>
                    <a:lnTo>
                      <a:pt x="444" y="390"/>
                    </a:lnTo>
                    <a:lnTo>
                      <a:pt x="456" y="384"/>
                    </a:lnTo>
                    <a:lnTo>
                      <a:pt x="462" y="384"/>
                    </a:lnTo>
                    <a:lnTo>
                      <a:pt x="468" y="390"/>
                    </a:lnTo>
                    <a:lnTo>
                      <a:pt x="462" y="396"/>
                    </a:lnTo>
                    <a:lnTo>
                      <a:pt x="462" y="414"/>
                    </a:lnTo>
                    <a:lnTo>
                      <a:pt x="474" y="414"/>
                    </a:lnTo>
                    <a:lnTo>
                      <a:pt x="480" y="420"/>
                    </a:lnTo>
                    <a:lnTo>
                      <a:pt x="492" y="420"/>
                    </a:lnTo>
                    <a:lnTo>
                      <a:pt x="498" y="426"/>
                    </a:lnTo>
                    <a:lnTo>
                      <a:pt x="498" y="456"/>
                    </a:lnTo>
                    <a:lnTo>
                      <a:pt x="492" y="456"/>
                    </a:lnTo>
                    <a:lnTo>
                      <a:pt x="480" y="462"/>
                    </a:lnTo>
                    <a:lnTo>
                      <a:pt x="462" y="462"/>
                    </a:lnTo>
                    <a:lnTo>
                      <a:pt x="456" y="456"/>
                    </a:lnTo>
                    <a:lnTo>
                      <a:pt x="438" y="456"/>
                    </a:lnTo>
                    <a:lnTo>
                      <a:pt x="432" y="462"/>
                    </a:lnTo>
                    <a:lnTo>
                      <a:pt x="432" y="468"/>
                    </a:lnTo>
                    <a:lnTo>
                      <a:pt x="438" y="468"/>
                    </a:lnTo>
                    <a:lnTo>
                      <a:pt x="450" y="474"/>
                    </a:lnTo>
                    <a:lnTo>
                      <a:pt x="456" y="480"/>
                    </a:lnTo>
                    <a:lnTo>
                      <a:pt x="438" y="492"/>
                    </a:lnTo>
                    <a:lnTo>
                      <a:pt x="432" y="498"/>
                    </a:lnTo>
                    <a:lnTo>
                      <a:pt x="420" y="504"/>
                    </a:lnTo>
                    <a:lnTo>
                      <a:pt x="414" y="504"/>
                    </a:lnTo>
                    <a:lnTo>
                      <a:pt x="414" y="516"/>
                    </a:lnTo>
                    <a:lnTo>
                      <a:pt x="420" y="522"/>
                    </a:lnTo>
                    <a:lnTo>
                      <a:pt x="420" y="534"/>
                    </a:lnTo>
                    <a:lnTo>
                      <a:pt x="396" y="540"/>
                    </a:lnTo>
                    <a:lnTo>
                      <a:pt x="390" y="528"/>
                    </a:lnTo>
                    <a:lnTo>
                      <a:pt x="390" y="516"/>
                    </a:lnTo>
                    <a:lnTo>
                      <a:pt x="390" y="528"/>
                    </a:lnTo>
                    <a:lnTo>
                      <a:pt x="396" y="540"/>
                    </a:lnTo>
                    <a:lnTo>
                      <a:pt x="396" y="546"/>
                    </a:lnTo>
                    <a:lnTo>
                      <a:pt x="408" y="552"/>
                    </a:lnTo>
                    <a:lnTo>
                      <a:pt x="438" y="552"/>
                    </a:lnTo>
                    <a:lnTo>
                      <a:pt x="444" y="546"/>
                    </a:lnTo>
                    <a:lnTo>
                      <a:pt x="450" y="546"/>
                    </a:lnTo>
                    <a:lnTo>
                      <a:pt x="456" y="540"/>
                    </a:lnTo>
                    <a:lnTo>
                      <a:pt x="474" y="540"/>
                    </a:lnTo>
                    <a:lnTo>
                      <a:pt x="480" y="534"/>
                    </a:lnTo>
                    <a:lnTo>
                      <a:pt x="486" y="534"/>
                    </a:lnTo>
                    <a:lnTo>
                      <a:pt x="480" y="528"/>
                    </a:lnTo>
                    <a:lnTo>
                      <a:pt x="486" y="528"/>
                    </a:lnTo>
                    <a:lnTo>
                      <a:pt x="492" y="522"/>
                    </a:lnTo>
                    <a:lnTo>
                      <a:pt x="510" y="516"/>
                    </a:lnTo>
                    <a:lnTo>
                      <a:pt x="522" y="510"/>
                    </a:lnTo>
                    <a:lnTo>
                      <a:pt x="528" y="504"/>
                    </a:lnTo>
                    <a:lnTo>
                      <a:pt x="534" y="492"/>
                    </a:lnTo>
                    <a:lnTo>
                      <a:pt x="540" y="486"/>
                    </a:lnTo>
                    <a:lnTo>
                      <a:pt x="546" y="474"/>
                    </a:lnTo>
                    <a:lnTo>
                      <a:pt x="552" y="468"/>
                    </a:lnTo>
                    <a:lnTo>
                      <a:pt x="552" y="462"/>
                    </a:lnTo>
                    <a:lnTo>
                      <a:pt x="582" y="450"/>
                    </a:lnTo>
                    <a:lnTo>
                      <a:pt x="600" y="438"/>
                    </a:lnTo>
                    <a:lnTo>
                      <a:pt x="612" y="444"/>
                    </a:lnTo>
                    <a:lnTo>
                      <a:pt x="624" y="444"/>
                    </a:lnTo>
                    <a:lnTo>
                      <a:pt x="636" y="450"/>
                    </a:lnTo>
                    <a:lnTo>
                      <a:pt x="654" y="450"/>
                    </a:lnTo>
                    <a:lnTo>
                      <a:pt x="666" y="438"/>
                    </a:lnTo>
                    <a:lnTo>
                      <a:pt x="648" y="462"/>
                    </a:lnTo>
                    <a:lnTo>
                      <a:pt x="624" y="462"/>
                    </a:lnTo>
                    <a:lnTo>
                      <a:pt x="630" y="468"/>
                    </a:lnTo>
                    <a:lnTo>
                      <a:pt x="642" y="474"/>
                    </a:lnTo>
                    <a:lnTo>
                      <a:pt x="654" y="486"/>
                    </a:lnTo>
                    <a:lnTo>
                      <a:pt x="726" y="486"/>
                    </a:lnTo>
                    <a:lnTo>
                      <a:pt x="738" y="504"/>
                    </a:lnTo>
                    <a:lnTo>
                      <a:pt x="726" y="510"/>
                    </a:lnTo>
                    <a:lnTo>
                      <a:pt x="720" y="516"/>
                    </a:lnTo>
                    <a:lnTo>
                      <a:pt x="684" y="534"/>
                    </a:lnTo>
                    <a:lnTo>
                      <a:pt x="678" y="540"/>
                    </a:lnTo>
                    <a:lnTo>
                      <a:pt x="678" y="546"/>
                    </a:lnTo>
                    <a:lnTo>
                      <a:pt x="684" y="546"/>
                    </a:lnTo>
                    <a:lnTo>
                      <a:pt x="690" y="552"/>
                    </a:lnTo>
                    <a:lnTo>
                      <a:pt x="720" y="552"/>
                    </a:lnTo>
                    <a:lnTo>
                      <a:pt x="732" y="558"/>
                    </a:lnTo>
                    <a:lnTo>
                      <a:pt x="744" y="570"/>
                    </a:lnTo>
                    <a:lnTo>
                      <a:pt x="744" y="594"/>
                    </a:lnTo>
                    <a:lnTo>
                      <a:pt x="738" y="606"/>
                    </a:lnTo>
                    <a:lnTo>
                      <a:pt x="738" y="618"/>
                    </a:lnTo>
                    <a:lnTo>
                      <a:pt x="756" y="618"/>
                    </a:lnTo>
                    <a:lnTo>
                      <a:pt x="768" y="624"/>
                    </a:lnTo>
                    <a:lnTo>
                      <a:pt x="780" y="624"/>
                    </a:lnTo>
                    <a:lnTo>
                      <a:pt x="780" y="618"/>
                    </a:lnTo>
                    <a:lnTo>
                      <a:pt x="792" y="606"/>
                    </a:lnTo>
                    <a:lnTo>
                      <a:pt x="804" y="600"/>
                    </a:lnTo>
                    <a:lnTo>
                      <a:pt x="810" y="594"/>
                    </a:lnTo>
                    <a:lnTo>
                      <a:pt x="840" y="594"/>
                    </a:lnTo>
                    <a:lnTo>
                      <a:pt x="858" y="576"/>
                    </a:lnTo>
                    <a:lnTo>
                      <a:pt x="858" y="570"/>
                    </a:lnTo>
                    <a:lnTo>
                      <a:pt x="864" y="564"/>
                    </a:lnTo>
                    <a:lnTo>
                      <a:pt x="870" y="564"/>
                    </a:lnTo>
                    <a:lnTo>
                      <a:pt x="882" y="576"/>
                    </a:lnTo>
                    <a:lnTo>
                      <a:pt x="918" y="570"/>
                    </a:lnTo>
                    <a:lnTo>
                      <a:pt x="918" y="552"/>
                    </a:lnTo>
                    <a:lnTo>
                      <a:pt x="930" y="540"/>
                    </a:lnTo>
                    <a:lnTo>
                      <a:pt x="900" y="540"/>
                    </a:lnTo>
                    <a:lnTo>
                      <a:pt x="894" y="546"/>
                    </a:lnTo>
                    <a:lnTo>
                      <a:pt x="882" y="552"/>
                    </a:lnTo>
                    <a:lnTo>
                      <a:pt x="852" y="552"/>
                    </a:lnTo>
                    <a:lnTo>
                      <a:pt x="846" y="546"/>
                    </a:lnTo>
                    <a:lnTo>
                      <a:pt x="834" y="540"/>
                    </a:lnTo>
                    <a:lnTo>
                      <a:pt x="828" y="534"/>
                    </a:lnTo>
                    <a:lnTo>
                      <a:pt x="828" y="522"/>
                    </a:lnTo>
                    <a:lnTo>
                      <a:pt x="822" y="516"/>
                    </a:lnTo>
                    <a:lnTo>
                      <a:pt x="810" y="516"/>
                    </a:lnTo>
                    <a:lnTo>
                      <a:pt x="786" y="498"/>
                    </a:lnTo>
                    <a:lnTo>
                      <a:pt x="750" y="492"/>
                    </a:lnTo>
                    <a:lnTo>
                      <a:pt x="744" y="480"/>
                    </a:lnTo>
                    <a:lnTo>
                      <a:pt x="810" y="480"/>
                    </a:lnTo>
                    <a:lnTo>
                      <a:pt x="822" y="474"/>
                    </a:lnTo>
                    <a:lnTo>
                      <a:pt x="834" y="462"/>
                    </a:lnTo>
                    <a:lnTo>
                      <a:pt x="846" y="468"/>
                    </a:lnTo>
                    <a:lnTo>
                      <a:pt x="852" y="462"/>
                    </a:lnTo>
                    <a:lnTo>
                      <a:pt x="864" y="456"/>
                    </a:lnTo>
                    <a:lnTo>
                      <a:pt x="870" y="450"/>
                    </a:lnTo>
                    <a:lnTo>
                      <a:pt x="882" y="444"/>
                    </a:lnTo>
                    <a:lnTo>
                      <a:pt x="906" y="444"/>
                    </a:lnTo>
                    <a:lnTo>
                      <a:pt x="918" y="438"/>
                    </a:lnTo>
                    <a:lnTo>
                      <a:pt x="930" y="438"/>
                    </a:lnTo>
                    <a:lnTo>
                      <a:pt x="978" y="408"/>
                    </a:lnTo>
                    <a:lnTo>
                      <a:pt x="1014" y="408"/>
                    </a:lnTo>
                    <a:lnTo>
                      <a:pt x="1014" y="372"/>
                    </a:lnTo>
                    <a:lnTo>
                      <a:pt x="1032" y="372"/>
                    </a:lnTo>
                    <a:lnTo>
                      <a:pt x="1038" y="366"/>
                    </a:lnTo>
                    <a:lnTo>
                      <a:pt x="1038" y="360"/>
                    </a:lnTo>
                    <a:lnTo>
                      <a:pt x="1050" y="348"/>
                    </a:lnTo>
                    <a:lnTo>
                      <a:pt x="1080" y="348"/>
                    </a:lnTo>
                    <a:lnTo>
                      <a:pt x="1092" y="342"/>
                    </a:lnTo>
                    <a:lnTo>
                      <a:pt x="1104" y="342"/>
                    </a:lnTo>
                    <a:lnTo>
                      <a:pt x="1116" y="330"/>
                    </a:lnTo>
                    <a:lnTo>
                      <a:pt x="1116" y="324"/>
                    </a:lnTo>
                    <a:lnTo>
                      <a:pt x="1110" y="312"/>
                    </a:lnTo>
                    <a:lnTo>
                      <a:pt x="1110" y="300"/>
                    </a:lnTo>
                    <a:lnTo>
                      <a:pt x="1098" y="294"/>
                    </a:lnTo>
                    <a:lnTo>
                      <a:pt x="1086" y="282"/>
                    </a:lnTo>
                    <a:lnTo>
                      <a:pt x="1092" y="276"/>
                    </a:lnTo>
                    <a:lnTo>
                      <a:pt x="1110" y="276"/>
                    </a:lnTo>
                    <a:lnTo>
                      <a:pt x="1116" y="270"/>
                    </a:lnTo>
                    <a:lnTo>
                      <a:pt x="1110" y="264"/>
                    </a:lnTo>
                    <a:lnTo>
                      <a:pt x="1104" y="264"/>
                    </a:lnTo>
                    <a:lnTo>
                      <a:pt x="1098" y="258"/>
                    </a:lnTo>
                    <a:lnTo>
                      <a:pt x="1092" y="258"/>
                    </a:lnTo>
                    <a:lnTo>
                      <a:pt x="1110" y="246"/>
                    </a:lnTo>
                    <a:lnTo>
                      <a:pt x="1110" y="222"/>
                    </a:lnTo>
                    <a:lnTo>
                      <a:pt x="1104" y="216"/>
                    </a:lnTo>
                    <a:lnTo>
                      <a:pt x="1080" y="216"/>
                    </a:lnTo>
                    <a:lnTo>
                      <a:pt x="1062" y="204"/>
                    </a:lnTo>
                    <a:lnTo>
                      <a:pt x="1056" y="198"/>
                    </a:lnTo>
                    <a:lnTo>
                      <a:pt x="1056" y="192"/>
                    </a:lnTo>
                    <a:lnTo>
                      <a:pt x="1014" y="192"/>
                    </a:lnTo>
                    <a:lnTo>
                      <a:pt x="1002" y="186"/>
                    </a:lnTo>
                    <a:lnTo>
                      <a:pt x="996" y="180"/>
                    </a:lnTo>
                    <a:lnTo>
                      <a:pt x="978" y="180"/>
                    </a:lnTo>
                    <a:lnTo>
                      <a:pt x="966" y="186"/>
                    </a:lnTo>
                    <a:lnTo>
                      <a:pt x="942" y="162"/>
                    </a:lnTo>
                    <a:lnTo>
                      <a:pt x="936" y="150"/>
                    </a:lnTo>
                    <a:lnTo>
                      <a:pt x="924" y="150"/>
                    </a:lnTo>
                    <a:lnTo>
                      <a:pt x="918" y="156"/>
                    </a:lnTo>
                    <a:lnTo>
                      <a:pt x="918" y="162"/>
                    </a:lnTo>
                    <a:lnTo>
                      <a:pt x="912" y="156"/>
                    </a:lnTo>
                    <a:lnTo>
                      <a:pt x="864" y="156"/>
                    </a:lnTo>
                    <a:lnTo>
                      <a:pt x="858" y="150"/>
                    </a:lnTo>
                    <a:lnTo>
                      <a:pt x="846" y="150"/>
                    </a:lnTo>
                    <a:lnTo>
                      <a:pt x="840" y="144"/>
                    </a:lnTo>
                    <a:lnTo>
                      <a:pt x="816" y="150"/>
                    </a:lnTo>
                    <a:lnTo>
                      <a:pt x="810" y="150"/>
                    </a:lnTo>
                    <a:lnTo>
                      <a:pt x="798" y="102"/>
                    </a:lnTo>
                    <a:lnTo>
                      <a:pt x="756" y="84"/>
                    </a:lnTo>
                    <a:lnTo>
                      <a:pt x="720" y="84"/>
                    </a:lnTo>
                    <a:lnTo>
                      <a:pt x="720" y="66"/>
                    </a:lnTo>
                    <a:lnTo>
                      <a:pt x="714" y="48"/>
                    </a:lnTo>
                    <a:lnTo>
                      <a:pt x="720" y="48"/>
                    </a:lnTo>
                    <a:lnTo>
                      <a:pt x="726" y="42"/>
                    </a:lnTo>
                    <a:lnTo>
                      <a:pt x="726" y="30"/>
                    </a:lnTo>
                    <a:lnTo>
                      <a:pt x="720" y="30"/>
                    </a:lnTo>
                    <a:lnTo>
                      <a:pt x="708" y="24"/>
                    </a:lnTo>
                    <a:lnTo>
                      <a:pt x="702" y="18"/>
                    </a:lnTo>
                    <a:lnTo>
                      <a:pt x="696" y="18"/>
                    </a:lnTo>
                    <a:lnTo>
                      <a:pt x="690" y="0"/>
                    </a:lnTo>
                    <a:lnTo>
                      <a:pt x="642" y="0"/>
                    </a:lnTo>
                    <a:lnTo>
                      <a:pt x="630" y="6"/>
                    </a:lnTo>
                    <a:lnTo>
                      <a:pt x="600" y="6"/>
                    </a:lnTo>
                    <a:lnTo>
                      <a:pt x="600" y="18"/>
                    </a:lnTo>
                    <a:lnTo>
                      <a:pt x="594" y="24"/>
                    </a:lnTo>
                    <a:lnTo>
                      <a:pt x="558" y="24"/>
                    </a:lnTo>
                    <a:lnTo>
                      <a:pt x="546" y="18"/>
                    </a:lnTo>
                    <a:lnTo>
                      <a:pt x="516" y="18"/>
                    </a:lnTo>
                    <a:lnTo>
                      <a:pt x="510" y="30"/>
                    </a:lnTo>
                    <a:lnTo>
                      <a:pt x="498" y="36"/>
                    </a:lnTo>
                    <a:lnTo>
                      <a:pt x="492" y="42"/>
                    </a:lnTo>
                    <a:lnTo>
                      <a:pt x="486" y="54"/>
                    </a:lnTo>
                    <a:lnTo>
                      <a:pt x="492" y="60"/>
                    </a:lnTo>
                    <a:lnTo>
                      <a:pt x="492" y="72"/>
                    </a:lnTo>
                    <a:lnTo>
                      <a:pt x="486" y="78"/>
                    </a:lnTo>
                    <a:lnTo>
                      <a:pt x="468" y="78"/>
                    </a:lnTo>
                    <a:lnTo>
                      <a:pt x="462" y="72"/>
                    </a:lnTo>
                    <a:lnTo>
                      <a:pt x="438" y="72"/>
                    </a:lnTo>
                    <a:lnTo>
                      <a:pt x="426" y="78"/>
                    </a:lnTo>
                    <a:lnTo>
                      <a:pt x="420" y="78"/>
                    </a:lnTo>
                    <a:lnTo>
                      <a:pt x="420" y="66"/>
                    </a:lnTo>
                    <a:lnTo>
                      <a:pt x="414" y="60"/>
                    </a:lnTo>
                    <a:lnTo>
                      <a:pt x="396" y="60"/>
                    </a:lnTo>
                    <a:lnTo>
                      <a:pt x="390" y="66"/>
                    </a:lnTo>
                    <a:lnTo>
                      <a:pt x="390" y="72"/>
                    </a:lnTo>
                    <a:lnTo>
                      <a:pt x="378" y="60"/>
                    </a:lnTo>
                    <a:lnTo>
                      <a:pt x="366" y="66"/>
                    </a:lnTo>
                    <a:lnTo>
                      <a:pt x="360" y="60"/>
                    </a:lnTo>
                    <a:lnTo>
                      <a:pt x="342" y="66"/>
                    </a:lnTo>
                    <a:lnTo>
                      <a:pt x="336" y="54"/>
                    </a:lnTo>
                    <a:lnTo>
                      <a:pt x="324" y="66"/>
                    </a:lnTo>
                    <a:lnTo>
                      <a:pt x="306" y="54"/>
                    </a:lnTo>
                    <a:lnTo>
                      <a:pt x="300" y="60"/>
                    </a:lnTo>
                    <a:lnTo>
                      <a:pt x="282" y="48"/>
                    </a:lnTo>
                    <a:lnTo>
                      <a:pt x="258" y="42"/>
                    </a:lnTo>
                    <a:lnTo>
                      <a:pt x="222" y="42"/>
                    </a:lnTo>
                    <a:lnTo>
                      <a:pt x="216" y="36"/>
                    </a:lnTo>
                    <a:lnTo>
                      <a:pt x="216" y="30"/>
                    </a:lnTo>
                    <a:lnTo>
                      <a:pt x="168" y="30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14" y="42"/>
                    </a:lnTo>
                    <a:lnTo>
                      <a:pt x="114" y="48"/>
                    </a:lnTo>
                    <a:lnTo>
                      <a:pt x="96" y="66"/>
                    </a:lnTo>
                    <a:lnTo>
                      <a:pt x="78" y="66"/>
                    </a:lnTo>
                    <a:lnTo>
                      <a:pt x="66" y="60"/>
                    </a:lnTo>
                    <a:lnTo>
                      <a:pt x="72" y="78"/>
                    </a:lnTo>
                    <a:lnTo>
                      <a:pt x="90" y="96"/>
                    </a:lnTo>
                    <a:lnTo>
                      <a:pt x="90" y="102"/>
                    </a:lnTo>
                    <a:lnTo>
                      <a:pt x="102" y="108"/>
                    </a:lnTo>
                    <a:lnTo>
                      <a:pt x="108" y="114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08" y="138"/>
                    </a:lnTo>
                    <a:lnTo>
                      <a:pt x="114" y="144"/>
                    </a:lnTo>
                    <a:lnTo>
                      <a:pt x="108" y="150"/>
                    </a:lnTo>
                    <a:lnTo>
                      <a:pt x="102" y="150"/>
                    </a:lnTo>
                    <a:lnTo>
                      <a:pt x="96" y="156"/>
                    </a:lnTo>
                    <a:lnTo>
                      <a:pt x="84" y="156"/>
                    </a:lnTo>
                    <a:lnTo>
                      <a:pt x="30" y="204"/>
                    </a:lnTo>
                    <a:lnTo>
                      <a:pt x="30" y="246"/>
                    </a:lnTo>
                    <a:lnTo>
                      <a:pt x="42" y="258"/>
                    </a:lnTo>
                    <a:lnTo>
                      <a:pt x="18" y="258"/>
                    </a:lnTo>
                    <a:lnTo>
                      <a:pt x="18" y="270"/>
                    </a:lnTo>
                    <a:lnTo>
                      <a:pt x="12" y="276"/>
                    </a:lnTo>
                    <a:lnTo>
                      <a:pt x="12" y="282"/>
                    </a:lnTo>
                    <a:lnTo>
                      <a:pt x="6" y="288"/>
                    </a:lnTo>
                    <a:lnTo>
                      <a:pt x="0" y="288"/>
                    </a:lnTo>
                    <a:lnTo>
                      <a:pt x="0" y="306"/>
                    </a:lnTo>
                    <a:lnTo>
                      <a:pt x="6" y="306"/>
                    </a:lnTo>
                    <a:lnTo>
                      <a:pt x="24" y="3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5" name="Turkmenist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611813" y="2692401"/>
                <a:ext cx="406400" cy="242888"/>
              </a:xfrm>
              <a:custGeom>
                <a:avLst/>
                <a:gdLst>
                  <a:gd name="T0" fmla="*/ 2147483647 w 1008"/>
                  <a:gd name="T1" fmla="*/ 2147483647 h 606"/>
                  <a:gd name="T2" fmla="*/ 2147483647 w 1008"/>
                  <a:gd name="T3" fmla="*/ 2147483647 h 606"/>
                  <a:gd name="T4" fmla="*/ 2147483647 w 1008"/>
                  <a:gd name="T5" fmla="*/ 2147483647 h 606"/>
                  <a:gd name="T6" fmla="*/ 2147483647 w 1008"/>
                  <a:gd name="T7" fmla="*/ 2147483647 h 606"/>
                  <a:gd name="T8" fmla="*/ 2147483647 w 1008"/>
                  <a:gd name="T9" fmla="*/ 2147483647 h 606"/>
                  <a:gd name="T10" fmla="*/ 2147483647 w 1008"/>
                  <a:gd name="T11" fmla="*/ 2147483647 h 606"/>
                  <a:gd name="T12" fmla="*/ 2147483647 w 1008"/>
                  <a:gd name="T13" fmla="*/ 2147483647 h 606"/>
                  <a:gd name="T14" fmla="*/ 2147483647 w 1008"/>
                  <a:gd name="T15" fmla="*/ 2147483647 h 606"/>
                  <a:gd name="T16" fmla="*/ 2147483647 w 1008"/>
                  <a:gd name="T17" fmla="*/ 2147483647 h 606"/>
                  <a:gd name="T18" fmla="*/ 2147483647 w 1008"/>
                  <a:gd name="T19" fmla="*/ 2147483647 h 606"/>
                  <a:gd name="T20" fmla="*/ 2147483647 w 1008"/>
                  <a:gd name="T21" fmla="*/ 2147483647 h 606"/>
                  <a:gd name="T22" fmla="*/ 2147483647 w 1008"/>
                  <a:gd name="T23" fmla="*/ 2147483647 h 606"/>
                  <a:gd name="T24" fmla="*/ 2147483647 w 1008"/>
                  <a:gd name="T25" fmla="*/ 2147483647 h 606"/>
                  <a:gd name="T26" fmla="*/ 2147483647 w 1008"/>
                  <a:gd name="T27" fmla="*/ 2147483647 h 606"/>
                  <a:gd name="T28" fmla="*/ 2147483647 w 1008"/>
                  <a:gd name="T29" fmla="*/ 2147483647 h 606"/>
                  <a:gd name="T30" fmla="*/ 2147483647 w 1008"/>
                  <a:gd name="T31" fmla="*/ 2147483647 h 606"/>
                  <a:gd name="T32" fmla="*/ 2147483647 w 1008"/>
                  <a:gd name="T33" fmla="*/ 2147483647 h 606"/>
                  <a:gd name="T34" fmla="*/ 2147483647 w 1008"/>
                  <a:gd name="T35" fmla="*/ 2147483647 h 606"/>
                  <a:gd name="T36" fmla="*/ 2147483647 w 1008"/>
                  <a:gd name="T37" fmla="*/ 2147483647 h 606"/>
                  <a:gd name="T38" fmla="*/ 2147483647 w 1008"/>
                  <a:gd name="T39" fmla="*/ 2147483647 h 606"/>
                  <a:gd name="T40" fmla="*/ 2147483647 w 1008"/>
                  <a:gd name="T41" fmla="*/ 2147483647 h 606"/>
                  <a:gd name="T42" fmla="*/ 2147483647 w 1008"/>
                  <a:gd name="T43" fmla="*/ 2147483647 h 606"/>
                  <a:gd name="T44" fmla="*/ 2147483647 w 1008"/>
                  <a:gd name="T45" fmla="*/ 2147483647 h 606"/>
                  <a:gd name="T46" fmla="*/ 2147483647 w 1008"/>
                  <a:gd name="T47" fmla="*/ 2147483647 h 606"/>
                  <a:gd name="T48" fmla="*/ 2147483647 w 1008"/>
                  <a:gd name="T49" fmla="*/ 2147483647 h 606"/>
                  <a:gd name="T50" fmla="*/ 2147483647 w 1008"/>
                  <a:gd name="T51" fmla="*/ 2147483647 h 606"/>
                  <a:gd name="T52" fmla="*/ 2147483647 w 1008"/>
                  <a:gd name="T53" fmla="*/ 2147483647 h 606"/>
                  <a:gd name="T54" fmla="*/ 2147483647 w 1008"/>
                  <a:gd name="T55" fmla="*/ 2147483647 h 606"/>
                  <a:gd name="T56" fmla="*/ 2147483647 w 1008"/>
                  <a:gd name="T57" fmla="*/ 2147483647 h 606"/>
                  <a:gd name="T58" fmla="*/ 2147483647 w 1008"/>
                  <a:gd name="T59" fmla="*/ 2147483647 h 606"/>
                  <a:gd name="T60" fmla="*/ 2147483647 w 1008"/>
                  <a:gd name="T61" fmla="*/ 2147483647 h 606"/>
                  <a:gd name="T62" fmla="*/ 2147483647 w 1008"/>
                  <a:gd name="T63" fmla="*/ 2147483647 h 606"/>
                  <a:gd name="T64" fmla="*/ 2147483647 w 1008"/>
                  <a:gd name="T65" fmla="*/ 2147483647 h 606"/>
                  <a:gd name="T66" fmla="*/ 2147483647 w 1008"/>
                  <a:gd name="T67" fmla="*/ 2147483647 h 606"/>
                  <a:gd name="T68" fmla="*/ 2147483647 w 1008"/>
                  <a:gd name="T69" fmla="*/ 2147483647 h 606"/>
                  <a:gd name="T70" fmla="*/ 2147483647 w 1008"/>
                  <a:gd name="T71" fmla="*/ 2147483647 h 606"/>
                  <a:gd name="T72" fmla="*/ 2147483647 w 1008"/>
                  <a:gd name="T73" fmla="*/ 2147483647 h 606"/>
                  <a:gd name="T74" fmla="*/ 2147483647 w 1008"/>
                  <a:gd name="T75" fmla="*/ 2147483647 h 606"/>
                  <a:gd name="T76" fmla="*/ 2147483647 w 1008"/>
                  <a:gd name="T77" fmla="*/ 2147483647 h 606"/>
                  <a:gd name="T78" fmla="*/ 2147483647 w 1008"/>
                  <a:gd name="T79" fmla="*/ 2147483647 h 606"/>
                  <a:gd name="T80" fmla="*/ 2147483647 w 1008"/>
                  <a:gd name="T81" fmla="*/ 2147483647 h 606"/>
                  <a:gd name="T82" fmla="*/ 2147483647 w 1008"/>
                  <a:gd name="T83" fmla="*/ 2147483647 h 606"/>
                  <a:gd name="T84" fmla="*/ 2147483647 w 1008"/>
                  <a:gd name="T85" fmla="*/ 2147483647 h 606"/>
                  <a:gd name="T86" fmla="*/ 2147483647 w 1008"/>
                  <a:gd name="T87" fmla="*/ 2147483647 h 606"/>
                  <a:gd name="T88" fmla="*/ 2147483647 w 1008"/>
                  <a:gd name="T89" fmla="*/ 2147483647 h 606"/>
                  <a:gd name="T90" fmla="*/ 2147483647 w 1008"/>
                  <a:gd name="T91" fmla="*/ 2147483647 h 606"/>
                  <a:gd name="T92" fmla="*/ 2147483647 w 1008"/>
                  <a:gd name="T93" fmla="*/ 2147483647 h 606"/>
                  <a:gd name="T94" fmla="*/ 2147483647 w 1008"/>
                  <a:gd name="T95" fmla="*/ 2147483647 h 606"/>
                  <a:gd name="T96" fmla="*/ 2147483647 w 1008"/>
                  <a:gd name="T97" fmla="*/ 2147483647 h 606"/>
                  <a:gd name="T98" fmla="*/ 2147483647 w 1008"/>
                  <a:gd name="T99" fmla="*/ 2147483647 h 606"/>
                  <a:gd name="T100" fmla="*/ 2147483647 w 1008"/>
                  <a:gd name="T101" fmla="*/ 2147483647 h 606"/>
                  <a:gd name="T102" fmla="*/ 2147483647 w 1008"/>
                  <a:gd name="T103" fmla="*/ 2147483647 h 606"/>
                  <a:gd name="T104" fmla="*/ 0 w 1008"/>
                  <a:gd name="T105" fmla="*/ 2147483647 h 606"/>
                  <a:gd name="T106" fmla="*/ 2147483647 w 1008"/>
                  <a:gd name="T107" fmla="*/ 2147483647 h 606"/>
                  <a:gd name="T108" fmla="*/ 2147483647 w 1008"/>
                  <a:gd name="T109" fmla="*/ 2147483647 h 60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008"/>
                  <a:gd name="T166" fmla="*/ 0 h 606"/>
                  <a:gd name="T167" fmla="*/ 1008 w 1008"/>
                  <a:gd name="T168" fmla="*/ 606 h 60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008" h="606">
                    <a:moveTo>
                      <a:pt x="48" y="150"/>
                    </a:moveTo>
                    <a:lnTo>
                      <a:pt x="48" y="156"/>
                    </a:lnTo>
                    <a:lnTo>
                      <a:pt x="42" y="162"/>
                    </a:lnTo>
                    <a:lnTo>
                      <a:pt x="36" y="174"/>
                    </a:lnTo>
                    <a:lnTo>
                      <a:pt x="36" y="186"/>
                    </a:lnTo>
                    <a:lnTo>
                      <a:pt x="42" y="198"/>
                    </a:lnTo>
                    <a:lnTo>
                      <a:pt x="48" y="204"/>
                    </a:lnTo>
                    <a:lnTo>
                      <a:pt x="54" y="216"/>
                    </a:lnTo>
                    <a:lnTo>
                      <a:pt x="60" y="222"/>
                    </a:lnTo>
                    <a:lnTo>
                      <a:pt x="60" y="228"/>
                    </a:lnTo>
                    <a:lnTo>
                      <a:pt x="90" y="222"/>
                    </a:lnTo>
                    <a:lnTo>
                      <a:pt x="90" y="246"/>
                    </a:lnTo>
                    <a:lnTo>
                      <a:pt x="114" y="258"/>
                    </a:lnTo>
                    <a:lnTo>
                      <a:pt x="90" y="258"/>
                    </a:lnTo>
                    <a:lnTo>
                      <a:pt x="78" y="264"/>
                    </a:lnTo>
                    <a:lnTo>
                      <a:pt x="72" y="264"/>
                    </a:lnTo>
                    <a:lnTo>
                      <a:pt x="72" y="270"/>
                    </a:lnTo>
                    <a:lnTo>
                      <a:pt x="78" y="276"/>
                    </a:lnTo>
                    <a:lnTo>
                      <a:pt x="90" y="276"/>
                    </a:lnTo>
                    <a:lnTo>
                      <a:pt x="96" y="282"/>
                    </a:lnTo>
                    <a:lnTo>
                      <a:pt x="114" y="282"/>
                    </a:lnTo>
                    <a:lnTo>
                      <a:pt x="120" y="288"/>
                    </a:lnTo>
                    <a:lnTo>
                      <a:pt x="126" y="300"/>
                    </a:lnTo>
                    <a:lnTo>
                      <a:pt x="132" y="306"/>
                    </a:lnTo>
                    <a:lnTo>
                      <a:pt x="138" y="354"/>
                    </a:lnTo>
                    <a:lnTo>
                      <a:pt x="150" y="360"/>
                    </a:lnTo>
                    <a:lnTo>
                      <a:pt x="150" y="372"/>
                    </a:lnTo>
                    <a:lnTo>
                      <a:pt x="144" y="378"/>
                    </a:lnTo>
                    <a:lnTo>
                      <a:pt x="144" y="402"/>
                    </a:lnTo>
                    <a:lnTo>
                      <a:pt x="150" y="414"/>
                    </a:lnTo>
                    <a:lnTo>
                      <a:pt x="150" y="426"/>
                    </a:lnTo>
                    <a:lnTo>
                      <a:pt x="156" y="432"/>
                    </a:lnTo>
                    <a:lnTo>
                      <a:pt x="156" y="438"/>
                    </a:lnTo>
                    <a:lnTo>
                      <a:pt x="186" y="438"/>
                    </a:lnTo>
                    <a:lnTo>
                      <a:pt x="198" y="426"/>
                    </a:lnTo>
                    <a:lnTo>
                      <a:pt x="210" y="420"/>
                    </a:lnTo>
                    <a:lnTo>
                      <a:pt x="210" y="408"/>
                    </a:lnTo>
                    <a:lnTo>
                      <a:pt x="216" y="402"/>
                    </a:lnTo>
                    <a:lnTo>
                      <a:pt x="228" y="396"/>
                    </a:lnTo>
                    <a:lnTo>
                      <a:pt x="246" y="378"/>
                    </a:lnTo>
                    <a:lnTo>
                      <a:pt x="258" y="372"/>
                    </a:lnTo>
                    <a:lnTo>
                      <a:pt x="294" y="372"/>
                    </a:lnTo>
                    <a:lnTo>
                      <a:pt x="306" y="378"/>
                    </a:lnTo>
                    <a:lnTo>
                      <a:pt x="312" y="372"/>
                    </a:lnTo>
                    <a:lnTo>
                      <a:pt x="312" y="366"/>
                    </a:lnTo>
                    <a:lnTo>
                      <a:pt x="372" y="366"/>
                    </a:lnTo>
                    <a:lnTo>
                      <a:pt x="384" y="378"/>
                    </a:lnTo>
                    <a:lnTo>
                      <a:pt x="384" y="390"/>
                    </a:lnTo>
                    <a:lnTo>
                      <a:pt x="414" y="390"/>
                    </a:lnTo>
                    <a:lnTo>
                      <a:pt x="420" y="396"/>
                    </a:lnTo>
                    <a:lnTo>
                      <a:pt x="432" y="402"/>
                    </a:lnTo>
                    <a:lnTo>
                      <a:pt x="438" y="408"/>
                    </a:lnTo>
                    <a:lnTo>
                      <a:pt x="450" y="414"/>
                    </a:lnTo>
                    <a:lnTo>
                      <a:pt x="450" y="408"/>
                    </a:lnTo>
                    <a:lnTo>
                      <a:pt x="468" y="408"/>
                    </a:lnTo>
                    <a:lnTo>
                      <a:pt x="480" y="414"/>
                    </a:lnTo>
                    <a:lnTo>
                      <a:pt x="498" y="414"/>
                    </a:lnTo>
                    <a:lnTo>
                      <a:pt x="510" y="420"/>
                    </a:lnTo>
                    <a:lnTo>
                      <a:pt x="516" y="420"/>
                    </a:lnTo>
                    <a:lnTo>
                      <a:pt x="522" y="426"/>
                    </a:lnTo>
                    <a:lnTo>
                      <a:pt x="522" y="432"/>
                    </a:lnTo>
                    <a:lnTo>
                      <a:pt x="528" y="444"/>
                    </a:lnTo>
                    <a:lnTo>
                      <a:pt x="534" y="450"/>
                    </a:lnTo>
                    <a:lnTo>
                      <a:pt x="540" y="450"/>
                    </a:lnTo>
                    <a:lnTo>
                      <a:pt x="546" y="456"/>
                    </a:lnTo>
                    <a:lnTo>
                      <a:pt x="558" y="456"/>
                    </a:lnTo>
                    <a:lnTo>
                      <a:pt x="570" y="468"/>
                    </a:lnTo>
                    <a:lnTo>
                      <a:pt x="582" y="474"/>
                    </a:lnTo>
                    <a:lnTo>
                      <a:pt x="588" y="486"/>
                    </a:lnTo>
                    <a:lnTo>
                      <a:pt x="594" y="492"/>
                    </a:lnTo>
                    <a:lnTo>
                      <a:pt x="660" y="486"/>
                    </a:lnTo>
                    <a:lnTo>
                      <a:pt x="660" y="522"/>
                    </a:lnTo>
                    <a:lnTo>
                      <a:pt x="672" y="522"/>
                    </a:lnTo>
                    <a:lnTo>
                      <a:pt x="666" y="546"/>
                    </a:lnTo>
                    <a:lnTo>
                      <a:pt x="678" y="576"/>
                    </a:lnTo>
                    <a:lnTo>
                      <a:pt x="684" y="582"/>
                    </a:lnTo>
                    <a:lnTo>
                      <a:pt x="696" y="582"/>
                    </a:lnTo>
                    <a:lnTo>
                      <a:pt x="702" y="588"/>
                    </a:lnTo>
                    <a:lnTo>
                      <a:pt x="714" y="588"/>
                    </a:lnTo>
                    <a:lnTo>
                      <a:pt x="720" y="582"/>
                    </a:lnTo>
                    <a:lnTo>
                      <a:pt x="726" y="582"/>
                    </a:lnTo>
                    <a:lnTo>
                      <a:pt x="750" y="606"/>
                    </a:lnTo>
                    <a:lnTo>
                      <a:pt x="774" y="606"/>
                    </a:lnTo>
                    <a:lnTo>
                      <a:pt x="786" y="600"/>
                    </a:lnTo>
                    <a:lnTo>
                      <a:pt x="792" y="594"/>
                    </a:lnTo>
                    <a:lnTo>
                      <a:pt x="804" y="570"/>
                    </a:lnTo>
                    <a:lnTo>
                      <a:pt x="804" y="558"/>
                    </a:lnTo>
                    <a:lnTo>
                      <a:pt x="816" y="558"/>
                    </a:lnTo>
                    <a:lnTo>
                      <a:pt x="852" y="540"/>
                    </a:lnTo>
                    <a:lnTo>
                      <a:pt x="858" y="528"/>
                    </a:lnTo>
                    <a:lnTo>
                      <a:pt x="870" y="522"/>
                    </a:lnTo>
                    <a:lnTo>
                      <a:pt x="882" y="522"/>
                    </a:lnTo>
                    <a:lnTo>
                      <a:pt x="882" y="462"/>
                    </a:lnTo>
                    <a:lnTo>
                      <a:pt x="888" y="450"/>
                    </a:lnTo>
                    <a:lnTo>
                      <a:pt x="900" y="444"/>
                    </a:lnTo>
                    <a:lnTo>
                      <a:pt x="936" y="444"/>
                    </a:lnTo>
                    <a:lnTo>
                      <a:pt x="936" y="420"/>
                    </a:lnTo>
                    <a:lnTo>
                      <a:pt x="948" y="420"/>
                    </a:lnTo>
                    <a:lnTo>
                      <a:pt x="960" y="426"/>
                    </a:lnTo>
                    <a:lnTo>
                      <a:pt x="966" y="432"/>
                    </a:lnTo>
                    <a:lnTo>
                      <a:pt x="978" y="438"/>
                    </a:lnTo>
                    <a:lnTo>
                      <a:pt x="1008" y="438"/>
                    </a:lnTo>
                    <a:lnTo>
                      <a:pt x="1008" y="426"/>
                    </a:lnTo>
                    <a:lnTo>
                      <a:pt x="996" y="414"/>
                    </a:lnTo>
                    <a:lnTo>
                      <a:pt x="996" y="396"/>
                    </a:lnTo>
                    <a:lnTo>
                      <a:pt x="1002" y="390"/>
                    </a:lnTo>
                    <a:lnTo>
                      <a:pt x="954" y="360"/>
                    </a:lnTo>
                    <a:lnTo>
                      <a:pt x="930" y="366"/>
                    </a:lnTo>
                    <a:lnTo>
                      <a:pt x="924" y="366"/>
                    </a:lnTo>
                    <a:lnTo>
                      <a:pt x="912" y="354"/>
                    </a:lnTo>
                    <a:lnTo>
                      <a:pt x="900" y="354"/>
                    </a:lnTo>
                    <a:lnTo>
                      <a:pt x="888" y="342"/>
                    </a:lnTo>
                    <a:lnTo>
                      <a:pt x="876" y="336"/>
                    </a:lnTo>
                    <a:lnTo>
                      <a:pt x="870" y="330"/>
                    </a:lnTo>
                    <a:lnTo>
                      <a:pt x="846" y="318"/>
                    </a:lnTo>
                    <a:lnTo>
                      <a:pt x="828" y="306"/>
                    </a:lnTo>
                    <a:lnTo>
                      <a:pt x="804" y="306"/>
                    </a:lnTo>
                    <a:lnTo>
                      <a:pt x="774" y="288"/>
                    </a:lnTo>
                    <a:lnTo>
                      <a:pt x="768" y="282"/>
                    </a:lnTo>
                    <a:lnTo>
                      <a:pt x="762" y="270"/>
                    </a:lnTo>
                    <a:lnTo>
                      <a:pt x="750" y="258"/>
                    </a:lnTo>
                    <a:lnTo>
                      <a:pt x="744" y="258"/>
                    </a:lnTo>
                    <a:lnTo>
                      <a:pt x="732" y="252"/>
                    </a:lnTo>
                    <a:lnTo>
                      <a:pt x="714" y="252"/>
                    </a:lnTo>
                    <a:lnTo>
                      <a:pt x="702" y="246"/>
                    </a:lnTo>
                    <a:lnTo>
                      <a:pt x="690" y="234"/>
                    </a:lnTo>
                    <a:lnTo>
                      <a:pt x="672" y="198"/>
                    </a:lnTo>
                    <a:lnTo>
                      <a:pt x="666" y="192"/>
                    </a:lnTo>
                    <a:lnTo>
                      <a:pt x="666" y="186"/>
                    </a:lnTo>
                    <a:lnTo>
                      <a:pt x="648" y="168"/>
                    </a:lnTo>
                    <a:lnTo>
                      <a:pt x="630" y="138"/>
                    </a:lnTo>
                    <a:lnTo>
                      <a:pt x="594" y="120"/>
                    </a:lnTo>
                    <a:lnTo>
                      <a:pt x="594" y="126"/>
                    </a:lnTo>
                    <a:lnTo>
                      <a:pt x="540" y="120"/>
                    </a:lnTo>
                    <a:lnTo>
                      <a:pt x="510" y="120"/>
                    </a:lnTo>
                    <a:lnTo>
                      <a:pt x="492" y="102"/>
                    </a:lnTo>
                    <a:lnTo>
                      <a:pt x="492" y="90"/>
                    </a:lnTo>
                    <a:lnTo>
                      <a:pt x="504" y="78"/>
                    </a:lnTo>
                    <a:lnTo>
                      <a:pt x="492" y="72"/>
                    </a:lnTo>
                    <a:lnTo>
                      <a:pt x="492" y="60"/>
                    </a:lnTo>
                    <a:lnTo>
                      <a:pt x="486" y="48"/>
                    </a:lnTo>
                    <a:lnTo>
                      <a:pt x="480" y="42"/>
                    </a:lnTo>
                    <a:lnTo>
                      <a:pt x="444" y="42"/>
                    </a:lnTo>
                    <a:lnTo>
                      <a:pt x="432" y="36"/>
                    </a:lnTo>
                    <a:lnTo>
                      <a:pt x="432" y="24"/>
                    </a:lnTo>
                    <a:lnTo>
                      <a:pt x="408" y="24"/>
                    </a:lnTo>
                    <a:lnTo>
                      <a:pt x="390" y="0"/>
                    </a:lnTo>
                    <a:lnTo>
                      <a:pt x="384" y="12"/>
                    </a:lnTo>
                    <a:lnTo>
                      <a:pt x="354" y="6"/>
                    </a:lnTo>
                    <a:lnTo>
                      <a:pt x="384" y="36"/>
                    </a:lnTo>
                    <a:lnTo>
                      <a:pt x="378" y="30"/>
                    </a:lnTo>
                    <a:lnTo>
                      <a:pt x="366" y="30"/>
                    </a:lnTo>
                    <a:lnTo>
                      <a:pt x="360" y="24"/>
                    </a:lnTo>
                    <a:lnTo>
                      <a:pt x="354" y="24"/>
                    </a:lnTo>
                    <a:lnTo>
                      <a:pt x="348" y="30"/>
                    </a:lnTo>
                    <a:lnTo>
                      <a:pt x="348" y="42"/>
                    </a:lnTo>
                    <a:lnTo>
                      <a:pt x="342" y="42"/>
                    </a:lnTo>
                    <a:lnTo>
                      <a:pt x="336" y="48"/>
                    </a:lnTo>
                    <a:lnTo>
                      <a:pt x="324" y="48"/>
                    </a:lnTo>
                    <a:lnTo>
                      <a:pt x="312" y="54"/>
                    </a:lnTo>
                    <a:lnTo>
                      <a:pt x="294" y="72"/>
                    </a:lnTo>
                    <a:lnTo>
                      <a:pt x="294" y="84"/>
                    </a:lnTo>
                    <a:lnTo>
                      <a:pt x="300" y="102"/>
                    </a:lnTo>
                    <a:lnTo>
                      <a:pt x="312" y="108"/>
                    </a:lnTo>
                    <a:lnTo>
                      <a:pt x="318" y="120"/>
                    </a:lnTo>
                    <a:lnTo>
                      <a:pt x="252" y="120"/>
                    </a:lnTo>
                    <a:lnTo>
                      <a:pt x="240" y="108"/>
                    </a:lnTo>
                    <a:lnTo>
                      <a:pt x="228" y="108"/>
                    </a:lnTo>
                    <a:lnTo>
                      <a:pt x="228" y="114"/>
                    </a:lnTo>
                    <a:lnTo>
                      <a:pt x="216" y="126"/>
                    </a:lnTo>
                    <a:lnTo>
                      <a:pt x="210" y="120"/>
                    </a:lnTo>
                    <a:lnTo>
                      <a:pt x="198" y="114"/>
                    </a:lnTo>
                    <a:lnTo>
                      <a:pt x="174" y="90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56" y="60"/>
                    </a:lnTo>
                    <a:lnTo>
                      <a:pt x="144" y="54"/>
                    </a:lnTo>
                    <a:lnTo>
                      <a:pt x="132" y="42"/>
                    </a:lnTo>
                    <a:lnTo>
                      <a:pt x="120" y="42"/>
                    </a:lnTo>
                    <a:lnTo>
                      <a:pt x="96" y="30"/>
                    </a:lnTo>
                    <a:lnTo>
                      <a:pt x="78" y="30"/>
                    </a:lnTo>
                    <a:lnTo>
                      <a:pt x="72" y="36"/>
                    </a:lnTo>
                    <a:lnTo>
                      <a:pt x="72" y="48"/>
                    </a:lnTo>
                    <a:lnTo>
                      <a:pt x="84" y="54"/>
                    </a:lnTo>
                    <a:lnTo>
                      <a:pt x="90" y="54"/>
                    </a:lnTo>
                    <a:lnTo>
                      <a:pt x="90" y="66"/>
                    </a:lnTo>
                    <a:lnTo>
                      <a:pt x="96" y="66"/>
                    </a:lnTo>
                    <a:lnTo>
                      <a:pt x="96" y="72"/>
                    </a:lnTo>
                    <a:lnTo>
                      <a:pt x="102" y="84"/>
                    </a:lnTo>
                    <a:lnTo>
                      <a:pt x="114" y="90"/>
                    </a:lnTo>
                    <a:lnTo>
                      <a:pt x="126" y="102"/>
                    </a:lnTo>
                    <a:lnTo>
                      <a:pt x="138" y="108"/>
                    </a:lnTo>
                    <a:lnTo>
                      <a:pt x="150" y="120"/>
                    </a:lnTo>
                    <a:lnTo>
                      <a:pt x="162" y="126"/>
                    </a:lnTo>
                    <a:lnTo>
                      <a:pt x="162" y="150"/>
                    </a:lnTo>
                    <a:lnTo>
                      <a:pt x="156" y="156"/>
                    </a:lnTo>
                    <a:lnTo>
                      <a:pt x="144" y="156"/>
                    </a:lnTo>
                    <a:lnTo>
                      <a:pt x="132" y="150"/>
                    </a:lnTo>
                    <a:lnTo>
                      <a:pt x="120" y="138"/>
                    </a:lnTo>
                    <a:lnTo>
                      <a:pt x="120" y="162"/>
                    </a:lnTo>
                    <a:lnTo>
                      <a:pt x="78" y="162"/>
                    </a:lnTo>
                    <a:lnTo>
                      <a:pt x="66" y="144"/>
                    </a:lnTo>
                    <a:lnTo>
                      <a:pt x="60" y="150"/>
                    </a:lnTo>
                    <a:lnTo>
                      <a:pt x="48" y="138"/>
                    </a:lnTo>
                    <a:lnTo>
                      <a:pt x="42" y="126"/>
                    </a:lnTo>
                    <a:lnTo>
                      <a:pt x="36" y="120"/>
                    </a:lnTo>
                    <a:lnTo>
                      <a:pt x="36" y="102"/>
                    </a:lnTo>
                    <a:lnTo>
                      <a:pt x="30" y="96"/>
                    </a:lnTo>
                    <a:lnTo>
                      <a:pt x="30" y="84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12" y="102"/>
                    </a:lnTo>
                    <a:lnTo>
                      <a:pt x="18" y="108"/>
                    </a:lnTo>
                    <a:lnTo>
                      <a:pt x="24" y="120"/>
                    </a:lnTo>
                    <a:lnTo>
                      <a:pt x="36" y="126"/>
                    </a:lnTo>
                    <a:lnTo>
                      <a:pt x="42" y="138"/>
                    </a:lnTo>
                    <a:lnTo>
                      <a:pt x="48" y="144"/>
                    </a:lnTo>
                    <a:lnTo>
                      <a:pt x="48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6" name="Tajikist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022975" y="2749551"/>
                <a:ext cx="222250" cy="141288"/>
              </a:xfrm>
              <a:custGeom>
                <a:avLst/>
                <a:gdLst>
                  <a:gd name="T0" fmla="*/ 2147483647 w 552"/>
                  <a:gd name="T1" fmla="*/ 2147483647 h 348"/>
                  <a:gd name="T2" fmla="*/ 2147483647 w 552"/>
                  <a:gd name="T3" fmla="*/ 2147483647 h 348"/>
                  <a:gd name="T4" fmla="*/ 2147483647 w 552"/>
                  <a:gd name="T5" fmla="*/ 2147483647 h 348"/>
                  <a:gd name="T6" fmla="*/ 2147483647 w 552"/>
                  <a:gd name="T7" fmla="*/ 2147483647 h 348"/>
                  <a:gd name="T8" fmla="*/ 2147483647 w 552"/>
                  <a:gd name="T9" fmla="*/ 2147483647 h 348"/>
                  <a:gd name="T10" fmla="*/ 2147483647 w 552"/>
                  <a:gd name="T11" fmla="*/ 2147483647 h 348"/>
                  <a:gd name="T12" fmla="*/ 2147483647 w 552"/>
                  <a:gd name="T13" fmla="*/ 2147483647 h 348"/>
                  <a:gd name="T14" fmla="*/ 2147483647 w 552"/>
                  <a:gd name="T15" fmla="*/ 2147483647 h 348"/>
                  <a:gd name="T16" fmla="*/ 2147483647 w 552"/>
                  <a:gd name="T17" fmla="*/ 2147483647 h 348"/>
                  <a:gd name="T18" fmla="*/ 2147483647 w 552"/>
                  <a:gd name="T19" fmla="*/ 2147483647 h 348"/>
                  <a:gd name="T20" fmla="*/ 2147483647 w 552"/>
                  <a:gd name="T21" fmla="*/ 2147483647 h 348"/>
                  <a:gd name="T22" fmla="*/ 2147483647 w 552"/>
                  <a:gd name="T23" fmla="*/ 2147483647 h 348"/>
                  <a:gd name="T24" fmla="*/ 2147483647 w 552"/>
                  <a:gd name="T25" fmla="*/ 2147483647 h 348"/>
                  <a:gd name="T26" fmla="*/ 2147483647 w 552"/>
                  <a:gd name="T27" fmla="*/ 2147483647 h 348"/>
                  <a:gd name="T28" fmla="*/ 2147483647 w 552"/>
                  <a:gd name="T29" fmla="*/ 2147483647 h 348"/>
                  <a:gd name="T30" fmla="*/ 2147483647 w 552"/>
                  <a:gd name="T31" fmla="*/ 2147483647 h 348"/>
                  <a:gd name="T32" fmla="*/ 2147483647 w 552"/>
                  <a:gd name="T33" fmla="*/ 2147483647 h 348"/>
                  <a:gd name="T34" fmla="*/ 2147483647 w 552"/>
                  <a:gd name="T35" fmla="*/ 2147483647 h 348"/>
                  <a:gd name="T36" fmla="*/ 2147483647 w 552"/>
                  <a:gd name="T37" fmla="*/ 2147483647 h 348"/>
                  <a:gd name="T38" fmla="*/ 2147483647 w 552"/>
                  <a:gd name="T39" fmla="*/ 0 h 348"/>
                  <a:gd name="T40" fmla="*/ 2147483647 w 552"/>
                  <a:gd name="T41" fmla="*/ 2147483647 h 348"/>
                  <a:gd name="T42" fmla="*/ 2147483647 w 552"/>
                  <a:gd name="T43" fmla="*/ 2147483647 h 348"/>
                  <a:gd name="T44" fmla="*/ 2147483647 w 552"/>
                  <a:gd name="T45" fmla="*/ 2147483647 h 348"/>
                  <a:gd name="T46" fmla="*/ 2147483647 w 552"/>
                  <a:gd name="T47" fmla="*/ 2147483647 h 348"/>
                  <a:gd name="T48" fmla="*/ 2147483647 w 552"/>
                  <a:gd name="T49" fmla="*/ 2147483647 h 348"/>
                  <a:gd name="T50" fmla="*/ 2147483647 w 552"/>
                  <a:gd name="T51" fmla="*/ 2147483647 h 348"/>
                  <a:gd name="T52" fmla="*/ 2147483647 w 552"/>
                  <a:gd name="T53" fmla="*/ 2147483647 h 348"/>
                  <a:gd name="T54" fmla="*/ 2147483647 w 552"/>
                  <a:gd name="T55" fmla="*/ 2147483647 h 348"/>
                  <a:gd name="T56" fmla="*/ 2147483647 w 552"/>
                  <a:gd name="T57" fmla="*/ 2147483647 h 348"/>
                  <a:gd name="T58" fmla="*/ 2147483647 w 552"/>
                  <a:gd name="T59" fmla="*/ 2147483647 h 348"/>
                  <a:gd name="T60" fmla="*/ 2147483647 w 552"/>
                  <a:gd name="T61" fmla="*/ 2147483647 h 348"/>
                  <a:gd name="T62" fmla="*/ 2147483647 w 552"/>
                  <a:gd name="T63" fmla="*/ 2147483647 h 348"/>
                  <a:gd name="T64" fmla="*/ 2147483647 w 552"/>
                  <a:gd name="T65" fmla="*/ 2147483647 h 348"/>
                  <a:gd name="T66" fmla="*/ 2147483647 w 552"/>
                  <a:gd name="T67" fmla="*/ 2147483647 h 348"/>
                  <a:gd name="T68" fmla="*/ 2147483647 w 552"/>
                  <a:gd name="T69" fmla="*/ 2147483647 h 348"/>
                  <a:gd name="T70" fmla="*/ 2147483647 w 552"/>
                  <a:gd name="T71" fmla="*/ 2147483647 h 348"/>
                  <a:gd name="T72" fmla="*/ 2147483647 w 552"/>
                  <a:gd name="T73" fmla="*/ 2147483647 h 348"/>
                  <a:gd name="T74" fmla="*/ 2147483647 w 552"/>
                  <a:gd name="T75" fmla="*/ 2147483647 h 348"/>
                  <a:gd name="T76" fmla="*/ 2147483647 w 552"/>
                  <a:gd name="T77" fmla="*/ 2147483647 h 348"/>
                  <a:gd name="T78" fmla="*/ 2147483647 w 552"/>
                  <a:gd name="T79" fmla="*/ 2147483647 h 348"/>
                  <a:gd name="T80" fmla="*/ 2147483647 w 552"/>
                  <a:gd name="T81" fmla="*/ 2147483647 h 348"/>
                  <a:gd name="T82" fmla="*/ 2147483647 w 552"/>
                  <a:gd name="T83" fmla="*/ 2147483647 h 348"/>
                  <a:gd name="T84" fmla="*/ 2147483647 w 552"/>
                  <a:gd name="T85" fmla="*/ 2147483647 h 348"/>
                  <a:gd name="T86" fmla="*/ 2147483647 w 552"/>
                  <a:gd name="T87" fmla="*/ 2147483647 h 348"/>
                  <a:gd name="T88" fmla="*/ 2147483647 w 552"/>
                  <a:gd name="T89" fmla="*/ 2147483647 h 348"/>
                  <a:gd name="T90" fmla="*/ 2147483647 w 552"/>
                  <a:gd name="T91" fmla="*/ 2147483647 h 348"/>
                  <a:gd name="T92" fmla="*/ 2147483647 w 552"/>
                  <a:gd name="T93" fmla="*/ 2147483647 h 348"/>
                  <a:gd name="T94" fmla="*/ 2147483647 w 552"/>
                  <a:gd name="T95" fmla="*/ 2147483647 h 348"/>
                  <a:gd name="T96" fmla="*/ 2147483647 w 552"/>
                  <a:gd name="T97" fmla="*/ 2147483647 h 348"/>
                  <a:gd name="T98" fmla="*/ 2147483647 w 552"/>
                  <a:gd name="T99" fmla="*/ 2147483647 h 34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52"/>
                  <a:gd name="T151" fmla="*/ 0 h 348"/>
                  <a:gd name="T152" fmla="*/ 552 w 552"/>
                  <a:gd name="T153" fmla="*/ 348 h 34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52" h="348">
                    <a:moveTo>
                      <a:pt x="528" y="270"/>
                    </a:moveTo>
                    <a:lnTo>
                      <a:pt x="516" y="246"/>
                    </a:lnTo>
                    <a:lnTo>
                      <a:pt x="516" y="204"/>
                    </a:lnTo>
                    <a:lnTo>
                      <a:pt x="510" y="198"/>
                    </a:lnTo>
                    <a:lnTo>
                      <a:pt x="498" y="192"/>
                    </a:lnTo>
                    <a:lnTo>
                      <a:pt x="492" y="192"/>
                    </a:lnTo>
                    <a:lnTo>
                      <a:pt x="480" y="186"/>
                    </a:lnTo>
                    <a:lnTo>
                      <a:pt x="456" y="186"/>
                    </a:lnTo>
                    <a:lnTo>
                      <a:pt x="450" y="192"/>
                    </a:lnTo>
                    <a:lnTo>
                      <a:pt x="438" y="192"/>
                    </a:lnTo>
                    <a:lnTo>
                      <a:pt x="426" y="180"/>
                    </a:lnTo>
                    <a:lnTo>
                      <a:pt x="426" y="168"/>
                    </a:lnTo>
                    <a:lnTo>
                      <a:pt x="432" y="156"/>
                    </a:lnTo>
                    <a:lnTo>
                      <a:pt x="432" y="144"/>
                    </a:lnTo>
                    <a:lnTo>
                      <a:pt x="414" y="144"/>
                    </a:lnTo>
                    <a:lnTo>
                      <a:pt x="414" y="120"/>
                    </a:lnTo>
                    <a:lnTo>
                      <a:pt x="396" y="114"/>
                    </a:lnTo>
                    <a:lnTo>
                      <a:pt x="384" y="126"/>
                    </a:lnTo>
                    <a:lnTo>
                      <a:pt x="342" y="126"/>
                    </a:lnTo>
                    <a:lnTo>
                      <a:pt x="336" y="132"/>
                    </a:lnTo>
                    <a:lnTo>
                      <a:pt x="324" y="138"/>
                    </a:lnTo>
                    <a:lnTo>
                      <a:pt x="312" y="138"/>
                    </a:lnTo>
                    <a:lnTo>
                      <a:pt x="312" y="132"/>
                    </a:lnTo>
                    <a:lnTo>
                      <a:pt x="306" y="132"/>
                    </a:lnTo>
                    <a:lnTo>
                      <a:pt x="294" y="138"/>
                    </a:lnTo>
                    <a:lnTo>
                      <a:pt x="264" y="108"/>
                    </a:lnTo>
                    <a:lnTo>
                      <a:pt x="258" y="114"/>
                    </a:lnTo>
                    <a:lnTo>
                      <a:pt x="246" y="120"/>
                    </a:lnTo>
                    <a:lnTo>
                      <a:pt x="240" y="126"/>
                    </a:lnTo>
                    <a:lnTo>
                      <a:pt x="222" y="126"/>
                    </a:lnTo>
                    <a:lnTo>
                      <a:pt x="210" y="114"/>
                    </a:lnTo>
                    <a:lnTo>
                      <a:pt x="186" y="114"/>
                    </a:lnTo>
                    <a:lnTo>
                      <a:pt x="174" y="108"/>
                    </a:lnTo>
                    <a:lnTo>
                      <a:pt x="156" y="108"/>
                    </a:lnTo>
                    <a:lnTo>
                      <a:pt x="150" y="114"/>
                    </a:lnTo>
                    <a:lnTo>
                      <a:pt x="138" y="114"/>
                    </a:lnTo>
                    <a:lnTo>
                      <a:pt x="126" y="120"/>
                    </a:lnTo>
                    <a:lnTo>
                      <a:pt x="120" y="114"/>
                    </a:lnTo>
                    <a:lnTo>
                      <a:pt x="120" y="108"/>
                    </a:lnTo>
                    <a:lnTo>
                      <a:pt x="114" y="102"/>
                    </a:lnTo>
                    <a:lnTo>
                      <a:pt x="114" y="90"/>
                    </a:lnTo>
                    <a:lnTo>
                      <a:pt x="126" y="84"/>
                    </a:lnTo>
                    <a:lnTo>
                      <a:pt x="132" y="78"/>
                    </a:lnTo>
                    <a:lnTo>
                      <a:pt x="132" y="66"/>
                    </a:lnTo>
                    <a:lnTo>
                      <a:pt x="138" y="60"/>
                    </a:lnTo>
                    <a:lnTo>
                      <a:pt x="150" y="60"/>
                    </a:lnTo>
                    <a:lnTo>
                      <a:pt x="186" y="72"/>
                    </a:lnTo>
                    <a:lnTo>
                      <a:pt x="198" y="78"/>
                    </a:lnTo>
                    <a:lnTo>
                      <a:pt x="204" y="78"/>
                    </a:lnTo>
                    <a:lnTo>
                      <a:pt x="210" y="72"/>
                    </a:lnTo>
                    <a:lnTo>
                      <a:pt x="210" y="66"/>
                    </a:lnTo>
                    <a:lnTo>
                      <a:pt x="204" y="60"/>
                    </a:lnTo>
                    <a:lnTo>
                      <a:pt x="198" y="60"/>
                    </a:lnTo>
                    <a:lnTo>
                      <a:pt x="186" y="54"/>
                    </a:lnTo>
                    <a:lnTo>
                      <a:pt x="180" y="48"/>
                    </a:lnTo>
                    <a:lnTo>
                      <a:pt x="174" y="48"/>
                    </a:lnTo>
                    <a:lnTo>
                      <a:pt x="198" y="12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62" y="0"/>
                    </a:lnTo>
                    <a:lnTo>
                      <a:pt x="156" y="12"/>
                    </a:lnTo>
                    <a:lnTo>
                      <a:pt x="144" y="18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14" y="12"/>
                    </a:lnTo>
                    <a:lnTo>
                      <a:pt x="102" y="12"/>
                    </a:lnTo>
                    <a:lnTo>
                      <a:pt x="102" y="24"/>
                    </a:lnTo>
                    <a:lnTo>
                      <a:pt x="96" y="30"/>
                    </a:lnTo>
                    <a:lnTo>
                      <a:pt x="96" y="42"/>
                    </a:lnTo>
                    <a:lnTo>
                      <a:pt x="108" y="54"/>
                    </a:lnTo>
                    <a:lnTo>
                      <a:pt x="108" y="60"/>
                    </a:lnTo>
                    <a:lnTo>
                      <a:pt x="66" y="60"/>
                    </a:lnTo>
                    <a:lnTo>
                      <a:pt x="90" y="84"/>
                    </a:lnTo>
                    <a:lnTo>
                      <a:pt x="72" y="96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54" y="120"/>
                    </a:lnTo>
                    <a:lnTo>
                      <a:pt x="6" y="120"/>
                    </a:lnTo>
                    <a:lnTo>
                      <a:pt x="0" y="126"/>
                    </a:lnTo>
                    <a:lnTo>
                      <a:pt x="0" y="144"/>
                    </a:lnTo>
                    <a:lnTo>
                      <a:pt x="18" y="144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42" y="162"/>
                    </a:lnTo>
                    <a:lnTo>
                      <a:pt x="54" y="162"/>
                    </a:lnTo>
                    <a:lnTo>
                      <a:pt x="66" y="174"/>
                    </a:lnTo>
                    <a:lnTo>
                      <a:pt x="66" y="180"/>
                    </a:lnTo>
                    <a:lnTo>
                      <a:pt x="60" y="186"/>
                    </a:lnTo>
                    <a:lnTo>
                      <a:pt x="60" y="204"/>
                    </a:lnTo>
                    <a:lnTo>
                      <a:pt x="66" y="210"/>
                    </a:lnTo>
                    <a:lnTo>
                      <a:pt x="78" y="216"/>
                    </a:lnTo>
                    <a:lnTo>
                      <a:pt x="90" y="228"/>
                    </a:lnTo>
                    <a:lnTo>
                      <a:pt x="90" y="246"/>
                    </a:lnTo>
                    <a:lnTo>
                      <a:pt x="84" y="258"/>
                    </a:lnTo>
                    <a:lnTo>
                      <a:pt x="72" y="264"/>
                    </a:lnTo>
                    <a:lnTo>
                      <a:pt x="66" y="276"/>
                    </a:lnTo>
                    <a:lnTo>
                      <a:pt x="60" y="282"/>
                    </a:lnTo>
                    <a:lnTo>
                      <a:pt x="60" y="306"/>
                    </a:lnTo>
                    <a:lnTo>
                      <a:pt x="66" y="312"/>
                    </a:lnTo>
                    <a:lnTo>
                      <a:pt x="78" y="318"/>
                    </a:lnTo>
                    <a:lnTo>
                      <a:pt x="84" y="324"/>
                    </a:lnTo>
                    <a:lnTo>
                      <a:pt x="90" y="324"/>
                    </a:lnTo>
                    <a:lnTo>
                      <a:pt x="108" y="306"/>
                    </a:lnTo>
                    <a:lnTo>
                      <a:pt x="120" y="300"/>
                    </a:lnTo>
                    <a:lnTo>
                      <a:pt x="126" y="294"/>
                    </a:lnTo>
                    <a:lnTo>
                      <a:pt x="138" y="294"/>
                    </a:lnTo>
                    <a:lnTo>
                      <a:pt x="144" y="300"/>
                    </a:lnTo>
                    <a:lnTo>
                      <a:pt x="150" y="312"/>
                    </a:lnTo>
                    <a:lnTo>
                      <a:pt x="156" y="318"/>
                    </a:lnTo>
                    <a:lnTo>
                      <a:pt x="162" y="318"/>
                    </a:lnTo>
                    <a:lnTo>
                      <a:pt x="162" y="288"/>
                    </a:lnTo>
                    <a:lnTo>
                      <a:pt x="174" y="276"/>
                    </a:lnTo>
                    <a:lnTo>
                      <a:pt x="186" y="270"/>
                    </a:lnTo>
                    <a:lnTo>
                      <a:pt x="204" y="270"/>
                    </a:lnTo>
                    <a:lnTo>
                      <a:pt x="216" y="282"/>
                    </a:lnTo>
                    <a:lnTo>
                      <a:pt x="222" y="258"/>
                    </a:lnTo>
                    <a:lnTo>
                      <a:pt x="216" y="258"/>
                    </a:lnTo>
                    <a:lnTo>
                      <a:pt x="210" y="252"/>
                    </a:lnTo>
                    <a:lnTo>
                      <a:pt x="210" y="246"/>
                    </a:lnTo>
                    <a:lnTo>
                      <a:pt x="222" y="234"/>
                    </a:lnTo>
                    <a:lnTo>
                      <a:pt x="228" y="234"/>
                    </a:lnTo>
                    <a:lnTo>
                      <a:pt x="234" y="228"/>
                    </a:lnTo>
                    <a:lnTo>
                      <a:pt x="234" y="204"/>
                    </a:lnTo>
                    <a:lnTo>
                      <a:pt x="240" y="198"/>
                    </a:lnTo>
                    <a:lnTo>
                      <a:pt x="258" y="198"/>
                    </a:lnTo>
                    <a:lnTo>
                      <a:pt x="276" y="216"/>
                    </a:lnTo>
                    <a:lnTo>
                      <a:pt x="276" y="246"/>
                    </a:lnTo>
                    <a:lnTo>
                      <a:pt x="294" y="246"/>
                    </a:lnTo>
                    <a:lnTo>
                      <a:pt x="306" y="312"/>
                    </a:lnTo>
                    <a:lnTo>
                      <a:pt x="306" y="318"/>
                    </a:lnTo>
                    <a:lnTo>
                      <a:pt x="336" y="348"/>
                    </a:lnTo>
                    <a:lnTo>
                      <a:pt x="342" y="348"/>
                    </a:lnTo>
                    <a:lnTo>
                      <a:pt x="348" y="342"/>
                    </a:lnTo>
                    <a:lnTo>
                      <a:pt x="360" y="336"/>
                    </a:lnTo>
                    <a:lnTo>
                      <a:pt x="366" y="324"/>
                    </a:lnTo>
                    <a:lnTo>
                      <a:pt x="372" y="318"/>
                    </a:lnTo>
                    <a:lnTo>
                      <a:pt x="390" y="318"/>
                    </a:lnTo>
                    <a:lnTo>
                      <a:pt x="396" y="312"/>
                    </a:lnTo>
                    <a:lnTo>
                      <a:pt x="402" y="300"/>
                    </a:lnTo>
                    <a:lnTo>
                      <a:pt x="408" y="294"/>
                    </a:lnTo>
                    <a:lnTo>
                      <a:pt x="432" y="282"/>
                    </a:lnTo>
                    <a:lnTo>
                      <a:pt x="456" y="282"/>
                    </a:lnTo>
                    <a:lnTo>
                      <a:pt x="456" y="300"/>
                    </a:lnTo>
                    <a:lnTo>
                      <a:pt x="492" y="288"/>
                    </a:lnTo>
                    <a:lnTo>
                      <a:pt x="516" y="288"/>
                    </a:lnTo>
                    <a:lnTo>
                      <a:pt x="522" y="294"/>
                    </a:lnTo>
                    <a:lnTo>
                      <a:pt x="546" y="294"/>
                    </a:lnTo>
                    <a:lnTo>
                      <a:pt x="552" y="288"/>
                    </a:lnTo>
                    <a:lnTo>
                      <a:pt x="540" y="276"/>
                    </a:lnTo>
                    <a:lnTo>
                      <a:pt x="534" y="276"/>
                    </a:lnTo>
                    <a:lnTo>
                      <a:pt x="528" y="27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7" name="Russia (Urup,Simushir)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8005763" y="2178051"/>
                <a:ext cx="122238" cy="482600"/>
              </a:xfrm>
              <a:custGeom>
                <a:avLst/>
                <a:gdLst>
                  <a:gd name="T0" fmla="*/ 0 w 300"/>
                  <a:gd name="T1" fmla="*/ 2147483647 h 1194"/>
                  <a:gd name="T2" fmla="*/ 2147483647 w 300"/>
                  <a:gd name="T3" fmla="*/ 2147483647 h 1194"/>
                  <a:gd name="T4" fmla="*/ 2147483647 w 300"/>
                  <a:gd name="T5" fmla="*/ 2147483647 h 1194"/>
                  <a:gd name="T6" fmla="*/ 2147483647 w 300"/>
                  <a:gd name="T7" fmla="*/ 2147483647 h 1194"/>
                  <a:gd name="T8" fmla="*/ 0 w 300"/>
                  <a:gd name="T9" fmla="*/ 2147483647 h 1194"/>
                  <a:gd name="T10" fmla="*/ 2147483647 w 300"/>
                  <a:gd name="T11" fmla="*/ 2147483647 h 1194"/>
                  <a:gd name="T12" fmla="*/ 2147483647 w 300"/>
                  <a:gd name="T13" fmla="*/ 2147483647 h 1194"/>
                  <a:gd name="T14" fmla="*/ 2147483647 w 300"/>
                  <a:gd name="T15" fmla="*/ 2147483647 h 1194"/>
                  <a:gd name="T16" fmla="*/ 2147483647 w 300"/>
                  <a:gd name="T17" fmla="*/ 2147483647 h 1194"/>
                  <a:gd name="T18" fmla="*/ 2147483647 w 300"/>
                  <a:gd name="T19" fmla="*/ 2147483647 h 1194"/>
                  <a:gd name="T20" fmla="*/ 2147483647 w 300"/>
                  <a:gd name="T21" fmla="*/ 2147483647 h 1194"/>
                  <a:gd name="T22" fmla="*/ 2147483647 w 300"/>
                  <a:gd name="T23" fmla="*/ 2147483647 h 1194"/>
                  <a:gd name="T24" fmla="*/ 2147483647 w 300"/>
                  <a:gd name="T25" fmla="*/ 2147483647 h 1194"/>
                  <a:gd name="T26" fmla="*/ 2147483647 w 300"/>
                  <a:gd name="T27" fmla="*/ 2147483647 h 1194"/>
                  <a:gd name="T28" fmla="*/ 2147483647 w 300"/>
                  <a:gd name="T29" fmla="*/ 2147483647 h 1194"/>
                  <a:gd name="T30" fmla="*/ 2147483647 w 300"/>
                  <a:gd name="T31" fmla="*/ 2147483647 h 1194"/>
                  <a:gd name="T32" fmla="*/ 2147483647 w 300"/>
                  <a:gd name="T33" fmla="*/ 2147483647 h 1194"/>
                  <a:gd name="T34" fmla="*/ 2147483647 w 300"/>
                  <a:gd name="T35" fmla="*/ 2147483647 h 1194"/>
                  <a:gd name="T36" fmla="*/ 2147483647 w 300"/>
                  <a:gd name="T37" fmla="*/ 2147483647 h 1194"/>
                  <a:gd name="T38" fmla="*/ 2147483647 w 300"/>
                  <a:gd name="T39" fmla="*/ 2147483647 h 1194"/>
                  <a:gd name="T40" fmla="*/ 2147483647 w 300"/>
                  <a:gd name="T41" fmla="*/ 2147483647 h 1194"/>
                  <a:gd name="T42" fmla="*/ 2147483647 w 300"/>
                  <a:gd name="T43" fmla="*/ 2147483647 h 1194"/>
                  <a:gd name="T44" fmla="*/ 2147483647 w 300"/>
                  <a:gd name="T45" fmla="*/ 2147483647 h 1194"/>
                  <a:gd name="T46" fmla="*/ 2147483647 w 300"/>
                  <a:gd name="T47" fmla="*/ 2147483647 h 1194"/>
                  <a:gd name="T48" fmla="*/ 2147483647 w 300"/>
                  <a:gd name="T49" fmla="*/ 2147483647 h 1194"/>
                  <a:gd name="T50" fmla="*/ 2147483647 w 300"/>
                  <a:gd name="T51" fmla="*/ 2147483647 h 1194"/>
                  <a:gd name="T52" fmla="*/ 2147483647 w 300"/>
                  <a:gd name="T53" fmla="*/ 2147483647 h 1194"/>
                  <a:gd name="T54" fmla="*/ 2147483647 w 300"/>
                  <a:gd name="T55" fmla="*/ 2147483647 h 1194"/>
                  <a:gd name="T56" fmla="*/ 2147483647 w 300"/>
                  <a:gd name="T57" fmla="*/ 2147483647 h 1194"/>
                  <a:gd name="T58" fmla="*/ 2147483647 w 300"/>
                  <a:gd name="T59" fmla="*/ 2147483647 h 1194"/>
                  <a:gd name="T60" fmla="*/ 2147483647 w 300"/>
                  <a:gd name="T61" fmla="*/ 2147483647 h 1194"/>
                  <a:gd name="T62" fmla="*/ 2147483647 w 300"/>
                  <a:gd name="T63" fmla="*/ 2147483647 h 1194"/>
                  <a:gd name="T64" fmla="*/ 2147483647 w 300"/>
                  <a:gd name="T65" fmla="*/ 2147483647 h 1194"/>
                  <a:gd name="T66" fmla="*/ 2147483647 w 300"/>
                  <a:gd name="T67" fmla="*/ 2147483647 h 1194"/>
                  <a:gd name="T68" fmla="*/ 2147483647 w 300"/>
                  <a:gd name="T69" fmla="*/ 2147483647 h 1194"/>
                  <a:gd name="T70" fmla="*/ 2147483647 w 300"/>
                  <a:gd name="T71" fmla="*/ 2147483647 h 1194"/>
                  <a:gd name="T72" fmla="*/ 2147483647 w 300"/>
                  <a:gd name="T73" fmla="*/ 2147483647 h 1194"/>
                  <a:gd name="T74" fmla="*/ 2147483647 w 300"/>
                  <a:gd name="T75" fmla="*/ 2147483647 h 1194"/>
                  <a:gd name="T76" fmla="*/ 2147483647 w 300"/>
                  <a:gd name="T77" fmla="*/ 2147483647 h 1194"/>
                  <a:gd name="T78" fmla="*/ 2147483647 w 300"/>
                  <a:gd name="T79" fmla="*/ 2147483647 h 1194"/>
                  <a:gd name="T80" fmla="*/ 2147483647 w 300"/>
                  <a:gd name="T81" fmla="*/ 2147483647 h 1194"/>
                  <a:gd name="T82" fmla="*/ 2147483647 w 300"/>
                  <a:gd name="T83" fmla="*/ 2147483647 h 1194"/>
                  <a:gd name="T84" fmla="*/ 2147483647 w 300"/>
                  <a:gd name="T85" fmla="*/ 2147483647 h 1194"/>
                  <a:gd name="T86" fmla="*/ 2147483647 w 300"/>
                  <a:gd name="T87" fmla="*/ 2147483647 h 1194"/>
                  <a:gd name="T88" fmla="*/ 2147483647 w 300"/>
                  <a:gd name="T89" fmla="*/ 2147483647 h 1194"/>
                  <a:gd name="T90" fmla="*/ 2147483647 w 300"/>
                  <a:gd name="T91" fmla="*/ 2147483647 h 1194"/>
                  <a:gd name="T92" fmla="*/ 2147483647 w 300"/>
                  <a:gd name="T93" fmla="*/ 2147483647 h 1194"/>
                  <a:gd name="T94" fmla="*/ 2147483647 w 300"/>
                  <a:gd name="T95" fmla="*/ 2147483647 h 1194"/>
                  <a:gd name="T96" fmla="*/ 2147483647 w 300"/>
                  <a:gd name="T97" fmla="*/ 2147483647 h 1194"/>
                  <a:gd name="T98" fmla="*/ 2147483647 w 300"/>
                  <a:gd name="T99" fmla="*/ 0 h 1194"/>
                  <a:gd name="T100" fmla="*/ 2147483647 w 300"/>
                  <a:gd name="T101" fmla="*/ 2147483647 h 119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0"/>
                  <a:gd name="T154" fmla="*/ 0 h 1194"/>
                  <a:gd name="T155" fmla="*/ 300 w 300"/>
                  <a:gd name="T156" fmla="*/ 1194 h 119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0" h="1194">
                    <a:moveTo>
                      <a:pt x="0" y="1194"/>
                    </a:moveTo>
                    <a:lnTo>
                      <a:pt x="12" y="1188"/>
                    </a:lnTo>
                    <a:lnTo>
                      <a:pt x="36" y="1146"/>
                    </a:lnTo>
                    <a:lnTo>
                      <a:pt x="18" y="1134"/>
                    </a:lnTo>
                    <a:lnTo>
                      <a:pt x="0" y="1194"/>
                    </a:lnTo>
                    <a:close/>
                    <a:moveTo>
                      <a:pt x="114" y="1068"/>
                    </a:moveTo>
                    <a:lnTo>
                      <a:pt x="72" y="1062"/>
                    </a:lnTo>
                    <a:lnTo>
                      <a:pt x="54" y="1134"/>
                    </a:lnTo>
                    <a:lnTo>
                      <a:pt x="66" y="1134"/>
                    </a:lnTo>
                    <a:lnTo>
                      <a:pt x="84" y="1104"/>
                    </a:lnTo>
                    <a:lnTo>
                      <a:pt x="132" y="1074"/>
                    </a:lnTo>
                    <a:lnTo>
                      <a:pt x="120" y="1050"/>
                    </a:lnTo>
                    <a:lnTo>
                      <a:pt x="114" y="1068"/>
                    </a:lnTo>
                    <a:close/>
                    <a:moveTo>
                      <a:pt x="192" y="1008"/>
                    </a:moveTo>
                    <a:lnTo>
                      <a:pt x="186" y="1008"/>
                    </a:lnTo>
                    <a:lnTo>
                      <a:pt x="180" y="1020"/>
                    </a:lnTo>
                    <a:lnTo>
                      <a:pt x="174" y="1026"/>
                    </a:lnTo>
                    <a:lnTo>
                      <a:pt x="168" y="1038"/>
                    </a:lnTo>
                    <a:lnTo>
                      <a:pt x="168" y="1044"/>
                    </a:lnTo>
                    <a:lnTo>
                      <a:pt x="174" y="1050"/>
                    </a:lnTo>
                    <a:lnTo>
                      <a:pt x="180" y="1050"/>
                    </a:lnTo>
                    <a:lnTo>
                      <a:pt x="198" y="1032"/>
                    </a:lnTo>
                    <a:lnTo>
                      <a:pt x="198" y="1014"/>
                    </a:lnTo>
                    <a:lnTo>
                      <a:pt x="192" y="1008"/>
                    </a:lnTo>
                    <a:close/>
                    <a:moveTo>
                      <a:pt x="282" y="636"/>
                    </a:moveTo>
                    <a:lnTo>
                      <a:pt x="264" y="654"/>
                    </a:lnTo>
                    <a:lnTo>
                      <a:pt x="276" y="678"/>
                    </a:lnTo>
                    <a:lnTo>
                      <a:pt x="258" y="678"/>
                    </a:lnTo>
                    <a:lnTo>
                      <a:pt x="258" y="702"/>
                    </a:lnTo>
                    <a:lnTo>
                      <a:pt x="282" y="702"/>
                    </a:lnTo>
                    <a:lnTo>
                      <a:pt x="294" y="684"/>
                    </a:lnTo>
                    <a:lnTo>
                      <a:pt x="282" y="654"/>
                    </a:lnTo>
                    <a:lnTo>
                      <a:pt x="300" y="654"/>
                    </a:lnTo>
                    <a:lnTo>
                      <a:pt x="282" y="636"/>
                    </a:lnTo>
                    <a:close/>
                    <a:moveTo>
                      <a:pt x="276" y="768"/>
                    </a:moveTo>
                    <a:lnTo>
                      <a:pt x="294" y="750"/>
                    </a:lnTo>
                    <a:lnTo>
                      <a:pt x="270" y="732"/>
                    </a:lnTo>
                    <a:lnTo>
                      <a:pt x="276" y="768"/>
                    </a:lnTo>
                    <a:close/>
                    <a:moveTo>
                      <a:pt x="258" y="954"/>
                    </a:moveTo>
                    <a:lnTo>
                      <a:pt x="258" y="924"/>
                    </a:lnTo>
                    <a:lnTo>
                      <a:pt x="240" y="948"/>
                    </a:lnTo>
                    <a:lnTo>
                      <a:pt x="258" y="954"/>
                    </a:lnTo>
                    <a:close/>
                    <a:moveTo>
                      <a:pt x="252" y="858"/>
                    </a:moveTo>
                    <a:lnTo>
                      <a:pt x="270" y="858"/>
                    </a:lnTo>
                    <a:lnTo>
                      <a:pt x="252" y="840"/>
                    </a:lnTo>
                    <a:lnTo>
                      <a:pt x="252" y="858"/>
                    </a:lnTo>
                    <a:close/>
                    <a:moveTo>
                      <a:pt x="126" y="24"/>
                    </a:moveTo>
                    <a:lnTo>
                      <a:pt x="144" y="60"/>
                    </a:lnTo>
                    <a:lnTo>
                      <a:pt x="174" y="24"/>
                    </a:lnTo>
                    <a:lnTo>
                      <a:pt x="162" y="0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8" name="Russi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738688" y="1582738"/>
                <a:ext cx="3641725" cy="1158875"/>
              </a:xfrm>
              <a:custGeom>
                <a:avLst/>
                <a:gdLst>
                  <a:gd name="T0" fmla="*/ 2147483647 w 9048"/>
                  <a:gd name="T1" fmla="*/ 2147483647 h 2880"/>
                  <a:gd name="T2" fmla="*/ 2147483647 w 9048"/>
                  <a:gd name="T3" fmla="*/ 2147483647 h 2880"/>
                  <a:gd name="T4" fmla="*/ 2147483647 w 9048"/>
                  <a:gd name="T5" fmla="*/ 2147483647 h 2880"/>
                  <a:gd name="T6" fmla="*/ 2147483647 w 9048"/>
                  <a:gd name="T7" fmla="*/ 2147483647 h 2880"/>
                  <a:gd name="T8" fmla="*/ 2147483647 w 9048"/>
                  <a:gd name="T9" fmla="*/ 2147483647 h 2880"/>
                  <a:gd name="T10" fmla="*/ 2147483647 w 9048"/>
                  <a:gd name="T11" fmla="*/ 2147483647 h 2880"/>
                  <a:gd name="T12" fmla="*/ 2147483647 w 9048"/>
                  <a:gd name="T13" fmla="*/ 2147483647 h 2880"/>
                  <a:gd name="T14" fmla="*/ 2147483647 w 9048"/>
                  <a:gd name="T15" fmla="*/ 2147483647 h 2880"/>
                  <a:gd name="T16" fmla="*/ 2147483647 w 9048"/>
                  <a:gd name="T17" fmla="*/ 2147483647 h 2880"/>
                  <a:gd name="T18" fmla="*/ 2147483647 w 9048"/>
                  <a:gd name="T19" fmla="*/ 2147483647 h 2880"/>
                  <a:gd name="T20" fmla="*/ 2147483647 w 9048"/>
                  <a:gd name="T21" fmla="*/ 2147483647 h 2880"/>
                  <a:gd name="T22" fmla="*/ 2147483647 w 9048"/>
                  <a:gd name="T23" fmla="*/ 2147483647 h 2880"/>
                  <a:gd name="T24" fmla="*/ 2147483647 w 9048"/>
                  <a:gd name="T25" fmla="*/ 2147483647 h 2880"/>
                  <a:gd name="T26" fmla="*/ 2147483647 w 9048"/>
                  <a:gd name="T27" fmla="*/ 2147483647 h 2880"/>
                  <a:gd name="T28" fmla="*/ 2147483647 w 9048"/>
                  <a:gd name="T29" fmla="*/ 2147483647 h 2880"/>
                  <a:gd name="T30" fmla="*/ 2147483647 w 9048"/>
                  <a:gd name="T31" fmla="*/ 2147483647 h 2880"/>
                  <a:gd name="T32" fmla="*/ 2147483647 w 9048"/>
                  <a:gd name="T33" fmla="*/ 2147483647 h 2880"/>
                  <a:gd name="T34" fmla="*/ 2147483647 w 9048"/>
                  <a:gd name="T35" fmla="*/ 2147483647 h 2880"/>
                  <a:gd name="T36" fmla="*/ 2147483647 w 9048"/>
                  <a:gd name="T37" fmla="*/ 2147483647 h 2880"/>
                  <a:gd name="T38" fmla="*/ 2147483647 w 9048"/>
                  <a:gd name="T39" fmla="*/ 2147483647 h 2880"/>
                  <a:gd name="T40" fmla="*/ 2147483647 w 9048"/>
                  <a:gd name="T41" fmla="*/ 2147483647 h 2880"/>
                  <a:gd name="T42" fmla="*/ 2147483647 w 9048"/>
                  <a:gd name="T43" fmla="*/ 2147483647 h 2880"/>
                  <a:gd name="T44" fmla="*/ 2147483647 w 9048"/>
                  <a:gd name="T45" fmla="*/ 2147483647 h 2880"/>
                  <a:gd name="T46" fmla="*/ 2147483647 w 9048"/>
                  <a:gd name="T47" fmla="*/ 2147483647 h 2880"/>
                  <a:gd name="T48" fmla="*/ 2147483647 w 9048"/>
                  <a:gd name="T49" fmla="*/ 2147483647 h 2880"/>
                  <a:gd name="T50" fmla="*/ 2147483647 w 9048"/>
                  <a:gd name="T51" fmla="*/ 2147483647 h 2880"/>
                  <a:gd name="T52" fmla="*/ 2147483647 w 9048"/>
                  <a:gd name="T53" fmla="*/ 2147483647 h 2880"/>
                  <a:gd name="T54" fmla="*/ 2147483647 w 9048"/>
                  <a:gd name="T55" fmla="*/ 2147483647 h 2880"/>
                  <a:gd name="T56" fmla="*/ 2147483647 w 9048"/>
                  <a:gd name="T57" fmla="*/ 2147483647 h 2880"/>
                  <a:gd name="T58" fmla="*/ 2147483647 w 9048"/>
                  <a:gd name="T59" fmla="*/ 2147483647 h 2880"/>
                  <a:gd name="T60" fmla="*/ 2147483647 w 9048"/>
                  <a:gd name="T61" fmla="*/ 2147483647 h 2880"/>
                  <a:gd name="T62" fmla="*/ 2147483647 w 9048"/>
                  <a:gd name="T63" fmla="*/ 2147483647 h 2880"/>
                  <a:gd name="T64" fmla="*/ 2147483647 w 9048"/>
                  <a:gd name="T65" fmla="*/ 2147483647 h 2880"/>
                  <a:gd name="T66" fmla="*/ 2147483647 w 9048"/>
                  <a:gd name="T67" fmla="*/ 2147483647 h 2880"/>
                  <a:gd name="T68" fmla="*/ 2147483647 w 9048"/>
                  <a:gd name="T69" fmla="*/ 2147483647 h 2880"/>
                  <a:gd name="T70" fmla="*/ 2147483647 w 9048"/>
                  <a:gd name="T71" fmla="*/ 2147483647 h 2880"/>
                  <a:gd name="T72" fmla="*/ 2147483647 w 9048"/>
                  <a:gd name="T73" fmla="*/ 2147483647 h 2880"/>
                  <a:gd name="T74" fmla="*/ 2147483647 w 9048"/>
                  <a:gd name="T75" fmla="*/ 2147483647 h 2880"/>
                  <a:gd name="T76" fmla="*/ 2147483647 w 9048"/>
                  <a:gd name="T77" fmla="*/ 2147483647 h 2880"/>
                  <a:gd name="T78" fmla="*/ 2147483647 w 9048"/>
                  <a:gd name="T79" fmla="*/ 2147483647 h 2880"/>
                  <a:gd name="T80" fmla="*/ 2147483647 w 9048"/>
                  <a:gd name="T81" fmla="*/ 2147483647 h 2880"/>
                  <a:gd name="T82" fmla="*/ 2147483647 w 9048"/>
                  <a:gd name="T83" fmla="*/ 2147483647 h 2880"/>
                  <a:gd name="T84" fmla="*/ 2147483647 w 9048"/>
                  <a:gd name="T85" fmla="*/ 2147483647 h 2880"/>
                  <a:gd name="T86" fmla="*/ 2147483647 w 9048"/>
                  <a:gd name="T87" fmla="*/ 2147483647 h 2880"/>
                  <a:gd name="T88" fmla="*/ 2147483647 w 9048"/>
                  <a:gd name="T89" fmla="*/ 2147483647 h 2880"/>
                  <a:gd name="T90" fmla="*/ 2147483647 w 9048"/>
                  <a:gd name="T91" fmla="*/ 2147483647 h 2880"/>
                  <a:gd name="T92" fmla="*/ 2147483647 w 9048"/>
                  <a:gd name="T93" fmla="*/ 2147483647 h 2880"/>
                  <a:gd name="T94" fmla="*/ 2147483647 w 9048"/>
                  <a:gd name="T95" fmla="*/ 2147483647 h 2880"/>
                  <a:gd name="T96" fmla="*/ 2147483647 w 9048"/>
                  <a:gd name="T97" fmla="*/ 2147483647 h 2880"/>
                  <a:gd name="T98" fmla="*/ 2147483647 w 9048"/>
                  <a:gd name="T99" fmla="*/ 2147483647 h 2880"/>
                  <a:gd name="T100" fmla="*/ 2147483647 w 9048"/>
                  <a:gd name="T101" fmla="*/ 2147483647 h 2880"/>
                  <a:gd name="T102" fmla="*/ 2147483647 w 9048"/>
                  <a:gd name="T103" fmla="*/ 2147483647 h 2880"/>
                  <a:gd name="T104" fmla="*/ 2147483647 w 9048"/>
                  <a:gd name="T105" fmla="*/ 2147483647 h 2880"/>
                  <a:gd name="T106" fmla="*/ 2147483647 w 9048"/>
                  <a:gd name="T107" fmla="*/ 2147483647 h 2880"/>
                  <a:gd name="T108" fmla="*/ 2147483647 w 9048"/>
                  <a:gd name="T109" fmla="*/ 2147483647 h 2880"/>
                  <a:gd name="T110" fmla="*/ 2147483647 w 9048"/>
                  <a:gd name="T111" fmla="*/ 2147483647 h 2880"/>
                  <a:gd name="T112" fmla="*/ 2147483647 w 9048"/>
                  <a:gd name="T113" fmla="*/ 2147483647 h 2880"/>
                  <a:gd name="T114" fmla="*/ 2147483647 w 9048"/>
                  <a:gd name="T115" fmla="*/ 2147483647 h 2880"/>
                  <a:gd name="T116" fmla="*/ 2147483647 w 9048"/>
                  <a:gd name="T117" fmla="*/ 2147483647 h 2880"/>
                  <a:gd name="T118" fmla="*/ 2147483647 w 9048"/>
                  <a:gd name="T119" fmla="*/ 2147483647 h 2880"/>
                  <a:gd name="T120" fmla="*/ 2147483647 w 9048"/>
                  <a:gd name="T121" fmla="*/ 2147483647 h 2880"/>
                  <a:gd name="T122" fmla="*/ 2147483647 w 9048"/>
                  <a:gd name="T123" fmla="*/ 2147483647 h 2880"/>
                  <a:gd name="T124" fmla="*/ 2147483647 w 9048"/>
                  <a:gd name="T125" fmla="*/ 2147483647 h 288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048"/>
                  <a:gd name="T190" fmla="*/ 0 h 2880"/>
                  <a:gd name="T191" fmla="*/ 9048 w 9048"/>
                  <a:gd name="T192" fmla="*/ 2880 h 288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048" h="2880">
                    <a:moveTo>
                      <a:pt x="2790" y="546"/>
                    </a:moveTo>
                    <a:lnTo>
                      <a:pt x="2760" y="540"/>
                    </a:lnTo>
                    <a:lnTo>
                      <a:pt x="2736" y="558"/>
                    </a:lnTo>
                    <a:lnTo>
                      <a:pt x="2778" y="570"/>
                    </a:lnTo>
                    <a:lnTo>
                      <a:pt x="2790" y="546"/>
                    </a:lnTo>
                    <a:close/>
                    <a:moveTo>
                      <a:pt x="2832" y="522"/>
                    </a:moveTo>
                    <a:lnTo>
                      <a:pt x="2820" y="516"/>
                    </a:lnTo>
                    <a:lnTo>
                      <a:pt x="2814" y="510"/>
                    </a:lnTo>
                    <a:lnTo>
                      <a:pt x="2808" y="510"/>
                    </a:lnTo>
                    <a:lnTo>
                      <a:pt x="2808" y="528"/>
                    </a:lnTo>
                    <a:lnTo>
                      <a:pt x="2820" y="534"/>
                    </a:lnTo>
                    <a:lnTo>
                      <a:pt x="2832" y="534"/>
                    </a:lnTo>
                    <a:lnTo>
                      <a:pt x="2844" y="540"/>
                    </a:lnTo>
                    <a:lnTo>
                      <a:pt x="2850" y="540"/>
                    </a:lnTo>
                    <a:lnTo>
                      <a:pt x="2850" y="534"/>
                    </a:lnTo>
                    <a:lnTo>
                      <a:pt x="2844" y="528"/>
                    </a:lnTo>
                    <a:lnTo>
                      <a:pt x="2832" y="522"/>
                    </a:lnTo>
                    <a:close/>
                    <a:moveTo>
                      <a:pt x="1704" y="18"/>
                    </a:moveTo>
                    <a:lnTo>
                      <a:pt x="1710" y="18"/>
                    </a:lnTo>
                    <a:lnTo>
                      <a:pt x="1716" y="12"/>
                    </a:lnTo>
                    <a:lnTo>
                      <a:pt x="1728" y="6"/>
                    </a:lnTo>
                    <a:lnTo>
                      <a:pt x="1734" y="0"/>
                    </a:lnTo>
                    <a:lnTo>
                      <a:pt x="1644" y="0"/>
                    </a:lnTo>
                    <a:lnTo>
                      <a:pt x="1638" y="12"/>
                    </a:lnTo>
                    <a:lnTo>
                      <a:pt x="1680" y="12"/>
                    </a:lnTo>
                    <a:lnTo>
                      <a:pt x="1686" y="18"/>
                    </a:lnTo>
                    <a:lnTo>
                      <a:pt x="1704" y="18"/>
                    </a:lnTo>
                    <a:close/>
                    <a:moveTo>
                      <a:pt x="1740" y="60"/>
                    </a:moveTo>
                    <a:lnTo>
                      <a:pt x="1746" y="60"/>
                    </a:lnTo>
                    <a:lnTo>
                      <a:pt x="1758" y="48"/>
                    </a:lnTo>
                    <a:lnTo>
                      <a:pt x="1764" y="48"/>
                    </a:lnTo>
                    <a:lnTo>
                      <a:pt x="1770" y="54"/>
                    </a:lnTo>
                    <a:lnTo>
                      <a:pt x="1782" y="54"/>
                    </a:lnTo>
                    <a:lnTo>
                      <a:pt x="1788" y="60"/>
                    </a:lnTo>
                    <a:lnTo>
                      <a:pt x="1800" y="60"/>
                    </a:lnTo>
                    <a:lnTo>
                      <a:pt x="1812" y="48"/>
                    </a:lnTo>
                    <a:lnTo>
                      <a:pt x="1812" y="36"/>
                    </a:lnTo>
                    <a:lnTo>
                      <a:pt x="1806" y="30"/>
                    </a:lnTo>
                    <a:lnTo>
                      <a:pt x="1794" y="24"/>
                    </a:lnTo>
                    <a:lnTo>
                      <a:pt x="1758" y="24"/>
                    </a:lnTo>
                    <a:lnTo>
                      <a:pt x="1710" y="48"/>
                    </a:lnTo>
                    <a:lnTo>
                      <a:pt x="1716" y="54"/>
                    </a:lnTo>
                    <a:lnTo>
                      <a:pt x="1728" y="60"/>
                    </a:lnTo>
                    <a:lnTo>
                      <a:pt x="1740" y="60"/>
                    </a:lnTo>
                    <a:close/>
                    <a:moveTo>
                      <a:pt x="2382" y="510"/>
                    </a:moveTo>
                    <a:lnTo>
                      <a:pt x="2400" y="504"/>
                    </a:lnTo>
                    <a:lnTo>
                      <a:pt x="2412" y="498"/>
                    </a:lnTo>
                    <a:lnTo>
                      <a:pt x="2412" y="486"/>
                    </a:lnTo>
                    <a:lnTo>
                      <a:pt x="2406" y="486"/>
                    </a:lnTo>
                    <a:lnTo>
                      <a:pt x="2400" y="480"/>
                    </a:lnTo>
                    <a:lnTo>
                      <a:pt x="2346" y="480"/>
                    </a:lnTo>
                    <a:lnTo>
                      <a:pt x="2346" y="492"/>
                    </a:lnTo>
                    <a:lnTo>
                      <a:pt x="2358" y="504"/>
                    </a:lnTo>
                    <a:lnTo>
                      <a:pt x="2370" y="510"/>
                    </a:lnTo>
                    <a:lnTo>
                      <a:pt x="2382" y="510"/>
                    </a:lnTo>
                    <a:close/>
                    <a:moveTo>
                      <a:pt x="1590" y="30"/>
                    </a:moveTo>
                    <a:lnTo>
                      <a:pt x="1548" y="24"/>
                    </a:lnTo>
                    <a:lnTo>
                      <a:pt x="1554" y="36"/>
                    </a:lnTo>
                    <a:lnTo>
                      <a:pt x="1590" y="30"/>
                    </a:lnTo>
                    <a:close/>
                    <a:moveTo>
                      <a:pt x="1890" y="696"/>
                    </a:moveTo>
                    <a:lnTo>
                      <a:pt x="1896" y="708"/>
                    </a:lnTo>
                    <a:lnTo>
                      <a:pt x="1920" y="720"/>
                    </a:lnTo>
                    <a:lnTo>
                      <a:pt x="1950" y="738"/>
                    </a:lnTo>
                    <a:lnTo>
                      <a:pt x="1974" y="744"/>
                    </a:lnTo>
                    <a:lnTo>
                      <a:pt x="1992" y="738"/>
                    </a:lnTo>
                    <a:lnTo>
                      <a:pt x="1980" y="720"/>
                    </a:lnTo>
                    <a:lnTo>
                      <a:pt x="1950" y="702"/>
                    </a:lnTo>
                    <a:lnTo>
                      <a:pt x="1914" y="696"/>
                    </a:lnTo>
                    <a:lnTo>
                      <a:pt x="1890" y="696"/>
                    </a:lnTo>
                    <a:close/>
                    <a:moveTo>
                      <a:pt x="3108" y="126"/>
                    </a:moveTo>
                    <a:lnTo>
                      <a:pt x="3120" y="108"/>
                    </a:lnTo>
                    <a:lnTo>
                      <a:pt x="3030" y="108"/>
                    </a:lnTo>
                    <a:lnTo>
                      <a:pt x="3108" y="126"/>
                    </a:lnTo>
                    <a:close/>
                    <a:moveTo>
                      <a:pt x="1560" y="102"/>
                    </a:moveTo>
                    <a:lnTo>
                      <a:pt x="1632" y="102"/>
                    </a:lnTo>
                    <a:lnTo>
                      <a:pt x="1608" y="84"/>
                    </a:lnTo>
                    <a:lnTo>
                      <a:pt x="1560" y="102"/>
                    </a:lnTo>
                    <a:close/>
                    <a:moveTo>
                      <a:pt x="1572" y="60"/>
                    </a:moveTo>
                    <a:lnTo>
                      <a:pt x="1584" y="66"/>
                    </a:lnTo>
                    <a:lnTo>
                      <a:pt x="1596" y="78"/>
                    </a:lnTo>
                    <a:lnTo>
                      <a:pt x="1620" y="66"/>
                    </a:lnTo>
                    <a:lnTo>
                      <a:pt x="1620" y="72"/>
                    </a:lnTo>
                    <a:lnTo>
                      <a:pt x="1644" y="72"/>
                    </a:lnTo>
                    <a:lnTo>
                      <a:pt x="1668" y="60"/>
                    </a:lnTo>
                    <a:lnTo>
                      <a:pt x="1674" y="54"/>
                    </a:lnTo>
                    <a:lnTo>
                      <a:pt x="1680" y="54"/>
                    </a:lnTo>
                    <a:lnTo>
                      <a:pt x="1626" y="48"/>
                    </a:lnTo>
                    <a:lnTo>
                      <a:pt x="1614" y="54"/>
                    </a:lnTo>
                    <a:lnTo>
                      <a:pt x="1608" y="54"/>
                    </a:lnTo>
                    <a:lnTo>
                      <a:pt x="1602" y="48"/>
                    </a:lnTo>
                    <a:lnTo>
                      <a:pt x="1584" y="48"/>
                    </a:lnTo>
                    <a:lnTo>
                      <a:pt x="1572" y="60"/>
                    </a:lnTo>
                    <a:close/>
                    <a:moveTo>
                      <a:pt x="1662" y="36"/>
                    </a:moveTo>
                    <a:lnTo>
                      <a:pt x="1602" y="36"/>
                    </a:lnTo>
                    <a:lnTo>
                      <a:pt x="1650" y="48"/>
                    </a:lnTo>
                    <a:lnTo>
                      <a:pt x="1662" y="36"/>
                    </a:lnTo>
                    <a:close/>
                    <a:moveTo>
                      <a:pt x="1542" y="522"/>
                    </a:moveTo>
                    <a:lnTo>
                      <a:pt x="1500" y="528"/>
                    </a:lnTo>
                    <a:lnTo>
                      <a:pt x="1512" y="552"/>
                    </a:lnTo>
                    <a:lnTo>
                      <a:pt x="1542" y="534"/>
                    </a:lnTo>
                    <a:lnTo>
                      <a:pt x="1524" y="558"/>
                    </a:lnTo>
                    <a:lnTo>
                      <a:pt x="1518" y="558"/>
                    </a:lnTo>
                    <a:lnTo>
                      <a:pt x="1512" y="564"/>
                    </a:lnTo>
                    <a:lnTo>
                      <a:pt x="1506" y="564"/>
                    </a:lnTo>
                    <a:lnTo>
                      <a:pt x="1494" y="570"/>
                    </a:lnTo>
                    <a:lnTo>
                      <a:pt x="1488" y="576"/>
                    </a:lnTo>
                    <a:lnTo>
                      <a:pt x="1488" y="582"/>
                    </a:lnTo>
                    <a:lnTo>
                      <a:pt x="1500" y="594"/>
                    </a:lnTo>
                    <a:lnTo>
                      <a:pt x="1524" y="606"/>
                    </a:lnTo>
                    <a:lnTo>
                      <a:pt x="1566" y="606"/>
                    </a:lnTo>
                    <a:lnTo>
                      <a:pt x="1590" y="612"/>
                    </a:lnTo>
                    <a:lnTo>
                      <a:pt x="1608" y="618"/>
                    </a:lnTo>
                    <a:lnTo>
                      <a:pt x="1614" y="624"/>
                    </a:lnTo>
                    <a:lnTo>
                      <a:pt x="1620" y="636"/>
                    </a:lnTo>
                    <a:lnTo>
                      <a:pt x="1620" y="648"/>
                    </a:lnTo>
                    <a:lnTo>
                      <a:pt x="1626" y="654"/>
                    </a:lnTo>
                    <a:lnTo>
                      <a:pt x="1626" y="660"/>
                    </a:lnTo>
                    <a:lnTo>
                      <a:pt x="1644" y="660"/>
                    </a:lnTo>
                    <a:lnTo>
                      <a:pt x="1662" y="666"/>
                    </a:lnTo>
                    <a:lnTo>
                      <a:pt x="1674" y="666"/>
                    </a:lnTo>
                    <a:lnTo>
                      <a:pt x="1692" y="672"/>
                    </a:lnTo>
                    <a:lnTo>
                      <a:pt x="1704" y="672"/>
                    </a:lnTo>
                    <a:lnTo>
                      <a:pt x="1818" y="666"/>
                    </a:lnTo>
                    <a:lnTo>
                      <a:pt x="1806" y="666"/>
                    </a:lnTo>
                    <a:lnTo>
                      <a:pt x="1734" y="642"/>
                    </a:lnTo>
                    <a:lnTo>
                      <a:pt x="1704" y="618"/>
                    </a:lnTo>
                    <a:lnTo>
                      <a:pt x="1692" y="600"/>
                    </a:lnTo>
                    <a:lnTo>
                      <a:pt x="1686" y="588"/>
                    </a:lnTo>
                    <a:lnTo>
                      <a:pt x="1674" y="582"/>
                    </a:lnTo>
                    <a:lnTo>
                      <a:pt x="1674" y="570"/>
                    </a:lnTo>
                    <a:lnTo>
                      <a:pt x="1668" y="564"/>
                    </a:lnTo>
                    <a:lnTo>
                      <a:pt x="1692" y="516"/>
                    </a:lnTo>
                    <a:lnTo>
                      <a:pt x="1686" y="510"/>
                    </a:lnTo>
                    <a:lnTo>
                      <a:pt x="1686" y="504"/>
                    </a:lnTo>
                    <a:lnTo>
                      <a:pt x="1674" y="504"/>
                    </a:lnTo>
                    <a:lnTo>
                      <a:pt x="1710" y="498"/>
                    </a:lnTo>
                    <a:lnTo>
                      <a:pt x="1698" y="480"/>
                    </a:lnTo>
                    <a:lnTo>
                      <a:pt x="1734" y="480"/>
                    </a:lnTo>
                    <a:lnTo>
                      <a:pt x="1710" y="468"/>
                    </a:lnTo>
                    <a:lnTo>
                      <a:pt x="1734" y="474"/>
                    </a:lnTo>
                    <a:lnTo>
                      <a:pt x="1740" y="462"/>
                    </a:lnTo>
                    <a:lnTo>
                      <a:pt x="1722" y="450"/>
                    </a:lnTo>
                    <a:lnTo>
                      <a:pt x="1764" y="450"/>
                    </a:lnTo>
                    <a:lnTo>
                      <a:pt x="1770" y="444"/>
                    </a:lnTo>
                    <a:lnTo>
                      <a:pt x="1752" y="426"/>
                    </a:lnTo>
                    <a:lnTo>
                      <a:pt x="1782" y="432"/>
                    </a:lnTo>
                    <a:lnTo>
                      <a:pt x="1782" y="402"/>
                    </a:lnTo>
                    <a:lnTo>
                      <a:pt x="1788" y="408"/>
                    </a:lnTo>
                    <a:lnTo>
                      <a:pt x="1800" y="414"/>
                    </a:lnTo>
                    <a:lnTo>
                      <a:pt x="1812" y="414"/>
                    </a:lnTo>
                    <a:lnTo>
                      <a:pt x="1830" y="408"/>
                    </a:lnTo>
                    <a:lnTo>
                      <a:pt x="1842" y="402"/>
                    </a:lnTo>
                    <a:lnTo>
                      <a:pt x="1860" y="390"/>
                    </a:lnTo>
                    <a:lnTo>
                      <a:pt x="1878" y="372"/>
                    </a:lnTo>
                    <a:lnTo>
                      <a:pt x="1896" y="372"/>
                    </a:lnTo>
                    <a:lnTo>
                      <a:pt x="1938" y="366"/>
                    </a:lnTo>
                    <a:lnTo>
                      <a:pt x="1992" y="354"/>
                    </a:lnTo>
                    <a:lnTo>
                      <a:pt x="2046" y="348"/>
                    </a:lnTo>
                    <a:lnTo>
                      <a:pt x="2094" y="336"/>
                    </a:lnTo>
                    <a:lnTo>
                      <a:pt x="2124" y="330"/>
                    </a:lnTo>
                    <a:lnTo>
                      <a:pt x="2136" y="324"/>
                    </a:lnTo>
                    <a:lnTo>
                      <a:pt x="2154" y="318"/>
                    </a:lnTo>
                    <a:lnTo>
                      <a:pt x="2160" y="312"/>
                    </a:lnTo>
                    <a:lnTo>
                      <a:pt x="2166" y="300"/>
                    </a:lnTo>
                    <a:lnTo>
                      <a:pt x="2166" y="294"/>
                    </a:lnTo>
                    <a:lnTo>
                      <a:pt x="2154" y="282"/>
                    </a:lnTo>
                    <a:lnTo>
                      <a:pt x="2136" y="276"/>
                    </a:lnTo>
                    <a:lnTo>
                      <a:pt x="2088" y="270"/>
                    </a:lnTo>
                    <a:lnTo>
                      <a:pt x="2046" y="276"/>
                    </a:lnTo>
                    <a:lnTo>
                      <a:pt x="2016" y="288"/>
                    </a:lnTo>
                    <a:lnTo>
                      <a:pt x="1980" y="300"/>
                    </a:lnTo>
                    <a:lnTo>
                      <a:pt x="1938" y="318"/>
                    </a:lnTo>
                    <a:lnTo>
                      <a:pt x="1860" y="318"/>
                    </a:lnTo>
                    <a:lnTo>
                      <a:pt x="1842" y="312"/>
                    </a:lnTo>
                    <a:lnTo>
                      <a:pt x="1824" y="312"/>
                    </a:lnTo>
                    <a:lnTo>
                      <a:pt x="1806" y="336"/>
                    </a:lnTo>
                    <a:lnTo>
                      <a:pt x="1782" y="318"/>
                    </a:lnTo>
                    <a:lnTo>
                      <a:pt x="1728" y="342"/>
                    </a:lnTo>
                    <a:lnTo>
                      <a:pt x="1698" y="342"/>
                    </a:lnTo>
                    <a:lnTo>
                      <a:pt x="1668" y="366"/>
                    </a:lnTo>
                    <a:lnTo>
                      <a:pt x="1692" y="372"/>
                    </a:lnTo>
                    <a:lnTo>
                      <a:pt x="1644" y="372"/>
                    </a:lnTo>
                    <a:lnTo>
                      <a:pt x="1614" y="378"/>
                    </a:lnTo>
                    <a:lnTo>
                      <a:pt x="1614" y="396"/>
                    </a:lnTo>
                    <a:lnTo>
                      <a:pt x="1638" y="378"/>
                    </a:lnTo>
                    <a:lnTo>
                      <a:pt x="1644" y="396"/>
                    </a:lnTo>
                    <a:lnTo>
                      <a:pt x="1668" y="396"/>
                    </a:lnTo>
                    <a:lnTo>
                      <a:pt x="1662" y="408"/>
                    </a:lnTo>
                    <a:lnTo>
                      <a:pt x="1620" y="408"/>
                    </a:lnTo>
                    <a:lnTo>
                      <a:pt x="1614" y="420"/>
                    </a:lnTo>
                    <a:lnTo>
                      <a:pt x="1644" y="426"/>
                    </a:lnTo>
                    <a:lnTo>
                      <a:pt x="1596" y="432"/>
                    </a:lnTo>
                    <a:lnTo>
                      <a:pt x="1632" y="438"/>
                    </a:lnTo>
                    <a:lnTo>
                      <a:pt x="1584" y="444"/>
                    </a:lnTo>
                    <a:lnTo>
                      <a:pt x="1584" y="462"/>
                    </a:lnTo>
                    <a:lnTo>
                      <a:pt x="1554" y="474"/>
                    </a:lnTo>
                    <a:lnTo>
                      <a:pt x="1560" y="486"/>
                    </a:lnTo>
                    <a:lnTo>
                      <a:pt x="1602" y="468"/>
                    </a:lnTo>
                    <a:lnTo>
                      <a:pt x="1590" y="498"/>
                    </a:lnTo>
                    <a:lnTo>
                      <a:pt x="1554" y="498"/>
                    </a:lnTo>
                    <a:lnTo>
                      <a:pt x="1542" y="504"/>
                    </a:lnTo>
                    <a:lnTo>
                      <a:pt x="1542" y="522"/>
                    </a:lnTo>
                    <a:close/>
                    <a:moveTo>
                      <a:pt x="5778" y="498"/>
                    </a:moveTo>
                    <a:lnTo>
                      <a:pt x="5850" y="486"/>
                    </a:lnTo>
                    <a:lnTo>
                      <a:pt x="5958" y="504"/>
                    </a:lnTo>
                    <a:lnTo>
                      <a:pt x="5952" y="492"/>
                    </a:lnTo>
                    <a:lnTo>
                      <a:pt x="5940" y="486"/>
                    </a:lnTo>
                    <a:lnTo>
                      <a:pt x="5928" y="474"/>
                    </a:lnTo>
                    <a:lnTo>
                      <a:pt x="5904" y="462"/>
                    </a:lnTo>
                    <a:lnTo>
                      <a:pt x="5844" y="462"/>
                    </a:lnTo>
                    <a:lnTo>
                      <a:pt x="5808" y="468"/>
                    </a:lnTo>
                    <a:lnTo>
                      <a:pt x="5796" y="468"/>
                    </a:lnTo>
                    <a:lnTo>
                      <a:pt x="5778" y="498"/>
                    </a:lnTo>
                    <a:close/>
                    <a:moveTo>
                      <a:pt x="5784" y="378"/>
                    </a:moveTo>
                    <a:lnTo>
                      <a:pt x="5838" y="384"/>
                    </a:lnTo>
                    <a:lnTo>
                      <a:pt x="5844" y="378"/>
                    </a:lnTo>
                    <a:lnTo>
                      <a:pt x="5850" y="366"/>
                    </a:lnTo>
                    <a:lnTo>
                      <a:pt x="5838" y="354"/>
                    </a:lnTo>
                    <a:lnTo>
                      <a:pt x="5802" y="354"/>
                    </a:lnTo>
                    <a:lnTo>
                      <a:pt x="5742" y="342"/>
                    </a:lnTo>
                    <a:lnTo>
                      <a:pt x="5724" y="342"/>
                    </a:lnTo>
                    <a:lnTo>
                      <a:pt x="5718" y="348"/>
                    </a:lnTo>
                    <a:lnTo>
                      <a:pt x="5730" y="354"/>
                    </a:lnTo>
                    <a:lnTo>
                      <a:pt x="5742" y="366"/>
                    </a:lnTo>
                    <a:lnTo>
                      <a:pt x="5754" y="372"/>
                    </a:lnTo>
                    <a:lnTo>
                      <a:pt x="5772" y="372"/>
                    </a:lnTo>
                    <a:lnTo>
                      <a:pt x="5778" y="378"/>
                    </a:lnTo>
                    <a:lnTo>
                      <a:pt x="5784" y="378"/>
                    </a:lnTo>
                    <a:close/>
                    <a:moveTo>
                      <a:pt x="5724" y="432"/>
                    </a:moveTo>
                    <a:lnTo>
                      <a:pt x="5712" y="444"/>
                    </a:lnTo>
                    <a:lnTo>
                      <a:pt x="5712" y="456"/>
                    </a:lnTo>
                    <a:lnTo>
                      <a:pt x="5724" y="462"/>
                    </a:lnTo>
                    <a:lnTo>
                      <a:pt x="5772" y="462"/>
                    </a:lnTo>
                    <a:lnTo>
                      <a:pt x="5778" y="456"/>
                    </a:lnTo>
                    <a:lnTo>
                      <a:pt x="5778" y="450"/>
                    </a:lnTo>
                    <a:lnTo>
                      <a:pt x="5766" y="438"/>
                    </a:lnTo>
                    <a:lnTo>
                      <a:pt x="5742" y="426"/>
                    </a:lnTo>
                    <a:lnTo>
                      <a:pt x="5730" y="426"/>
                    </a:lnTo>
                    <a:lnTo>
                      <a:pt x="5724" y="432"/>
                    </a:lnTo>
                    <a:close/>
                    <a:moveTo>
                      <a:pt x="3072" y="96"/>
                    </a:moveTo>
                    <a:lnTo>
                      <a:pt x="3192" y="96"/>
                    </a:lnTo>
                    <a:lnTo>
                      <a:pt x="3204" y="90"/>
                    </a:lnTo>
                    <a:lnTo>
                      <a:pt x="3228" y="90"/>
                    </a:lnTo>
                    <a:lnTo>
                      <a:pt x="3240" y="84"/>
                    </a:lnTo>
                    <a:lnTo>
                      <a:pt x="3240" y="72"/>
                    </a:lnTo>
                    <a:lnTo>
                      <a:pt x="3222" y="60"/>
                    </a:lnTo>
                    <a:lnTo>
                      <a:pt x="3192" y="42"/>
                    </a:lnTo>
                    <a:lnTo>
                      <a:pt x="3156" y="30"/>
                    </a:lnTo>
                    <a:lnTo>
                      <a:pt x="3132" y="24"/>
                    </a:lnTo>
                    <a:lnTo>
                      <a:pt x="3120" y="18"/>
                    </a:lnTo>
                    <a:lnTo>
                      <a:pt x="3108" y="18"/>
                    </a:lnTo>
                    <a:lnTo>
                      <a:pt x="3096" y="12"/>
                    </a:lnTo>
                    <a:lnTo>
                      <a:pt x="3060" y="12"/>
                    </a:lnTo>
                    <a:lnTo>
                      <a:pt x="3048" y="18"/>
                    </a:lnTo>
                    <a:lnTo>
                      <a:pt x="3036" y="18"/>
                    </a:lnTo>
                    <a:lnTo>
                      <a:pt x="3030" y="30"/>
                    </a:lnTo>
                    <a:lnTo>
                      <a:pt x="3030" y="42"/>
                    </a:lnTo>
                    <a:lnTo>
                      <a:pt x="3036" y="54"/>
                    </a:lnTo>
                    <a:lnTo>
                      <a:pt x="3048" y="66"/>
                    </a:lnTo>
                    <a:lnTo>
                      <a:pt x="3054" y="78"/>
                    </a:lnTo>
                    <a:lnTo>
                      <a:pt x="3072" y="96"/>
                    </a:lnTo>
                    <a:close/>
                    <a:moveTo>
                      <a:pt x="6138" y="408"/>
                    </a:moveTo>
                    <a:lnTo>
                      <a:pt x="6144" y="402"/>
                    </a:lnTo>
                    <a:lnTo>
                      <a:pt x="6132" y="396"/>
                    </a:lnTo>
                    <a:lnTo>
                      <a:pt x="6102" y="390"/>
                    </a:lnTo>
                    <a:lnTo>
                      <a:pt x="6036" y="390"/>
                    </a:lnTo>
                    <a:lnTo>
                      <a:pt x="6012" y="366"/>
                    </a:lnTo>
                    <a:lnTo>
                      <a:pt x="6000" y="360"/>
                    </a:lnTo>
                    <a:lnTo>
                      <a:pt x="5970" y="360"/>
                    </a:lnTo>
                    <a:lnTo>
                      <a:pt x="5958" y="366"/>
                    </a:lnTo>
                    <a:lnTo>
                      <a:pt x="5910" y="366"/>
                    </a:lnTo>
                    <a:lnTo>
                      <a:pt x="5946" y="390"/>
                    </a:lnTo>
                    <a:lnTo>
                      <a:pt x="5964" y="396"/>
                    </a:lnTo>
                    <a:lnTo>
                      <a:pt x="6000" y="402"/>
                    </a:lnTo>
                    <a:lnTo>
                      <a:pt x="6054" y="414"/>
                    </a:lnTo>
                    <a:lnTo>
                      <a:pt x="6102" y="414"/>
                    </a:lnTo>
                    <a:lnTo>
                      <a:pt x="6138" y="408"/>
                    </a:lnTo>
                    <a:close/>
                    <a:moveTo>
                      <a:pt x="7602" y="744"/>
                    </a:moveTo>
                    <a:lnTo>
                      <a:pt x="7596" y="732"/>
                    </a:lnTo>
                    <a:lnTo>
                      <a:pt x="7572" y="726"/>
                    </a:lnTo>
                    <a:lnTo>
                      <a:pt x="7512" y="714"/>
                    </a:lnTo>
                    <a:lnTo>
                      <a:pt x="7500" y="714"/>
                    </a:lnTo>
                    <a:lnTo>
                      <a:pt x="7512" y="726"/>
                    </a:lnTo>
                    <a:lnTo>
                      <a:pt x="7548" y="738"/>
                    </a:lnTo>
                    <a:lnTo>
                      <a:pt x="7584" y="744"/>
                    </a:lnTo>
                    <a:lnTo>
                      <a:pt x="7602" y="744"/>
                    </a:lnTo>
                    <a:close/>
                    <a:moveTo>
                      <a:pt x="3162" y="120"/>
                    </a:moveTo>
                    <a:lnTo>
                      <a:pt x="3216" y="138"/>
                    </a:lnTo>
                    <a:lnTo>
                      <a:pt x="3246" y="144"/>
                    </a:lnTo>
                    <a:lnTo>
                      <a:pt x="3264" y="144"/>
                    </a:lnTo>
                    <a:lnTo>
                      <a:pt x="3312" y="138"/>
                    </a:lnTo>
                    <a:lnTo>
                      <a:pt x="3372" y="156"/>
                    </a:lnTo>
                    <a:lnTo>
                      <a:pt x="3432" y="156"/>
                    </a:lnTo>
                    <a:lnTo>
                      <a:pt x="3426" y="138"/>
                    </a:lnTo>
                    <a:lnTo>
                      <a:pt x="3402" y="102"/>
                    </a:lnTo>
                    <a:lnTo>
                      <a:pt x="3384" y="96"/>
                    </a:lnTo>
                    <a:lnTo>
                      <a:pt x="3372" y="90"/>
                    </a:lnTo>
                    <a:lnTo>
                      <a:pt x="3354" y="96"/>
                    </a:lnTo>
                    <a:lnTo>
                      <a:pt x="3318" y="114"/>
                    </a:lnTo>
                    <a:lnTo>
                      <a:pt x="3294" y="90"/>
                    </a:lnTo>
                    <a:lnTo>
                      <a:pt x="3282" y="90"/>
                    </a:lnTo>
                    <a:lnTo>
                      <a:pt x="3210" y="102"/>
                    </a:lnTo>
                    <a:lnTo>
                      <a:pt x="3174" y="114"/>
                    </a:lnTo>
                    <a:lnTo>
                      <a:pt x="3162" y="120"/>
                    </a:lnTo>
                    <a:close/>
                    <a:moveTo>
                      <a:pt x="3582" y="198"/>
                    </a:moveTo>
                    <a:lnTo>
                      <a:pt x="3744" y="192"/>
                    </a:lnTo>
                    <a:lnTo>
                      <a:pt x="3702" y="168"/>
                    </a:lnTo>
                    <a:lnTo>
                      <a:pt x="3696" y="168"/>
                    </a:lnTo>
                    <a:lnTo>
                      <a:pt x="3690" y="162"/>
                    </a:lnTo>
                    <a:lnTo>
                      <a:pt x="3666" y="150"/>
                    </a:lnTo>
                    <a:lnTo>
                      <a:pt x="3648" y="144"/>
                    </a:lnTo>
                    <a:lnTo>
                      <a:pt x="3636" y="138"/>
                    </a:lnTo>
                    <a:lnTo>
                      <a:pt x="3618" y="138"/>
                    </a:lnTo>
                    <a:lnTo>
                      <a:pt x="3606" y="144"/>
                    </a:lnTo>
                    <a:lnTo>
                      <a:pt x="3600" y="150"/>
                    </a:lnTo>
                    <a:lnTo>
                      <a:pt x="3588" y="156"/>
                    </a:lnTo>
                    <a:lnTo>
                      <a:pt x="3588" y="150"/>
                    </a:lnTo>
                    <a:lnTo>
                      <a:pt x="3582" y="144"/>
                    </a:lnTo>
                    <a:lnTo>
                      <a:pt x="3576" y="132"/>
                    </a:lnTo>
                    <a:lnTo>
                      <a:pt x="3570" y="126"/>
                    </a:lnTo>
                    <a:lnTo>
                      <a:pt x="3546" y="114"/>
                    </a:lnTo>
                    <a:lnTo>
                      <a:pt x="3522" y="126"/>
                    </a:lnTo>
                    <a:lnTo>
                      <a:pt x="3504" y="162"/>
                    </a:lnTo>
                    <a:lnTo>
                      <a:pt x="3498" y="192"/>
                    </a:lnTo>
                    <a:lnTo>
                      <a:pt x="3492" y="210"/>
                    </a:lnTo>
                    <a:lnTo>
                      <a:pt x="3516" y="222"/>
                    </a:lnTo>
                    <a:lnTo>
                      <a:pt x="3534" y="216"/>
                    </a:lnTo>
                    <a:lnTo>
                      <a:pt x="3546" y="216"/>
                    </a:lnTo>
                    <a:lnTo>
                      <a:pt x="3582" y="198"/>
                    </a:lnTo>
                    <a:close/>
                    <a:moveTo>
                      <a:pt x="5622" y="420"/>
                    </a:moveTo>
                    <a:lnTo>
                      <a:pt x="5640" y="390"/>
                    </a:lnTo>
                    <a:lnTo>
                      <a:pt x="5754" y="390"/>
                    </a:lnTo>
                    <a:lnTo>
                      <a:pt x="5688" y="360"/>
                    </a:lnTo>
                    <a:lnTo>
                      <a:pt x="5700" y="336"/>
                    </a:lnTo>
                    <a:lnTo>
                      <a:pt x="5610" y="318"/>
                    </a:lnTo>
                    <a:lnTo>
                      <a:pt x="5628" y="348"/>
                    </a:lnTo>
                    <a:lnTo>
                      <a:pt x="5616" y="342"/>
                    </a:lnTo>
                    <a:lnTo>
                      <a:pt x="5592" y="336"/>
                    </a:lnTo>
                    <a:lnTo>
                      <a:pt x="5556" y="330"/>
                    </a:lnTo>
                    <a:lnTo>
                      <a:pt x="5514" y="318"/>
                    </a:lnTo>
                    <a:lnTo>
                      <a:pt x="5454" y="318"/>
                    </a:lnTo>
                    <a:lnTo>
                      <a:pt x="5448" y="330"/>
                    </a:lnTo>
                    <a:lnTo>
                      <a:pt x="5460" y="354"/>
                    </a:lnTo>
                    <a:lnTo>
                      <a:pt x="5496" y="372"/>
                    </a:lnTo>
                    <a:lnTo>
                      <a:pt x="5538" y="390"/>
                    </a:lnTo>
                    <a:lnTo>
                      <a:pt x="5574" y="408"/>
                    </a:lnTo>
                    <a:lnTo>
                      <a:pt x="5610" y="414"/>
                    </a:lnTo>
                    <a:lnTo>
                      <a:pt x="5622" y="420"/>
                    </a:lnTo>
                    <a:close/>
                    <a:moveTo>
                      <a:pt x="4320" y="432"/>
                    </a:moveTo>
                    <a:lnTo>
                      <a:pt x="4368" y="444"/>
                    </a:lnTo>
                    <a:lnTo>
                      <a:pt x="4380" y="444"/>
                    </a:lnTo>
                    <a:lnTo>
                      <a:pt x="4392" y="438"/>
                    </a:lnTo>
                    <a:lnTo>
                      <a:pt x="4398" y="438"/>
                    </a:lnTo>
                    <a:lnTo>
                      <a:pt x="4404" y="432"/>
                    </a:lnTo>
                    <a:lnTo>
                      <a:pt x="4404" y="426"/>
                    </a:lnTo>
                    <a:lnTo>
                      <a:pt x="4398" y="426"/>
                    </a:lnTo>
                    <a:lnTo>
                      <a:pt x="4362" y="414"/>
                    </a:lnTo>
                    <a:lnTo>
                      <a:pt x="4344" y="420"/>
                    </a:lnTo>
                    <a:lnTo>
                      <a:pt x="4332" y="420"/>
                    </a:lnTo>
                    <a:lnTo>
                      <a:pt x="4320" y="432"/>
                    </a:lnTo>
                    <a:close/>
                    <a:moveTo>
                      <a:pt x="5424" y="354"/>
                    </a:moveTo>
                    <a:lnTo>
                      <a:pt x="5370" y="336"/>
                    </a:lnTo>
                    <a:lnTo>
                      <a:pt x="5394" y="366"/>
                    </a:lnTo>
                    <a:lnTo>
                      <a:pt x="5424" y="354"/>
                    </a:lnTo>
                    <a:close/>
                    <a:moveTo>
                      <a:pt x="7986" y="666"/>
                    </a:moveTo>
                    <a:lnTo>
                      <a:pt x="8034" y="654"/>
                    </a:lnTo>
                    <a:lnTo>
                      <a:pt x="8088" y="654"/>
                    </a:lnTo>
                    <a:lnTo>
                      <a:pt x="8100" y="648"/>
                    </a:lnTo>
                    <a:lnTo>
                      <a:pt x="8106" y="642"/>
                    </a:lnTo>
                    <a:lnTo>
                      <a:pt x="8106" y="636"/>
                    </a:lnTo>
                    <a:lnTo>
                      <a:pt x="8100" y="630"/>
                    </a:lnTo>
                    <a:lnTo>
                      <a:pt x="8088" y="630"/>
                    </a:lnTo>
                    <a:lnTo>
                      <a:pt x="8052" y="618"/>
                    </a:lnTo>
                    <a:lnTo>
                      <a:pt x="8028" y="612"/>
                    </a:lnTo>
                    <a:lnTo>
                      <a:pt x="8010" y="606"/>
                    </a:lnTo>
                    <a:lnTo>
                      <a:pt x="7968" y="606"/>
                    </a:lnTo>
                    <a:lnTo>
                      <a:pt x="7944" y="618"/>
                    </a:lnTo>
                    <a:lnTo>
                      <a:pt x="7938" y="630"/>
                    </a:lnTo>
                    <a:lnTo>
                      <a:pt x="7938" y="654"/>
                    </a:lnTo>
                    <a:lnTo>
                      <a:pt x="7944" y="666"/>
                    </a:lnTo>
                    <a:lnTo>
                      <a:pt x="7950" y="666"/>
                    </a:lnTo>
                    <a:lnTo>
                      <a:pt x="7962" y="672"/>
                    </a:lnTo>
                    <a:lnTo>
                      <a:pt x="7968" y="672"/>
                    </a:lnTo>
                    <a:lnTo>
                      <a:pt x="7980" y="666"/>
                    </a:lnTo>
                    <a:lnTo>
                      <a:pt x="7986" y="666"/>
                    </a:lnTo>
                    <a:close/>
                    <a:moveTo>
                      <a:pt x="162" y="1788"/>
                    </a:moveTo>
                    <a:lnTo>
                      <a:pt x="150" y="1788"/>
                    </a:lnTo>
                    <a:lnTo>
                      <a:pt x="138" y="1794"/>
                    </a:lnTo>
                    <a:lnTo>
                      <a:pt x="114" y="1794"/>
                    </a:lnTo>
                    <a:lnTo>
                      <a:pt x="108" y="1788"/>
                    </a:lnTo>
                    <a:lnTo>
                      <a:pt x="96" y="1788"/>
                    </a:lnTo>
                    <a:lnTo>
                      <a:pt x="96" y="1782"/>
                    </a:lnTo>
                    <a:lnTo>
                      <a:pt x="84" y="1782"/>
                    </a:lnTo>
                    <a:lnTo>
                      <a:pt x="84" y="1788"/>
                    </a:lnTo>
                    <a:lnTo>
                      <a:pt x="72" y="1800"/>
                    </a:lnTo>
                    <a:lnTo>
                      <a:pt x="12" y="1800"/>
                    </a:lnTo>
                    <a:lnTo>
                      <a:pt x="0" y="1812"/>
                    </a:lnTo>
                    <a:lnTo>
                      <a:pt x="0" y="1818"/>
                    </a:lnTo>
                    <a:lnTo>
                      <a:pt x="12" y="1830"/>
                    </a:lnTo>
                    <a:lnTo>
                      <a:pt x="6" y="1842"/>
                    </a:lnTo>
                    <a:lnTo>
                      <a:pt x="12" y="1848"/>
                    </a:lnTo>
                    <a:lnTo>
                      <a:pt x="18" y="1848"/>
                    </a:lnTo>
                    <a:lnTo>
                      <a:pt x="24" y="1842"/>
                    </a:lnTo>
                    <a:lnTo>
                      <a:pt x="48" y="1842"/>
                    </a:lnTo>
                    <a:lnTo>
                      <a:pt x="54" y="1848"/>
                    </a:lnTo>
                    <a:lnTo>
                      <a:pt x="66" y="1848"/>
                    </a:lnTo>
                    <a:lnTo>
                      <a:pt x="72" y="1854"/>
                    </a:lnTo>
                    <a:lnTo>
                      <a:pt x="162" y="1854"/>
                    </a:lnTo>
                    <a:lnTo>
                      <a:pt x="162" y="1848"/>
                    </a:lnTo>
                    <a:lnTo>
                      <a:pt x="168" y="1848"/>
                    </a:lnTo>
                    <a:lnTo>
                      <a:pt x="162" y="1830"/>
                    </a:lnTo>
                    <a:lnTo>
                      <a:pt x="174" y="1818"/>
                    </a:lnTo>
                    <a:lnTo>
                      <a:pt x="174" y="1800"/>
                    </a:lnTo>
                    <a:lnTo>
                      <a:pt x="168" y="1788"/>
                    </a:lnTo>
                    <a:lnTo>
                      <a:pt x="162" y="1788"/>
                    </a:lnTo>
                    <a:close/>
                    <a:moveTo>
                      <a:pt x="1038" y="90"/>
                    </a:moveTo>
                    <a:lnTo>
                      <a:pt x="1062" y="72"/>
                    </a:lnTo>
                    <a:lnTo>
                      <a:pt x="1032" y="72"/>
                    </a:lnTo>
                    <a:lnTo>
                      <a:pt x="1032" y="84"/>
                    </a:lnTo>
                    <a:lnTo>
                      <a:pt x="1038" y="90"/>
                    </a:lnTo>
                    <a:close/>
                    <a:moveTo>
                      <a:pt x="990" y="72"/>
                    </a:moveTo>
                    <a:lnTo>
                      <a:pt x="1074" y="54"/>
                    </a:lnTo>
                    <a:lnTo>
                      <a:pt x="1044" y="42"/>
                    </a:lnTo>
                    <a:lnTo>
                      <a:pt x="996" y="54"/>
                    </a:lnTo>
                    <a:lnTo>
                      <a:pt x="948" y="54"/>
                    </a:lnTo>
                    <a:lnTo>
                      <a:pt x="966" y="66"/>
                    </a:lnTo>
                    <a:lnTo>
                      <a:pt x="990" y="72"/>
                    </a:lnTo>
                    <a:close/>
                    <a:moveTo>
                      <a:pt x="1122" y="90"/>
                    </a:moveTo>
                    <a:lnTo>
                      <a:pt x="1128" y="78"/>
                    </a:lnTo>
                    <a:lnTo>
                      <a:pt x="1152" y="78"/>
                    </a:lnTo>
                    <a:lnTo>
                      <a:pt x="1164" y="66"/>
                    </a:lnTo>
                    <a:lnTo>
                      <a:pt x="1218" y="66"/>
                    </a:lnTo>
                    <a:lnTo>
                      <a:pt x="1218" y="60"/>
                    </a:lnTo>
                    <a:lnTo>
                      <a:pt x="1206" y="54"/>
                    </a:lnTo>
                    <a:lnTo>
                      <a:pt x="1182" y="54"/>
                    </a:lnTo>
                    <a:lnTo>
                      <a:pt x="1182" y="48"/>
                    </a:lnTo>
                    <a:lnTo>
                      <a:pt x="1176" y="48"/>
                    </a:lnTo>
                    <a:lnTo>
                      <a:pt x="1164" y="42"/>
                    </a:lnTo>
                    <a:lnTo>
                      <a:pt x="1140" y="42"/>
                    </a:lnTo>
                    <a:lnTo>
                      <a:pt x="1134" y="48"/>
                    </a:lnTo>
                    <a:lnTo>
                      <a:pt x="1128" y="60"/>
                    </a:lnTo>
                    <a:lnTo>
                      <a:pt x="1128" y="66"/>
                    </a:lnTo>
                    <a:lnTo>
                      <a:pt x="1122" y="66"/>
                    </a:lnTo>
                    <a:lnTo>
                      <a:pt x="1116" y="72"/>
                    </a:lnTo>
                    <a:lnTo>
                      <a:pt x="1104" y="72"/>
                    </a:lnTo>
                    <a:lnTo>
                      <a:pt x="1086" y="78"/>
                    </a:lnTo>
                    <a:lnTo>
                      <a:pt x="1080" y="78"/>
                    </a:lnTo>
                    <a:lnTo>
                      <a:pt x="1074" y="84"/>
                    </a:lnTo>
                    <a:lnTo>
                      <a:pt x="1080" y="84"/>
                    </a:lnTo>
                    <a:lnTo>
                      <a:pt x="1092" y="90"/>
                    </a:lnTo>
                    <a:lnTo>
                      <a:pt x="1122" y="90"/>
                    </a:lnTo>
                    <a:close/>
                    <a:moveTo>
                      <a:pt x="1176" y="78"/>
                    </a:moveTo>
                    <a:lnTo>
                      <a:pt x="1158" y="90"/>
                    </a:lnTo>
                    <a:lnTo>
                      <a:pt x="1176" y="102"/>
                    </a:lnTo>
                    <a:lnTo>
                      <a:pt x="1194" y="108"/>
                    </a:lnTo>
                    <a:lnTo>
                      <a:pt x="1248" y="102"/>
                    </a:lnTo>
                    <a:lnTo>
                      <a:pt x="1242" y="90"/>
                    </a:lnTo>
                    <a:lnTo>
                      <a:pt x="1212" y="90"/>
                    </a:lnTo>
                    <a:lnTo>
                      <a:pt x="1176" y="78"/>
                    </a:lnTo>
                    <a:close/>
                    <a:moveTo>
                      <a:pt x="7812" y="2436"/>
                    </a:moveTo>
                    <a:lnTo>
                      <a:pt x="7782" y="2400"/>
                    </a:lnTo>
                    <a:lnTo>
                      <a:pt x="7776" y="2400"/>
                    </a:lnTo>
                    <a:lnTo>
                      <a:pt x="7770" y="2394"/>
                    </a:lnTo>
                    <a:lnTo>
                      <a:pt x="7752" y="2388"/>
                    </a:lnTo>
                    <a:lnTo>
                      <a:pt x="7728" y="2364"/>
                    </a:lnTo>
                    <a:lnTo>
                      <a:pt x="7722" y="2352"/>
                    </a:lnTo>
                    <a:lnTo>
                      <a:pt x="7704" y="2298"/>
                    </a:lnTo>
                    <a:lnTo>
                      <a:pt x="7698" y="2286"/>
                    </a:lnTo>
                    <a:lnTo>
                      <a:pt x="7698" y="2274"/>
                    </a:lnTo>
                    <a:lnTo>
                      <a:pt x="7674" y="2250"/>
                    </a:lnTo>
                    <a:lnTo>
                      <a:pt x="7680" y="2244"/>
                    </a:lnTo>
                    <a:lnTo>
                      <a:pt x="7698" y="2244"/>
                    </a:lnTo>
                    <a:lnTo>
                      <a:pt x="7770" y="2268"/>
                    </a:lnTo>
                    <a:lnTo>
                      <a:pt x="7800" y="2280"/>
                    </a:lnTo>
                    <a:lnTo>
                      <a:pt x="7812" y="2286"/>
                    </a:lnTo>
                    <a:lnTo>
                      <a:pt x="7740" y="2232"/>
                    </a:lnTo>
                    <a:lnTo>
                      <a:pt x="7734" y="2226"/>
                    </a:lnTo>
                    <a:lnTo>
                      <a:pt x="7722" y="2202"/>
                    </a:lnTo>
                    <a:lnTo>
                      <a:pt x="7710" y="2196"/>
                    </a:lnTo>
                    <a:lnTo>
                      <a:pt x="7704" y="2184"/>
                    </a:lnTo>
                    <a:lnTo>
                      <a:pt x="7698" y="2178"/>
                    </a:lnTo>
                    <a:lnTo>
                      <a:pt x="7674" y="2166"/>
                    </a:lnTo>
                    <a:lnTo>
                      <a:pt x="7668" y="2160"/>
                    </a:lnTo>
                    <a:lnTo>
                      <a:pt x="7656" y="2154"/>
                    </a:lnTo>
                    <a:lnTo>
                      <a:pt x="7578" y="2070"/>
                    </a:lnTo>
                    <a:lnTo>
                      <a:pt x="7554" y="2070"/>
                    </a:lnTo>
                    <a:lnTo>
                      <a:pt x="7542" y="2040"/>
                    </a:lnTo>
                    <a:lnTo>
                      <a:pt x="7524" y="2040"/>
                    </a:lnTo>
                    <a:lnTo>
                      <a:pt x="7512" y="2028"/>
                    </a:lnTo>
                    <a:lnTo>
                      <a:pt x="7500" y="2004"/>
                    </a:lnTo>
                    <a:lnTo>
                      <a:pt x="7500" y="1980"/>
                    </a:lnTo>
                    <a:lnTo>
                      <a:pt x="7470" y="1944"/>
                    </a:lnTo>
                    <a:lnTo>
                      <a:pt x="7446" y="1950"/>
                    </a:lnTo>
                    <a:lnTo>
                      <a:pt x="7434" y="1920"/>
                    </a:lnTo>
                    <a:lnTo>
                      <a:pt x="7392" y="1890"/>
                    </a:lnTo>
                    <a:lnTo>
                      <a:pt x="7380" y="1866"/>
                    </a:lnTo>
                    <a:lnTo>
                      <a:pt x="7368" y="1860"/>
                    </a:lnTo>
                    <a:lnTo>
                      <a:pt x="7362" y="1854"/>
                    </a:lnTo>
                    <a:lnTo>
                      <a:pt x="7344" y="1854"/>
                    </a:lnTo>
                    <a:lnTo>
                      <a:pt x="7344" y="1860"/>
                    </a:lnTo>
                    <a:lnTo>
                      <a:pt x="7392" y="1908"/>
                    </a:lnTo>
                    <a:lnTo>
                      <a:pt x="7392" y="1914"/>
                    </a:lnTo>
                    <a:lnTo>
                      <a:pt x="7386" y="1914"/>
                    </a:lnTo>
                    <a:lnTo>
                      <a:pt x="7380" y="1908"/>
                    </a:lnTo>
                    <a:lnTo>
                      <a:pt x="7368" y="1908"/>
                    </a:lnTo>
                    <a:lnTo>
                      <a:pt x="7362" y="1914"/>
                    </a:lnTo>
                    <a:lnTo>
                      <a:pt x="7362" y="1926"/>
                    </a:lnTo>
                    <a:lnTo>
                      <a:pt x="7374" y="1950"/>
                    </a:lnTo>
                    <a:lnTo>
                      <a:pt x="7386" y="1962"/>
                    </a:lnTo>
                    <a:lnTo>
                      <a:pt x="7392" y="1974"/>
                    </a:lnTo>
                    <a:lnTo>
                      <a:pt x="7404" y="1980"/>
                    </a:lnTo>
                    <a:lnTo>
                      <a:pt x="7404" y="1992"/>
                    </a:lnTo>
                    <a:lnTo>
                      <a:pt x="7416" y="2016"/>
                    </a:lnTo>
                    <a:lnTo>
                      <a:pt x="7422" y="2022"/>
                    </a:lnTo>
                    <a:lnTo>
                      <a:pt x="7440" y="2034"/>
                    </a:lnTo>
                    <a:lnTo>
                      <a:pt x="7470" y="2052"/>
                    </a:lnTo>
                    <a:lnTo>
                      <a:pt x="7500" y="2076"/>
                    </a:lnTo>
                    <a:lnTo>
                      <a:pt x="7518" y="2100"/>
                    </a:lnTo>
                    <a:lnTo>
                      <a:pt x="7524" y="2112"/>
                    </a:lnTo>
                    <a:lnTo>
                      <a:pt x="7536" y="2130"/>
                    </a:lnTo>
                    <a:lnTo>
                      <a:pt x="7536" y="2142"/>
                    </a:lnTo>
                    <a:lnTo>
                      <a:pt x="7548" y="2154"/>
                    </a:lnTo>
                    <a:lnTo>
                      <a:pt x="7554" y="2166"/>
                    </a:lnTo>
                    <a:lnTo>
                      <a:pt x="7572" y="2184"/>
                    </a:lnTo>
                    <a:lnTo>
                      <a:pt x="7590" y="2208"/>
                    </a:lnTo>
                    <a:lnTo>
                      <a:pt x="7608" y="2238"/>
                    </a:lnTo>
                    <a:lnTo>
                      <a:pt x="7620" y="2262"/>
                    </a:lnTo>
                    <a:lnTo>
                      <a:pt x="7626" y="2268"/>
                    </a:lnTo>
                    <a:lnTo>
                      <a:pt x="7626" y="2280"/>
                    </a:lnTo>
                    <a:lnTo>
                      <a:pt x="7632" y="2292"/>
                    </a:lnTo>
                    <a:lnTo>
                      <a:pt x="7644" y="2304"/>
                    </a:lnTo>
                    <a:lnTo>
                      <a:pt x="7656" y="2304"/>
                    </a:lnTo>
                    <a:lnTo>
                      <a:pt x="7668" y="2310"/>
                    </a:lnTo>
                    <a:lnTo>
                      <a:pt x="7674" y="2322"/>
                    </a:lnTo>
                    <a:lnTo>
                      <a:pt x="7686" y="2334"/>
                    </a:lnTo>
                    <a:lnTo>
                      <a:pt x="7698" y="2358"/>
                    </a:lnTo>
                    <a:lnTo>
                      <a:pt x="7698" y="2376"/>
                    </a:lnTo>
                    <a:lnTo>
                      <a:pt x="7740" y="2412"/>
                    </a:lnTo>
                    <a:lnTo>
                      <a:pt x="7752" y="2466"/>
                    </a:lnTo>
                    <a:lnTo>
                      <a:pt x="7794" y="2508"/>
                    </a:lnTo>
                    <a:lnTo>
                      <a:pt x="7794" y="2502"/>
                    </a:lnTo>
                    <a:lnTo>
                      <a:pt x="7788" y="2496"/>
                    </a:lnTo>
                    <a:lnTo>
                      <a:pt x="7788" y="2484"/>
                    </a:lnTo>
                    <a:lnTo>
                      <a:pt x="7782" y="2472"/>
                    </a:lnTo>
                    <a:lnTo>
                      <a:pt x="7782" y="2460"/>
                    </a:lnTo>
                    <a:lnTo>
                      <a:pt x="7776" y="2448"/>
                    </a:lnTo>
                    <a:lnTo>
                      <a:pt x="7782" y="2442"/>
                    </a:lnTo>
                    <a:lnTo>
                      <a:pt x="7788" y="2442"/>
                    </a:lnTo>
                    <a:lnTo>
                      <a:pt x="7800" y="2454"/>
                    </a:lnTo>
                    <a:lnTo>
                      <a:pt x="7830" y="2454"/>
                    </a:lnTo>
                    <a:lnTo>
                      <a:pt x="7866" y="2496"/>
                    </a:lnTo>
                    <a:lnTo>
                      <a:pt x="7866" y="2472"/>
                    </a:lnTo>
                    <a:lnTo>
                      <a:pt x="7836" y="2430"/>
                    </a:lnTo>
                    <a:lnTo>
                      <a:pt x="7812" y="2436"/>
                    </a:lnTo>
                    <a:close/>
                    <a:moveTo>
                      <a:pt x="1344" y="84"/>
                    </a:moveTo>
                    <a:lnTo>
                      <a:pt x="1350" y="72"/>
                    </a:lnTo>
                    <a:lnTo>
                      <a:pt x="1308" y="66"/>
                    </a:lnTo>
                    <a:lnTo>
                      <a:pt x="1284" y="78"/>
                    </a:lnTo>
                    <a:lnTo>
                      <a:pt x="1290" y="90"/>
                    </a:lnTo>
                    <a:lnTo>
                      <a:pt x="1344" y="84"/>
                    </a:lnTo>
                    <a:close/>
                    <a:moveTo>
                      <a:pt x="9048" y="996"/>
                    </a:moveTo>
                    <a:lnTo>
                      <a:pt x="9036" y="984"/>
                    </a:lnTo>
                    <a:lnTo>
                      <a:pt x="9024" y="978"/>
                    </a:lnTo>
                    <a:lnTo>
                      <a:pt x="9006" y="972"/>
                    </a:lnTo>
                    <a:lnTo>
                      <a:pt x="8994" y="966"/>
                    </a:lnTo>
                    <a:lnTo>
                      <a:pt x="8982" y="966"/>
                    </a:lnTo>
                    <a:lnTo>
                      <a:pt x="8940" y="948"/>
                    </a:lnTo>
                    <a:lnTo>
                      <a:pt x="8898" y="948"/>
                    </a:lnTo>
                    <a:lnTo>
                      <a:pt x="8868" y="930"/>
                    </a:lnTo>
                    <a:lnTo>
                      <a:pt x="8778" y="924"/>
                    </a:lnTo>
                    <a:lnTo>
                      <a:pt x="8736" y="906"/>
                    </a:lnTo>
                    <a:lnTo>
                      <a:pt x="8700" y="906"/>
                    </a:lnTo>
                    <a:lnTo>
                      <a:pt x="8754" y="942"/>
                    </a:lnTo>
                    <a:lnTo>
                      <a:pt x="8808" y="966"/>
                    </a:lnTo>
                    <a:lnTo>
                      <a:pt x="8796" y="966"/>
                    </a:lnTo>
                    <a:lnTo>
                      <a:pt x="8784" y="972"/>
                    </a:lnTo>
                    <a:lnTo>
                      <a:pt x="8754" y="972"/>
                    </a:lnTo>
                    <a:lnTo>
                      <a:pt x="8730" y="960"/>
                    </a:lnTo>
                    <a:lnTo>
                      <a:pt x="8676" y="906"/>
                    </a:lnTo>
                    <a:lnTo>
                      <a:pt x="8580" y="870"/>
                    </a:lnTo>
                    <a:lnTo>
                      <a:pt x="8496" y="846"/>
                    </a:lnTo>
                    <a:lnTo>
                      <a:pt x="8442" y="834"/>
                    </a:lnTo>
                    <a:lnTo>
                      <a:pt x="8370" y="822"/>
                    </a:lnTo>
                    <a:lnTo>
                      <a:pt x="8280" y="804"/>
                    </a:lnTo>
                    <a:lnTo>
                      <a:pt x="8190" y="780"/>
                    </a:lnTo>
                    <a:lnTo>
                      <a:pt x="8112" y="762"/>
                    </a:lnTo>
                    <a:lnTo>
                      <a:pt x="8052" y="750"/>
                    </a:lnTo>
                    <a:lnTo>
                      <a:pt x="7998" y="738"/>
                    </a:lnTo>
                    <a:lnTo>
                      <a:pt x="7956" y="732"/>
                    </a:lnTo>
                    <a:lnTo>
                      <a:pt x="7758" y="732"/>
                    </a:lnTo>
                    <a:lnTo>
                      <a:pt x="7746" y="714"/>
                    </a:lnTo>
                    <a:lnTo>
                      <a:pt x="7698" y="720"/>
                    </a:lnTo>
                    <a:lnTo>
                      <a:pt x="7680" y="708"/>
                    </a:lnTo>
                    <a:lnTo>
                      <a:pt x="7626" y="708"/>
                    </a:lnTo>
                    <a:lnTo>
                      <a:pt x="7650" y="726"/>
                    </a:lnTo>
                    <a:lnTo>
                      <a:pt x="7644" y="744"/>
                    </a:lnTo>
                    <a:lnTo>
                      <a:pt x="7656" y="744"/>
                    </a:lnTo>
                    <a:lnTo>
                      <a:pt x="7680" y="756"/>
                    </a:lnTo>
                    <a:lnTo>
                      <a:pt x="7716" y="762"/>
                    </a:lnTo>
                    <a:lnTo>
                      <a:pt x="7740" y="774"/>
                    </a:lnTo>
                    <a:lnTo>
                      <a:pt x="7758" y="786"/>
                    </a:lnTo>
                    <a:lnTo>
                      <a:pt x="7752" y="798"/>
                    </a:lnTo>
                    <a:lnTo>
                      <a:pt x="7728" y="804"/>
                    </a:lnTo>
                    <a:lnTo>
                      <a:pt x="7698" y="804"/>
                    </a:lnTo>
                    <a:lnTo>
                      <a:pt x="7686" y="798"/>
                    </a:lnTo>
                    <a:lnTo>
                      <a:pt x="7680" y="792"/>
                    </a:lnTo>
                    <a:lnTo>
                      <a:pt x="7656" y="774"/>
                    </a:lnTo>
                    <a:lnTo>
                      <a:pt x="7584" y="774"/>
                    </a:lnTo>
                    <a:lnTo>
                      <a:pt x="7530" y="738"/>
                    </a:lnTo>
                    <a:lnTo>
                      <a:pt x="7524" y="738"/>
                    </a:lnTo>
                    <a:lnTo>
                      <a:pt x="7518" y="744"/>
                    </a:lnTo>
                    <a:lnTo>
                      <a:pt x="7506" y="744"/>
                    </a:lnTo>
                    <a:lnTo>
                      <a:pt x="7500" y="750"/>
                    </a:lnTo>
                    <a:lnTo>
                      <a:pt x="7446" y="750"/>
                    </a:lnTo>
                    <a:lnTo>
                      <a:pt x="7440" y="738"/>
                    </a:lnTo>
                    <a:lnTo>
                      <a:pt x="7344" y="744"/>
                    </a:lnTo>
                    <a:lnTo>
                      <a:pt x="7320" y="726"/>
                    </a:lnTo>
                    <a:lnTo>
                      <a:pt x="7314" y="732"/>
                    </a:lnTo>
                    <a:lnTo>
                      <a:pt x="7212" y="732"/>
                    </a:lnTo>
                    <a:lnTo>
                      <a:pt x="7206" y="738"/>
                    </a:lnTo>
                    <a:lnTo>
                      <a:pt x="7212" y="744"/>
                    </a:lnTo>
                    <a:lnTo>
                      <a:pt x="7218" y="756"/>
                    </a:lnTo>
                    <a:lnTo>
                      <a:pt x="7254" y="792"/>
                    </a:lnTo>
                    <a:lnTo>
                      <a:pt x="7248" y="792"/>
                    </a:lnTo>
                    <a:lnTo>
                      <a:pt x="7242" y="786"/>
                    </a:lnTo>
                    <a:lnTo>
                      <a:pt x="7230" y="780"/>
                    </a:lnTo>
                    <a:lnTo>
                      <a:pt x="7218" y="768"/>
                    </a:lnTo>
                    <a:lnTo>
                      <a:pt x="7206" y="762"/>
                    </a:lnTo>
                    <a:lnTo>
                      <a:pt x="7194" y="750"/>
                    </a:lnTo>
                    <a:lnTo>
                      <a:pt x="7176" y="744"/>
                    </a:lnTo>
                    <a:lnTo>
                      <a:pt x="7104" y="732"/>
                    </a:lnTo>
                    <a:lnTo>
                      <a:pt x="7086" y="732"/>
                    </a:lnTo>
                    <a:lnTo>
                      <a:pt x="7086" y="726"/>
                    </a:lnTo>
                    <a:lnTo>
                      <a:pt x="7056" y="696"/>
                    </a:lnTo>
                    <a:lnTo>
                      <a:pt x="7032" y="684"/>
                    </a:lnTo>
                    <a:lnTo>
                      <a:pt x="6990" y="666"/>
                    </a:lnTo>
                    <a:lnTo>
                      <a:pt x="6948" y="660"/>
                    </a:lnTo>
                    <a:lnTo>
                      <a:pt x="6912" y="654"/>
                    </a:lnTo>
                    <a:lnTo>
                      <a:pt x="6882" y="654"/>
                    </a:lnTo>
                    <a:lnTo>
                      <a:pt x="6864" y="648"/>
                    </a:lnTo>
                    <a:lnTo>
                      <a:pt x="6834" y="648"/>
                    </a:lnTo>
                    <a:lnTo>
                      <a:pt x="6786" y="636"/>
                    </a:lnTo>
                    <a:lnTo>
                      <a:pt x="6774" y="642"/>
                    </a:lnTo>
                    <a:lnTo>
                      <a:pt x="6714" y="642"/>
                    </a:lnTo>
                    <a:lnTo>
                      <a:pt x="6696" y="660"/>
                    </a:lnTo>
                    <a:lnTo>
                      <a:pt x="6684" y="666"/>
                    </a:lnTo>
                    <a:lnTo>
                      <a:pt x="6648" y="666"/>
                    </a:lnTo>
                    <a:lnTo>
                      <a:pt x="6630" y="660"/>
                    </a:lnTo>
                    <a:lnTo>
                      <a:pt x="6594" y="660"/>
                    </a:lnTo>
                    <a:lnTo>
                      <a:pt x="6582" y="654"/>
                    </a:lnTo>
                    <a:lnTo>
                      <a:pt x="6576" y="648"/>
                    </a:lnTo>
                    <a:lnTo>
                      <a:pt x="6552" y="636"/>
                    </a:lnTo>
                    <a:lnTo>
                      <a:pt x="6534" y="630"/>
                    </a:lnTo>
                    <a:lnTo>
                      <a:pt x="6522" y="624"/>
                    </a:lnTo>
                    <a:lnTo>
                      <a:pt x="6498" y="624"/>
                    </a:lnTo>
                    <a:lnTo>
                      <a:pt x="6486" y="630"/>
                    </a:lnTo>
                    <a:lnTo>
                      <a:pt x="6474" y="612"/>
                    </a:lnTo>
                    <a:lnTo>
                      <a:pt x="6438" y="612"/>
                    </a:lnTo>
                    <a:lnTo>
                      <a:pt x="6372" y="606"/>
                    </a:lnTo>
                    <a:lnTo>
                      <a:pt x="6408" y="594"/>
                    </a:lnTo>
                    <a:lnTo>
                      <a:pt x="6372" y="570"/>
                    </a:lnTo>
                    <a:lnTo>
                      <a:pt x="6360" y="570"/>
                    </a:lnTo>
                    <a:lnTo>
                      <a:pt x="6324" y="564"/>
                    </a:lnTo>
                    <a:lnTo>
                      <a:pt x="6282" y="558"/>
                    </a:lnTo>
                    <a:lnTo>
                      <a:pt x="6246" y="558"/>
                    </a:lnTo>
                    <a:lnTo>
                      <a:pt x="6228" y="564"/>
                    </a:lnTo>
                    <a:lnTo>
                      <a:pt x="6228" y="594"/>
                    </a:lnTo>
                    <a:lnTo>
                      <a:pt x="6222" y="600"/>
                    </a:lnTo>
                    <a:lnTo>
                      <a:pt x="6192" y="600"/>
                    </a:lnTo>
                    <a:lnTo>
                      <a:pt x="6180" y="594"/>
                    </a:lnTo>
                    <a:lnTo>
                      <a:pt x="6168" y="594"/>
                    </a:lnTo>
                    <a:lnTo>
                      <a:pt x="6186" y="582"/>
                    </a:lnTo>
                    <a:lnTo>
                      <a:pt x="6168" y="570"/>
                    </a:lnTo>
                    <a:lnTo>
                      <a:pt x="6096" y="570"/>
                    </a:lnTo>
                    <a:lnTo>
                      <a:pt x="6114" y="558"/>
                    </a:lnTo>
                    <a:lnTo>
                      <a:pt x="6156" y="558"/>
                    </a:lnTo>
                    <a:lnTo>
                      <a:pt x="6216" y="588"/>
                    </a:lnTo>
                    <a:lnTo>
                      <a:pt x="6216" y="564"/>
                    </a:lnTo>
                    <a:lnTo>
                      <a:pt x="6162" y="540"/>
                    </a:lnTo>
                    <a:lnTo>
                      <a:pt x="6048" y="546"/>
                    </a:lnTo>
                    <a:lnTo>
                      <a:pt x="6048" y="534"/>
                    </a:lnTo>
                    <a:lnTo>
                      <a:pt x="5928" y="540"/>
                    </a:lnTo>
                    <a:lnTo>
                      <a:pt x="5880" y="522"/>
                    </a:lnTo>
                    <a:lnTo>
                      <a:pt x="5862" y="522"/>
                    </a:lnTo>
                    <a:lnTo>
                      <a:pt x="5898" y="546"/>
                    </a:lnTo>
                    <a:lnTo>
                      <a:pt x="5850" y="546"/>
                    </a:lnTo>
                    <a:lnTo>
                      <a:pt x="5838" y="552"/>
                    </a:lnTo>
                    <a:lnTo>
                      <a:pt x="5832" y="552"/>
                    </a:lnTo>
                    <a:lnTo>
                      <a:pt x="5832" y="558"/>
                    </a:lnTo>
                    <a:lnTo>
                      <a:pt x="5844" y="564"/>
                    </a:lnTo>
                    <a:lnTo>
                      <a:pt x="5850" y="570"/>
                    </a:lnTo>
                    <a:lnTo>
                      <a:pt x="5862" y="576"/>
                    </a:lnTo>
                    <a:lnTo>
                      <a:pt x="5892" y="576"/>
                    </a:lnTo>
                    <a:lnTo>
                      <a:pt x="5892" y="582"/>
                    </a:lnTo>
                    <a:lnTo>
                      <a:pt x="5952" y="618"/>
                    </a:lnTo>
                    <a:lnTo>
                      <a:pt x="5904" y="618"/>
                    </a:lnTo>
                    <a:lnTo>
                      <a:pt x="5898" y="612"/>
                    </a:lnTo>
                    <a:lnTo>
                      <a:pt x="5886" y="606"/>
                    </a:lnTo>
                    <a:lnTo>
                      <a:pt x="5874" y="606"/>
                    </a:lnTo>
                    <a:lnTo>
                      <a:pt x="5862" y="600"/>
                    </a:lnTo>
                    <a:lnTo>
                      <a:pt x="5844" y="618"/>
                    </a:lnTo>
                    <a:lnTo>
                      <a:pt x="5868" y="636"/>
                    </a:lnTo>
                    <a:lnTo>
                      <a:pt x="5814" y="630"/>
                    </a:lnTo>
                    <a:lnTo>
                      <a:pt x="5808" y="630"/>
                    </a:lnTo>
                    <a:lnTo>
                      <a:pt x="5802" y="624"/>
                    </a:lnTo>
                    <a:lnTo>
                      <a:pt x="5784" y="618"/>
                    </a:lnTo>
                    <a:lnTo>
                      <a:pt x="5766" y="618"/>
                    </a:lnTo>
                    <a:lnTo>
                      <a:pt x="5754" y="612"/>
                    </a:lnTo>
                    <a:lnTo>
                      <a:pt x="5736" y="606"/>
                    </a:lnTo>
                    <a:lnTo>
                      <a:pt x="5724" y="606"/>
                    </a:lnTo>
                    <a:lnTo>
                      <a:pt x="5712" y="612"/>
                    </a:lnTo>
                    <a:lnTo>
                      <a:pt x="5700" y="612"/>
                    </a:lnTo>
                    <a:lnTo>
                      <a:pt x="5688" y="618"/>
                    </a:lnTo>
                    <a:lnTo>
                      <a:pt x="5682" y="624"/>
                    </a:lnTo>
                    <a:lnTo>
                      <a:pt x="5676" y="624"/>
                    </a:lnTo>
                    <a:lnTo>
                      <a:pt x="5610" y="618"/>
                    </a:lnTo>
                    <a:lnTo>
                      <a:pt x="5604" y="618"/>
                    </a:lnTo>
                    <a:lnTo>
                      <a:pt x="5598" y="612"/>
                    </a:lnTo>
                    <a:lnTo>
                      <a:pt x="5562" y="594"/>
                    </a:lnTo>
                    <a:lnTo>
                      <a:pt x="5556" y="594"/>
                    </a:lnTo>
                    <a:lnTo>
                      <a:pt x="5550" y="588"/>
                    </a:lnTo>
                    <a:lnTo>
                      <a:pt x="5538" y="588"/>
                    </a:lnTo>
                    <a:lnTo>
                      <a:pt x="5538" y="606"/>
                    </a:lnTo>
                    <a:lnTo>
                      <a:pt x="5544" y="612"/>
                    </a:lnTo>
                    <a:lnTo>
                      <a:pt x="5550" y="624"/>
                    </a:lnTo>
                    <a:lnTo>
                      <a:pt x="5556" y="630"/>
                    </a:lnTo>
                    <a:lnTo>
                      <a:pt x="5562" y="642"/>
                    </a:lnTo>
                    <a:lnTo>
                      <a:pt x="5562" y="660"/>
                    </a:lnTo>
                    <a:lnTo>
                      <a:pt x="5556" y="666"/>
                    </a:lnTo>
                    <a:lnTo>
                      <a:pt x="5532" y="660"/>
                    </a:lnTo>
                    <a:lnTo>
                      <a:pt x="5424" y="624"/>
                    </a:lnTo>
                    <a:lnTo>
                      <a:pt x="5412" y="618"/>
                    </a:lnTo>
                    <a:lnTo>
                      <a:pt x="5406" y="618"/>
                    </a:lnTo>
                    <a:lnTo>
                      <a:pt x="5400" y="612"/>
                    </a:lnTo>
                    <a:lnTo>
                      <a:pt x="5394" y="600"/>
                    </a:lnTo>
                    <a:lnTo>
                      <a:pt x="5382" y="594"/>
                    </a:lnTo>
                    <a:lnTo>
                      <a:pt x="5376" y="588"/>
                    </a:lnTo>
                    <a:lnTo>
                      <a:pt x="5376" y="606"/>
                    </a:lnTo>
                    <a:lnTo>
                      <a:pt x="5322" y="588"/>
                    </a:lnTo>
                    <a:lnTo>
                      <a:pt x="5292" y="570"/>
                    </a:lnTo>
                    <a:lnTo>
                      <a:pt x="5298" y="570"/>
                    </a:lnTo>
                    <a:lnTo>
                      <a:pt x="5304" y="576"/>
                    </a:lnTo>
                    <a:lnTo>
                      <a:pt x="5328" y="576"/>
                    </a:lnTo>
                    <a:lnTo>
                      <a:pt x="5340" y="582"/>
                    </a:lnTo>
                    <a:lnTo>
                      <a:pt x="5352" y="582"/>
                    </a:lnTo>
                    <a:lnTo>
                      <a:pt x="5358" y="576"/>
                    </a:lnTo>
                    <a:lnTo>
                      <a:pt x="5358" y="570"/>
                    </a:lnTo>
                    <a:lnTo>
                      <a:pt x="5346" y="564"/>
                    </a:lnTo>
                    <a:lnTo>
                      <a:pt x="5334" y="552"/>
                    </a:lnTo>
                    <a:lnTo>
                      <a:pt x="5292" y="552"/>
                    </a:lnTo>
                    <a:lnTo>
                      <a:pt x="5304" y="540"/>
                    </a:lnTo>
                    <a:lnTo>
                      <a:pt x="5298" y="534"/>
                    </a:lnTo>
                    <a:lnTo>
                      <a:pt x="5286" y="528"/>
                    </a:lnTo>
                    <a:lnTo>
                      <a:pt x="5256" y="528"/>
                    </a:lnTo>
                    <a:lnTo>
                      <a:pt x="5268" y="510"/>
                    </a:lnTo>
                    <a:lnTo>
                      <a:pt x="5262" y="510"/>
                    </a:lnTo>
                    <a:lnTo>
                      <a:pt x="5256" y="504"/>
                    </a:lnTo>
                    <a:lnTo>
                      <a:pt x="5232" y="504"/>
                    </a:lnTo>
                    <a:lnTo>
                      <a:pt x="5220" y="498"/>
                    </a:lnTo>
                    <a:lnTo>
                      <a:pt x="5208" y="498"/>
                    </a:lnTo>
                    <a:lnTo>
                      <a:pt x="5202" y="492"/>
                    </a:lnTo>
                    <a:lnTo>
                      <a:pt x="5190" y="492"/>
                    </a:lnTo>
                    <a:lnTo>
                      <a:pt x="5184" y="486"/>
                    </a:lnTo>
                    <a:lnTo>
                      <a:pt x="5142" y="486"/>
                    </a:lnTo>
                    <a:lnTo>
                      <a:pt x="5130" y="492"/>
                    </a:lnTo>
                    <a:lnTo>
                      <a:pt x="5094" y="492"/>
                    </a:lnTo>
                    <a:lnTo>
                      <a:pt x="5076" y="486"/>
                    </a:lnTo>
                    <a:lnTo>
                      <a:pt x="5070" y="480"/>
                    </a:lnTo>
                    <a:lnTo>
                      <a:pt x="5064" y="480"/>
                    </a:lnTo>
                    <a:lnTo>
                      <a:pt x="5040" y="486"/>
                    </a:lnTo>
                    <a:lnTo>
                      <a:pt x="5040" y="474"/>
                    </a:lnTo>
                    <a:lnTo>
                      <a:pt x="4992" y="468"/>
                    </a:lnTo>
                    <a:lnTo>
                      <a:pt x="4980" y="456"/>
                    </a:lnTo>
                    <a:lnTo>
                      <a:pt x="4974" y="474"/>
                    </a:lnTo>
                    <a:lnTo>
                      <a:pt x="4956" y="480"/>
                    </a:lnTo>
                    <a:lnTo>
                      <a:pt x="4986" y="498"/>
                    </a:lnTo>
                    <a:lnTo>
                      <a:pt x="5010" y="528"/>
                    </a:lnTo>
                    <a:lnTo>
                      <a:pt x="4962" y="522"/>
                    </a:lnTo>
                    <a:lnTo>
                      <a:pt x="4956" y="516"/>
                    </a:lnTo>
                    <a:lnTo>
                      <a:pt x="4890" y="522"/>
                    </a:lnTo>
                    <a:lnTo>
                      <a:pt x="4872" y="528"/>
                    </a:lnTo>
                    <a:lnTo>
                      <a:pt x="4872" y="516"/>
                    </a:lnTo>
                    <a:lnTo>
                      <a:pt x="4824" y="522"/>
                    </a:lnTo>
                    <a:lnTo>
                      <a:pt x="4818" y="510"/>
                    </a:lnTo>
                    <a:lnTo>
                      <a:pt x="4764" y="510"/>
                    </a:lnTo>
                    <a:lnTo>
                      <a:pt x="4728" y="504"/>
                    </a:lnTo>
                    <a:lnTo>
                      <a:pt x="4746" y="480"/>
                    </a:lnTo>
                    <a:lnTo>
                      <a:pt x="4620" y="480"/>
                    </a:lnTo>
                    <a:lnTo>
                      <a:pt x="4608" y="468"/>
                    </a:lnTo>
                    <a:lnTo>
                      <a:pt x="4602" y="474"/>
                    </a:lnTo>
                    <a:lnTo>
                      <a:pt x="4590" y="468"/>
                    </a:lnTo>
                    <a:lnTo>
                      <a:pt x="4542" y="474"/>
                    </a:lnTo>
                    <a:lnTo>
                      <a:pt x="4548" y="486"/>
                    </a:lnTo>
                    <a:lnTo>
                      <a:pt x="4488" y="480"/>
                    </a:lnTo>
                    <a:lnTo>
                      <a:pt x="4476" y="486"/>
                    </a:lnTo>
                    <a:lnTo>
                      <a:pt x="4506" y="498"/>
                    </a:lnTo>
                    <a:lnTo>
                      <a:pt x="4464" y="492"/>
                    </a:lnTo>
                    <a:lnTo>
                      <a:pt x="4464" y="474"/>
                    </a:lnTo>
                    <a:lnTo>
                      <a:pt x="4434" y="456"/>
                    </a:lnTo>
                    <a:lnTo>
                      <a:pt x="4416" y="456"/>
                    </a:lnTo>
                    <a:lnTo>
                      <a:pt x="4428" y="474"/>
                    </a:lnTo>
                    <a:lnTo>
                      <a:pt x="4374" y="474"/>
                    </a:lnTo>
                    <a:lnTo>
                      <a:pt x="4368" y="468"/>
                    </a:lnTo>
                    <a:lnTo>
                      <a:pt x="4356" y="468"/>
                    </a:lnTo>
                    <a:lnTo>
                      <a:pt x="4350" y="456"/>
                    </a:lnTo>
                    <a:lnTo>
                      <a:pt x="4320" y="456"/>
                    </a:lnTo>
                    <a:lnTo>
                      <a:pt x="4296" y="444"/>
                    </a:lnTo>
                    <a:lnTo>
                      <a:pt x="4266" y="468"/>
                    </a:lnTo>
                    <a:lnTo>
                      <a:pt x="4320" y="474"/>
                    </a:lnTo>
                    <a:lnTo>
                      <a:pt x="4332" y="474"/>
                    </a:lnTo>
                    <a:lnTo>
                      <a:pt x="4326" y="480"/>
                    </a:lnTo>
                    <a:lnTo>
                      <a:pt x="4314" y="486"/>
                    </a:lnTo>
                    <a:lnTo>
                      <a:pt x="4308" y="492"/>
                    </a:lnTo>
                    <a:lnTo>
                      <a:pt x="4272" y="492"/>
                    </a:lnTo>
                    <a:lnTo>
                      <a:pt x="4266" y="498"/>
                    </a:lnTo>
                    <a:lnTo>
                      <a:pt x="4254" y="504"/>
                    </a:lnTo>
                    <a:lnTo>
                      <a:pt x="4182" y="504"/>
                    </a:lnTo>
                    <a:lnTo>
                      <a:pt x="4146" y="510"/>
                    </a:lnTo>
                    <a:lnTo>
                      <a:pt x="4134" y="534"/>
                    </a:lnTo>
                    <a:lnTo>
                      <a:pt x="4110" y="528"/>
                    </a:lnTo>
                    <a:lnTo>
                      <a:pt x="4110" y="516"/>
                    </a:lnTo>
                    <a:lnTo>
                      <a:pt x="4116" y="504"/>
                    </a:lnTo>
                    <a:lnTo>
                      <a:pt x="4122" y="498"/>
                    </a:lnTo>
                    <a:lnTo>
                      <a:pt x="4134" y="492"/>
                    </a:lnTo>
                    <a:lnTo>
                      <a:pt x="4152" y="492"/>
                    </a:lnTo>
                    <a:lnTo>
                      <a:pt x="4164" y="480"/>
                    </a:lnTo>
                    <a:lnTo>
                      <a:pt x="4206" y="474"/>
                    </a:lnTo>
                    <a:lnTo>
                      <a:pt x="4248" y="438"/>
                    </a:lnTo>
                    <a:lnTo>
                      <a:pt x="4248" y="426"/>
                    </a:lnTo>
                    <a:lnTo>
                      <a:pt x="4254" y="420"/>
                    </a:lnTo>
                    <a:lnTo>
                      <a:pt x="4266" y="414"/>
                    </a:lnTo>
                    <a:lnTo>
                      <a:pt x="4278" y="414"/>
                    </a:lnTo>
                    <a:lnTo>
                      <a:pt x="4290" y="408"/>
                    </a:lnTo>
                    <a:lnTo>
                      <a:pt x="4302" y="408"/>
                    </a:lnTo>
                    <a:lnTo>
                      <a:pt x="4320" y="402"/>
                    </a:lnTo>
                    <a:lnTo>
                      <a:pt x="4332" y="402"/>
                    </a:lnTo>
                    <a:lnTo>
                      <a:pt x="4344" y="396"/>
                    </a:lnTo>
                    <a:lnTo>
                      <a:pt x="4350" y="390"/>
                    </a:lnTo>
                    <a:lnTo>
                      <a:pt x="4356" y="378"/>
                    </a:lnTo>
                    <a:lnTo>
                      <a:pt x="4350" y="366"/>
                    </a:lnTo>
                    <a:lnTo>
                      <a:pt x="4344" y="360"/>
                    </a:lnTo>
                    <a:lnTo>
                      <a:pt x="4332" y="354"/>
                    </a:lnTo>
                    <a:lnTo>
                      <a:pt x="4326" y="348"/>
                    </a:lnTo>
                    <a:lnTo>
                      <a:pt x="4290" y="348"/>
                    </a:lnTo>
                    <a:lnTo>
                      <a:pt x="4320" y="336"/>
                    </a:lnTo>
                    <a:lnTo>
                      <a:pt x="4314" y="330"/>
                    </a:lnTo>
                    <a:lnTo>
                      <a:pt x="4302" y="324"/>
                    </a:lnTo>
                    <a:lnTo>
                      <a:pt x="4290" y="312"/>
                    </a:lnTo>
                    <a:lnTo>
                      <a:pt x="4284" y="312"/>
                    </a:lnTo>
                    <a:lnTo>
                      <a:pt x="4278" y="318"/>
                    </a:lnTo>
                    <a:lnTo>
                      <a:pt x="4254" y="318"/>
                    </a:lnTo>
                    <a:lnTo>
                      <a:pt x="4248" y="312"/>
                    </a:lnTo>
                    <a:lnTo>
                      <a:pt x="4242" y="300"/>
                    </a:lnTo>
                    <a:lnTo>
                      <a:pt x="4236" y="294"/>
                    </a:lnTo>
                    <a:lnTo>
                      <a:pt x="4194" y="294"/>
                    </a:lnTo>
                    <a:lnTo>
                      <a:pt x="4188" y="300"/>
                    </a:lnTo>
                    <a:lnTo>
                      <a:pt x="4182" y="300"/>
                    </a:lnTo>
                    <a:lnTo>
                      <a:pt x="4128" y="288"/>
                    </a:lnTo>
                    <a:lnTo>
                      <a:pt x="3990" y="282"/>
                    </a:lnTo>
                    <a:lnTo>
                      <a:pt x="3990" y="300"/>
                    </a:lnTo>
                    <a:lnTo>
                      <a:pt x="3924" y="300"/>
                    </a:lnTo>
                    <a:lnTo>
                      <a:pt x="3942" y="282"/>
                    </a:lnTo>
                    <a:lnTo>
                      <a:pt x="3942" y="276"/>
                    </a:lnTo>
                    <a:lnTo>
                      <a:pt x="3936" y="270"/>
                    </a:lnTo>
                    <a:lnTo>
                      <a:pt x="3912" y="264"/>
                    </a:lnTo>
                    <a:lnTo>
                      <a:pt x="3882" y="264"/>
                    </a:lnTo>
                    <a:lnTo>
                      <a:pt x="3852" y="270"/>
                    </a:lnTo>
                    <a:lnTo>
                      <a:pt x="3840" y="270"/>
                    </a:lnTo>
                    <a:lnTo>
                      <a:pt x="3780" y="264"/>
                    </a:lnTo>
                    <a:lnTo>
                      <a:pt x="3792" y="264"/>
                    </a:lnTo>
                    <a:lnTo>
                      <a:pt x="3810" y="258"/>
                    </a:lnTo>
                    <a:lnTo>
                      <a:pt x="3822" y="258"/>
                    </a:lnTo>
                    <a:lnTo>
                      <a:pt x="3834" y="252"/>
                    </a:lnTo>
                    <a:lnTo>
                      <a:pt x="3840" y="252"/>
                    </a:lnTo>
                    <a:lnTo>
                      <a:pt x="3840" y="246"/>
                    </a:lnTo>
                    <a:lnTo>
                      <a:pt x="3834" y="240"/>
                    </a:lnTo>
                    <a:lnTo>
                      <a:pt x="3822" y="240"/>
                    </a:lnTo>
                    <a:lnTo>
                      <a:pt x="3804" y="234"/>
                    </a:lnTo>
                    <a:lnTo>
                      <a:pt x="3762" y="234"/>
                    </a:lnTo>
                    <a:lnTo>
                      <a:pt x="3720" y="228"/>
                    </a:lnTo>
                    <a:lnTo>
                      <a:pt x="3714" y="240"/>
                    </a:lnTo>
                    <a:lnTo>
                      <a:pt x="3684" y="240"/>
                    </a:lnTo>
                    <a:lnTo>
                      <a:pt x="3672" y="246"/>
                    </a:lnTo>
                    <a:lnTo>
                      <a:pt x="3660" y="246"/>
                    </a:lnTo>
                    <a:lnTo>
                      <a:pt x="3648" y="252"/>
                    </a:lnTo>
                    <a:lnTo>
                      <a:pt x="3648" y="258"/>
                    </a:lnTo>
                    <a:lnTo>
                      <a:pt x="3654" y="270"/>
                    </a:lnTo>
                    <a:lnTo>
                      <a:pt x="3678" y="282"/>
                    </a:lnTo>
                    <a:lnTo>
                      <a:pt x="3696" y="294"/>
                    </a:lnTo>
                    <a:lnTo>
                      <a:pt x="3708" y="294"/>
                    </a:lnTo>
                    <a:lnTo>
                      <a:pt x="3714" y="300"/>
                    </a:lnTo>
                    <a:lnTo>
                      <a:pt x="3720" y="300"/>
                    </a:lnTo>
                    <a:lnTo>
                      <a:pt x="3576" y="294"/>
                    </a:lnTo>
                    <a:lnTo>
                      <a:pt x="3630" y="312"/>
                    </a:lnTo>
                    <a:lnTo>
                      <a:pt x="3576" y="324"/>
                    </a:lnTo>
                    <a:lnTo>
                      <a:pt x="3564" y="330"/>
                    </a:lnTo>
                    <a:lnTo>
                      <a:pt x="3534" y="336"/>
                    </a:lnTo>
                    <a:lnTo>
                      <a:pt x="3498" y="342"/>
                    </a:lnTo>
                    <a:lnTo>
                      <a:pt x="3474" y="342"/>
                    </a:lnTo>
                    <a:lnTo>
                      <a:pt x="3468" y="336"/>
                    </a:lnTo>
                    <a:lnTo>
                      <a:pt x="3474" y="324"/>
                    </a:lnTo>
                    <a:lnTo>
                      <a:pt x="3486" y="312"/>
                    </a:lnTo>
                    <a:lnTo>
                      <a:pt x="3420" y="312"/>
                    </a:lnTo>
                    <a:lnTo>
                      <a:pt x="3408" y="318"/>
                    </a:lnTo>
                    <a:lnTo>
                      <a:pt x="3390" y="318"/>
                    </a:lnTo>
                    <a:lnTo>
                      <a:pt x="3378" y="324"/>
                    </a:lnTo>
                    <a:lnTo>
                      <a:pt x="3366" y="336"/>
                    </a:lnTo>
                    <a:lnTo>
                      <a:pt x="3348" y="336"/>
                    </a:lnTo>
                    <a:lnTo>
                      <a:pt x="3318" y="342"/>
                    </a:lnTo>
                    <a:lnTo>
                      <a:pt x="3276" y="342"/>
                    </a:lnTo>
                    <a:lnTo>
                      <a:pt x="3246" y="348"/>
                    </a:lnTo>
                    <a:lnTo>
                      <a:pt x="3234" y="354"/>
                    </a:lnTo>
                    <a:lnTo>
                      <a:pt x="3216" y="354"/>
                    </a:lnTo>
                    <a:lnTo>
                      <a:pt x="3204" y="360"/>
                    </a:lnTo>
                    <a:lnTo>
                      <a:pt x="3186" y="360"/>
                    </a:lnTo>
                    <a:lnTo>
                      <a:pt x="3180" y="366"/>
                    </a:lnTo>
                    <a:lnTo>
                      <a:pt x="3174" y="366"/>
                    </a:lnTo>
                    <a:lnTo>
                      <a:pt x="3132" y="396"/>
                    </a:lnTo>
                    <a:lnTo>
                      <a:pt x="3114" y="396"/>
                    </a:lnTo>
                    <a:lnTo>
                      <a:pt x="3108" y="402"/>
                    </a:lnTo>
                    <a:lnTo>
                      <a:pt x="3102" y="402"/>
                    </a:lnTo>
                    <a:lnTo>
                      <a:pt x="3096" y="408"/>
                    </a:lnTo>
                    <a:lnTo>
                      <a:pt x="3102" y="414"/>
                    </a:lnTo>
                    <a:lnTo>
                      <a:pt x="3120" y="426"/>
                    </a:lnTo>
                    <a:lnTo>
                      <a:pt x="3132" y="438"/>
                    </a:lnTo>
                    <a:lnTo>
                      <a:pt x="3150" y="444"/>
                    </a:lnTo>
                    <a:lnTo>
                      <a:pt x="3156" y="450"/>
                    </a:lnTo>
                    <a:lnTo>
                      <a:pt x="3162" y="450"/>
                    </a:lnTo>
                    <a:lnTo>
                      <a:pt x="3120" y="462"/>
                    </a:lnTo>
                    <a:lnTo>
                      <a:pt x="3096" y="474"/>
                    </a:lnTo>
                    <a:lnTo>
                      <a:pt x="2994" y="474"/>
                    </a:lnTo>
                    <a:lnTo>
                      <a:pt x="2988" y="480"/>
                    </a:lnTo>
                    <a:lnTo>
                      <a:pt x="2952" y="468"/>
                    </a:lnTo>
                    <a:lnTo>
                      <a:pt x="2934" y="474"/>
                    </a:lnTo>
                    <a:lnTo>
                      <a:pt x="2880" y="474"/>
                    </a:lnTo>
                    <a:lnTo>
                      <a:pt x="2874" y="480"/>
                    </a:lnTo>
                    <a:lnTo>
                      <a:pt x="2874" y="498"/>
                    </a:lnTo>
                    <a:lnTo>
                      <a:pt x="2880" y="510"/>
                    </a:lnTo>
                    <a:lnTo>
                      <a:pt x="2892" y="522"/>
                    </a:lnTo>
                    <a:lnTo>
                      <a:pt x="2898" y="522"/>
                    </a:lnTo>
                    <a:lnTo>
                      <a:pt x="2904" y="528"/>
                    </a:lnTo>
                    <a:lnTo>
                      <a:pt x="2910" y="540"/>
                    </a:lnTo>
                    <a:lnTo>
                      <a:pt x="2916" y="546"/>
                    </a:lnTo>
                    <a:lnTo>
                      <a:pt x="2922" y="546"/>
                    </a:lnTo>
                    <a:lnTo>
                      <a:pt x="2928" y="552"/>
                    </a:lnTo>
                    <a:lnTo>
                      <a:pt x="2940" y="552"/>
                    </a:lnTo>
                    <a:lnTo>
                      <a:pt x="2952" y="558"/>
                    </a:lnTo>
                    <a:lnTo>
                      <a:pt x="2964" y="558"/>
                    </a:lnTo>
                    <a:lnTo>
                      <a:pt x="2976" y="564"/>
                    </a:lnTo>
                    <a:lnTo>
                      <a:pt x="2994" y="564"/>
                    </a:lnTo>
                    <a:lnTo>
                      <a:pt x="3012" y="570"/>
                    </a:lnTo>
                    <a:lnTo>
                      <a:pt x="3024" y="570"/>
                    </a:lnTo>
                    <a:lnTo>
                      <a:pt x="3036" y="576"/>
                    </a:lnTo>
                    <a:lnTo>
                      <a:pt x="3042" y="576"/>
                    </a:lnTo>
                    <a:lnTo>
                      <a:pt x="3054" y="588"/>
                    </a:lnTo>
                    <a:lnTo>
                      <a:pt x="3054" y="594"/>
                    </a:lnTo>
                    <a:lnTo>
                      <a:pt x="3060" y="600"/>
                    </a:lnTo>
                    <a:lnTo>
                      <a:pt x="3030" y="600"/>
                    </a:lnTo>
                    <a:lnTo>
                      <a:pt x="3012" y="606"/>
                    </a:lnTo>
                    <a:lnTo>
                      <a:pt x="3000" y="606"/>
                    </a:lnTo>
                    <a:lnTo>
                      <a:pt x="2964" y="588"/>
                    </a:lnTo>
                    <a:lnTo>
                      <a:pt x="2928" y="576"/>
                    </a:lnTo>
                    <a:lnTo>
                      <a:pt x="2904" y="570"/>
                    </a:lnTo>
                    <a:lnTo>
                      <a:pt x="2886" y="564"/>
                    </a:lnTo>
                    <a:lnTo>
                      <a:pt x="2862" y="564"/>
                    </a:lnTo>
                    <a:lnTo>
                      <a:pt x="2844" y="558"/>
                    </a:lnTo>
                    <a:lnTo>
                      <a:pt x="2802" y="558"/>
                    </a:lnTo>
                    <a:lnTo>
                      <a:pt x="2796" y="564"/>
                    </a:lnTo>
                    <a:lnTo>
                      <a:pt x="2796" y="576"/>
                    </a:lnTo>
                    <a:lnTo>
                      <a:pt x="2802" y="582"/>
                    </a:lnTo>
                    <a:lnTo>
                      <a:pt x="2808" y="582"/>
                    </a:lnTo>
                    <a:lnTo>
                      <a:pt x="2820" y="594"/>
                    </a:lnTo>
                    <a:lnTo>
                      <a:pt x="2784" y="594"/>
                    </a:lnTo>
                    <a:lnTo>
                      <a:pt x="2772" y="582"/>
                    </a:lnTo>
                    <a:lnTo>
                      <a:pt x="2754" y="582"/>
                    </a:lnTo>
                    <a:lnTo>
                      <a:pt x="2748" y="576"/>
                    </a:lnTo>
                    <a:lnTo>
                      <a:pt x="2724" y="576"/>
                    </a:lnTo>
                    <a:lnTo>
                      <a:pt x="2724" y="582"/>
                    </a:lnTo>
                    <a:lnTo>
                      <a:pt x="2730" y="600"/>
                    </a:lnTo>
                    <a:lnTo>
                      <a:pt x="2736" y="612"/>
                    </a:lnTo>
                    <a:lnTo>
                      <a:pt x="2748" y="618"/>
                    </a:lnTo>
                    <a:lnTo>
                      <a:pt x="2766" y="624"/>
                    </a:lnTo>
                    <a:lnTo>
                      <a:pt x="2802" y="624"/>
                    </a:lnTo>
                    <a:lnTo>
                      <a:pt x="2820" y="630"/>
                    </a:lnTo>
                    <a:lnTo>
                      <a:pt x="2844" y="630"/>
                    </a:lnTo>
                    <a:lnTo>
                      <a:pt x="2856" y="636"/>
                    </a:lnTo>
                    <a:lnTo>
                      <a:pt x="2862" y="648"/>
                    </a:lnTo>
                    <a:lnTo>
                      <a:pt x="2874" y="654"/>
                    </a:lnTo>
                    <a:lnTo>
                      <a:pt x="2844" y="654"/>
                    </a:lnTo>
                    <a:lnTo>
                      <a:pt x="2838" y="648"/>
                    </a:lnTo>
                    <a:lnTo>
                      <a:pt x="2826" y="642"/>
                    </a:lnTo>
                    <a:lnTo>
                      <a:pt x="2772" y="642"/>
                    </a:lnTo>
                    <a:lnTo>
                      <a:pt x="2760" y="636"/>
                    </a:lnTo>
                    <a:lnTo>
                      <a:pt x="2730" y="636"/>
                    </a:lnTo>
                    <a:lnTo>
                      <a:pt x="2724" y="624"/>
                    </a:lnTo>
                    <a:lnTo>
                      <a:pt x="2700" y="624"/>
                    </a:lnTo>
                    <a:lnTo>
                      <a:pt x="2694" y="606"/>
                    </a:lnTo>
                    <a:lnTo>
                      <a:pt x="2664" y="594"/>
                    </a:lnTo>
                    <a:lnTo>
                      <a:pt x="2670" y="588"/>
                    </a:lnTo>
                    <a:lnTo>
                      <a:pt x="2682" y="582"/>
                    </a:lnTo>
                    <a:lnTo>
                      <a:pt x="2688" y="576"/>
                    </a:lnTo>
                    <a:lnTo>
                      <a:pt x="2688" y="564"/>
                    </a:lnTo>
                    <a:lnTo>
                      <a:pt x="2658" y="534"/>
                    </a:lnTo>
                    <a:lnTo>
                      <a:pt x="2646" y="528"/>
                    </a:lnTo>
                    <a:lnTo>
                      <a:pt x="2616" y="528"/>
                    </a:lnTo>
                    <a:lnTo>
                      <a:pt x="2628" y="534"/>
                    </a:lnTo>
                    <a:lnTo>
                      <a:pt x="2652" y="558"/>
                    </a:lnTo>
                    <a:lnTo>
                      <a:pt x="2640" y="570"/>
                    </a:lnTo>
                    <a:lnTo>
                      <a:pt x="2616" y="582"/>
                    </a:lnTo>
                    <a:lnTo>
                      <a:pt x="2604" y="582"/>
                    </a:lnTo>
                    <a:lnTo>
                      <a:pt x="2586" y="624"/>
                    </a:lnTo>
                    <a:lnTo>
                      <a:pt x="2658" y="660"/>
                    </a:lnTo>
                    <a:lnTo>
                      <a:pt x="2676" y="660"/>
                    </a:lnTo>
                    <a:lnTo>
                      <a:pt x="2676" y="696"/>
                    </a:lnTo>
                    <a:lnTo>
                      <a:pt x="2670" y="708"/>
                    </a:lnTo>
                    <a:lnTo>
                      <a:pt x="2670" y="720"/>
                    </a:lnTo>
                    <a:lnTo>
                      <a:pt x="2676" y="738"/>
                    </a:lnTo>
                    <a:lnTo>
                      <a:pt x="2712" y="744"/>
                    </a:lnTo>
                    <a:lnTo>
                      <a:pt x="2712" y="768"/>
                    </a:lnTo>
                    <a:lnTo>
                      <a:pt x="2772" y="780"/>
                    </a:lnTo>
                    <a:lnTo>
                      <a:pt x="2778" y="780"/>
                    </a:lnTo>
                    <a:lnTo>
                      <a:pt x="2784" y="774"/>
                    </a:lnTo>
                    <a:lnTo>
                      <a:pt x="2796" y="774"/>
                    </a:lnTo>
                    <a:lnTo>
                      <a:pt x="2814" y="768"/>
                    </a:lnTo>
                    <a:lnTo>
                      <a:pt x="2850" y="768"/>
                    </a:lnTo>
                    <a:lnTo>
                      <a:pt x="2868" y="774"/>
                    </a:lnTo>
                    <a:lnTo>
                      <a:pt x="2874" y="780"/>
                    </a:lnTo>
                    <a:lnTo>
                      <a:pt x="2886" y="786"/>
                    </a:lnTo>
                    <a:lnTo>
                      <a:pt x="2904" y="786"/>
                    </a:lnTo>
                    <a:lnTo>
                      <a:pt x="2916" y="792"/>
                    </a:lnTo>
                    <a:lnTo>
                      <a:pt x="2952" y="804"/>
                    </a:lnTo>
                    <a:lnTo>
                      <a:pt x="2976" y="828"/>
                    </a:lnTo>
                    <a:lnTo>
                      <a:pt x="2976" y="834"/>
                    </a:lnTo>
                    <a:lnTo>
                      <a:pt x="2964" y="834"/>
                    </a:lnTo>
                    <a:lnTo>
                      <a:pt x="2958" y="840"/>
                    </a:lnTo>
                    <a:lnTo>
                      <a:pt x="2946" y="840"/>
                    </a:lnTo>
                    <a:lnTo>
                      <a:pt x="2940" y="846"/>
                    </a:lnTo>
                    <a:lnTo>
                      <a:pt x="2946" y="852"/>
                    </a:lnTo>
                    <a:lnTo>
                      <a:pt x="2958" y="858"/>
                    </a:lnTo>
                    <a:lnTo>
                      <a:pt x="2976" y="876"/>
                    </a:lnTo>
                    <a:lnTo>
                      <a:pt x="3024" y="876"/>
                    </a:lnTo>
                    <a:lnTo>
                      <a:pt x="3012" y="882"/>
                    </a:lnTo>
                    <a:lnTo>
                      <a:pt x="3006" y="882"/>
                    </a:lnTo>
                    <a:lnTo>
                      <a:pt x="2994" y="888"/>
                    </a:lnTo>
                    <a:lnTo>
                      <a:pt x="2970" y="888"/>
                    </a:lnTo>
                    <a:lnTo>
                      <a:pt x="2958" y="882"/>
                    </a:lnTo>
                    <a:lnTo>
                      <a:pt x="2952" y="876"/>
                    </a:lnTo>
                    <a:lnTo>
                      <a:pt x="2940" y="870"/>
                    </a:lnTo>
                    <a:lnTo>
                      <a:pt x="2940" y="858"/>
                    </a:lnTo>
                    <a:lnTo>
                      <a:pt x="2928" y="834"/>
                    </a:lnTo>
                    <a:lnTo>
                      <a:pt x="2916" y="822"/>
                    </a:lnTo>
                    <a:lnTo>
                      <a:pt x="2892" y="810"/>
                    </a:lnTo>
                    <a:lnTo>
                      <a:pt x="2886" y="804"/>
                    </a:lnTo>
                    <a:lnTo>
                      <a:pt x="2880" y="804"/>
                    </a:lnTo>
                    <a:lnTo>
                      <a:pt x="2874" y="798"/>
                    </a:lnTo>
                    <a:lnTo>
                      <a:pt x="2874" y="786"/>
                    </a:lnTo>
                    <a:lnTo>
                      <a:pt x="2868" y="780"/>
                    </a:lnTo>
                    <a:lnTo>
                      <a:pt x="2844" y="780"/>
                    </a:lnTo>
                    <a:lnTo>
                      <a:pt x="2832" y="786"/>
                    </a:lnTo>
                    <a:lnTo>
                      <a:pt x="2814" y="786"/>
                    </a:lnTo>
                    <a:lnTo>
                      <a:pt x="2802" y="792"/>
                    </a:lnTo>
                    <a:lnTo>
                      <a:pt x="2778" y="792"/>
                    </a:lnTo>
                    <a:lnTo>
                      <a:pt x="2760" y="810"/>
                    </a:lnTo>
                    <a:lnTo>
                      <a:pt x="2766" y="816"/>
                    </a:lnTo>
                    <a:lnTo>
                      <a:pt x="2772" y="828"/>
                    </a:lnTo>
                    <a:lnTo>
                      <a:pt x="2784" y="834"/>
                    </a:lnTo>
                    <a:lnTo>
                      <a:pt x="2802" y="852"/>
                    </a:lnTo>
                    <a:lnTo>
                      <a:pt x="2814" y="858"/>
                    </a:lnTo>
                    <a:lnTo>
                      <a:pt x="2814" y="864"/>
                    </a:lnTo>
                    <a:lnTo>
                      <a:pt x="2790" y="888"/>
                    </a:lnTo>
                    <a:lnTo>
                      <a:pt x="2784" y="888"/>
                    </a:lnTo>
                    <a:lnTo>
                      <a:pt x="2778" y="930"/>
                    </a:lnTo>
                    <a:lnTo>
                      <a:pt x="2736" y="948"/>
                    </a:lnTo>
                    <a:lnTo>
                      <a:pt x="2736" y="954"/>
                    </a:lnTo>
                    <a:lnTo>
                      <a:pt x="2730" y="966"/>
                    </a:lnTo>
                    <a:lnTo>
                      <a:pt x="2724" y="972"/>
                    </a:lnTo>
                    <a:lnTo>
                      <a:pt x="2694" y="972"/>
                    </a:lnTo>
                    <a:lnTo>
                      <a:pt x="2682" y="966"/>
                    </a:lnTo>
                    <a:lnTo>
                      <a:pt x="2652" y="966"/>
                    </a:lnTo>
                    <a:lnTo>
                      <a:pt x="2592" y="960"/>
                    </a:lnTo>
                    <a:lnTo>
                      <a:pt x="2586" y="960"/>
                    </a:lnTo>
                    <a:lnTo>
                      <a:pt x="2580" y="954"/>
                    </a:lnTo>
                    <a:lnTo>
                      <a:pt x="2568" y="948"/>
                    </a:lnTo>
                    <a:lnTo>
                      <a:pt x="2556" y="948"/>
                    </a:lnTo>
                    <a:lnTo>
                      <a:pt x="2544" y="936"/>
                    </a:lnTo>
                    <a:lnTo>
                      <a:pt x="2598" y="936"/>
                    </a:lnTo>
                    <a:lnTo>
                      <a:pt x="2616" y="942"/>
                    </a:lnTo>
                    <a:lnTo>
                      <a:pt x="2640" y="924"/>
                    </a:lnTo>
                    <a:lnTo>
                      <a:pt x="2652" y="924"/>
                    </a:lnTo>
                    <a:lnTo>
                      <a:pt x="2664" y="930"/>
                    </a:lnTo>
                    <a:lnTo>
                      <a:pt x="2682" y="930"/>
                    </a:lnTo>
                    <a:lnTo>
                      <a:pt x="2694" y="924"/>
                    </a:lnTo>
                    <a:lnTo>
                      <a:pt x="2694" y="906"/>
                    </a:lnTo>
                    <a:lnTo>
                      <a:pt x="2700" y="894"/>
                    </a:lnTo>
                    <a:lnTo>
                      <a:pt x="2700" y="882"/>
                    </a:lnTo>
                    <a:lnTo>
                      <a:pt x="2724" y="876"/>
                    </a:lnTo>
                    <a:lnTo>
                      <a:pt x="2724" y="852"/>
                    </a:lnTo>
                    <a:lnTo>
                      <a:pt x="2712" y="852"/>
                    </a:lnTo>
                    <a:lnTo>
                      <a:pt x="2718" y="846"/>
                    </a:lnTo>
                    <a:lnTo>
                      <a:pt x="2724" y="834"/>
                    </a:lnTo>
                    <a:lnTo>
                      <a:pt x="2724" y="822"/>
                    </a:lnTo>
                    <a:lnTo>
                      <a:pt x="2718" y="816"/>
                    </a:lnTo>
                    <a:lnTo>
                      <a:pt x="2712" y="816"/>
                    </a:lnTo>
                    <a:lnTo>
                      <a:pt x="2700" y="810"/>
                    </a:lnTo>
                    <a:lnTo>
                      <a:pt x="2682" y="810"/>
                    </a:lnTo>
                    <a:lnTo>
                      <a:pt x="2664" y="804"/>
                    </a:lnTo>
                    <a:lnTo>
                      <a:pt x="2652" y="804"/>
                    </a:lnTo>
                    <a:lnTo>
                      <a:pt x="2634" y="786"/>
                    </a:lnTo>
                    <a:lnTo>
                      <a:pt x="2634" y="744"/>
                    </a:lnTo>
                    <a:lnTo>
                      <a:pt x="2628" y="732"/>
                    </a:lnTo>
                    <a:lnTo>
                      <a:pt x="2616" y="720"/>
                    </a:lnTo>
                    <a:lnTo>
                      <a:pt x="2604" y="714"/>
                    </a:lnTo>
                    <a:lnTo>
                      <a:pt x="2598" y="702"/>
                    </a:lnTo>
                    <a:lnTo>
                      <a:pt x="2592" y="696"/>
                    </a:lnTo>
                    <a:lnTo>
                      <a:pt x="2586" y="660"/>
                    </a:lnTo>
                    <a:lnTo>
                      <a:pt x="2520" y="624"/>
                    </a:lnTo>
                    <a:lnTo>
                      <a:pt x="2532" y="612"/>
                    </a:lnTo>
                    <a:lnTo>
                      <a:pt x="2544" y="588"/>
                    </a:lnTo>
                    <a:lnTo>
                      <a:pt x="2544" y="576"/>
                    </a:lnTo>
                    <a:lnTo>
                      <a:pt x="2538" y="564"/>
                    </a:lnTo>
                    <a:lnTo>
                      <a:pt x="2514" y="540"/>
                    </a:lnTo>
                    <a:lnTo>
                      <a:pt x="2496" y="540"/>
                    </a:lnTo>
                    <a:lnTo>
                      <a:pt x="2484" y="534"/>
                    </a:lnTo>
                    <a:lnTo>
                      <a:pt x="2472" y="534"/>
                    </a:lnTo>
                    <a:lnTo>
                      <a:pt x="2340" y="522"/>
                    </a:lnTo>
                    <a:lnTo>
                      <a:pt x="2328" y="552"/>
                    </a:lnTo>
                    <a:lnTo>
                      <a:pt x="2346" y="570"/>
                    </a:lnTo>
                    <a:lnTo>
                      <a:pt x="2334" y="600"/>
                    </a:lnTo>
                    <a:lnTo>
                      <a:pt x="2280" y="624"/>
                    </a:lnTo>
                    <a:lnTo>
                      <a:pt x="2268" y="654"/>
                    </a:lnTo>
                    <a:lnTo>
                      <a:pt x="2304" y="660"/>
                    </a:lnTo>
                    <a:lnTo>
                      <a:pt x="2334" y="708"/>
                    </a:lnTo>
                    <a:lnTo>
                      <a:pt x="2322" y="726"/>
                    </a:lnTo>
                    <a:lnTo>
                      <a:pt x="2352" y="750"/>
                    </a:lnTo>
                    <a:lnTo>
                      <a:pt x="2388" y="744"/>
                    </a:lnTo>
                    <a:lnTo>
                      <a:pt x="2394" y="750"/>
                    </a:lnTo>
                    <a:lnTo>
                      <a:pt x="2400" y="762"/>
                    </a:lnTo>
                    <a:lnTo>
                      <a:pt x="2412" y="768"/>
                    </a:lnTo>
                    <a:lnTo>
                      <a:pt x="2418" y="774"/>
                    </a:lnTo>
                    <a:lnTo>
                      <a:pt x="2430" y="780"/>
                    </a:lnTo>
                    <a:lnTo>
                      <a:pt x="2472" y="780"/>
                    </a:lnTo>
                    <a:lnTo>
                      <a:pt x="2466" y="840"/>
                    </a:lnTo>
                    <a:lnTo>
                      <a:pt x="2448" y="816"/>
                    </a:lnTo>
                    <a:lnTo>
                      <a:pt x="2430" y="828"/>
                    </a:lnTo>
                    <a:lnTo>
                      <a:pt x="2418" y="822"/>
                    </a:lnTo>
                    <a:lnTo>
                      <a:pt x="2388" y="804"/>
                    </a:lnTo>
                    <a:lnTo>
                      <a:pt x="2352" y="792"/>
                    </a:lnTo>
                    <a:lnTo>
                      <a:pt x="2328" y="780"/>
                    </a:lnTo>
                    <a:lnTo>
                      <a:pt x="2268" y="780"/>
                    </a:lnTo>
                    <a:lnTo>
                      <a:pt x="2250" y="762"/>
                    </a:lnTo>
                    <a:lnTo>
                      <a:pt x="2244" y="780"/>
                    </a:lnTo>
                    <a:lnTo>
                      <a:pt x="2220" y="756"/>
                    </a:lnTo>
                    <a:lnTo>
                      <a:pt x="2214" y="756"/>
                    </a:lnTo>
                    <a:lnTo>
                      <a:pt x="2208" y="750"/>
                    </a:lnTo>
                    <a:lnTo>
                      <a:pt x="2196" y="744"/>
                    </a:lnTo>
                    <a:lnTo>
                      <a:pt x="2178" y="744"/>
                    </a:lnTo>
                    <a:lnTo>
                      <a:pt x="2154" y="732"/>
                    </a:lnTo>
                    <a:lnTo>
                      <a:pt x="2130" y="732"/>
                    </a:lnTo>
                    <a:lnTo>
                      <a:pt x="2118" y="738"/>
                    </a:lnTo>
                    <a:lnTo>
                      <a:pt x="2088" y="738"/>
                    </a:lnTo>
                    <a:lnTo>
                      <a:pt x="2076" y="732"/>
                    </a:lnTo>
                    <a:lnTo>
                      <a:pt x="2022" y="732"/>
                    </a:lnTo>
                    <a:lnTo>
                      <a:pt x="2016" y="738"/>
                    </a:lnTo>
                    <a:lnTo>
                      <a:pt x="2010" y="738"/>
                    </a:lnTo>
                    <a:lnTo>
                      <a:pt x="2004" y="744"/>
                    </a:lnTo>
                    <a:lnTo>
                      <a:pt x="2004" y="750"/>
                    </a:lnTo>
                    <a:lnTo>
                      <a:pt x="2016" y="762"/>
                    </a:lnTo>
                    <a:lnTo>
                      <a:pt x="2028" y="768"/>
                    </a:lnTo>
                    <a:lnTo>
                      <a:pt x="2040" y="780"/>
                    </a:lnTo>
                    <a:lnTo>
                      <a:pt x="2046" y="780"/>
                    </a:lnTo>
                    <a:lnTo>
                      <a:pt x="2022" y="810"/>
                    </a:lnTo>
                    <a:lnTo>
                      <a:pt x="2010" y="798"/>
                    </a:lnTo>
                    <a:lnTo>
                      <a:pt x="2010" y="828"/>
                    </a:lnTo>
                    <a:lnTo>
                      <a:pt x="1998" y="828"/>
                    </a:lnTo>
                    <a:lnTo>
                      <a:pt x="1986" y="822"/>
                    </a:lnTo>
                    <a:lnTo>
                      <a:pt x="1980" y="822"/>
                    </a:lnTo>
                    <a:lnTo>
                      <a:pt x="1974" y="816"/>
                    </a:lnTo>
                    <a:lnTo>
                      <a:pt x="1974" y="786"/>
                    </a:lnTo>
                    <a:lnTo>
                      <a:pt x="1968" y="780"/>
                    </a:lnTo>
                    <a:lnTo>
                      <a:pt x="1950" y="780"/>
                    </a:lnTo>
                    <a:lnTo>
                      <a:pt x="1938" y="786"/>
                    </a:lnTo>
                    <a:lnTo>
                      <a:pt x="1920" y="792"/>
                    </a:lnTo>
                    <a:lnTo>
                      <a:pt x="1908" y="804"/>
                    </a:lnTo>
                    <a:lnTo>
                      <a:pt x="1884" y="816"/>
                    </a:lnTo>
                    <a:lnTo>
                      <a:pt x="1866" y="816"/>
                    </a:lnTo>
                    <a:lnTo>
                      <a:pt x="1842" y="804"/>
                    </a:lnTo>
                    <a:lnTo>
                      <a:pt x="1824" y="804"/>
                    </a:lnTo>
                    <a:lnTo>
                      <a:pt x="1800" y="810"/>
                    </a:lnTo>
                    <a:lnTo>
                      <a:pt x="1782" y="816"/>
                    </a:lnTo>
                    <a:lnTo>
                      <a:pt x="1764" y="828"/>
                    </a:lnTo>
                    <a:lnTo>
                      <a:pt x="1752" y="834"/>
                    </a:lnTo>
                    <a:lnTo>
                      <a:pt x="1746" y="840"/>
                    </a:lnTo>
                    <a:lnTo>
                      <a:pt x="1680" y="840"/>
                    </a:lnTo>
                    <a:lnTo>
                      <a:pt x="1692" y="816"/>
                    </a:lnTo>
                    <a:lnTo>
                      <a:pt x="1692" y="780"/>
                    </a:lnTo>
                    <a:lnTo>
                      <a:pt x="1680" y="780"/>
                    </a:lnTo>
                    <a:lnTo>
                      <a:pt x="1668" y="786"/>
                    </a:lnTo>
                    <a:lnTo>
                      <a:pt x="1650" y="792"/>
                    </a:lnTo>
                    <a:lnTo>
                      <a:pt x="1638" y="792"/>
                    </a:lnTo>
                    <a:lnTo>
                      <a:pt x="1626" y="804"/>
                    </a:lnTo>
                    <a:lnTo>
                      <a:pt x="1626" y="816"/>
                    </a:lnTo>
                    <a:lnTo>
                      <a:pt x="1632" y="822"/>
                    </a:lnTo>
                    <a:lnTo>
                      <a:pt x="1632" y="828"/>
                    </a:lnTo>
                    <a:lnTo>
                      <a:pt x="1608" y="834"/>
                    </a:lnTo>
                    <a:lnTo>
                      <a:pt x="1608" y="810"/>
                    </a:lnTo>
                    <a:lnTo>
                      <a:pt x="1584" y="816"/>
                    </a:lnTo>
                    <a:lnTo>
                      <a:pt x="1530" y="822"/>
                    </a:lnTo>
                    <a:lnTo>
                      <a:pt x="1488" y="852"/>
                    </a:lnTo>
                    <a:lnTo>
                      <a:pt x="1440" y="858"/>
                    </a:lnTo>
                    <a:lnTo>
                      <a:pt x="1452" y="876"/>
                    </a:lnTo>
                    <a:lnTo>
                      <a:pt x="1440" y="876"/>
                    </a:lnTo>
                    <a:lnTo>
                      <a:pt x="1428" y="870"/>
                    </a:lnTo>
                    <a:lnTo>
                      <a:pt x="1422" y="870"/>
                    </a:lnTo>
                    <a:lnTo>
                      <a:pt x="1410" y="876"/>
                    </a:lnTo>
                    <a:lnTo>
                      <a:pt x="1404" y="882"/>
                    </a:lnTo>
                    <a:lnTo>
                      <a:pt x="1404" y="924"/>
                    </a:lnTo>
                    <a:lnTo>
                      <a:pt x="1332" y="930"/>
                    </a:lnTo>
                    <a:lnTo>
                      <a:pt x="1326" y="924"/>
                    </a:lnTo>
                    <a:lnTo>
                      <a:pt x="1314" y="918"/>
                    </a:lnTo>
                    <a:lnTo>
                      <a:pt x="1308" y="912"/>
                    </a:lnTo>
                    <a:lnTo>
                      <a:pt x="1266" y="912"/>
                    </a:lnTo>
                    <a:lnTo>
                      <a:pt x="1260" y="906"/>
                    </a:lnTo>
                    <a:lnTo>
                      <a:pt x="1260" y="876"/>
                    </a:lnTo>
                    <a:lnTo>
                      <a:pt x="1266" y="870"/>
                    </a:lnTo>
                    <a:lnTo>
                      <a:pt x="1266" y="864"/>
                    </a:lnTo>
                    <a:lnTo>
                      <a:pt x="1272" y="858"/>
                    </a:lnTo>
                    <a:lnTo>
                      <a:pt x="1284" y="864"/>
                    </a:lnTo>
                    <a:lnTo>
                      <a:pt x="1344" y="864"/>
                    </a:lnTo>
                    <a:lnTo>
                      <a:pt x="1332" y="858"/>
                    </a:lnTo>
                    <a:lnTo>
                      <a:pt x="1326" y="846"/>
                    </a:lnTo>
                    <a:lnTo>
                      <a:pt x="1314" y="840"/>
                    </a:lnTo>
                    <a:lnTo>
                      <a:pt x="1302" y="828"/>
                    </a:lnTo>
                    <a:lnTo>
                      <a:pt x="1290" y="822"/>
                    </a:lnTo>
                    <a:lnTo>
                      <a:pt x="1278" y="810"/>
                    </a:lnTo>
                    <a:lnTo>
                      <a:pt x="1152" y="810"/>
                    </a:lnTo>
                    <a:lnTo>
                      <a:pt x="1164" y="822"/>
                    </a:lnTo>
                    <a:lnTo>
                      <a:pt x="1188" y="822"/>
                    </a:lnTo>
                    <a:lnTo>
                      <a:pt x="1200" y="828"/>
                    </a:lnTo>
                    <a:lnTo>
                      <a:pt x="1200" y="846"/>
                    </a:lnTo>
                    <a:lnTo>
                      <a:pt x="1194" y="864"/>
                    </a:lnTo>
                    <a:lnTo>
                      <a:pt x="1194" y="876"/>
                    </a:lnTo>
                    <a:lnTo>
                      <a:pt x="1188" y="894"/>
                    </a:lnTo>
                    <a:lnTo>
                      <a:pt x="1188" y="918"/>
                    </a:lnTo>
                    <a:lnTo>
                      <a:pt x="1194" y="918"/>
                    </a:lnTo>
                    <a:lnTo>
                      <a:pt x="1206" y="924"/>
                    </a:lnTo>
                    <a:lnTo>
                      <a:pt x="1230" y="924"/>
                    </a:lnTo>
                    <a:lnTo>
                      <a:pt x="1236" y="930"/>
                    </a:lnTo>
                    <a:lnTo>
                      <a:pt x="1242" y="930"/>
                    </a:lnTo>
                    <a:lnTo>
                      <a:pt x="1236" y="966"/>
                    </a:lnTo>
                    <a:lnTo>
                      <a:pt x="1248" y="996"/>
                    </a:lnTo>
                    <a:lnTo>
                      <a:pt x="1212" y="972"/>
                    </a:lnTo>
                    <a:lnTo>
                      <a:pt x="1194" y="996"/>
                    </a:lnTo>
                    <a:lnTo>
                      <a:pt x="1188" y="966"/>
                    </a:lnTo>
                    <a:lnTo>
                      <a:pt x="1116" y="948"/>
                    </a:lnTo>
                    <a:lnTo>
                      <a:pt x="1086" y="984"/>
                    </a:lnTo>
                    <a:lnTo>
                      <a:pt x="1062" y="984"/>
                    </a:lnTo>
                    <a:lnTo>
                      <a:pt x="1056" y="996"/>
                    </a:lnTo>
                    <a:lnTo>
                      <a:pt x="1044" y="1002"/>
                    </a:lnTo>
                    <a:lnTo>
                      <a:pt x="1038" y="1008"/>
                    </a:lnTo>
                    <a:lnTo>
                      <a:pt x="1026" y="1014"/>
                    </a:lnTo>
                    <a:lnTo>
                      <a:pt x="1014" y="1014"/>
                    </a:lnTo>
                    <a:lnTo>
                      <a:pt x="1002" y="1020"/>
                    </a:lnTo>
                    <a:lnTo>
                      <a:pt x="1002" y="1032"/>
                    </a:lnTo>
                    <a:lnTo>
                      <a:pt x="1008" y="1038"/>
                    </a:lnTo>
                    <a:lnTo>
                      <a:pt x="1020" y="1044"/>
                    </a:lnTo>
                    <a:lnTo>
                      <a:pt x="1032" y="1056"/>
                    </a:lnTo>
                    <a:lnTo>
                      <a:pt x="1044" y="1062"/>
                    </a:lnTo>
                    <a:lnTo>
                      <a:pt x="1050" y="1068"/>
                    </a:lnTo>
                    <a:lnTo>
                      <a:pt x="1062" y="1074"/>
                    </a:lnTo>
                    <a:lnTo>
                      <a:pt x="1080" y="1104"/>
                    </a:lnTo>
                    <a:lnTo>
                      <a:pt x="1050" y="1086"/>
                    </a:lnTo>
                    <a:lnTo>
                      <a:pt x="1038" y="1092"/>
                    </a:lnTo>
                    <a:lnTo>
                      <a:pt x="1032" y="1098"/>
                    </a:lnTo>
                    <a:lnTo>
                      <a:pt x="1020" y="1098"/>
                    </a:lnTo>
                    <a:lnTo>
                      <a:pt x="1008" y="1092"/>
                    </a:lnTo>
                    <a:lnTo>
                      <a:pt x="996" y="1092"/>
                    </a:lnTo>
                    <a:lnTo>
                      <a:pt x="978" y="1086"/>
                    </a:lnTo>
                    <a:lnTo>
                      <a:pt x="966" y="1080"/>
                    </a:lnTo>
                    <a:lnTo>
                      <a:pt x="948" y="1080"/>
                    </a:lnTo>
                    <a:lnTo>
                      <a:pt x="936" y="1074"/>
                    </a:lnTo>
                    <a:lnTo>
                      <a:pt x="924" y="1074"/>
                    </a:lnTo>
                    <a:lnTo>
                      <a:pt x="918" y="1068"/>
                    </a:lnTo>
                    <a:lnTo>
                      <a:pt x="918" y="1056"/>
                    </a:lnTo>
                    <a:lnTo>
                      <a:pt x="906" y="1050"/>
                    </a:lnTo>
                    <a:lnTo>
                      <a:pt x="888" y="1050"/>
                    </a:lnTo>
                    <a:lnTo>
                      <a:pt x="864" y="1062"/>
                    </a:lnTo>
                    <a:lnTo>
                      <a:pt x="858" y="1068"/>
                    </a:lnTo>
                    <a:lnTo>
                      <a:pt x="840" y="1068"/>
                    </a:lnTo>
                    <a:lnTo>
                      <a:pt x="882" y="1104"/>
                    </a:lnTo>
                    <a:lnTo>
                      <a:pt x="900" y="1104"/>
                    </a:lnTo>
                    <a:lnTo>
                      <a:pt x="912" y="1110"/>
                    </a:lnTo>
                    <a:lnTo>
                      <a:pt x="924" y="1110"/>
                    </a:lnTo>
                    <a:lnTo>
                      <a:pt x="936" y="1116"/>
                    </a:lnTo>
                    <a:lnTo>
                      <a:pt x="942" y="1116"/>
                    </a:lnTo>
                    <a:lnTo>
                      <a:pt x="942" y="1122"/>
                    </a:lnTo>
                    <a:lnTo>
                      <a:pt x="936" y="1134"/>
                    </a:lnTo>
                    <a:lnTo>
                      <a:pt x="924" y="1140"/>
                    </a:lnTo>
                    <a:lnTo>
                      <a:pt x="918" y="1146"/>
                    </a:lnTo>
                    <a:lnTo>
                      <a:pt x="852" y="1128"/>
                    </a:lnTo>
                    <a:lnTo>
                      <a:pt x="840" y="1122"/>
                    </a:lnTo>
                    <a:lnTo>
                      <a:pt x="834" y="1116"/>
                    </a:lnTo>
                    <a:lnTo>
                      <a:pt x="822" y="1110"/>
                    </a:lnTo>
                    <a:lnTo>
                      <a:pt x="762" y="1110"/>
                    </a:lnTo>
                    <a:lnTo>
                      <a:pt x="756" y="1104"/>
                    </a:lnTo>
                    <a:lnTo>
                      <a:pt x="756" y="1056"/>
                    </a:lnTo>
                    <a:lnTo>
                      <a:pt x="738" y="1044"/>
                    </a:lnTo>
                    <a:lnTo>
                      <a:pt x="750" y="1032"/>
                    </a:lnTo>
                    <a:lnTo>
                      <a:pt x="756" y="1020"/>
                    </a:lnTo>
                    <a:lnTo>
                      <a:pt x="756" y="1002"/>
                    </a:lnTo>
                    <a:lnTo>
                      <a:pt x="738" y="990"/>
                    </a:lnTo>
                    <a:lnTo>
                      <a:pt x="702" y="978"/>
                    </a:lnTo>
                    <a:lnTo>
                      <a:pt x="672" y="972"/>
                    </a:lnTo>
                    <a:lnTo>
                      <a:pt x="660" y="966"/>
                    </a:lnTo>
                    <a:lnTo>
                      <a:pt x="630" y="948"/>
                    </a:lnTo>
                    <a:lnTo>
                      <a:pt x="606" y="930"/>
                    </a:lnTo>
                    <a:lnTo>
                      <a:pt x="594" y="912"/>
                    </a:lnTo>
                    <a:lnTo>
                      <a:pt x="630" y="912"/>
                    </a:lnTo>
                    <a:lnTo>
                      <a:pt x="630" y="924"/>
                    </a:lnTo>
                    <a:lnTo>
                      <a:pt x="642" y="924"/>
                    </a:lnTo>
                    <a:lnTo>
                      <a:pt x="654" y="930"/>
                    </a:lnTo>
                    <a:lnTo>
                      <a:pt x="672" y="930"/>
                    </a:lnTo>
                    <a:lnTo>
                      <a:pt x="690" y="936"/>
                    </a:lnTo>
                    <a:lnTo>
                      <a:pt x="720" y="936"/>
                    </a:lnTo>
                    <a:lnTo>
                      <a:pt x="732" y="942"/>
                    </a:lnTo>
                    <a:lnTo>
                      <a:pt x="738" y="954"/>
                    </a:lnTo>
                    <a:lnTo>
                      <a:pt x="762" y="966"/>
                    </a:lnTo>
                    <a:lnTo>
                      <a:pt x="816" y="966"/>
                    </a:lnTo>
                    <a:lnTo>
                      <a:pt x="846" y="972"/>
                    </a:lnTo>
                    <a:lnTo>
                      <a:pt x="858" y="972"/>
                    </a:lnTo>
                    <a:lnTo>
                      <a:pt x="870" y="978"/>
                    </a:lnTo>
                    <a:lnTo>
                      <a:pt x="894" y="984"/>
                    </a:lnTo>
                    <a:lnTo>
                      <a:pt x="930" y="990"/>
                    </a:lnTo>
                    <a:lnTo>
                      <a:pt x="978" y="984"/>
                    </a:lnTo>
                    <a:lnTo>
                      <a:pt x="1026" y="972"/>
                    </a:lnTo>
                    <a:lnTo>
                      <a:pt x="1062" y="954"/>
                    </a:lnTo>
                    <a:lnTo>
                      <a:pt x="1080" y="936"/>
                    </a:lnTo>
                    <a:lnTo>
                      <a:pt x="1074" y="912"/>
                    </a:lnTo>
                    <a:lnTo>
                      <a:pt x="1032" y="870"/>
                    </a:lnTo>
                    <a:lnTo>
                      <a:pt x="1014" y="858"/>
                    </a:lnTo>
                    <a:lnTo>
                      <a:pt x="996" y="852"/>
                    </a:lnTo>
                    <a:lnTo>
                      <a:pt x="948" y="840"/>
                    </a:lnTo>
                    <a:lnTo>
                      <a:pt x="900" y="822"/>
                    </a:lnTo>
                    <a:lnTo>
                      <a:pt x="828" y="798"/>
                    </a:lnTo>
                    <a:lnTo>
                      <a:pt x="792" y="780"/>
                    </a:lnTo>
                    <a:lnTo>
                      <a:pt x="756" y="774"/>
                    </a:lnTo>
                    <a:lnTo>
                      <a:pt x="624" y="774"/>
                    </a:lnTo>
                    <a:lnTo>
                      <a:pt x="612" y="756"/>
                    </a:lnTo>
                    <a:lnTo>
                      <a:pt x="588" y="762"/>
                    </a:lnTo>
                    <a:lnTo>
                      <a:pt x="552" y="744"/>
                    </a:lnTo>
                    <a:lnTo>
                      <a:pt x="588" y="738"/>
                    </a:lnTo>
                    <a:lnTo>
                      <a:pt x="606" y="726"/>
                    </a:lnTo>
                    <a:lnTo>
                      <a:pt x="600" y="726"/>
                    </a:lnTo>
                    <a:lnTo>
                      <a:pt x="594" y="720"/>
                    </a:lnTo>
                    <a:lnTo>
                      <a:pt x="582" y="720"/>
                    </a:lnTo>
                    <a:lnTo>
                      <a:pt x="564" y="714"/>
                    </a:lnTo>
                    <a:lnTo>
                      <a:pt x="546" y="714"/>
                    </a:lnTo>
                    <a:lnTo>
                      <a:pt x="534" y="708"/>
                    </a:lnTo>
                    <a:lnTo>
                      <a:pt x="522" y="720"/>
                    </a:lnTo>
                    <a:lnTo>
                      <a:pt x="522" y="726"/>
                    </a:lnTo>
                    <a:lnTo>
                      <a:pt x="516" y="732"/>
                    </a:lnTo>
                    <a:lnTo>
                      <a:pt x="498" y="732"/>
                    </a:lnTo>
                    <a:lnTo>
                      <a:pt x="486" y="744"/>
                    </a:lnTo>
                    <a:lnTo>
                      <a:pt x="450" y="744"/>
                    </a:lnTo>
                    <a:lnTo>
                      <a:pt x="444" y="756"/>
                    </a:lnTo>
                    <a:lnTo>
                      <a:pt x="420" y="762"/>
                    </a:lnTo>
                    <a:lnTo>
                      <a:pt x="420" y="768"/>
                    </a:lnTo>
                    <a:lnTo>
                      <a:pt x="414" y="780"/>
                    </a:lnTo>
                    <a:lnTo>
                      <a:pt x="390" y="780"/>
                    </a:lnTo>
                    <a:lnTo>
                      <a:pt x="384" y="792"/>
                    </a:lnTo>
                    <a:lnTo>
                      <a:pt x="396" y="804"/>
                    </a:lnTo>
                    <a:lnTo>
                      <a:pt x="396" y="810"/>
                    </a:lnTo>
                    <a:lnTo>
                      <a:pt x="378" y="810"/>
                    </a:lnTo>
                    <a:lnTo>
                      <a:pt x="378" y="822"/>
                    </a:lnTo>
                    <a:lnTo>
                      <a:pt x="384" y="834"/>
                    </a:lnTo>
                    <a:lnTo>
                      <a:pt x="384" y="840"/>
                    </a:lnTo>
                    <a:lnTo>
                      <a:pt x="390" y="846"/>
                    </a:lnTo>
                    <a:lnTo>
                      <a:pt x="396" y="846"/>
                    </a:lnTo>
                    <a:lnTo>
                      <a:pt x="402" y="840"/>
                    </a:lnTo>
                    <a:lnTo>
                      <a:pt x="420" y="840"/>
                    </a:lnTo>
                    <a:lnTo>
                      <a:pt x="468" y="888"/>
                    </a:lnTo>
                    <a:lnTo>
                      <a:pt x="468" y="900"/>
                    </a:lnTo>
                    <a:lnTo>
                      <a:pt x="462" y="900"/>
                    </a:lnTo>
                    <a:lnTo>
                      <a:pt x="450" y="906"/>
                    </a:lnTo>
                    <a:lnTo>
                      <a:pt x="444" y="906"/>
                    </a:lnTo>
                    <a:lnTo>
                      <a:pt x="444" y="918"/>
                    </a:lnTo>
                    <a:lnTo>
                      <a:pt x="438" y="918"/>
                    </a:lnTo>
                    <a:lnTo>
                      <a:pt x="426" y="924"/>
                    </a:lnTo>
                    <a:lnTo>
                      <a:pt x="420" y="930"/>
                    </a:lnTo>
                    <a:lnTo>
                      <a:pt x="438" y="948"/>
                    </a:lnTo>
                    <a:lnTo>
                      <a:pt x="450" y="954"/>
                    </a:lnTo>
                    <a:lnTo>
                      <a:pt x="456" y="966"/>
                    </a:lnTo>
                    <a:lnTo>
                      <a:pt x="468" y="972"/>
                    </a:lnTo>
                    <a:lnTo>
                      <a:pt x="492" y="996"/>
                    </a:lnTo>
                    <a:lnTo>
                      <a:pt x="504" y="1002"/>
                    </a:lnTo>
                    <a:lnTo>
                      <a:pt x="510" y="1008"/>
                    </a:lnTo>
                    <a:lnTo>
                      <a:pt x="510" y="1014"/>
                    </a:lnTo>
                    <a:lnTo>
                      <a:pt x="504" y="1020"/>
                    </a:lnTo>
                    <a:lnTo>
                      <a:pt x="492" y="1020"/>
                    </a:lnTo>
                    <a:lnTo>
                      <a:pt x="480" y="1014"/>
                    </a:lnTo>
                    <a:lnTo>
                      <a:pt x="474" y="1014"/>
                    </a:lnTo>
                    <a:lnTo>
                      <a:pt x="468" y="1044"/>
                    </a:lnTo>
                    <a:lnTo>
                      <a:pt x="480" y="1056"/>
                    </a:lnTo>
                    <a:lnTo>
                      <a:pt x="480" y="1068"/>
                    </a:lnTo>
                    <a:lnTo>
                      <a:pt x="492" y="1068"/>
                    </a:lnTo>
                    <a:lnTo>
                      <a:pt x="498" y="1074"/>
                    </a:lnTo>
                    <a:lnTo>
                      <a:pt x="504" y="1074"/>
                    </a:lnTo>
                    <a:lnTo>
                      <a:pt x="510" y="1080"/>
                    </a:lnTo>
                    <a:lnTo>
                      <a:pt x="510" y="1086"/>
                    </a:lnTo>
                    <a:lnTo>
                      <a:pt x="504" y="1092"/>
                    </a:lnTo>
                    <a:lnTo>
                      <a:pt x="498" y="1104"/>
                    </a:lnTo>
                    <a:lnTo>
                      <a:pt x="522" y="1110"/>
                    </a:lnTo>
                    <a:lnTo>
                      <a:pt x="534" y="1116"/>
                    </a:lnTo>
                    <a:lnTo>
                      <a:pt x="540" y="1122"/>
                    </a:lnTo>
                    <a:lnTo>
                      <a:pt x="540" y="1128"/>
                    </a:lnTo>
                    <a:lnTo>
                      <a:pt x="516" y="1152"/>
                    </a:lnTo>
                    <a:lnTo>
                      <a:pt x="510" y="1152"/>
                    </a:lnTo>
                    <a:lnTo>
                      <a:pt x="582" y="1188"/>
                    </a:lnTo>
                    <a:lnTo>
                      <a:pt x="588" y="1200"/>
                    </a:lnTo>
                    <a:lnTo>
                      <a:pt x="594" y="1206"/>
                    </a:lnTo>
                    <a:lnTo>
                      <a:pt x="600" y="1218"/>
                    </a:lnTo>
                    <a:lnTo>
                      <a:pt x="600" y="1230"/>
                    </a:lnTo>
                    <a:lnTo>
                      <a:pt x="594" y="1236"/>
                    </a:lnTo>
                    <a:lnTo>
                      <a:pt x="588" y="1248"/>
                    </a:lnTo>
                    <a:lnTo>
                      <a:pt x="552" y="1284"/>
                    </a:lnTo>
                    <a:lnTo>
                      <a:pt x="546" y="1284"/>
                    </a:lnTo>
                    <a:lnTo>
                      <a:pt x="486" y="1344"/>
                    </a:lnTo>
                    <a:lnTo>
                      <a:pt x="426" y="1374"/>
                    </a:lnTo>
                    <a:lnTo>
                      <a:pt x="432" y="1386"/>
                    </a:lnTo>
                    <a:lnTo>
                      <a:pt x="462" y="1368"/>
                    </a:lnTo>
                    <a:lnTo>
                      <a:pt x="468" y="1386"/>
                    </a:lnTo>
                    <a:lnTo>
                      <a:pt x="480" y="1398"/>
                    </a:lnTo>
                    <a:lnTo>
                      <a:pt x="492" y="1404"/>
                    </a:lnTo>
                    <a:lnTo>
                      <a:pt x="498" y="1410"/>
                    </a:lnTo>
                    <a:lnTo>
                      <a:pt x="546" y="1410"/>
                    </a:lnTo>
                    <a:lnTo>
                      <a:pt x="558" y="1428"/>
                    </a:lnTo>
                    <a:lnTo>
                      <a:pt x="546" y="1428"/>
                    </a:lnTo>
                    <a:lnTo>
                      <a:pt x="534" y="1422"/>
                    </a:lnTo>
                    <a:lnTo>
                      <a:pt x="504" y="1422"/>
                    </a:lnTo>
                    <a:lnTo>
                      <a:pt x="492" y="1434"/>
                    </a:lnTo>
                    <a:lnTo>
                      <a:pt x="492" y="1440"/>
                    </a:lnTo>
                    <a:lnTo>
                      <a:pt x="456" y="1440"/>
                    </a:lnTo>
                    <a:lnTo>
                      <a:pt x="450" y="1470"/>
                    </a:lnTo>
                    <a:lnTo>
                      <a:pt x="438" y="1470"/>
                    </a:lnTo>
                    <a:lnTo>
                      <a:pt x="432" y="1482"/>
                    </a:lnTo>
                    <a:lnTo>
                      <a:pt x="438" y="1494"/>
                    </a:lnTo>
                    <a:lnTo>
                      <a:pt x="432" y="1500"/>
                    </a:lnTo>
                    <a:lnTo>
                      <a:pt x="426" y="1500"/>
                    </a:lnTo>
                    <a:lnTo>
                      <a:pt x="414" y="1512"/>
                    </a:lnTo>
                    <a:lnTo>
                      <a:pt x="414" y="1530"/>
                    </a:lnTo>
                    <a:lnTo>
                      <a:pt x="432" y="1536"/>
                    </a:lnTo>
                    <a:lnTo>
                      <a:pt x="420" y="1560"/>
                    </a:lnTo>
                    <a:lnTo>
                      <a:pt x="432" y="1566"/>
                    </a:lnTo>
                    <a:lnTo>
                      <a:pt x="444" y="1584"/>
                    </a:lnTo>
                    <a:lnTo>
                      <a:pt x="426" y="1596"/>
                    </a:lnTo>
                    <a:lnTo>
                      <a:pt x="426" y="1608"/>
                    </a:lnTo>
                    <a:lnTo>
                      <a:pt x="432" y="1608"/>
                    </a:lnTo>
                    <a:lnTo>
                      <a:pt x="444" y="1620"/>
                    </a:lnTo>
                    <a:lnTo>
                      <a:pt x="456" y="1626"/>
                    </a:lnTo>
                    <a:lnTo>
                      <a:pt x="462" y="1632"/>
                    </a:lnTo>
                    <a:lnTo>
                      <a:pt x="462" y="1638"/>
                    </a:lnTo>
                    <a:lnTo>
                      <a:pt x="444" y="1638"/>
                    </a:lnTo>
                    <a:lnTo>
                      <a:pt x="438" y="1656"/>
                    </a:lnTo>
                    <a:lnTo>
                      <a:pt x="462" y="1662"/>
                    </a:lnTo>
                    <a:lnTo>
                      <a:pt x="468" y="1668"/>
                    </a:lnTo>
                    <a:lnTo>
                      <a:pt x="474" y="1680"/>
                    </a:lnTo>
                    <a:lnTo>
                      <a:pt x="486" y="1692"/>
                    </a:lnTo>
                    <a:lnTo>
                      <a:pt x="486" y="1716"/>
                    </a:lnTo>
                    <a:lnTo>
                      <a:pt x="510" y="1716"/>
                    </a:lnTo>
                    <a:lnTo>
                      <a:pt x="516" y="1722"/>
                    </a:lnTo>
                    <a:lnTo>
                      <a:pt x="516" y="1728"/>
                    </a:lnTo>
                    <a:lnTo>
                      <a:pt x="528" y="1722"/>
                    </a:lnTo>
                    <a:lnTo>
                      <a:pt x="564" y="1728"/>
                    </a:lnTo>
                    <a:lnTo>
                      <a:pt x="570" y="1746"/>
                    </a:lnTo>
                    <a:lnTo>
                      <a:pt x="600" y="1728"/>
                    </a:lnTo>
                    <a:lnTo>
                      <a:pt x="606" y="1728"/>
                    </a:lnTo>
                    <a:lnTo>
                      <a:pt x="612" y="1734"/>
                    </a:lnTo>
                    <a:lnTo>
                      <a:pt x="648" y="1752"/>
                    </a:lnTo>
                    <a:lnTo>
                      <a:pt x="654" y="1758"/>
                    </a:lnTo>
                    <a:lnTo>
                      <a:pt x="654" y="1770"/>
                    </a:lnTo>
                    <a:lnTo>
                      <a:pt x="648" y="1776"/>
                    </a:lnTo>
                    <a:lnTo>
                      <a:pt x="660" y="1794"/>
                    </a:lnTo>
                    <a:lnTo>
                      <a:pt x="654" y="1812"/>
                    </a:lnTo>
                    <a:lnTo>
                      <a:pt x="660" y="1818"/>
                    </a:lnTo>
                    <a:lnTo>
                      <a:pt x="672" y="1824"/>
                    </a:lnTo>
                    <a:lnTo>
                      <a:pt x="690" y="1842"/>
                    </a:lnTo>
                    <a:lnTo>
                      <a:pt x="690" y="1854"/>
                    </a:lnTo>
                    <a:lnTo>
                      <a:pt x="720" y="1866"/>
                    </a:lnTo>
                    <a:lnTo>
                      <a:pt x="720" y="1890"/>
                    </a:lnTo>
                    <a:lnTo>
                      <a:pt x="756" y="1890"/>
                    </a:lnTo>
                    <a:lnTo>
                      <a:pt x="762" y="1896"/>
                    </a:lnTo>
                    <a:lnTo>
                      <a:pt x="768" y="1896"/>
                    </a:lnTo>
                    <a:lnTo>
                      <a:pt x="768" y="1902"/>
                    </a:lnTo>
                    <a:lnTo>
                      <a:pt x="762" y="1908"/>
                    </a:lnTo>
                    <a:lnTo>
                      <a:pt x="786" y="1920"/>
                    </a:lnTo>
                    <a:lnTo>
                      <a:pt x="774" y="1926"/>
                    </a:lnTo>
                    <a:lnTo>
                      <a:pt x="768" y="1938"/>
                    </a:lnTo>
                    <a:lnTo>
                      <a:pt x="744" y="1950"/>
                    </a:lnTo>
                    <a:lnTo>
                      <a:pt x="738" y="1950"/>
                    </a:lnTo>
                    <a:lnTo>
                      <a:pt x="732" y="1944"/>
                    </a:lnTo>
                    <a:lnTo>
                      <a:pt x="726" y="1944"/>
                    </a:lnTo>
                    <a:lnTo>
                      <a:pt x="726" y="1938"/>
                    </a:lnTo>
                    <a:lnTo>
                      <a:pt x="702" y="1938"/>
                    </a:lnTo>
                    <a:lnTo>
                      <a:pt x="696" y="1944"/>
                    </a:lnTo>
                    <a:lnTo>
                      <a:pt x="696" y="1950"/>
                    </a:lnTo>
                    <a:lnTo>
                      <a:pt x="720" y="1974"/>
                    </a:lnTo>
                    <a:lnTo>
                      <a:pt x="720" y="1992"/>
                    </a:lnTo>
                    <a:lnTo>
                      <a:pt x="726" y="1998"/>
                    </a:lnTo>
                    <a:lnTo>
                      <a:pt x="732" y="2010"/>
                    </a:lnTo>
                    <a:lnTo>
                      <a:pt x="732" y="2028"/>
                    </a:lnTo>
                    <a:lnTo>
                      <a:pt x="720" y="2028"/>
                    </a:lnTo>
                    <a:lnTo>
                      <a:pt x="714" y="2022"/>
                    </a:lnTo>
                    <a:lnTo>
                      <a:pt x="708" y="2022"/>
                    </a:lnTo>
                    <a:lnTo>
                      <a:pt x="720" y="2028"/>
                    </a:lnTo>
                    <a:lnTo>
                      <a:pt x="768" y="2028"/>
                    </a:lnTo>
                    <a:lnTo>
                      <a:pt x="774" y="2022"/>
                    </a:lnTo>
                    <a:lnTo>
                      <a:pt x="774" y="2010"/>
                    </a:lnTo>
                    <a:lnTo>
                      <a:pt x="804" y="2010"/>
                    </a:lnTo>
                    <a:lnTo>
                      <a:pt x="816" y="2004"/>
                    </a:lnTo>
                    <a:lnTo>
                      <a:pt x="864" y="2004"/>
                    </a:lnTo>
                    <a:lnTo>
                      <a:pt x="870" y="2022"/>
                    </a:lnTo>
                    <a:lnTo>
                      <a:pt x="876" y="2022"/>
                    </a:lnTo>
                    <a:lnTo>
                      <a:pt x="882" y="2028"/>
                    </a:lnTo>
                    <a:lnTo>
                      <a:pt x="894" y="2034"/>
                    </a:lnTo>
                    <a:lnTo>
                      <a:pt x="900" y="2034"/>
                    </a:lnTo>
                    <a:lnTo>
                      <a:pt x="900" y="2046"/>
                    </a:lnTo>
                    <a:lnTo>
                      <a:pt x="894" y="2052"/>
                    </a:lnTo>
                    <a:lnTo>
                      <a:pt x="888" y="2052"/>
                    </a:lnTo>
                    <a:lnTo>
                      <a:pt x="894" y="2070"/>
                    </a:lnTo>
                    <a:lnTo>
                      <a:pt x="894" y="2088"/>
                    </a:lnTo>
                    <a:lnTo>
                      <a:pt x="930" y="2088"/>
                    </a:lnTo>
                    <a:lnTo>
                      <a:pt x="972" y="2106"/>
                    </a:lnTo>
                    <a:lnTo>
                      <a:pt x="984" y="2154"/>
                    </a:lnTo>
                    <a:lnTo>
                      <a:pt x="990" y="2154"/>
                    </a:lnTo>
                    <a:lnTo>
                      <a:pt x="1014" y="2148"/>
                    </a:lnTo>
                    <a:lnTo>
                      <a:pt x="1020" y="2154"/>
                    </a:lnTo>
                    <a:lnTo>
                      <a:pt x="1032" y="2154"/>
                    </a:lnTo>
                    <a:lnTo>
                      <a:pt x="1038" y="2160"/>
                    </a:lnTo>
                    <a:lnTo>
                      <a:pt x="1086" y="2160"/>
                    </a:lnTo>
                    <a:lnTo>
                      <a:pt x="1092" y="2166"/>
                    </a:lnTo>
                    <a:lnTo>
                      <a:pt x="1092" y="2160"/>
                    </a:lnTo>
                    <a:lnTo>
                      <a:pt x="1098" y="2154"/>
                    </a:lnTo>
                    <a:lnTo>
                      <a:pt x="1110" y="2154"/>
                    </a:lnTo>
                    <a:lnTo>
                      <a:pt x="1116" y="2166"/>
                    </a:lnTo>
                    <a:lnTo>
                      <a:pt x="1140" y="2190"/>
                    </a:lnTo>
                    <a:lnTo>
                      <a:pt x="1152" y="2184"/>
                    </a:lnTo>
                    <a:lnTo>
                      <a:pt x="1170" y="2184"/>
                    </a:lnTo>
                    <a:lnTo>
                      <a:pt x="1176" y="2190"/>
                    </a:lnTo>
                    <a:lnTo>
                      <a:pt x="1188" y="2196"/>
                    </a:lnTo>
                    <a:lnTo>
                      <a:pt x="1230" y="2196"/>
                    </a:lnTo>
                    <a:lnTo>
                      <a:pt x="1230" y="2202"/>
                    </a:lnTo>
                    <a:lnTo>
                      <a:pt x="1236" y="2208"/>
                    </a:lnTo>
                    <a:lnTo>
                      <a:pt x="1254" y="2220"/>
                    </a:lnTo>
                    <a:lnTo>
                      <a:pt x="1278" y="2220"/>
                    </a:lnTo>
                    <a:lnTo>
                      <a:pt x="1284" y="2226"/>
                    </a:lnTo>
                    <a:lnTo>
                      <a:pt x="1284" y="2250"/>
                    </a:lnTo>
                    <a:lnTo>
                      <a:pt x="1266" y="2262"/>
                    </a:lnTo>
                    <a:lnTo>
                      <a:pt x="1272" y="2262"/>
                    </a:lnTo>
                    <a:lnTo>
                      <a:pt x="1278" y="2268"/>
                    </a:lnTo>
                    <a:lnTo>
                      <a:pt x="1284" y="2268"/>
                    </a:lnTo>
                    <a:lnTo>
                      <a:pt x="1290" y="2274"/>
                    </a:lnTo>
                    <a:lnTo>
                      <a:pt x="1284" y="2280"/>
                    </a:lnTo>
                    <a:lnTo>
                      <a:pt x="1266" y="2280"/>
                    </a:lnTo>
                    <a:lnTo>
                      <a:pt x="1260" y="2286"/>
                    </a:lnTo>
                    <a:lnTo>
                      <a:pt x="1272" y="2298"/>
                    </a:lnTo>
                    <a:lnTo>
                      <a:pt x="1284" y="2304"/>
                    </a:lnTo>
                    <a:lnTo>
                      <a:pt x="1284" y="2316"/>
                    </a:lnTo>
                    <a:lnTo>
                      <a:pt x="1290" y="2328"/>
                    </a:lnTo>
                    <a:lnTo>
                      <a:pt x="1290" y="2334"/>
                    </a:lnTo>
                    <a:lnTo>
                      <a:pt x="1278" y="2346"/>
                    </a:lnTo>
                    <a:lnTo>
                      <a:pt x="1266" y="2346"/>
                    </a:lnTo>
                    <a:lnTo>
                      <a:pt x="1254" y="2352"/>
                    </a:lnTo>
                    <a:lnTo>
                      <a:pt x="1224" y="2352"/>
                    </a:lnTo>
                    <a:lnTo>
                      <a:pt x="1212" y="2364"/>
                    </a:lnTo>
                    <a:lnTo>
                      <a:pt x="1212" y="2370"/>
                    </a:lnTo>
                    <a:lnTo>
                      <a:pt x="1206" y="2376"/>
                    </a:lnTo>
                    <a:lnTo>
                      <a:pt x="1188" y="2376"/>
                    </a:lnTo>
                    <a:lnTo>
                      <a:pt x="1188" y="2412"/>
                    </a:lnTo>
                    <a:lnTo>
                      <a:pt x="1194" y="2412"/>
                    </a:lnTo>
                    <a:lnTo>
                      <a:pt x="1200" y="2406"/>
                    </a:lnTo>
                    <a:lnTo>
                      <a:pt x="1212" y="2406"/>
                    </a:lnTo>
                    <a:lnTo>
                      <a:pt x="1224" y="2400"/>
                    </a:lnTo>
                    <a:lnTo>
                      <a:pt x="1254" y="2400"/>
                    </a:lnTo>
                    <a:lnTo>
                      <a:pt x="1254" y="2412"/>
                    </a:lnTo>
                    <a:lnTo>
                      <a:pt x="1248" y="2418"/>
                    </a:lnTo>
                    <a:lnTo>
                      <a:pt x="1242" y="2430"/>
                    </a:lnTo>
                    <a:lnTo>
                      <a:pt x="1230" y="2436"/>
                    </a:lnTo>
                    <a:lnTo>
                      <a:pt x="1224" y="2442"/>
                    </a:lnTo>
                    <a:lnTo>
                      <a:pt x="1170" y="2454"/>
                    </a:lnTo>
                    <a:lnTo>
                      <a:pt x="1218" y="2490"/>
                    </a:lnTo>
                    <a:lnTo>
                      <a:pt x="1212" y="2490"/>
                    </a:lnTo>
                    <a:lnTo>
                      <a:pt x="1206" y="2496"/>
                    </a:lnTo>
                    <a:lnTo>
                      <a:pt x="1194" y="2496"/>
                    </a:lnTo>
                    <a:lnTo>
                      <a:pt x="1188" y="2502"/>
                    </a:lnTo>
                    <a:lnTo>
                      <a:pt x="1176" y="2526"/>
                    </a:lnTo>
                    <a:lnTo>
                      <a:pt x="1176" y="2544"/>
                    </a:lnTo>
                    <a:lnTo>
                      <a:pt x="1164" y="2550"/>
                    </a:lnTo>
                    <a:lnTo>
                      <a:pt x="1158" y="2556"/>
                    </a:lnTo>
                    <a:lnTo>
                      <a:pt x="1146" y="2556"/>
                    </a:lnTo>
                    <a:lnTo>
                      <a:pt x="1140" y="2550"/>
                    </a:lnTo>
                    <a:lnTo>
                      <a:pt x="1128" y="2544"/>
                    </a:lnTo>
                    <a:lnTo>
                      <a:pt x="1122" y="2538"/>
                    </a:lnTo>
                    <a:lnTo>
                      <a:pt x="1116" y="2556"/>
                    </a:lnTo>
                    <a:lnTo>
                      <a:pt x="1122" y="2562"/>
                    </a:lnTo>
                    <a:lnTo>
                      <a:pt x="1128" y="2574"/>
                    </a:lnTo>
                    <a:lnTo>
                      <a:pt x="1134" y="2580"/>
                    </a:lnTo>
                    <a:lnTo>
                      <a:pt x="1146" y="2580"/>
                    </a:lnTo>
                    <a:lnTo>
                      <a:pt x="1146" y="2586"/>
                    </a:lnTo>
                    <a:lnTo>
                      <a:pt x="1152" y="2598"/>
                    </a:lnTo>
                    <a:lnTo>
                      <a:pt x="1158" y="2604"/>
                    </a:lnTo>
                    <a:lnTo>
                      <a:pt x="1194" y="2604"/>
                    </a:lnTo>
                    <a:lnTo>
                      <a:pt x="1200" y="2610"/>
                    </a:lnTo>
                    <a:lnTo>
                      <a:pt x="1212" y="2616"/>
                    </a:lnTo>
                    <a:lnTo>
                      <a:pt x="1218" y="2628"/>
                    </a:lnTo>
                    <a:lnTo>
                      <a:pt x="1224" y="2634"/>
                    </a:lnTo>
                    <a:lnTo>
                      <a:pt x="1254" y="2634"/>
                    </a:lnTo>
                    <a:lnTo>
                      <a:pt x="1272" y="2652"/>
                    </a:lnTo>
                    <a:lnTo>
                      <a:pt x="1278" y="2664"/>
                    </a:lnTo>
                    <a:lnTo>
                      <a:pt x="1290" y="2670"/>
                    </a:lnTo>
                    <a:lnTo>
                      <a:pt x="1314" y="2694"/>
                    </a:lnTo>
                    <a:lnTo>
                      <a:pt x="1320" y="2694"/>
                    </a:lnTo>
                    <a:lnTo>
                      <a:pt x="1332" y="2700"/>
                    </a:lnTo>
                    <a:lnTo>
                      <a:pt x="1338" y="2700"/>
                    </a:lnTo>
                    <a:lnTo>
                      <a:pt x="1350" y="2706"/>
                    </a:lnTo>
                    <a:lnTo>
                      <a:pt x="1344" y="2706"/>
                    </a:lnTo>
                    <a:lnTo>
                      <a:pt x="1368" y="2688"/>
                    </a:lnTo>
                    <a:lnTo>
                      <a:pt x="1380" y="2688"/>
                    </a:lnTo>
                    <a:lnTo>
                      <a:pt x="1398" y="2694"/>
                    </a:lnTo>
                    <a:lnTo>
                      <a:pt x="1410" y="2700"/>
                    </a:lnTo>
                    <a:lnTo>
                      <a:pt x="1428" y="2706"/>
                    </a:lnTo>
                    <a:lnTo>
                      <a:pt x="1488" y="2718"/>
                    </a:lnTo>
                    <a:lnTo>
                      <a:pt x="1524" y="2718"/>
                    </a:lnTo>
                    <a:lnTo>
                      <a:pt x="1530" y="2724"/>
                    </a:lnTo>
                    <a:lnTo>
                      <a:pt x="1536" y="2724"/>
                    </a:lnTo>
                    <a:lnTo>
                      <a:pt x="1584" y="2754"/>
                    </a:lnTo>
                    <a:lnTo>
                      <a:pt x="1584" y="2760"/>
                    </a:lnTo>
                    <a:lnTo>
                      <a:pt x="1590" y="2760"/>
                    </a:lnTo>
                    <a:lnTo>
                      <a:pt x="1602" y="2766"/>
                    </a:lnTo>
                    <a:lnTo>
                      <a:pt x="1626" y="2766"/>
                    </a:lnTo>
                    <a:lnTo>
                      <a:pt x="1632" y="2760"/>
                    </a:lnTo>
                    <a:lnTo>
                      <a:pt x="1644" y="2760"/>
                    </a:lnTo>
                    <a:lnTo>
                      <a:pt x="1644" y="2754"/>
                    </a:lnTo>
                    <a:lnTo>
                      <a:pt x="1674" y="2754"/>
                    </a:lnTo>
                    <a:lnTo>
                      <a:pt x="1686" y="2760"/>
                    </a:lnTo>
                    <a:lnTo>
                      <a:pt x="1698" y="2772"/>
                    </a:lnTo>
                    <a:lnTo>
                      <a:pt x="1728" y="2778"/>
                    </a:lnTo>
                    <a:lnTo>
                      <a:pt x="1728" y="2790"/>
                    </a:lnTo>
                    <a:lnTo>
                      <a:pt x="1722" y="2796"/>
                    </a:lnTo>
                    <a:lnTo>
                      <a:pt x="1722" y="2802"/>
                    </a:lnTo>
                    <a:lnTo>
                      <a:pt x="1740" y="2802"/>
                    </a:lnTo>
                    <a:lnTo>
                      <a:pt x="1752" y="2814"/>
                    </a:lnTo>
                    <a:lnTo>
                      <a:pt x="1764" y="2820"/>
                    </a:lnTo>
                    <a:lnTo>
                      <a:pt x="1776" y="2832"/>
                    </a:lnTo>
                    <a:lnTo>
                      <a:pt x="1788" y="2826"/>
                    </a:lnTo>
                    <a:lnTo>
                      <a:pt x="1794" y="2826"/>
                    </a:lnTo>
                    <a:lnTo>
                      <a:pt x="1818" y="2838"/>
                    </a:lnTo>
                    <a:lnTo>
                      <a:pt x="1836" y="2856"/>
                    </a:lnTo>
                    <a:lnTo>
                      <a:pt x="1842" y="2868"/>
                    </a:lnTo>
                    <a:lnTo>
                      <a:pt x="1854" y="2874"/>
                    </a:lnTo>
                    <a:lnTo>
                      <a:pt x="1860" y="2880"/>
                    </a:lnTo>
                    <a:lnTo>
                      <a:pt x="1884" y="2880"/>
                    </a:lnTo>
                    <a:lnTo>
                      <a:pt x="1890" y="2874"/>
                    </a:lnTo>
                    <a:lnTo>
                      <a:pt x="1890" y="2862"/>
                    </a:lnTo>
                    <a:lnTo>
                      <a:pt x="1908" y="2862"/>
                    </a:lnTo>
                    <a:lnTo>
                      <a:pt x="1914" y="2856"/>
                    </a:lnTo>
                    <a:lnTo>
                      <a:pt x="1914" y="2826"/>
                    </a:lnTo>
                    <a:lnTo>
                      <a:pt x="1908" y="2820"/>
                    </a:lnTo>
                    <a:lnTo>
                      <a:pt x="1908" y="2814"/>
                    </a:lnTo>
                    <a:lnTo>
                      <a:pt x="1896" y="2802"/>
                    </a:lnTo>
                    <a:lnTo>
                      <a:pt x="1890" y="2790"/>
                    </a:lnTo>
                    <a:lnTo>
                      <a:pt x="1884" y="2784"/>
                    </a:lnTo>
                    <a:lnTo>
                      <a:pt x="1872" y="2778"/>
                    </a:lnTo>
                    <a:lnTo>
                      <a:pt x="1866" y="2772"/>
                    </a:lnTo>
                    <a:lnTo>
                      <a:pt x="1854" y="2772"/>
                    </a:lnTo>
                    <a:lnTo>
                      <a:pt x="1854" y="2748"/>
                    </a:lnTo>
                    <a:lnTo>
                      <a:pt x="1848" y="2742"/>
                    </a:lnTo>
                    <a:lnTo>
                      <a:pt x="1836" y="2736"/>
                    </a:lnTo>
                    <a:lnTo>
                      <a:pt x="1830" y="2724"/>
                    </a:lnTo>
                    <a:lnTo>
                      <a:pt x="1824" y="2718"/>
                    </a:lnTo>
                    <a:lnTo>
                      <a:pt x="1824" y="2706"/>
                    </a:lnTo>
                    <a:lnTo>
                      <a:pt x="1830" y="2694"/>
                    </a:lnTo>
                    <a:lnTo>
                      <a:pt x="1830" y="2682"/>
                    </a:lnTo>
                    <a:lnTo>
                      <a:pt x="1818" y="2658"/>
                    </a:lnTo>
                    <a:lnTo>
                      <a:pt x="1812" y="2652"/>
                    </a:lnTo>
                    <a:lnTo>
                      <a:pt x="1806" y="2640"/>
                    </a:lnTo>
                    <a:lnTo>
                      <a:pt x="1794" y="2634"/>
                    </a:lnTo>
                    <a:lnTo>
                      <a:pt x="1788" y="2628"/>
                    </a:lnTo>
                    <a:lnTo>
                      <a:pt x="1776" y="2628"/>
                    </a:lnTo>
                    <a:lnTo>
                      <a:pt x="1758" y="2622"/>
                    </a:lnTo>
                    <a:lnTo>
                      <a:pt x="1758" y="2604"/>
                    </a:lnTo>
                    <a:lnTo>
                      <a:pt x="1794" y="2568"/>
                    </a:lnTo>
                    <a:lnTo>
                      <a:pt x="1800" y="2556"/>
                    </a:lnTo>
                    <a:lnTo>
                      <a:pt x="1806" y="2550"/>
                    </a:lnTo>
                    <a:lnTo>
                      <a:pt x="1806" y="2544"/>
                    </a:lnTo>
                    <a:lnTo>
                      <a:pt x="1800" y="2532"/>
                    </a:lnTo>
                    <a:lnTo>
                      <a:pt x="1788" y="2520"/>
                    </a:lnTo>
                    <a:lnTo>
                      <a:pt x="1800" y="2520"/>
                    </a:lnTo>
                    <a:lnTo>
                      <a:pt x="1812" y="2526"/>
                    </a:lnTo>
                    <a:lnTo>
                      <a:pt x="1830" y="2526"/>
                    </a:lnTo>
                    <a:lnTo>
                      <a:pt x="1842" y="2514"/>
                    </a:lnTo>
                    <a:lnTo>
                      <a:pt x="1872" y="2514"/>
                    </a:lnTo>
                    <a:lnTo>
                      <a:pt x="1878" y="2508"/>
                    </a:lnTo>
                    <a:lnTo>
                      <a:pt x="1860" y="2490"/>
                    </a:lnTo>
                    <a:lnTo>
                      <a:pt x="1890" y="2490"/>
                    </a:lnTo>
                    <a:lnTo>
                      <a:pt x="1890" y="2472"/>
                    </a:lnTo>
                    <a:lnTo>
                      <a:pt x="1878" y="2472"/>
                    </a:lnTo>
                    <a:lnTo>
                      <a:pt x="1854" y="2460"/>
                    </a:lnTo>
                    <a:lnTo>
                      <a:pt x="1842" y="2448"/>
                    </a:lnTo>
                    <a:lnTo>
                      <a:pt x="1842" y="2442"/>
                    </a:lnTo>
                    <a:lnTo>
                      <a:pt x="1878" y="2442"/>
                    </a:lnTo>
                    <a:lnTo>
                      <a:pt x="1878" y="2430"/>
                    </a:lnTo>
                    <a:lnTo>
                      <a:pt x="1866" y="2418"/>
                    </a:lnTo>
                    <a:lnTo>
                      <a:pt x="1860" y="2406"/>
                    </a:lnTo>
                    <a:lnTo>
                      <a:pt x="1812" y="2358"/>
                    </a:lnTo>
                    <a:lnTo>
                      <a:pt x="1800" y="2358"/>
                    </a:lnTo>
                    <a:lnTo>
                      <a:pt x="1788" y="2364"/>
                    </a:lnTo>
                    <a:lnTo>
                      <a:pt x="1746" y="2364"/>
                    </a:lnTo>
                    <a:lnTo>
                      <a:pt x="1740" y="2358"/>
                    </a:lnTo>
                    <a:lnTo>
                      <a:pt x="1740" y="2328"/>
                    </a:lnTo>
                    <a:lnTo>
                      <a:pt x="1734" y="2322"/>
                    </a:lnTo>
                    <a:lnTo>
                      <a:pt x="1710" y="2322"/>
                    </a:lnTo>
                    <a:lnTo>
                      <a:pt x="1704" y="2316"/>
                    </a:lnTo>
                    <a:lnTo>
                      <a:pt x="1698" y="2316"/>
                    </a:lnTo>
                    <a:lnTo>
                      <a:pt x="1698" y="2286"/>
                    </a:lnTo>
                    <a:lnTo>
                      <a:pt x="1710" y="2262"/>
                    </a:lnTo>
                    <a:lnTo>
                      <a:pt x="1710" y="2238"/>
                    </a:lnTo>
                    <a:lnTo>
                      <a:pt x="1704" y="2232"/>
                    </a:lnTo>
                    <a:lnTo>
                      <a:pt x="1698" y="2196"/>
                    </a:lnTo>
                    <a:lnTo>
                      <a:pt x="1722" y="2196"/>
                    </a:lnTo>
                    <a:lnTo>
                      <a:pt x="1722" y="2172"/>
                    </a:lnTo>
                    <a:lnTo>
                      <a:pt x="1716" y="2166"/>
                    </a:lnTo>
                    <a:lnTo>
                      <a:pt x="1716" y="2154"/>
                    </a:lnTo>
                    <a:lnTo>
                      <a:pt x="1722" y="2148"/>
                    </a:lnTo>
                    <a:lnTo>
                      <a:pt x="1734" y="2148"/>
                    </a:lnTo>
                    <a:lnTo>
                      <a:pt x="1746" y="2154"/>
                    </a:lnTo>
                    <a:lnTo>
                      <a:pt x="1758" y="2166"/>
                    </a:lnTo>
                    <a:lnTo>
                      <a:pt x="1770" y="2172"/>
                    </a:lnTo>
                    <a:lnTo>
                      <a:pt x="1776" y="2184"/>
                    </a:lnTo>
                    <a:lnTo>
                      <a:pt x="1788" y="2190"/>
                    </a:lnTo>
                    <a:lnTo>
                      <a:pt x="1800" y="2190"/>
                    </a:lnTo>
                    <a:lnTo>
                      <a:pt x="1806" y="2184"/>
                    </a:lnTo>
                    <a:lnTo>
                      <a:pt x="1812" y="2172"/>
                    </a:lnTo>
                    <a:lnTo>
                      <a:pt x="1818" y="2166"/>
                    </a:lnTo>
                    <a:lnTo>
                      <a:pt x="1812" y="2154"/>
                    </a:lnTo>
                    <a:lnTo>
                      <a:pt x="1800" y="2142"/>
                    </a:lnTo>
                    <a:lnTo>
                      <a:pt x="1830" y="2130"/>
                    </a:lnTo>
                    <a:lnTo>
                      <a:pt x="1830" y="2106"/>
                    </a:lnTo>
                    <a:lnTo>
                      <a:pt x="1836" y="2106"/>
                    </a:lnTo>
                    <a:lnTo>
                      <a:pt x="1848" y="2100"/>
                    </a:lnTo>
                    <a:lnTo>
                      <a:pt x="1860" y="2100"/>
                    </a:lnTo>
                    <a:lnTo>
                      <a:pt x="1872" y="2094"/>
                    </a:lnTo>
                    <a:lnTo>
                      <a:pt x="1884" y="2082"/>
                    </a:lnTo>
                    <a:lnTo>
                      <a:pt x="1884" y="2064"/>
                    </a:lnTo>
                    <a:lnTo>
                      <a:pt x="1878" y="2058"/>
                    </a:lnTo>
                    <a:lnTo>
                      <a:pt x="1878" y="2052"/>
                    </a:lnTo>
                    <a:lnTo>
                      <a:pt x="1908" y="2052"/>
                    </a:lnTo>
                    <a:lnTo>
                      <a:pt x="1920" y="2058"/>
                    </a:lnTo>
                    <a:lnTo>
                      <a:pt x="1926" y="2058"/>
                    </a:lnTo>
                    <a:lnTo>
                      <a:pt x="1926" y="2064"/>
                    </a:lnTo>
                    <a:lnTo>
                      <a:pt x="1932" y="2070"/>
                    </a:lnTo>
                    <a:lnTo>
                      <a:pt x="1962" y="2070"/>
                    </a:lnTo>
                    <a:lnTo>
                      <a:pt x="1974" y="2058"/>
                    </a:lnTo>
                    <a:lnTo>
                      <a:pt x="1986" y="2052"/>
                    </a:lnTo>
                    <a:lnTo>
                      <a:pt x="2004" y="2052"/>
                    </a:lnTo>
                    <a:lnTo>
                      <a:pt x="2010" y="2058"/>
                    </a:lnTo>
                    <a:lnTo>
                      <a:pt x="2016" y="2070"/>
                    </a:lnTo>
                    <a:lnTo>
                      <a:pt x="2076" y="2070"/>
                    </a:lnTo>
                    <a:lnTo>
                      <a:pt x="2082" y="2076"/>
                    </a:lnTo>
                    <a:lnTo>
                      <a:pt x="2082" y="2082"/>
                    </a:lnTo>
                    <a:lnTo>
                      <a:pt x="2088" y="2094"/>
                    </a:lnTo>
                    <a:lnTo>
                      <a:pt x="2124" y="2094"/>
                    </a:lnTo>
                    <a:lnTo>
                      <a:pt x="2136" y="2124"/>
                    </a:lnTo>
                    <a:lnTo>
                      <a:pt x="2136" y="2130"/>
                    </a:lnTo>
                    <a:lnTo>
                      <a:pt x="2148" y="2142"/>
                    </a:lnTo>
                    <a:lnTo>
                      <a:pt x="2160" y="2142"/>
                    </a:lnTo>
                    <a:lnTo>
                      <a:pt x="2160" y="2124"/>
                    </a:lnTo>
                    <a:lnTo>
                      <a:pt x="2148" y="2112"/>
                    </a:lnTo>
                    <a:lnTo>
                      <a:pt x="2148" y="2106"/>
                    </a:lnTo>
                    <a:lnTo>
                      <a:pt x="2160" y="2106"/>
                    </a:lnTo>
                    <a:lnTo>
                      <a:pt x="2232" y="2142"/>
                    </a:lnTo>
                    <a:lnTo>
                      <a:pt x="2238" y="2136"/>
                    </a:lnTo>
                    <a:lnTo>
                      <a:pt x="2244" y="2124"/>
                    </a:lnTo>
                    <a:lnTo>
                      <a:pt x="2256" y="2118"/>
                    </a:lnTo>
                    <a:lnTo>
                      <a:pt x="2268" y="2106"/>
                    </a:lnTo>
                    <a:lnTo>
                      <a:pt x="2280" y="2100"/>
                    </a:lnTo>
                    <a:lnTo>
                      <a:pt x="2286" y="2100"/>
                    </a:lnTo>
                    <a:lnTo>
                      <a:pt x="2322" y="2118"/>
                    </a:lnTo>
                    <a:lnTo>
                      <a:pt x="2334" y="2118"/>
                    </a:lnTo>
                    <a:lnTo>
                      <a:pt x="2352" y="2112"/>
                    </a:lnTo>
                    <a:lnTo>
                      <a:pt x="2364" y="2106"/>
                    </a:lnTo>
                    <a:lnTo>
                      <a:pt x="2370" y="2100"/>
                    </a:lnTo>
                    <a:lnTo>
                      <a:pt x="2382" y="2100"/>
                    </a:lnTo>
                    <a:lnTo>
                      <a:pt x="2388" y="2106"/>
                    </a:lnTo>
                    <a:lnTo>
                      <a:pt x="2400" y="2112"/>
                    </a:lnTo>
                    <a:lnTo>
                      <a:pt x="2406" y="2124"/>
                    </a:lnTo>
                    <a:lnTo>
                      <a:pt x="2430" y="2136"/>
                    </a:lnTo>
                    <a:lnTo>
                      <a:pt x="2454" y="2136"/>
                    </a:lnTo>
                    <a:lnTo>
                      <a:pt x="2466" y="2142"/>
                    </a:lnTo>
                    <a:lnTo>
                      <a:pt x="2478" y="2142"/>
                    </a:lnTo>
                    <a:lnTo>
                      <a:pt x="2490" y="2118"/>
                    </a:lnTo>
                    <a:lnTo>
                      <a:pt x="2496" y="2124"/>
                    </a:lnTo>
                    <a:lnTo>
                      <a:pt x="2508" y="2124"/>
                    </a:lnTo>
                    <a:lnTo>
                      <a:pt x="2514" y="2130"/>
                    </a:lnTo>
                    <a:lnTo>
                      <a:pt x="2526" y="2136"/>
                    </a:lnTo>
                    <a:lnTo>
                      <a:pt x="2562" y="2136"/>
                    </a:lnTo>
                    <a:lnTo>
                      <a:pt x="2568" y="2130"/>
                    </a:lnTo>
                    <a:lnTo>
                      <a:pt x="2574" y="2118"/>
                    </a:lnTo>
                    <a:lnTo>
                      <a:pt x="2574" y="2106"/>
                    </a:lnTo>
                    <a:lnTo>
                      <a:pt x="2568" y="2088"/>
                    </a:lnTo>
                    <a:lnTo>
                      <a:pt x="2544" y="2064"/>
                    </a:lnTo>
                    <a:lnTo>
                      <a:pt x="2532" y="2058"/>
                    </a:lnTo>
                    <a:lnTo>
                      <a:pt x="2514" y="2052"/>
                    </a:lnTo>
                    <a:lnTo>
                      <a:pt x="2490" y="2052"/>
                    </a:lnTo>
                    <a:lnTo>
                      <a:pt x="2460" y="2022"/>
                    </a:lnTo>
                    <a:lnTo>
                      <a:pt x="2472" y="2022"/>
                    </a:lnTo>
                    <a:lnTo>
                      <a:pt x="2484" y="2016"/>
                    </a:lnTo>
                    <a:lnTo>
                      <a:pt x="2496" y="2016"/>
                    </a:lnTo>
                    <a:lnTo>
                      <a:pt x="2508" y="2004"/>
                    </a:lnTo>
                    <a:lnTo>
                      <a:pt x="2508" y="1992"/>
                    </a:lnTo>
                    <a:lnTo>
                      <a:pt x="2502" y="1986"/>
                    </a:lnTo>
                    <a:lnTo>
                      <a:pt x="2496" y="1974"/>
                    </a:lnTo>
                    <a:lnTo>
                      <a:pt x="2490" y="1968"/>
                    </a:lnTo>
                    <a:lnTo>
                      <a:pt x="2502" y="1956"/>
                    </a:lnTo>
                    <a:lnTo>
                      <a:pt x="2556" y="1956"/>
                    </a:lnTo>
                    <a:lnTo>
                      <a:pt x="2544" y="1944"/>
                    </a:lnTo>
                    <a:lnTo>
                      <a:pt x="2532" y="1944"/>
                    </a:lnTo>
                    <a:lnTo>
                      <a:pt x="2508" y="1932"/>
                    </a:lnTo>
                    <a:lnTo>
                      <a:pt x="2496" y="1932"/>
                    </a:lnTo>
                    <a:lnTo>
                      <a:pt x="2508" y="1914"/>
                    </a:lnTo>
                    <a:lnTo>
                      <a:pt x="2484" y="1914"/>
                    </a:lnTo>
                    <a:lnTo>
                      <a:pt x="2484" y="1908"/>
                    </a:lnTo>
                    <a:lnTo>
                      <a:pt x="2478" y="1902"/>
                    </a:lnTo>
                    <a:lnTo>
                      <a:pt x="2478" y="1896"/>
                    </a:lnTo>
                    <a:lnTo>
                      <a:pt x="2490" y="1884"/>
                    </a:lnTo>
                    <a:lnTo>
                      <a:pt x="2526" y="1872"/>
                    </a:lnTo>
                    <a:lnTo>
                      <a:pt x="2586" y="1866"/>
                    </a:lnTo>
                    <a:lnTo>
                      <a:pt x="2640" y="1866"/>
                    </a:lnTo>
                    <a:lnTo>
                      <a:pt x="2646" y="1848"/>
                    </a:lnTo>
                    <a:lnTo>
                      <a:pt x="2712" y="1848"/>
                    </a:lnTo>
                    <a:lnTo>
                      <a:pt x="2712" y="1830"/>
                    </a:lnTo>
                    <a:lnTo>
                      <a:pt x="2718" y="1824"/>
                    </a:lnTo>
                    <a:lnTo>
                      <a:pt x="2808" y="1824"/>
                    </a:lnTo>
                    <a:lnTo>
                      <a:pt x="2862" y="1806"/>
                    </a:lnTo>
                    <a:lnTo>
                      <a:pt x="2874" y="1806"/>
                    </a:lnTo>
                    <a:lnTo>
                      <a:pt x="2874" y="1794"/>
                    </a:lnTo>
                    <a:lnTo>
                      <a:pt x="2886" y="1782"/>
                    </a:lnTo>
                    <a:lnTo>
                      <a:pt x="2898" y="1776"/>
                    </a:lnTo>
                    <a:lnTo>
                      <a:pt x="2916" y="1770"/>
                    </a:lnTo>
                    <a:lnTo>
                      <a:pt x="2940" y="1770"/>
                    </a:lnTo>
                    <a:lnTo>
                      <a:pt x="2958" y="1776"/>
                    </a:lnTo>
                    <a:lnTo>
                      <a:pt x="2976" y="1776"/>
                    </a:lnTo>
                    <a:lnTo>
                      <a:pt x="2988" y="1788"/>
                    </a:lnTo>
                    <a:lnTo>
                      <a:pt x="3000" y="1788"/>
                    </a:lnTo>
                    <a:lnTo>
                      <a:pt x="3012" y="1776"/>
                    </a:lnTo>
                    <a:lnTo>
                      <a:pt x="3018" y="1776"/>
                    </a:lnTo>
                    <a:lnTo>
                      <a:pt x="3036" y="1794"/>
                    </a:lnTo>
                    <a:lnTo>
                      <a:pt x="3042" y="1806"/>
                    </a:lnTo>
                    <a:lnTo>
                      <a:pt x="3048" y="1812"/>
                    </a:lnTo>
                    <a:lnTo>
                      <a:pt x="3060" y="1812"/>
                    </a:lnTo>
                    <a:lnTo>
                      <a:pt x="3066" y="1818"/>
                    </a:lnTo>
                    <a:lnTo>
                      <a:pt x="3066" y="1860"/>
                    </a:lnTo>
                    <a:lnTo>
                      <a:pt x="3072" y="1866"/>
                    </a:lnTo>
                    <a:lnTo>
                      <a:pt x="3090" y="1866"/>
                    </a:lnTo>
                    <a:lnTo>
                      <a:pt x="3102" y="1860"/>
                    </a:lnTo>
                    <a:lnTo>
                      <a:pt x="3120" y="1860"/>
                    </a:lnTo>
                    <a:lnTo>
                      <a:pt x="3132" y="1842"/>
                    </a:lnTo>
                    <a:lnTo>
                      <a:pt x="3156" y="1878"/>
                    </a:lnTo>
                    <a:lnTo>
                      <a:pt x="3180" y="1866"/>
                    </a:lnTo>
                    <a:lnTo>
                      <a:pt x="3204" y="1878"/>
                    </a:lnTo>
                    <a:lnTo>
                      <a:pt x="3210" y="1872"/>
                    </a:lnTo>
                    <a:lnTo>
                      <a:pt x="3216" y="1872"/>
                    </a:lnTo>
                    <a:lnTo>
                      <a:pt x="3228" y="1878"/>
                    </a:lnTo>
                    <a:lnTo>
                      <a:pt x="3228" y="1902"/>
                    </a:lnTo>
                    <a:lnTo>
                      <a:pt x="3222" y="1908"/>
                    </a:lnTo>
                    <a:lnTo>
                      <a:pt x="3222" y="1914"/>
                    </a:lnTo>
                    <a:lnTo>
                      <a:pt x="3228" y="1914"/>
                    </a:lnTo>
                    <a:lnTo>
                      <a:pt x="3234" y="1908"/>
                    </a:lnTo>
                    <a:lnTo>
                      <a:pt x="3240" y="1908"/>
                    </a:lnTo>
                    <a:lnTo>
                      <a:pt x="3246" y="1902"/>
                    </a:lnTo>
                    <a:lnTo>
                      <a:pt x="3252" y="1902"/>
                    </a:lnTo>
                    <a:lnTo>
                      <a:pt x="3258" y="1908"/>
                    </a:lnTo>
                    <a:lnTo>
                      <a:pt x="3270" y="1914"/>
                    </a:lnTo>
                    <a:lnTo>
                      <a:pt x="3276" y="1920"/>
                    </a:lnTo>
                    <a:lnTo>
                      <a:pt x="3288" y="1926"/>
                    </a:lnTo>
                    <a:lnTo>
                      <a:pt x="3300" y="1914"/>
                    </a:lnTo>
                    <a:lnTo>
                      <a:pt x="3300" y="1896"/>
                    </a:lnTo>
                    <a:lnTo>
                      <a:pt x="3306" y="1890"/>
                    </a:lnTo>
                    <a:lnTo>
                      <a:pt x="3318" y="1884"/>
                    </a:lnTo>
                    <a:lnTo>
                      <a:pt x="3330" y="1884"/>
                    </a:lnTo>
                    <a:lnTo>
                      <a:pt x="3342" y="1866"/>
                    </a:lnTo>
                    <a:lnTo>
                      <a:pt x="3378" y="1854"/>
                    </a:lnTo>
                    <a:lnTo>
                      <a:pt x="3396" y="1836"/>
                    </a:lnTo>
                    <a:lnTo>
                      <a:pt x="3402" y="1836"/>
                    </a:lnTo>
                    <a:lnTo>
                      <a:pt x="3408" y="1842"/>
                    </a:lnTo>
                    <a:lnTo>
                      <a:pt x="3408" y="1860"/>
                    </a:lnTo>
                    <a:lnTo>
                      <a:pt x="3396" y="1872"/>
                    </a:lnTo>
                    <a:lnTo>
                      <a:pt x="3390" y="1872"/>
                    </a:lnTo>
                    <a:lnTo>
                      <a:pt x="3426" y="1890"/>
                    </a:lnTo>
                    <a:lnTo>
                      <a:pt x="3456" y="1902"/>
                    </a:lnTo>
                    <a:lnTo>
                      <a:pt x="3486" y="1920"/>
                    </a:lnTo>
                    <a:lnTo>
                      <a:pt x="3498" y="1926"/>
                    </a:lnTo>
                    <a:lnTo>
                      <a:pt x="3516" y="1938"/>
                    </a:lnTo>
                    <a:lnTo>
                      <a:pt x="3546" y="1968"/>
                    </a:lnTo>
                    <a:lnTo>
                      <a:pt x="3618" y="2028"/>
                    </a:lnTo>
                    <a:lnTo>
                      <a:pt x="3636" y="2052"/>
                    </a:lnTo>
                    <a:lnTo>
                      <a:pt x="3672" y="2088"/>
                    </a:lnTo>
                    <a:lnTo>
                      <a:pt x="3684" y="2106"/>
                    </a:lnTo>
                    <a:lnTo>
                      <a:pt x="3696" y="2118"/>
                    </a:lnTo>
                    <a:lnTo>
                      <a:pt x="3708" y="2124"/>
                    </a:lnTo>
                    <a:lnTo>
                      <a:pt x="3720" y="2124"/>
                    </a:lnTo>
                    <a:lnTo>
                      <a:pt x="3732" y="2118"/>
                    </a:lnTo>
                    <a:lnTo>
                      <a:pt x="3744" y="2106"/>
                    </a:lnTo>
                    <a:lnTo>
                      <a:pt x="3744" y="2094"/>
                    </a:lnTo>
                    <a:lnTo>
                      <a:pt x="3750" y="2088"/>
                    </a:lnTo>
                    <a:lnTo>
                      <a:pt x="3750" y="2082"/>
                    </a:lnTo>
                    <a:lnTo>
                      <a:pt x="3762" y="2082"/>
                    </a:lnTo>
                    <a:lnTo>
                      <a:pt x="3768" y="2088"/>
                    </a:lnTo>
                    <a:lnTo>
                      <a:pt x="3768" y="2100"/>
                    </a:lnTo>
                    <a:lnTo>
                      <a:pt x="3774" y="2106"/>
                    </a:lnTo>
                    <a:lnTo>
                      <a:pt x="3774" y="2112"/>
                    </a:lnTo>
                    <a:lnTo>
                      <a:pt x="3804" y="2112"/>
                    </a:lnTo>
                    <a:lnTo>
                      <a:pt x="3816" y="2118"/>
                    </a:lnTo>
                    <a:lnTo>
                      <a:pt x="3822" y="2130"/>
                    </a:lnTo>
                    <a:lnTo>
                      <a:pt x="3834" y="2136"/>
                    </a:lnTo>
                    <a:lnTo>
                      <a:pt x="3858" y="2136"/>
                    </a:lnTo>
                    <a:lnTo>
                      <a:pt x="3864" y="2124"/>
                    </a:lnTo>
                    <a:lnTo>
                      <a:pt x="3876" y="2118"/>
                    </a:lnTo>
                    <a:lnTo>
                      <a:pt x="3894" y="2112"/>
                    </a:lnTo>
                    <a:lnTo>
                      <a:pt x="3906" y="2106"/>
                    </a:lnTo>
                    <a:lnTo>
                      <a:pt x="3924" y="2106"/>
                    </a:lnTo>
                    <a:lnTo>
                      <a:pt x="3948" y="2118"/>
                    </a:lnTo>
                    <a:lnTo>
                      <a:pt x="3972" y="2142"/>
                    </a:lnTo>
                    <a:lnTo>
                      <a:pt x="3984" y="2148"/>
                    </a:lnTo>
                    <a:lnTo>
                      <a:pt x="3990" y="2160"/>
                    </a:lnTo>
                    <a:lnTo>
                      <a:pt x="4002" y="2160"/>
                    </a:lnTo>
                    <a:lnTo>
                      <a:pt x="4014" y="2166"/>
                    </a:lnTo>
                    <a:lnTo>
                      <a:pt x="4026" y="2166"/>
                    </a:lnTo>
                    <a:lnTo>
                      <a:pt x="4038" y="2172"/>
                    </a:lnTo>
                    <a:lnTo>
                      <a:pt x="4044" y="2172"/>
                    </a:lnTo>
                    <a:lnTo>
                      <a:pt x="4044" y="2178"/>
                    </a:lnTo>
                    <a:lnTo>
                      <a:pt x="4050" y="2190"/>
                    </a:lnTo>
                    <a:lnTo>
                      <a:pt x="4056" y="2196"/>
                    </a:lnTo>
                    <a:lnTo>
                      <a:pt x="4062" y="2208"/>
                    </a:lnTo>
                    <a:lnTo>
                      <a:pt x="4068" y="2214"/>
                    </a:lnTo>
                    <a:lnTo>
                      <a:pt x="4068" y="2220"/>
                    </a:lnTo>
                    <a:lnTo>
                      <a:pt x="4140" y="2226"/>
                    </a:lnTo>
                    <a:lnTo>
                      <a:pt x="4152" y="2190"/>
                    </a:lnTo>
                    <a:lnTo>
                      <a:pt x="4176" y="2214"/>
                    </a:lnTo>
                    <a:lnTo>
                      <a:pt x="4212" y="2256"/>
                    </a:lnTo>
                    <a:lnTo>
                      <a:pt x="4254" y="2256"/>
                    </a:lnTo>
                    <a:lnTo>
                      <a:pt x="4266" y="2244"/>
                    </a:lnTo>
                    <a:lnTo>
                      <a:pt x="4266" y="2226"/>
                    </a:lnTo>
                    <a:lnTo>
                      <a:pt x="4326" y="2226"/>
                    </a:lnTo>
                    <a:lnTo>
                      <a:pt x="4320" y="2214"/>
                    </a:lnTo>
                    <a:lnTo>
                      <a:pt x="4344" y="2214"/>
                    </a:lnTo>
                    <a:lnTo>
                      <a:pt x="4338" y="2208"/>
                    </a:lnTo>
                    <a:lnTo>
                      <a:pt x="4338" y="2202"/>
                    </a:lnTo>
                    <a:lnTo>
                      <a:pt x="4374" y="2166"/>
                    </a:lnTo>
                    <a:lnTo>
                      <a:pt x="4392" y="2166"/>
                    </a:lnTo>
                    <a:lnTo>
                      <a:pt x="4404" y="2148"/>
                    </a:lnTo>
                    <a:lnTo>
                      <a:pt x="4428" y="2148"/>
                    </a:lnTo>
                    <a:lnTo>
                      <a:pt x="4428" y="2142"/>
                    </a:lnTo>
                    <a:lnTo>
                      <a:pt x="4434" y="2136"/>
                    </a:lnTo>
                    <a:lnTo>
                      <a:pt x="4434" y="2130"/>
                    </a:lnTo>
                    <a:lnTo>
                      <a:pt x="4440" y="2124"/>
                    </a:lnTo>
                    <a:lnTo>
                      <a:pt x="4458" y="2124"/>
                    </a:lnTo>
                    <a:lnTo>
                      <a:pt x="4464" y="2130"/>
                    </a:lnTo>
                    <a:lnTo>
                      <a:pt x="4482" y="2124"/>
                    </a:lnTo>
                    <a:lnTo>
                      <a:pt x="4482" y="2130"/>
                    </a:lnTo>
                    <a:lnTo>
                      <a:pt x="4518" y="2130"/>
                    </a:lnTo>
                    <a:lnTo>
                      <a:pt x="4524" y="2148"/>
                    </a:lnTo>
                    <a:lnTo>
                      <a:pt x="4548" y="2148"/>
                    </a:lnTo>
                    <a:lnTo>
                      <a:pt x="4566" y="2142"/>
                    </a:lnTo>
                    <a:lnTo>
                      <a:pt x="4608" y="2142"/>
                    </a:lnTo>
                    <a:lnTo>
                      <a:pt x="4608" y="2148"/>
                    </a:lnTo>
                    <a:lnTo>
                      <a:pt x="4614" y="2154"/>
                    </a:lnTo>
                    <a:lnTo>
                      <a:pt x="4614" y="2166"/>
                    </a:lnTo>
                    <a:lnTo>
                      <a:pt x="4620" y="2172"/>
                    </a:lnTo>
                    <a:lnTo>
                      <a:pt x="4638" y="2178"/>
                    </a:lnTo>
                    <a:lnTo>
                      <a:pt x="4668" y="2178"/>
                    </a:lnTo>
                    <a:lnTo>
                      <a:pt x="4674" y="2190"/>
                    </a:lnTo>
                    <a:lnTo>
                      <a:pt x="4698" y="2184"/>
                    </a:lnTo>
                    <a:lnTo>
                      <a:pt x="4704" y="2196"/>
                    </a:lnTo>
                    <a:lnTo>
                      <a:pt x="4704" y="2190"/>
                    </a:lnTo>
                    <a:lnTo>
                      <a:pt x="4710" y="2184"/>
                    </a:lnTo>
                    <a:lnTo>
                      <a:pt x="4752" y="2184"/>
                    </a:lnTo>
                    <a:lnTo>
                      <a:pt x="4752" y="2196"/>
                    </a:lnTo>
                    <a:lnTo>
                      <a:pt x="4800" y="2190"/>
                    </a:lnTo>
                    <a:lnTo>
                      <a:pt x="4800" y="2202"/>
                    </a:lnTo>
                    <a:lnTo>
                      <a:pt x="4806" y="2208"/>
                    </a:lnTo>
                    <a:lnTo>
                      <a:pt x="4830" y="2196"/>
                    </a:lnTo>
                    <a:lnTo>
                      <a:pt x="4836" y="2190"/>
                    </a:lnTo>
                    <a:lnTo>
                      <a:pt x="4836" y="2184"/>
                    </a:lnTo>
                    <a:lnTo>
                      <a:pt x="4854" y="2184"/>
                    </a:lnTo>
                    <a:lnTo>
                      <a:pt x="4854" y="2160"/>
                    </a:lnTo>
                    <a:lnTo>
                      <a:pt x="4848" y="2148"/>
                    </a:lnTo>
                    <a:lnTo>
                      <a:pt x="4842" y="2142"/>
                    </a:lnTo>
                    <a:lnTo>
                      <a:pt x="4836" y="2142"/>
                    </a:lnTo>
                    <a:lnTo>
                      <a:pt x="4812" y="2106"/>
                    </a:lnTo>
                    <a:lnTo>
                      <a:pt x="4806" y="2088"/>
                    </a:lnTo>
                    <a:lnTo>
                      <a:pt x="4794" y="2076"/>
                    </a:lnTo>
                    <a:lnTo>
                      <a:pt x="4794" y="2064"/>
                    </a:lnTo>
                    <a:lnTo>
                      <a:pt x="4812" y="2064"/>
                    </a:lnTo>
                    <a:lnTo>
                      <a:pt x="4806" y="2052"/>
                    </a:lnTo>
                    <a:lnTo>
                      <a:pt x="4812" y="2052"/>
                    </a:lnTo>
                    <a:lnTo>
                      <a:pt x="4824" y="2046"/>
                    </a:lnTo>
                    <a:lnTo>
                      <a:pt x="4830" y="2034"/>
                    </a:lnTo>
                    <a:lnTo>
                      <a:pt x="4830" y="2016"/>
                    </a:lnTo>
                    <a:lnTo>
                      <a:pt x="4890" y="2046"/>
                    </a:lnTo>
                    <a:lnTo>
                      <a:pt x="4902" y="2046"/>
                    </a:lnTo>
                    <a:lnTo>
                      <a:pt x="4926" y="2052"/>
                    </a:lnTo>
                    <a:lnTo>
                      <a:pt x="4962" y="2052"/>
                    </a:lnTo>
                    <a:lnTo>
                      <a:pt x="4974" y="2058"/>
                    </a:lnTo>
                    <a:lnTo>
                      <a:pt x="4980" y="2064"/>
                    </a:lnTo>
                    <a:lnTo>
                      <a:pt x="5004" y="2076"/>
                    </a:lnTo>
                    <a:lnTo>
                      <a:pt x="5010" y="2076"/>
                    </a:lnTo>
                    <a:lnTo>
                      <a:pt x="5022" y="2070"/>
                    </a:lnTo>
                    <a:lnTo>
                      <a:pt x="5040" y="2070"/>
                    </a:lnTo>
                    <a:lnTo>
                      <a:pt x="5052" y="2076"/>
                    </a:lnTo>
                    <a:lnTo>
                      <a:pt x="5058" y="2082"/>
                    </a:lnTo>
                    <a:lnTo>
                      <a:pt x="5064" y="2094"/>
                    </a:lnTo>
                    <a:lnTo>
                      <a:pt x="5076" y="2106"/>
                    </a:lnTo>
                    <a:lnTo>
                      <a:pt x="5088" y="2130"/>
                    </a:lnTo>
                    <a:lnTo>
                      <a:pt x="5094" y="2136"/>
                    </a:lnTo>
                    <a:lnTo>
                      <a:pt x="5094" y="2142"/>
                    </a:lnTo>
                    <a:lnTo>
                      <a:pt x="5118" y="2136"/>
                    </a:lnTo>
                    <a:lnTo>
                      <a:pt x="5118" y="2142"/>
                    </a:lnTo>
                    <a:lnTo>
                      <a:pt x="5136" y="2160"/>
                    </a:lnTo>
                    <a:lnTo>
                      <a:pt x="5166" y="2160"/>
                    </a:lnTo>
                    <a:lnTo>
                      <a:pt x="5172" y="2166"/>
                    </a:lnTo>
                    <a:lnTo>
                      <a:pt x="5184" y="2166"/>
                    </a:lnTo>
                    <a:lnTo>
                      <a:pt x="5196" y="2172"/>
                    </a:lnTo>
                    <a:lnTo>
                      <a:pt x="5208" y="2172"/>
                    </a:lnTo>
                    <a:lnTo>
                      <a:pt x="5220" y="2166"/>
                    </a:lnTo>
                    <a:lnTo>
                      <a:pt x="5274" y="2148"/>
                    </a:lnTo>
                    <a:lnTo>
                      <a:pt x="5322" y="2148"/>
                    </a:lnTo>
                    <a:lnTo>
                      <a:pt x="5334" y="2154"/>
                    </a:lnTo>
                    <a:lnTo>
                      <a:pt x="5340" y="2154"/>
                    </a:lnTo>
                    <a:lnTo>
                      <a:pt x="5346" y="2160"/>
                    </a:lnTo>
                    <a:lnTo>
                      <a:pt x="5382" y="2160"/>
                    </a:lnTo>
                    <a:lnTo>
                      <a:pt x="5406" y="2184"/>
                    </a:lnTo>
                    <a:lnTo>
                      <a:pt x="5466" y="2184"/>
                    </a:lnTo>
                    <a:lnTo>
                      <a:pt x="5472" y="2190"/>
                    </a:lnTo>
                    <a:lnTo>
                      <a:pt x="5472" y="2196"/>
                    </a:lnTo>
                    <a:lnTo>
                      <a:pt x="5484" y="2208"/>
                    </a:lnTo>
                    <a:lnTo>
                      <a:pt x="5484" y="2214"/>
                    </a:lnTo>
                    <a:lnTo>
                      <a:pt x="5502" y="2214"/>
                    </a:lnTo>
                    <a:lnTo>
                      <a:pt x="5514" y="2220"/>
                    </a:lnTo>
                    <a:lnTo>
                      <a:pt x="5514" y="2232"/>
                    </a:lnTo>
                    <a:lnTo>
                      <a:pt x="5520" y="2238"/>
                    </a:lnTo>
                    <a:lnTo>
                      <a:pt x="5586" y="2238"/>
                    </a:lnTo>
                    <a:lnTo>
                      <a:pt x="5592" y="2244"/>
                    </a:lnTo>
                    <a:lnTo>
                      <a:pt x="5598" y="2244"/>
                    </a:lnTo>
                    <a:lnTo>
                      <a:pt x="5610" y="2250"/>
                    </a:lnTo>
                    <a:lnTo>
                      <a:pt x="5634" y="2250"/>
                    </a:lnTo>
                    <a:lnTo>
                      <a:pt x="5646" y="2244"/>
                    </a:lnTo>
                    <a:lnTo>
                      <a:pt x="5664" y="2244"/>
                    </a:lnTo>
                    <a:lnTo>
                      <a:pt x="5670" y="2250"/>
                    </a:lnTo>
                    <a:lnTo>
                      <a:pt x="5670" y="2256"/>
                    </a:lnTo>
                    <a:lnTo>
                      <a:pt x="5676" y="2256"/>
                    </a:lnTo>
                    <a:lnTo>
                      <a:pt x="5694" y="2238"/>
                    </a:lnTo>
                    <a:lnTo>
                      <a:pt x="5694" y="2232"/>
                    </a:lnTo>
                    <a:lnTo>
                      <a:pt x="5742" y="2232"/>
                    </a:lnTo>
                    <a:lnTo>
                      <a:pt x="5754" y="2220"/>
                    </a:lnTo>
                    <a:lnTo>
                      <a:pt x="5790" y="2220"/>
                    </a:lnTo>
                    <a:lnTo>
                      <a:pt x="5802" y="2208"/>
                    </a:lnTo>
                    <a:lnTo>
                      <a:pt x="5802" y="2196"/>
                    </a:lnTo>
                    <a:lnTo>
                      <a:pt x="5832" y="2166"/>
                    </a:lnTo>
                    <a:lnTo>
                      <a:pt x="5850" y="2166"/>
                    </a:lnTo>
                    <a:lnTo>
                      <a:pt x="5862" y="2172"/>
                    </a:lnTo>
                    <a:lnTo>
                      <a:pt x="5898" y="2172"/>
                    </a:lnTo>
                    <a:lnTo>
                      <a:pt x="5916" y="2190"/>
                    </a:lnTo>
                    <a:lnTo>
                      <a:pt x="5928" y="2196"/>
                    </a:lnTo>
                    <a:lnTo>
                      <a:pt x="5952" y="2196"/>
                    </a:lnTo>
                    <a:lnTo>
                      <a:pt x="5964" y="2190"/>
                    </a:lnTo>
                    <a:lnTo>
                      <a:pt x="5970" y="2184"/>
                    </a:lnTo>
                    <a:lnTo>
                      <a:pt x="5994" y="2190"/>
                    </a:lnTo>
                    <a:lnTo>
                      <a:pt x="6012" y="2190"/>
                    </a:lnTo>
                    <a:lnTo>
                      <a:pt x="6048" y="2214"/>
                    </a:lnTo>
                    <a:lnTo>
                      <a:pt x="6084" y="2214"/>
                    </a:lnTo>
                    <a:lnTo>
                      <a:pt x="6090" y="2220"/>
                    </a:lnTo>
                    <a:lnTo>
                      <a:pt x="6102" y="2220"/>
                    </a:lnTo>
                    <a:lnTo>
                      <a:pt x="6120" y="2202"/>
                    </a:lnTo>
                    <a:lnTo>
                      <a:pt x="6120" y="2190"/>
                    </a:lnTo>
                    <a:lnTo>
                      <a:pt x="6144" y="2190"/>
                    </a:lnTo>
                    <a:lnTo>
                      <a:pt x="6156" y="2184"/>
                    </a:lnTo>
                    <a:lnTo>
                      <a:pt x="6162" y="2178"/>
                    </a:lnTo>
                    <a:lnTo>
                      <a:pt x="6162" y="2166"/>
                    </a:lnTo>
                    <a:lnTo>
                      <a:pt x="6150" y="2166"/>
                    </a:lnTo>
                    <a:lnTo>
                      <a:pt x="6144" y="2160"/>
                    </a:lnTo>
                    <a:lnTo>
                      <a:pt x="6138" y="2118"/>
                    </a:lnTo>
                    <a:lnTo>
                      <a:pt x="6138" y="2046"/>
                    </a:lnTo>
                    <a:lnTo>
                      <a:pt x="6156" y="2028"/>
                    </a:lnTo>
                    <a:lnTo>
                      <a:pt x="6156" y="2016"/>
                    </a:lnTo>
                    <a:lnTo>
                      <a:pt x="6150" y="2010"/>
                    </a:lnTo>
                    <a:lnTo>
                      <a:pt x="6138" y="2004"/>
                    </a:lnTo>
                    <a:lnTo>
                      <a:pt x="6126" y="1992"/>
                    </a:lnTo>
                    <a:lnTo>
                      <a:pt x="6114" y="1992"/>
                    </a:lnTo>
                    <a:lnTo>
                      <a:pt x="6108" y="1986"/>
                    </a:lnTo>
                    <a:lnTo>
                      <a:pt x="6096" y="1986"/>
                    </a:lnTo>
                    <a:lnTo>
                      <a:pt x="6078" y="1980"/>
                    </a:lnTo>
                    <a:lnTo>
                      <a:pt x="6072" y="1980"/>
                    </a:lnTo>
                    <a:lnTo>
                      <a:pt x="6072" y="1968"/>
                    </a:lnTo>
                    <a:lnTo>
                      <a:pt x="6078" y="1968"/>
                    </a:lnTo>
                    <a:lnTo>
                      <a:pt x="6120" y="1926"/>
                    </a:lnTo>
                    <a:lnTo>
                      <a:pt x="6156" y="1920"/>
                    </a:lnTo>
                    <a:lnTo>
                      <a:pt x="6162" y="1908"/>
                    </a:lnTo>
                    <a:lnTo>
                      <a:pt x="6204" y="1914"/>
                    </a:lnTo>
                    <a:lnTo>
                      <a:pt x="6258" y="1902"/>
                    </a:lnTo>
                    <a:lnTo>
                      <a:pt x="6294" y="1920"/>
                    </a:lnTo>
                    <a:lnTo>
                      <a:pt x="6330" y="1944"/>
                    </a:lnTo>
                    <a:lnTo>
                      <a:pt x="6402" y="1944"/>
                    </a:lnTo>
                    <a:lnTo>
                      <a:pt x="6408" y="1950"/>
                    </a:lnTo>
                    <a:lnTo>
                      <a:pt x="6420" y="1956"/>
                    </a:lnTo>
                    <a:lnTo>
                      <a:pt x="6426" y="1962"/>
                    </a:lnTo>
                    <a:lnTo>
                      <a:pt x="6438" y="1968"/>
                    </a:lnTo>
                    <a:lnTo>
                      <a:pt x="6438" y="1980"/>
                    </a:lnTo>
                    <a:lnTo>
                      <a:pt x="6444" y="1980"/>
                    </a:lnTo>
                    <a:lnTo>
                      <a:pt x="6456" y="1992"/>
                    </a:lnTo>
                    <a:lnTo>
                      <a:pt x="6468" y="1998"/>
                    </a:lnTo>
                    <a:lnTo>
                      <a:pt x="6480" y="2010"/>
                    </a:lnTo>
                    <a:lnTo>
                      <a:pt x="6492" y="2010"/>
                    </a:lnTo>
                    <a:lnTo>
                      <a:pt x="6498" y="2016"/>
                    </a:lnTo>
                    <a:lnTo>
                      <a:pt x="6504" y="2016"/>
                    </a:lnTo>
                    <a:lnTo>
                      <a:pt x="6510" y="2046"/>
                    </a:lnTo>
                    <a:lnTo>
                      <a:pt x="6558" y="2070"/>
                    </a:lnTo>
                    <a:lnTo>
                      <a:pt x="6570" y="2100"/>
                    </a:lnTo>
                    <a:lnTo>
                      <a:pt x="6582" y="2100"/>
                    </a:lnTo>
                    <a:lnTo>
                      <a:pt x="6630" y="2124"/>
                    </a:lnTo>
                    <a:lnTo>
                      <a:pt x="6636" y="2136"/>
                    </a:lnTo>
                    <a:lnTo>
                      <a:pt x="6654" y="2154"/>
                    </a:lnTo>
                    <a:lnTo>
                      <a:pt x="6660" y="2166"/>
                    </a:lnTo>
                    <a:lnTo>
                      <a:pt x="6672" y="2166"/>
                    </a:lnTo>
                    <a:lnTo>
                      <a:pt x="6678" y="2190"/>
                    </a:lnTo>
                    <a:lnTo>
                      <a:pt x="6684" y="2190"/>
                    </a:lnTo>
                    <a:lnTo>
                      <a:pt x="6690" y="2196"/>
                    </a:lnTo>
                    <a:lnTo>
                      <a:pt x="6714" y="2208"/>
                    </a:lnTo>
                    <a:lnTo>
                      <a:pt x="6720" y="2214"/>
                    </a:lnTo>
                    <a:lnTo>
                      <a:pt x="6732" y="2220"/>
                    </a:lnTo>
                    <a:lnTo>
                      <a:pt x="6780" y="2220"/>
                    </a:lnTo>
                    <a:lnTo>
                      <a:pt x="6792" y="2226"/>
                    </a:lnTo>
                    <a:lnTo>
                      <a:pt x="6798" y="2232"/>
                    </a:lnTo>
                    <a:lnTo>
                      <a:pt x="6810" y="2238"/>
                    </a:lnTo>
                    <a:lnTo>
                      <a:pt x="6822" y="2226"/>
                    </a:lnTo>
                    <a:lnTo>
                      <a:pt x="6834" y="2226"/>
                    </a:lnTo>
                    <a:lnTo>
                      <a:pt x="6852" y="2244"/>
                    </a:lnTo>
                    <a:lnTo>
                      <a:pt x="6864" y="2250"/>
                    </a:lnTo>
                    <a:lnTo>
                      <a:pt x="6882" y="2268"/>
                    </a:lnTo>
                    <a:lnTo>
                      <a:pt x="6924" y="2268"/>
                    </a:lnTo>
                    <a:lnTo>
                      <a:pt x="6942" y="2298"/>
                    </a:lnTo>
                    <a:lnTo>
                      <a:pt x="6960" y="2298"/>
                    </a:lnTo>
                    <a:lnTo>
                      <a:pt x="6966" y="2304"/>
                    </a:lnTo>
                    <a:lnTo>
                      <a:pt x="6966" y="2310"/>
                    </a:lnTo>
                    <a:lnTo>
                      <a:pt x="6972" y="2322"/>
                    </a:lnTo>
                    <a:lnTo>
                      <a:pt x="6972" y="2334"/>
                    </a:lnTo>
                    <a:lnTo>
                      <a:pt x="7014" y="2364"/>
                    </a:lnTo>
                    <a:lnTo>
                      <a:pt x="7038" y="2358"/>
                    </a:lnTo>
                    <a:lnTo>
                      <a:pt x="7050" y="2370"/>
                    </a:lnTo>
                    <a:lnTo>
                      <a:pt x="7068" y="2370"/>
                    </a:lnTo>
                    <a:lnTo>
                      <a:pt x="7068" y="2358"/>
                    </a:lnTo>
                    <a:lnTo>
                      <a:pt x="7098" y="2364"/>
                    </a:lnTo>
                    <a:lnTo>
                      <a:pt x="7098" y="2346"/>
                    </a:lnTo>
                    <a:lnTo>
                      <a:pt x="7104" y="2340"/>
                    </a:lnTo>
                    <a:lnTo>
                      <a:pt x="7110" y="2340"/>
                    </a:lnTo>
                    <a:lnTo>
                      <a:pt x="7122" y="2334"/>
                    </a:lnTo>
                    <a:lnTo>
                      <a:pt x="7152" y="2334"/>
                    </a:lnTo>
                    <a:lnTo>
                      <a:pt x="7158" y="2310"/>
                    </a:lnTo>
                    <a:lnTo>
                      <a:pt x="7200" y="2310"/>
                    </a:lnTo>
                    <a:lnTo>
                      <a:pt x="7212" y="2316"/>
                    </a:lnTo>
                    <a:lnTo>
                      <a:pt x="7218" y="2328"/>
                    </a:lnTo>
                    <a:lnTo>
                      <a:pt x="7218" y="2346"/>
                    </a:lnTo>
                    <a:lnTo>
                      <a:pt x="7242" y="2358"/>
                    </a:lnTo>
                    <a:lnTo>
                      <a:pt x="7242" y="2388"/>
                    </a:lnTo>
                    <a:lnTo>
                      <a:pt x="7224" y="2394"/>
                    </a:lnTo>
                    <a:lnTo>
                      <a:pt x="7236" y="2412"/>
                    </a:lnTo>
                    <a:lnTo>
                      <a:pt x="7236" y="2430"/>
                    </a:lnTo>
                    <a:lnTo>
                      <a:pt x="7248" y="2442"/>
                    </a:lnTo>
                    <a:lnTo>
                      <a:pt x="7248" y="2466"/>
                    </a:lnTo>
                    <a:lnTo>
                      <a:pt x="7266" y="2472"/>
                    </a:lnTo>
                    <a:lnTo>
                      <a:pt x="7260" y="2502"/>
                    </a:lnTo>
                    <a:lnTo>
                      <a:pt x="7266" y="2526"/>
                    </a:lnTo>
                    <a:lnTo>
                      <a:pt x="7260" y="2532"/>
                    </a:lnTo>
                    <a:lnTo>
                      <a:pt x="7254" y="2532"/>
                    </a:lnTo>
                    <a:lnTo>
                      <a:pt x="7254" y="2550"/>
                    </a:lnTo>
                    <a:lnTo>
                      <a:pt x="7260" y="2562"/>
                    </a:lnTo>
                    <a:lnTo>
                      <a:pt x="7260" y="2574"/>
                    </a:lnTo>
                    <a:lnTo>
                      <a:pt x="7254" y="2580"/>
                    </a:lnTo>
                    <a:lnTo>
                      <a:pt x="7248" y="2580"/>
                    </a:lnTo>
                    <a:lnTo>
                      <a:pt x="7236" y="2574"/>
                    </a:lnTo>
                    <a:lnTo>
                      <a:pt x="7224" y="2574"/>
                    </a:lnTo>
                    <a:lnTo>
                      <a:pt x="7206" y="2568"/>
                    </a:lnTo>
                    <a:lnTo>
                      <a:pt x="7194" y="2562"/>
                    </a:lnTo>
                    <a:lnTo>
                      <a:pt x="7170" y="2562"/>
                    </a:lnTo>
                    <a:lnTo>
                      <a:pt x="7164" y="2568"/>
                    </a:lnTo>
                    <a:lnTo>
                      <a:pt x="7170" y="2574"/>
                    </a:lnTo>
                    <a:lnTo>
                      <a:pt x="7170" y="2586"/>
                    </a:lnTo>
                    <a:lnTo>
                      <a:pt x="7146" y="2586"/>
                    </a:lnTo>
                    <a:lnTo>
                      <a:pt x="7146" y="2598"/>
                    </a:lnTo>
                    <a:lnTo>
                      <a:pt x="7152" y="2610"/>
                    </a:lnTo>
                    <a:lnTo>
                      <a:pt x="7158" y="2610"/>
                    </a:lnTo>
                    <a:lnTo>
                      <a:pt x="7170" y="2622"/>
                    </a:lnTo>
                    <a:lnTo>
                      <a:pt x="7182" y="2628"/>
                    </a:lnTo>
                    <a:lnTo>
                      <a:pt x="7194" y="2646"/>
                    </a:lnTo>
                    <a:lnTo>
                      <a:pt x="7206" y="2658"/>
                    </a:lnTo>
                    <a:lnTo>
                      <a:pt x="7212" y="2676"/>
                    </a:lnTo>
                    <a:lnTo>
                      <a:pt x="7212" y="2688"/>
                    </a:lnTo>
                    <a:lnTo>
                      <a:pt x="7224" y="2700"/>
                    </a:lnTo>
                    <a:lnTo>
                      <a:pt x="7230" y="2712"/>
                    </a:lnTo>
                    <a:lnTo>
                      <a:pt x="7236" y="2748"/>
                    </a:lnTo>
                    <a:lnTo>
                      <a:pt x="7206" y="2742"/>
                    </a:lnTo>
                    <a:lnTo>
                      <a:pt x="7200" y="2766"/>
                    </a:lnTo>
                    <a:lnTo>
                      <a:pt x="7224" y="2778"/>
                    </a:lnTo>
                    <a:lnTo>
                      <a:pt x="7260" y="2778"/>
                    </a:lnTo>
                    <a:lnTo>
                      <a:pt x="7260" y="2718"/>
                    </a:lnTo>
                    <a:lnTo>
                      <a:pt x="7266" y="2712"/>
                    </a:lnTo>
                    <a:lnTo>
                      <a:pt x="7272" y="2712"/>
                    </a:lnTo>
                    <a:lnTo>
                      <a:pt x="7284" y="2718"/>
                    </a:lnTo>
                    <a:lnTo>
                      <a:pt x="7290" y="2724"/>
                    </a:lnTo>
                    <a:lnTo>
                      <a:pt x="7302" y="2712"/>
                    </a:lnTo>
                    <a:lnTo>
                      <a:pt x="7308" y="2724"/>
                    </a:lnTo>
                    <a:lnTo>
                      <a:pt x="7314" y="2730"/>
                    </a:lnTo>
                    <a:lnTo>
                      <a:pt x="7320" y="2742"/>
                    </a:lnTo>
                    <a:lnTo>
                      <a:pt x="7332" y="2754"/>
                    </a:lnTo>
                    <a:lnTo>
                      <a:pt x="7344" y="2754"/>
                    </a:lnTo>
                    <a:lnTo>
                      <a:pt x="7356" y="2748"/>
                    </a:lnTo>
                    <a:lnTo>
                      <a:pt x="7368" y="2748"/>
                    </a:lnTo>
                    <a:lnTo>
                      <a:pt x="7374" y="2742"/>
                    </a:lnTo>
                    <a:lnTo>
                      <a:pt x="7380" y="2742"/>
                    </a:lnTo>
                    <a:lnTo>
                      <a:pt x="7380" y="2760"/>
                    </a:lnTo>
                    <a:lnTo>
                      <a:pt x="7386" y="2760"/>
                    </a:lnTo>
                    <a:lnTo>
                      <a:pt x="7392" y="2754"/>
                    </a:lnTo>
                    <a:lnTo>
                      <a:pt x="7404" y="2748"/>
                    </a:lnTo>
                    <a:lnTo>
                      <a:pt x="7422" y="2742"/>
                    </a:lnTo>
                    <a:lnTo>
                      <a:pt x="7440" y="2730"/>
                    </a:lnTo>
                    <a:lnTo>
                      <a:pt x="7452" y="2724"/>
                    </a:lnTo>
                    <a:lnTo>
                      <a:pt x="7464" y="2700"/>
                    </a:lnTo>
                    <a:lnTo>
                      <a:pt x="7464" y="2682"/>
                    </a:lnTo>
                    <a:lnTo>
                      <a:pt x="7470" y="2664"/>
                    </a:lnTo>
                    <a:lnTo>
                      <a:pt x="7470" y="2628"/>
                    </a:lnTo>
                    <a:lnTo>
                      <a:pt x="7494" y="2622"/>
                    </a:lnTo>
                    <a:lnTo>
                      <a:pt x="7494" y="2562"/>
                    </a:lnTo>
                    <a:lnTo>
                      <a:pt x="7500" y="2550"/>
                    </a:lnTo>
                    <a:lnTo>
                      <a:pt x="7506" y="2544"/>
                    </a:lnTo>
                    <a:lnTo>
                      <a:pt x="7518" y="2520"/>
                    </a:lnTo>
                    <a:lnTo>
                      <a:pt x="7518" y="2490"/>
                    </a:lnTo>
                    <a:lnTo>
                      <a:pt x="7524" y="2472"/>
                    </a:lnTo>
                    <a:lnTo>
                      <a:pt x="7524" y="2454"/>
                    </a:lnTo>
                    <a:lnTo>
                      <a:pt x="7518" y="2442"/>
                    </a:lnTo>
                    <a:lnTo>
                      <a:pt x="7518" y="2424"/>
                    </a:lnTo>
                    <a:lnTo>
                      <a:pt x="7512" y="2418"/>
                    </a:lnTo>
                    <a:lnTo>
                      <a:pt x="7512" y="2412"/>
                    </a:lnTo>
                    <a:lnTo>
                      <a:pt x="7518" y="2400"/>
                    </a:lnTo>
                    <a:lnTo>
                      <a:pt x="7524" y="2394"/>
                    </a:lnTo>
                    <a:lnTo>
                      <a:pt x="7524" y="2382"/>
                    </a:lnTo>
                    <a:lnTo>
                      <a:pt x="7530" y="2376"/>
                    </a:lnTo>
                    <a:lnTo>
                      <a:pt x="7530" y="2364"/>
                    </a:lnTo>
                    <a:lnTo>
                      <a:pt x="7524" y="2358"/>
                    </a:lnTo>
                    <a:lnTo>
                      <a:pt x="7518" y="2346"/>
                    </a:lnTo>
                    <a:lnTo>
                      <a:pt x="7524" y="2334"/>
                    </a:lnTo>
                    <a:lnTo>
                      <a:pt x="7530" y="2328"/>
                    </a:lnTo>
                    <a:lnTo>
                      <a:pt x="7536" y="2316"/>
                    </a:lnTo>
                    <a:lnTo>
                      <a:pt x="7536" y="2298"/>
                    </a:lnTo>
                    <a:lnTo>
                      <a:pt x="7530" y="2292"/>
                    </a:lnTo>
                    <a:lnTo>
                      <a:pt x="7530" y="2280"/>
                    </a:lnTo>
                    <a:lnTo>
                      <a:pt x="7518" y="2256"/>
                    </a:lnTo>
                    <a:lnTo>
                      <a:pt x="7512" y="2250"/>
                    </a:lnTo>
                    <a:lnTo>
                      <a:pt x="7512" y="2238"/>
                    </a:lnTo>
                    <a:lnTo>
                      <a:pt x="7506" y="2232"/>
                    </a:lnTo>
                    <a:lnTo>
                      <a:pt x="7506" y="2220"/>
                    </a:lnTo>
                    <a:lnTo>
                      <a:pt x="7500" y="2214"/>
                    </a:lnTo>
                    <a:lnTo>
                      <a:pt x="7500" y="2202"/>
                    </a:lnTo>
                    <a:lnTo>
                      <a:pt x="7494" y="2196"/>
                    </a:lnTo>
                    <a:lnTo>
                      <a:pt x="7482" y="2190"/>
                    </a:lnTo>
                    <a:lnTo>
                      <a:pt x="7476" y="2184"/>
                    </a:lnTo>
                    <a:lnTo>
                      <a:pt x="7482" y="2178"/>
                    </a:lnTo>
                    <a:lnTo>
                      <a:pt x="7476" y="2178"/>
                    </a:lnTo>
                    <a:lnTo>
                      <a:pt x="7470" y="2172"/>
                    </a:lnTo>
                    <a:lnTo>
                      <a:pt x="7458" y="2166"/>
                    </a:lnTo>
                    <a:lnTo>
                      <a:pt x="7446" y="2154"/>
                    </a:lnTo>
                    <a:lnTo>
                      <a:pt x="7440" y="2142"/>
                    </a:lnTo>
                    <a:lnTo>
                      <a:pt x="7434" y="2124"/>
                    </a:lnTo>
                    <a:lnTo>
                      <a:pt x="7434" y="2112"/>
                    </a:lnTo>
                    <a:lnTo>
                      <a:pt x="7428" y="2106"/>
                    </a:lnTo>
                    <a:lnTo>
                      <a:pt x="7428" y="2100"/>
                    </a:lnTo>
                    <a:lnTo>
                      <a:pt x="7416" y="2094"/>
                    </a:lnTo>
                    <a:lnTo>
                      <a:pt x="7416" y="2082"/>
                    </a:lnTo>
                    <a:lnTo>
                      <a:pt x="7422" y="2070"/>
                    </a:lnTo>
                    <a:lnTo>
                      <a:pt x="7422" y="2040"/>
                    </a:lnTo>
                    <a:lnTo>
                      <a:pt x="7410" y="2028"/>
                    </a:lnTo>
                    <a:lnTo>
                      <a:pt x="7404" y="2016"/>
                    </a:lnTo>
                    <a:lnTo>
                      <a:pt x="7398" y="2010"/>
                    </a:lnTo>
                    <a:lnTo>
                      <a:pt x="7380" y="2004"/>
                    </a:lnTo>
                    <a:lnTo>
                      <a:pt x="7380" y="1998"/>
                    </a:lnTo>
                    <a:lnTo>
                      <a:pt x="7374" y="1992"/>
                    </a:lnTo>
                    <a:lnTo>
                      <a:pt x="7368" y="1980"/>
                    </a:lnTo>
                    <a:lnTo>
                      <a:pt x="7356" y="1968"/>
                    </a:lnTo>
                    <a:lnTo>
                      <a:pt x="7344" y="1968"/>
                    </a:lnTo>
                    <a:lnTo>
                      <a:pt x="7332" y="1956"/>
                    </a:lnTo>
                    <a:lnTo>
                      <a:pt x="7326" y="1956"/>
                    </a:lnTo>
                    <a:lnTo>
                      <a:pt x="7308" y="1950"/>
                    </a:lnTo>
                    <a:lnTo>
                      <a:pt x="7302" y="1938"/>
                    </a:lnTo>
                    <a:lnTo>
                      <a:pt x="7308" y="1938"/>
                    </a:lnTo>
                    <a:lnTo>
                      <a:pt x="7314" y="1944"/>
                    </a:lnTo>
                    <a:lnTo>
                      <a:pt x="7326" y="1944"/>
                    </a:lnTo>
                    <a:lnTo>
                      <a:pt x="7332" y="1950"/>
                    </a:lnTo>
                    <a:lnTo>
                      <a:pt x="7344" y="1950"/>
                    </a:lnTo>
                    <a:lnTo>
                      <a:pt x="7350" y="1944"/>
                    </a:lnTo>
                    <a:lnTo>
                      <a:pt x="7350" y="1938"/>
                    </a:lnTo>
                    <a:lnTo>
                      <a:pt x="7344" y="1938"/>
                    </a:lnTo>
                    <a:lnTo>
                      <a:pt x="7332" y="1932"/>
                    </a:lnTo>
                    <a:lnTo>
                      <a:pt x="7326" y="1926"/>
                    </a:lnTo>
                    <a:lnTo>
                      <a:pt x="7320" y="1926"/>
                    </a:lnTo>
                    <a:lnTo>
                      <a:pt x="7242" y="1890"/>
                    </a:lnTo>
                    <a:lnTo>
                      <a:pt x="7236" y="1890"/>
                    </a:lnTo>
                    <a:lnTo>
                      <a:pt x="7230" y="1884"/>
                    </a:lnTo>
                    <a:lnTo>
                      <a:pt x="7218" y="1878"/>
                    </a:lnTo>
                    <a:lnTo>
                      <a:pt x="7206" y="1866"/>
                    </a:lnTo>
                    <a:lnTo>
                      <a:pt x="7194" y="1860"/>
                    </a:lnTo>
                    <a:lnTo>
                      <a:pt x="7188" y="1854"/>
                    </a:lnTo>
                    <a:lnTo>
                      <a:pt x="7170" y="1854"/>
                    </a:lnTo>
                    <a:lnTo>
                      <a:pt x="7164" y="1860"/>
                    </a:lnTo>
                    <a:lnTo>
                      <a:pt x="7152" y="1866"/>
                    </a:lnTo>
                    <a:lnTo>
                      <a:pt x="7116" y="1854"/>
                    </a:lnTo>
                    <a:lnTo>
                      <a:pt x="7152" y="1896"/>
                    </a:lnTo>
                    <a:lnTo>
                      <a:pt x="7146" y="1920"/>
                    </a:lnTo>
                    <a:lnTo>
                      <a:pt x="7134" y="1920"/>
                    </a:lnTo>
                    <a:lnTo>
                      <a:pt x="7134" y="1890"/>
                    </a:lnTo>
                    <a:lnTo>
                      <a:pt x="7116" y="1878"/>
                    </a:lnTo>
                    <a:lnTo>
                      <a:pt x="7116" y="1908"/>
                    </a:lnTo>
                    <a:lnTo>
                      <a:pt x="7068" y="1908"/>
                    </a:lnTo>
                    <a:lnTo>
                      <a:pt x="7074" y="1902"/>
                    </a:lnTo>
                    <a:lnTo>
                      <a:pt x="7074" y="1884"/>
                    </a:lnTo>
                    <a:lnTo>
                      <a:pt x="7068" y="1878"/>
                    </a:lnTo>
                    <a:lnTo>
                      <a:pt x="7044" y="1878"/>
                    </a:lnTo>
                    <a:lnTo>
                      <a:pt x="7038" y="1890"/>
                    </a:lnTo>
                    <a:lnTo>
                      <a:pt x="7014" y="1890"/>
                    </a:lnTo>
                    <a:lnTo>
                      <a:pt x="7002" y="1854"/>
                    </a:lnTo>
                    <a:lnTo>
                      <a:pt x="6996" y="1854"/>
                    </a:lnTo>
                    <a:lnTo>
                      <a:pt x="6984" y="1830"/>
                    </a:lnTo>
                    <a:lnTo>
                      <a:pt x="6912" y="1836"/>
                    </a:lnTo>
                    <a:lnTo>
                      <a:pt x="6906" y="1824"/>
                    </a:lnTo>
                    <a:lnTo>
                      <a:pt x="6882" y="1824"/>
                    </a:lnTo>
                    <a:lnTo>
                      <a:pt x="6870" y="1818"/>
                    </a:lnTo>
                    <a:lnTo>
                      <a:pt x="6864" y="1812"/>
                    </a:lnTo>
                    <a:lnTo>
                      <a:pt x="6864" y="1794"/>
                    </a:lnTo>
                    <a:lnTo>
                      <a:pt x="6876" y="1788"/>
                    </a:lnTo>
                    <a:lnTo>
                      <a:pt x="6888" y="1776"/>
                    </a:lnTo>
                    <a:lnTo>
                      <a:pt x="6900" y="1776"/>
                    </a:lnTo>
                    <a:lnTo>
                      <a:pt x="6900" y="1752"/>
                    </a:lnTo>
                    <a:lnTo>
                      <a:pt x="6906" y="1752"/>
                    </a:lnTo>
                    <a:lnTo>
                      <a:pt x="6918" y="1746"/>
                    </a:lnTo>
                    <a:lnTo>
                      <a:pt x="6930" y="1734"/>
                    </a:lnTo>
                    <a:lnTo>
                      <a:pt x="6930" y="1728"/>
                    </a:lnTo>
                    <a:lnTo>
                      <a:pt x="6936" y="1716"/>
                    </a:lnTo>
                    <a:lnTo>
                      <a:pt x="6936" y="1710"/>
                    </a:lnTo>
                    <a:lnTo>
                      <a:pt x="6942" y="1698"/>
                    </a:lnTo>
                    <a:lnTo>
                      <a:pt x="6930" y="1686"/>
                    </a:lnTo>
                    <a:lnTo>
                      <a:pt x="6942" y="1662"/>
                    </a:lnTo>
                    <a:lnTo>
                      <a:pt x="6930" y="1650"/>
                    </a:lnTo>
                    <a:lnTo>
                      <a:pt x="6948" y="1632"/>
                    </a:lnTo>
                    <a:lnTo>
                      <a:pt x="6972" y="1626"/>
                    </a:lnTo>
                    <a:lnTo>
                      <a:pt x="6960" y="1596"/>
                    </a:lnTo>
                    <a:lnTo>
                      <a:pt x="6984" y="1590"/>
                    </a:lnTo>
                    <a:lnTo>
                      <a:pt x="6960" y="1554"/>
                    </a:lnTo>
                    <a:lnTo>
                      <a:pt x="6990" y="1542"/>
                    </a:lnTo>
                    <a:lnTo>
                      <a:pt x="6990" y="1500"/>
                    </a:lnTo>
                    <a:lnTo>
                      <a:pt x="6996" y="1488"/>
                    </a:lnTo>
                    <a:lnTo>
                      <a:pt x="7002" y="1482"/>
                    </a:lnTo>
                    <a:lnTo>
                      <a:pt x="7020" y="1470"/>
                    </a:lnTo>
                    <a:lnTo>
                      <a:pt x="7032" y="1464"/>
                    </a:lnTo>
                    <a:lnTo>
                      <a:pt x="7050" y="1464"/>
                    </a:lnTo>
                    <a:lnTo>
                      <a:pt x="7068" y="1470"/>
                    </a:lnTo>
                    <a:lnTo>
                      <a:pt x="7188" y="1470"/>
                    </a:lnTo>
                    <a:lnTo>
                      <a:pt x="7206" y="1488"/>
                    </a:lnTo>
                    <a:lnTo>
                      <a:pt x="7224" y="1482"/>
                    </a:lnTo>
                    <a:lnTo>
                      <a:pt x="7218" y="1464"/>
                    </a:lnTo>
                    <a:lnTo>
                      <a:pt x="7290" y="1482"/>
                    </a:lnTo>
                    <a:lnTo>
                      <a:pt x="7320" y="1464"/>
                    </a:lnTo>
                    <a:lnTo>
                      <a:pt x="7350" y="1488"/>
                    </a:lnTo>
                    <a:lnTo>
                      <a:pt x="7356" y="1452"/>
                    </a:lnTo>
                    <a:lnTo>
                      <a:pt x="7434" y="1452"/>
                    </a:lnTo>
                    <a:lnTo>
                      <a:pt x="7446" y="1458"/>
                    </a:lnTo>
                    <a:lnTo>
                      <a:pt x="7452" y="1470"/>
                    </a:lnTo>
                    <a:lnTo>
                      <a:pt x="7458" y="1470"/>
                    </a:lnTo>
                    <a:lnTo>
                      <a:pt x="7464" y="1464"/>
                    </a:lnTo>
                    <a:lnTo>
                      <a:pt x="7476" y="1464"/>
                    </a:lnTo>
                    <a:lnTo>
                      <a:pt x="7482" y="1458"/>
                    </a:lnTo>
                    <a:lnTo>
                      <a:pt x="7494" y="1452"/>
                    </a:lnTo>
                    <a:lnTo>
                      <a:pt x="7518" y="1470"/>
                    </a:lnTo>
                    <a:lnTo>
                      <a:pt x="7560" y="1476"/>
                    </a:lnTo>
                    <a:lnTo>
                      <a:pt x="7506" y="1488"/>
                    </a:lnTo>
                    <a:lnTo>
                      <a:pt x="7506" y="1494"/>
                    </a:lnTo>
                    <a:lnTo>
                      <a:pt x="7512" y="1500"/>
                    </a:lnTo>
                    <a:lnTo>
                      <a:pt x="7524" y="1506"/>
                    </a:lnTo>
                    <a:lnTo>
                      <a:pt x="7530" y="1512"/>
                    </a:lnTo>
                    <a:lnTo>
                      <a:pt x="7542" y="1512"/>
                    </a:lnTo>
                    <a:lnTo>
                      <a:pt x="7548" y="1506"/>
                    </a:lnTo>
                    <a:lnTo>
                      <a:pt x="7560" y="1506"/>
                    </a:lnTo>
                    <a:lnTo>
                      <a:pt x="7572" y="1500"/>
                    </a:lnTo>
                    <a:lnTo>
                      <a:pt x="7578" y="1494"/>
                    </a:lnTo>
                    <a:lnTo>
                      <a:pt x="7584" y="1494"/>
                    </a:lnTo>
                    <a:lnTo>
                      <a:pt x="7614" y="1506"/>
                    </a:lnTo>
                    <a:lnTo>
                      <a:pt x="7638" y="1488"/>
                    </a:lnTo>
                    <a:lnTo>
                      <a:pt x="7644" y="1488"/>
                    </a:lnTo>
                    <a:lnTo>
                      <a:pt x="7650" y="1494"/>
                    </a:lnTo>
                    <a:lnTo>
                      <a:pt x="7686" y="1494"/>
                    </a:lnTo>
                    <a:lnTo>
                      <a:pt x="7692" y="1488"/>
                    </a:lnTo>
                    <a:lnTo>
                      <a:pt x="7692" y="1476"/>
                    </a:lnTo>
                    <a:lnTo>
                      <a:pt x="7728" y="1482"/>
                    </a:lnTo>
                    <a:lnTo>
                      <a:pt x="7680" y="1452"/>
                    </a:lnTo>
                    <a:lnTo>
                      <a:pt x="7650" y="1464"/>
                    </a:lnTo>
                    <a:lnTo>
                      <a:pt x="7644" y="1446"/>
                    </a:lnTo>
                    <a:lnTo>
                      <a:pt x="7638" y="1434"/>
                    </a:lnTo>
                    <a:lnTo>
                      <a:pt x="7632" y="1428"/>
                    </a:lnTo>
                    <a:lnTo>
                      <a:pt x="7626" y="1416"/>
                    </a:lnTo>
                    <a:lnTo>
                      <a:pt x="7626" y="1398"/>
                    </a:lnTo>
                    <a:lnTo>
                      <a:pt x="7650" y="1374"/>
                    </a:lnTo>
                    <a:lnTo>
                      <a:pt x="7644" y="1344"/>
                    </a:lnTo>
                    <a:lnTo>
                      <a:pt x="7662" y="1332"/>
                    </a:lnTo>
                    <a:lnTo>
                      <a:pt x="7650" y="1326"/>
                    </a:lnTo>
                    <a:lnTo>
                      <a:pt x="7638" y="1314"/>
                    </a:lnTo>
                    <a:lnTo>
                      <a:pt x="7638" y="1302"/>
                    </a:lnTo>
                    <a:lnTo>
                      <a:pt x="7644" y="1296"/>
                    </a:lnTo>
                    <a:lnTo>
                      <a:pt x="7662" y="1290"/>
                    </a:lnTo>
                    <a:lnTo>
                      <a:pt x="7698" y="1290"/>
                    </a:lnTo>
                    <a:lnTo>
                      <a:pt x="7710" y="1296"/>
                    </a:lnTo>
                    <a:lnTo>
                      <a:pt x="7728" y="1296"/>
                    </a:lnTo>
                    <a:lnTo>
                      <a:pt x="7746" y="1278"/>
                    </a:lnTo>
                    <a:lnTo>
                      <a:pt x="7782" y="1308"/>
                    </a:lnTo>
                    <a:lnTo>
                      <a:pt x="7806" y="1290"/>
                    </a:lnTo>
                    <a:lnTo>
                      <a:pt x="7812" y="1302"/>
                    </a:lnTo>
                    <a:lnTo>
                      <a:pt x="7818" y="1308"/>
                    </a:lnTo>
                    <a:lnTo>
                      <a:pt x="7830" y="1332"/>
                    </a:lnTo>
                    <a:lnTo>
                      <a:pt x="7830" y="1338"/>
                    </a:lnTo>
                    <a:lnTo>
                      <a:pt x="7836" y="1344"/>
                    </a:lnTo>
                    <a:lnTo>
                      <a:pt x="7878" y="1344"/>
                    </a:lnTo>
                    <a:lnTo>
                      <a:pt x="7878" y="1362"/>
                    </a:lnTo>
                    <a:lnTo>
                      <a:pt x="7884" y="1374"/>
                    </a:lnTo>
                    <a:lnTo>
                      <a:pt x="7890" y="1380"/>
                    </a:lnTo>
                    <a:lnTo>
                      <a:pt x="7896" y="1380"/>
                    </a:lnTo>
                    <a:lnTo>
                      <a:pt x="7914" y="1362"/>
                    </a:lnTo>
                    <a:lnTo>
                      <a:pt x="7932" y="1326"/>
                    </a:lnTo>
                    <a:lnTo>
                      <a:pt x="7938" y="1320"/>
                    </a:lnTo>
                    <a:lnTo>
                      <a:pt x="7938" y="1314"/>
                    </a:lnTo>
                    <a:lnTo>
                      <a:pt x="7962" y="1302"/>
                    </a:lnTo>
                    <a:lnTo>
                      <a:pt x="7992" y="1314"/>
                    </a:lnTo>
                    <a:lnTo>
                      <a:pt x="7986" y="1302"/>
                    </a:lnTo>
                    <a:lnTo>
                      <a:pt x="7962" y="1284"/>
                    </a:lnTo>
                    <a:lnTo>
                      <a:pt x="7956" y="1278"/>
                    </a:lnTo>
                    <a:lnTo>
                      <a:pt x="7932" y="1266"/>
                    </a:lnTo>
                    <a:lnTo>
                      <a:pt x="7926" y="1254"/>
                    </a:lnTo>
                    <a:lnTo>
                      <a:pt x="7914" y="1248"/>
                    </a:lnTo>
                    <a:lnTo>
                      <a:pt x="7908" y="1242"/>
                    </a:lnTo>
                    <a:lnTo>
                      <a:pt x="7908" y="1230"/>
                    </a:lnTo>
                    <a:lnTo>
                      <a:pt x="7962" y="1230"/>
                    </a:lnTo>
                    <a:lnTo>
                      <a:pt x="7992" y="1236"/>
                    </a:lnTo>
                    <a:lnTo>
                      <a:pt x="8052" y="1236"/>
                    </a:lnTo>
                    <a:lnTo>
                      <a:pt x="8052" y="1254"/>
                    </a:lnTo>
                    <a:lnTo>
                      <a:pt x="8040" y="1254"/>
                    </a:lnTo>
                    <a:lnTo>
                      <a:pt x="8028" y="1248"/>
                    </a:lnTo>
                    <a:lnTo>
                      <a:pt x="7992" y="1248"/>
                    </a:lnTo>
                    <a:lnTo>
                      <a:pt x="7992" y="1266"/>
                    </a:lnTo>
                    <a:lnTo>
                      <a:pt x="8016" y="1290"/>
                    </a:lnTo>
                    <a:lnTo>
                      <a:pt x="8028" y="1296"/>
                    </a:lnTo>
                    <a:lnTo>
                      <a:pt x="8034" y="1320"/>
                    </a:lnTo>
                    <a:lnTo>
                      <a:pt x="8064" y="1326"/>
                    </a:lnTo>
                    <a:lnTo>
                      <a:pt x="8058" y="1344"/>
                    </a:lnTo>
                    <a:lnTo>
                      <a:pt x="8076" y="1362"/>
                    </a:lnTo>
                    <a:lnTo>
                      <a:pt x="8046" y="1368"/>
                    </a:lnTo>
                    <a:lnTo>
                      <a:pt x="8040" y="1380"/>
                    </a:lnTo>
                    <a:lnTo>
                      <a:pt x="8022" y="1386"/>
                    </a:lnTo>
                    <a:lnTo>
                      <a:pt x="8028" y="1398"/>
                    </a:lnTo>
                    <a:lnTo>
                      <a:pt x="8028" y="1404"/>
                    </a:lnTo>
                    <a:lnTo>
                      <a:pt x="8034" y="1416"/>
                    </a:lnTo>
                    <a:lnTo>
                      <a:pt x="8034" y="1440"/>
                    </a:lnTo>
                    <a:lnTo>
                      <a:pt x="8028" y="1452"/>
                    </a:lnTo>
                    <a:lnTo>
                      <a:pt x="8016" y="1464"/>
                    </a:lnTo>
                    <a:lnTo>
                      <a:pt x="8004" y="1488"/>
                    </a:lnTo>
                    <a:lnTo>
                      <a:pt x="8004" y="1506"/>
                    </a:lnTo>
                    <a:lnTo>
                      <a:pt x="8010" y="1506"/>
                    </a:lnTo>
                    <a:lnTo>
                      <a:pt x="8016" y="1512"/>
                    </a:lnTo>
                    <a:lnTo>
                      <a:pt x="8022" y="1524"/>
                    </a:lnTo>
                    <a:lnTo>
                      <a:pt x="8016" y="1530"/>
                    </a:lnTo>
                    <a:lnTo>
                      <a:pt x="8010" y="1542"/>
                    </a:lnTo>
                    <a:lnTo>
                      <a:pt x="7986" y="1566"/>
                    </a:lnTo>
                    <a:lnTo>
                      <a:pt x="7974" y="1572"/>
                    </a:lnTo>
                    <a:lnTo>
                      <a:pt x="7968" y="1578"/>
                    </a:lnTo>
                    <a:lnTo>
                      <a:pt x="7962" y="1578"/>
                    </a:lnTo>
                    <a:lnTo>
                      <a:pt x="7962" y="1596"/>
                    </a:lnTo>
                    <a:lnTo>
                      <a:pt x="7944" y="1596"/>
                    </a:lnTo>
                    <a:lnTo>
                      <a:pt x="7950" y="1596"/>
                    </a:lnTo>
                    <a:lnTo>
                      <a:pt x="7956" y="1602"/>
                    </a:lnTo>
                    <a:lnTo>
                      <a:pt x="7968" y="1608"/>
                    </a:lnTo>
                    <a:lnTo>
                      <a:pt x="7980" y="1632"/>
                    </a:lnTo>
                    <a:lnTo>
                      <a:pt x="7974" y="1650"/>
                    </a:lnTo>
                    <a:lnTo>
                      <a:pt x="7974" y="1662"/>
                    </a:lnTo>
                    <a:lnTo>
                      <a:pt x="7968" y="1674"/>
                    </a:lnTo>
                    <a:lnTo>
                      <a:pt x="7968" y="1686"/>
                    </a:lnTo>
                    <a:lnTo>
                      <a:pt x="7974" y="1704"/>
                    </a:lnTo>
                    <a:lnTo>
                      <a:pt x="7992" y="1722"/>
                    </a:lnTo>
                    <a:lnTo>
                      <a:pt x="8016" y="1752"/>
                    </a:lnTo>
                    <a:lnTo>
                      <a:pt x="8046" y="1776"/>
                    </a:lnTo>
                    <a:lnTo>
                      <a:pt x="8070" y="1800"/>
                    </a:lnTo>
                    <a:lnTo>
                      <a:pt x="8082" y="1806"/>
                    </a:lnTo>
                    <a:lnTo>
                      <a:pt x="8142" y="1872"/>
                    </a:lnTo>
                    <a:lnTo>
                      <a:pt x="8154" y="1866"/>
                    </a:lnTo>
                    <a:lnTo>
                      <a:pt x="8238" y="1962"/>
                    </a:lnTo>
                    <a:lnTo>
                      <a:pt x="8286" y="1980"/>
                    </a:lnTo>
                    <a:lnTo>
                      <a:pt x="8310" y="2004"/>
                    </a:lnTo>
                    <a:lnTo>
                      <a:pt x="8316" y="2016"/>
                    </a:lnTo>
                    <a:lnTo>
                      <a:pt x="8328" y="2022"/>
                    </a:lnTo>
                    <a:lnTo>
                      <a:pt x="8334" y="2034"/>
                    </a:lnTo>
                    <a:lnTo>
                      <a:pt x="8388" y="2088"/>
                    </a:lnTo>
                    <a:lnTo>
                      <a:pt x="8406" y="2088"/>
                    </a:lnTo>
                    <a:lnTo>
                      <a:pt x="8406" y="2106"/>
                    </a:lnTo>
                    <a:lnTo>
                      <a:pt x="8418" y="2106"/>
                    </a:lnTo>
                    <a:lnTo>
                      <a:pt x="8430" y="2100"/>
                    </a:lnTo>
                    <a:lnTo>
                      <a:pt x="8436" y="2094"/>
                    </a:lnTo>
                    <a:lnTo>
                      <a:pt x="8442" y="2082"/>
                    </a:lnTo>
                    <a:lnTo>
                      <a:pt x="8442" y="2076"/>
                    </a:lnTo>
                    <a:lnTo>
                      <a:pt x="8430" y="2064"/>
                    </a:lnTo>
                    <a:lnTo>
                      <a:pt x="8436" y="2058"/>
                    </a:lnTo>
                    <a:lnTo>
                      <a:pt x="8442" y="2046"/>
                    </a:lnTo>
                    <a:lnTo>
                      <a:pt x="8448" y="2040"/>
                    </a:lnTo>
                    <a:lnTo>
                      <a:pt x="8448" y="2022"/>
                    </a:lnTo>
                    <a:lnTo>
                      <a:pt x="8430" y="2004"/>
                    </a:lnTo>
                    <a:lnTo>
                      <a:pt x="8418" y="1998"/>
                    </a:lnTo>
                    <a:lnTo>
                      <a:pt x="8406" y="1974"/>
                    </a:lnTo>
                    <a:lnTo>
                      <a:pt x="8406" y="1962"/>
                    </a:lnTo>
                    <a:lnTo>
                      <a:pt x="8412" y="1950"/>
                    </a:lnTo>
                    <a:lnTo>
                      <a:pt x="8430" y="1932"/>
                    </a:lnTo>
                    <a:lnTo>
                      <a:pt x="8442" y="1932"/>
                    </a:lnTo>
                    <a:lnTo>
                      <a:pt x="8454" y="1938"/>
                    </a:lnTo>
                    <a:lnTo>
                      <a:pt x="8460" y="1938"/>
                    </a:lnTo>
                    <a:lnTo>
                      <a:pt x="8466" y="1944"/>
                    </a:lnTo>
                    <a:lnTo>
                      <a:pt x="8472" y="1944"/>
                    </a:lnTo>
                    <a:lnTo>
                      <a:pt x="8466" y="1938"/>
                    </a:lnTo>
                    <a:lnTo>
                      <a:pt x="8460" y="1926"/>
                    </a:lnTo>
                    <a:lnTo>
                      <a:pt x="8448" y="1920"/>
                    </a:lnTo>
                    <a:lnTo>
                      <a:pt x="8442" y="1908"/>
                    </a:lnTo>
                    <a:lnTo>
                      <a:pt x="8424" y="1890"/>
                    </a:lnTo>
                    <a:lnTo>
                      <a:pt x="8412" y="1890"/>
                    </a:lnTo>
                    <a:lnTo>
                      <a:pt x="8406" y="1884"/>
                    </a:lnTo>
                    <a:lnTo>
                      <a:pt x="8400" y="1872"/>
                    </a:lnTo>
                    <a:lnTo>
                      <a:pt x="8400" y="1860"/>
                    </a:lnTo>
                    <a:lnTo>
                      <a:pt x="8406" y="1848"/>
                    </a:lnTo>
                    <a:lnTo>
                      <a:pt x="8412" y="1842"/>
                    </a:lnTo>
                    <a:lnTo>
                      <a:pt x="8424" y="1836"/>
                    </a:lnTo>
                    <a:lnTo>
                      <a:pt x="8430" y="1830"/>
                    </a:lnTo>
                    <a:lnTo>
                      <a:pt x="8442" y="1836"/>
                    </a:lnTo>
                    <a:lnTo>
                      <a:pt x="8466" y="1836"/>
                    </a:lnTo>
                    <a:lnTo>
                      <a:pt x="8472" y="1830"/>
                    </a:lnTo>
                    <a:lnTo>
                      <a:pt x="8472" y="1812"/>
                    </a:lnTo>
                    <a:lnTo>
                      <a:pt x="8454" y="1794"/>
                    </a:lnTo>
                    <a:lnTo>
                      <a:pt x="8436" y="1788"/>
                    </a:lnTo>
                    <a:lnTo>
                      <a:pt x="8424" y="1782"/>
                    </a:lnTo>
                    <a:lnTo>
                      <a:pt x="8406" y="1770"/>
                    </a:lnTo>
                    <a:lnTo>
                      <a:pt x="8394" y="1758"/>
                    </a:lnTo>
                    <a:lnTo>
                      <a:pt x="8388" y="1740"/>
                    </a:lnTo>
                    <a:lnTo>
                      <a:pt x="8376" y="1716"/>
                    </a:lnTo>
                    <a:lnTo>
                      <a:pt x="8376" y="1704"/>
                    </a:lnTo>
                    <a:lnTo>
                      <a:pt x="8370" y="1698"/>
                    </a:lnTo>
                    <a:lnTo>
                      <a:pt x="8370" y="1692"/>
                    </a:lnTo>
                    <a:lnTo>
                      <a:pt x="8382" y="1686"/>
                    </a:lnTo>
                    <a:lnTo>
                      <a:pt x="8406" y="1710"/>
                    </a:lnTo>
                    <a:lnTo>
                      <a:pt x="8418" y="1716"/>
                    </a:lnTo>
                    <a:lnTo>
                      <a:pt x="8430" y="1716"/>
                    </a:lnTo>
                    <a:lnTo>
                      <a:pt x="8430" y="1710"/>
                    </a:lnTo>
                    <a:lnTo>
                      <a:pt x="8424" y="1704"/>
                    </a:lnTo>
                    <a:lnTo>
                      <a:pt x="8418" y="1692"/>
                    </a:lnTo>
                    <a:lnTo>
                      <a:pt x="8412" y="1686"/>
                    </a:lnTo>
                    <a:lnTo>
                      <a:pt x="8406" y="1674"/>
                    </a:lnTo>
                    <a:lnTo>
                      <a:pt x="8400" y="1668"/>
                    </a:lnTo>
                    <a:lnTo>
                      <a:pt x="8364" y="1668"/>
                    </a:lnTo>
                    <a:lnTo>
                      <a:pt x="8316" y="1626"/>
                    </a:lnTo>
                    <a:lnTo>
                      <a:pt x="8316" y="1596"/>
                    </a:lnTo>
                    <a:lnTo>
                      <a:pt x="8310" y="1590"/>
                    </a:lnTo>
                    <a:lnTo>
                      <a:pt x="8298" y="1584"/>
                    </a:lnTo>
                    <a:lnTo>
                      <a:pt x="8280" y="1578"/>
                    </a:lnTo>
                    <a:lnTo>
                      <a:pt x="8268" y="1572"/>
                    </a:lnTo>
                    <a:lnTo>
                      <a:pt x="8256" y="1572"/>
                    </a:lnTo>
                    <a:lnTo>
                      <a:pt x="8256" y="1590"/>
                    </a:lnTo>
                    <a:lnTo>
                      <a:pt x="8250" y="1590"/>
                    </a:lnTo>
                    <a:lnTo>
                      <a:pt x="8244" y="1584"/>
                    </a:lnTo>
                    <a:lnTo>
                      <a:pt x="8232" y="1584"/>
                    </a:lnTo>
                    <a:lnTo>
                      <a:pt x="8214" y="1572"/>
                    </a:lnTo>
                    <a:lnTo>
                      <a:pt x="8202" y="1566"/>
                    </a:lnTo>
                    <a:lnTo>
                      <a:pt x="8196" y="1560"/>
                    </a:lnTo>
                    <a:lnTo>
                      <a:pt x="8190" y="1548"/>
                    </a:lnTo>
                    <a:lnTo>
                      <a:pt x="8190" y="1536"/>
                    </a:lnTo>
                    <a:lnTo>
                      <a:pt x="8196" y="1524"/>
                    </a:lnTo>
                    <a:lnTo>
                      <a:pt x="8196" y="1500"/>
                    </a:lnTo>
                    <a:lnTo>
                      <a:pt x="8184" y="1476"/>
                    </a:lnTo>
                    <a:lnTo>
                      <a:pt x="8166" y="1458"/>
                    </a:lnTo>
                    <a:lnTo>
                      <a:pt x="8154" y="1452"/>
                    </a:lnTo>
                    <a:lnTo>
                      <a:pt x="8154" y="1434"/>
                    </a:lnTo>
                    <a:lnTo>
                      <a:pt x="8160" y="1428"/>
                    </a:lnTo>
                    <a:lnTo>
                      <a:pt x="8172" y="1428"/>
                    </a:lnTo>
                    <a:lnTo>
                      <a:pt x="8184" y="1434"/>
                    </a:lnTo>
                    <a:lnTo>
                      <a:pt x="8196" y="1416"/>
                    </a:lnTo>
                    <a:lnTo>
                      <a:pt x="8232" y="1446"/>
                    </a:lnTo>
                    <a:lnTo>
                      <a:pt x="8238" y="1440"/>
                    </a:lnTo>
                    <a:lnTo>
                      <a:pt x="8226" y="1428"/>
                    </a:lnTo>
                    <a:lnTo>
                      <a:pt x="8226" y="1422"/>
                    </a:lnTo>
                    <a:lnTo>
                      <a:pt x="8232" y="1416"/>
                    </a:lnTo>
                    <a:lnTo>
                      <a:pt x="8232" y="1404"/>
                    </a:lnTo>
                    <a:lnTo>
                      <a:pt x="8238" y="1392"/>
                    </a:lnTo>
                    <a:lnTo>
                      <a:pt x="8250" y="1386"/>
                    </a:lnTo>
                    <a:lnTo>
                      <a:pt x="8256" y="1386"/>
                    </a:lnTo>
                    <a:lnTo>
                      <a:pt x="8274" y="1404"/>
                    </a:lnTo>
                    <a:lnTo>
                      <a:pt x="8280" y="1416"/>
                    </a:lnTo>
                    <a:lnTo>
                      <a:pt x="8292" y="1428"/>
                    </a:lnTo>
                    <a:lnTo>
                      <a:pt x="8304" y="1434"/>
                    </a:lnTo>
                    <a:lnTo>
                      <a:pt x="8310" y="1446"/>
                    </a:lnTo>
                    <a:lnTo>
                      <a:pt x="8322" y="1398"/>
                    </a:lnTo>
                    <a:lnTo>
                      <a:pt x="8334" y="1398"/>
                    </a:lnTo>
                    <a:lnTo>
                      <a:pt x="8364" y="1392"/>
                    </a:lnTo>
                    <a:lnTo>
                      <a:pt x="8400" y="1386"/>
                    </a:lnTo>
                    <a:lnTo>
                      <a:pt x="8430" y="1386"/>
                    </a:lnTo>
                    <a:lnTo>
                      <a:pt x="8478" y="1410"/>
                    </a:lnTo>
                    <a:lnTo>
                      <a:pt x="8484" y="1416"/>
                    </a:lnTo>
                    <a:lnTo>
                      <a:pt x="8490" y="1416"/>
                    </a:lnTo>
                    <a:lnTo>
                      <a:pt x="8532" y="1434"/>
                    </a:lnTo>
                    <a:lnTo>
                      <a:pt x="8502" y="1374"/>
                    </a:lnTo>
                    <a:lnTo>
                      <a:pt x="8526" y="1374"/>
                    </a:lnTo>
                    <a:lnTo>
                      <a:pt x="8538" y="1368"/>
                    </a:lnTo>
                    <a:lnTo>
                      <a:pt x="8550" y="1356"/>
                    </a:lnTo>
                    <a:lnTo>
                      <a:pt x="8550" y="1332"/>
                    </a:lnTo>
                    <a:lnTo>
                      <a:pt x="8544" y="1326"/>
                    </a:lnTo>
                    <a:lnTo>
                      <a:pt x="8538" y="1314"/>
                    </a:lnTo>
                    <a:lnTo>
                      <a:pt x="8562" y="1314"/>
                    </a:lnTo>
                    <a:lnTo>
                      <a:pt x="8562" y="1290"/>
                    </a:lnTo>
                    <a:lnTo>
                      <a:pt x="8574" y="1290"/>
                    </a:lnTo>
                    <a:lnTo>
                      <a:pt x="8586" y="1296"/>
                    </a:lnTo>
                    <a:lnTo>
                      <a:pt x="8616" y="1296"/>
                    </a:lnTo>
                    <a:lnTo>
                      <a:pt x="8628" y="1290"/>
                    </a:lnTo>
                    <a:lnTo>
                      <a:pt x="8634" y="1284"/>
                    </a:lnTo>
                    <a:lnTo>
                      <a:pt x="8640" y="1272"/>
                    </a:lnTo>
                    <a:lnTo>
                      <a:pt x="8652" y="1260"/>
                    </a:lnTo>
                    <a:lnTo>
                      <a:pt x="8658" y="1248"/>
                    </a:lnTo>
                    <a:lnTo>
                      <a:pt x="8664" y="1242"/>
                    </a:lnTo>
                    <a:lnTo>
                      <a:pt x="8670" y="1242"/>
                    </a:lnTo>
                    <a:lnTo>
                      <a:pt x="8652" y="1218"/>
                    </a:lnTo>
                    <a:lnTo>
                      <a:pt x="8682" y="1218"/>
                    </a:lnTo>
                    <a:lnTo>
                      <a:pt x="8688" y="1236"/>
                    </a:lnTo>
                    <a:lnTo>
                      <a:pt x="8748" y="1242"/>
                    </a:lnTo>
                    <a:lnTo>
                      <a:pt x="8760" y="1242"/>
                    </a:lnTo>
                    <a:lnTo>
                      <a:pt x="8772" y="1248"/>
                    </a:lnTo>
                    <a:lnTo>
                      <a:pt x="8808" y="1248"/>
                    </a:lnTo>
                    <a:lnTo>
                      <a:pt x="8808" y="1230"/>
                    </a:lnTo>
                    <a:lnTo>
                      <a:pt x="8802" y="1218"/>
                    </a:lnTo>
                    <a:lnTo>
                      <a:pt x="8766" y="1218"/>
                    </a:lnTo>
                    <a:lnTo>
                      <a:pt x="8760" y="1194"/>
                    </a:lnTo>
                    <a:lnTo>
                      <a:pt x="8754" y="1194"/>
                    </a:lnTo>
                    <a:lnTo>
                      <a:pt x="8748" y="1188"/>
                    </a:lnTo>
                    <a:lnTo>
                      <a:pt x="8736" y="1188"/>
                    </a:lnTo>
                    <a:lnTo>
                      <a:pt x="8712" y="1176"/>
                    </a:lnTo>
                    <a:lnTo>
                      <a:pt x="8700" y="1176"/>
                    </a:lnTo>
                    <a:lnTo>
                      <a:pt x="8688" y="1170"/>
                    </a:lnTo>
                    <a:lnTo>
                      <a:pt x="8658" y="1170"/>
                    </a:lnTo>
                    <a:lnTo>
                      <a:pt x="8664" y="1152"/>
                    </a:lnTo>
                    <a:lnTo>
                      <a:pt x="8592" y="1104"/>
                    </a:lnTo>
                    <a:lnTo>
                      <a:pt x="8574" y="1122"/>
                    </a:lnTo>
                    <a:lnTo>
                      <a:pt x="8568" y="1122"/>
                    </a:lnTo>
                    <a:lnTo>
                      <a:pt x="8562" y="1116"/>
                    </a:lnTo>
                    <a:lnTo>
                      <a:pt x="8550" y="1116"/>
                    </a:lnTo>
                    <a:lnTo>
                      <a:pt x="8538" y="1110"/>
                    </a:lnTo>
                    <a:lnTo>
                      <a:pt x="8532" y="1110"/>
                    </a:lnTo>
                    <a:lnTo>
                      <a:pt x="8520" y="1104"/>
                    </a:lnTo>
                    <a:lnTo>
                      <a:pt x="8508" y="1092"/>
                    </a:lnTo>
                    <a:lnTo>
                      <a:pt x="8502" y="1092"/>
                    </a:lnTo>
                    <a:lnTo>
                      <a:pt x="8466" y="1098"/>
                    </a:lnTo>
                    <a:lnTo>
                      <a:pt x="8442" y="1092"/>
                    </a:lnTo>
                    <a:lnTo>
                      <a:pt x="8430" y="1086"/>
                    </a:lnTo>
                    <a:lnTo>
                      <a:pt x="8412" y="1068"/>
                    </a:lnTo>
                    <a:lnTo>
                      <a:pt x="8406" y="1068"/>
                    </a:lnTo>
                    <a:lnTo>
                      <a:pt x="8412" y="1062"/>
                    </a:lnTo>
                    <a:lnTo>
                      <a:pt x="8436" y="1062"/>
                    </a:lnTo>
                    <a:lnTo>
                      <a:pt x="8460" y="1074"/>
                    </a:lnTo>
                    <a:lnTo>
                      <a:pt x="8478" y="1074"/>
                    </a:lnTo>
                    <a:lnTo>
                      <a:pt x="8496" y="1080"/>
                    </a:lnTo>
                    <a:lnTo>
                      <a:pt x="8514" y="1080"/>
                    </a:lnTo>
                    <a:lnTo>
                      <a:pt x="8526" y="1086"/>
                    </a:lnTo>
                    <a:lnTo>
                      <a:pt x="8544" y="1086"/>
                    </a:lnTo>
                    <a:lnTo>
                      <a:pt x="8550" y="1080"/>
                    </a:lnTo>
                    <a:lnTo>
                      <a:pt x="8562" y="1080"/>
                    </a:lnTo>
                    <a:lnTo>
                      <a:pt x="8580" y="1074"/>
                    </a:lnTo>
                    <a:lnTo>
                      <a:pt x="8604" y="1062"/>
                    </a:lnTo>
                    <a:lnTo>
                      <a:pt x="8616" y="1050"/>
                    </a:lnTo>
                    <a:lnTo>
                      <a:pt x="8604" y="1038"/>
                    </a:lnTo>
                    <a:lnTo>
                      <a:pt x="8592" y="1032"/>
                    </a:lnTo>
                    <a:lnTo>
                      <a:pt x="8586" y="1026"/>
                    </a:lnTo>
                    <a:lnTo>
                      <a:pt x="8574" y="1020"/>
                    </a:lnTo>
                    <a:lnTo>
                      <a:pt x="8568" y="1014"/>
                    </a:lnTo>
                    <a:lnTo>
                      <a:pt x="8562" y="1014"/>
                    </a:lnTo>
                    <a:lnTo>
                      <a:pt x="8556" y="1008"/>
                    </a:lnTo>
                    <a:lnTo>
                      <a:pt x="8520" y="990"/>
                    </a:lnTo>
                    <a:lnTo>
                      <a:pt x="8508" y="978"/>
                    </a:lnTo>
                    <a:lnTo>
                      <a:pt x="8514" y="972"/>
                    </a:lnTo>
                    <a:lnTo>
                      <a:pt x="8538" y="972"/>
                    </a:lnTo>
                    <a:lnTo>
                      <a:pt x="8556" y="978"/>
                    </a:lnTo>
                    <a:lnTo>
                      <a:pt x="8562" y="984"/>
                    </a:lnTo>
                    <a:lnTo>
                      <a:pt x="8574" y="990"/>
                    </a:lnTo>
                    <a:lnTo>
                      <a:pt x="8580" y="990"/>
                    </a:lnTo>
                    <a:lnTo>
                      <a:pt x="8586" y="996"/>
                    </a:lnTo>
                    <a:lnTo>
                      <a:pt x="8610" y="1008"/>
                    </a:lnTo>
                    <a:lnTo>
                      <a:pt x="8628" y="1020"/>
                    </a:lnTo>
                    <a:lnTo>
                      <a:pt x="8652" y="1032"/>
                    </a:lnTo>
                    <a:lnTo>
                      <a:pt x="8664" y="1032"/>
                    </a:lnTo>
                    <a:lnTo>
                      <a:pt x="8676" y="1026"/>
                    </a:lnTo>
                    <a:lnTo>
                      <a:pt x="8682" y="1026"/>
                    </a:lnTo>
                    <a:lnTo>
                      <a:pt x="8688" y="1020"/>
                    </a:lnTo>
                    <a:lnTo>
                      <a:pt x="8730" y="1020"/>
                    </a:lnTo>
                    <a:lnTo>
                      <a:pt x="8754" y="1026"/>
                    </a:lnTo>
                    <a:lnTo>
                      <a:pt x="8808" y="1044"/>
                    </a:lnTo>
                    <a:lnTo>
                      <a:pt x="8850" y="1062"/>
                    </a:lnTo>
                    <a:lnTo>
                      <a:pt x="8880" y="1068"/>
                    </a:lnTo>
                    <a:lnTo>
                      <a:pt x="8886" y="1074"/>
                    </a:lnTo>
                    <a:lnTo>
                      <a:pt x="8898" y="1074"/>
                    </a:lnTo>
                    <a:lnTo>
                      <a:pt x="8934" y="1086"/>
                    </a:lnTo>
                    <a:lnTo>
                      <a:pt x="8946" y="1086"/>
                    </a:lnTo>
                    <a:lnTo>
                      <a:pt x="8952" y="1092"/>
                    </a:lnTo>
                    <a:lnTo>
                      <a:pt x="8958" y="1092"/>
                    </a:lnTo>
                    <a:lnTo>
                      <a:pt x="8970" y="1098"/>
                    </a:lnTo>
                    <a:lnTo>
                      <a:pt x="8976" y="1104"/>
                    </a:lnTo>
                    <a:lnTo>
                      <a:pt x="8988" y="1110"/>
                    </a:lnTo>
                    <a:lnTo>
                      <a:pt x="9000" y="1110"/>
                    </a:lnTo>
                    <a:lnTo>
                      <a:pt x="9018" y="1116"/>
                    </a:lnTo>
                    <a:lnTo>
                      <a:pt x="9024" y="1122"/>
                    </a:lnTo>
                    <a:lnTo>
                      <a:pt x="9042" y="1122"/>
                    </a:lnTo>
                    <a:lnTo>
                      <a:pt x="9042" y="1116"/>
                    </a:lnTo>
                    <a:lnTo>
                      <a:pt x="9036" y="1098"/>
                    </a:lnTo>
                    <a:lnTo>
                      <a:pt x="9012" y="1074"/>
                    </a:lnTo>
                    <a:lnTo>
                      <a:pt x="9006" y="1074"/>
                    </a:lnTo>
                    <a:lnTo>
                      <a:pt x="9024" y="1056"/>
                    </a:lnTo>
                    <a:lnTo>
                      <a:pt x="8976" y="1038"/>
                    </a:lnTo>
                    <a:lnTo>
                      <a:pt x="8988" y="1032"/>
                    </a:lnTo>
                    <a:lnTo>
                      <a:pt x="8940" y="1008"/>
                    </a:lnTo>
                    <a:lnTo>
                      <a:pt x="8994" y="1020"/>
                    </a:lnTo>
                    <a:lnTo>
                      <a:pt x="8988" y="996"/>
                    </a:lnTo>
                    <a:lnTo>
                      <a:pt x="9000" y="996"/>
                    </a:lnTo>
                    <a:lnTo>
                      <a:pt x="9012" y="1002"/>
                    </a:lnTo>
                    <a:lnTo>
                      <a:pt x="9048" y="1002"/>
                    </a:lnTo>
                    <a:lnTo>
                      <a:pt x="9048" y="99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9" name="Moldov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922838" y="2511426"/>
                <a:ext cx="87313" cy="95250"/>
              </a:xfrm>
              <a:custGeom>
                <a:avLst/>
                <a:gdLst>
                  <a:gd name="T0" fmla="*/ 2147483647 w 216"/>
                  <a:gd name="T1" fmla="*/ 2147483647 h 240"/>
                  <a:gd name="T2" fmla="*/ 2147483647 w 216"/>
                  <a:gd name="T3" fmla="*/ 2147483647 h 240"/>
                  <a:gd name="T4" fmla="*/ 2147483647 w 216"/>
                  <a:gd name="T5" fmla="*/ 2147483647 h 240"/>
                  <a:gd name="T6" fmla="*/ 2147483647 w 216"/>
                  <a:gd name="T7" fmla="*/ 2147483647 h 240"/>
                  <a:gd name="T8" fmla="*/ 2147483647 w 216"/>
                  <a:gd name="T9" fmla="*/ 2147483647 h 240"/>
                  <a:gd name="T10" fmla="*/ 2147483647 w 216"/>
                  <a:gd name="T11" fmla="*/ 2147483647 h 240"/>
                  <a:gd name="T12" fmla="*/ 2147483647 w 216"/>
                  <a:gd name="T13" fmla="*/ 2147483647 h 240"/>
                  <a:gd name="T14" fmla="*/ 2147483647 w 216"/>
                  <a:gd name="T15" fmla="*/ 2147483647 h 240"/>
                  <a:gd name="T16" fmla="*/ 2147483647 w 216"/>
                  <a:gd name="T17" fmla="*/ 2147483647 h 240"/>
                  <a:gd name="T18" fmla="*/ 2147483647 w 216"/>
                  <a:gd name="T19" fmla="*/ 2147483647 h 240"/>
                  <a:gd name="T20" fmla="*/ 2147483647 w 216"/>
                  <a:gd name="T21" fmla="*/ 2147483647 h 240"/>
                  <a:gd name="T22" fmla="*/ 2147483647 w 216"/>
                  <a:gd name="T23" fmla="*/ 2147483647 h 240"/>
                  <a:gd name="T24" fmla="*/ 2147483647 w 216"/>
                  <a:gd name="T25" fmla="*/ 2147483647 h 240"/>
                  <a:gd name="T26" fmla="*/ 2147483647 w 216"/>
                  <a:gd name="T27" fmla="*/ 2147483647 h 240"/>
                  <a:gd name="T28" fmla="*/ 2147483647 w 216"/>
                  <a:gd name="T29" fmla="*/ 2147483647 h 240"/>
                  <a:gd name="T30" fmla="*/ 2147483647 w 216"/>
                  <a:gd name="T31" fmla="*/ 2147483647 h 240"/>
                  <a:gd name="T32" fmla="*/ 2147483647 w 216"/>
                  <a:gd name="T33" fmla="*/ 2147483647 h 240"/>
                  <a:gd name="T34" fmla="*/ 2147483647 w 216"/>
                  <a:gd name="T35" fmla="*/ 2147483647 h 240"/>
                  <a:gd name="T36" fmla="*/ 2147483647 w 216"/>
                  <a:gd name="T37" fmla="*/ 2147483647 h 240"/>
                  <a:gd name="T38" fmla="*/ 2147483647 w 216"/>
                  <a:gd name="T39" fmla="*/ 2147483647 h 240"/>
                  <a:gd name="T40" fmla="*/ 2147483647 w 216"/>
                  <a:gd name="T41" fmla="*/ 2147483647 h 240"/>
                  <a:gd name="T42" fmla="*/ 2147483647 w 216"/>
                  <a:gd name="T43" fmla="*/ 2147483647 h 240"/>
                  <a:gd name="T44" fmla="*/ 2147483647 w 216"/>
                  <a:gd name="T45" fmla="*/ 2147483647 h 240"/>
                  <a:gd name="T46" fmla="*/ 2147483647 w 216"/>
                  <a:gd name="T47" fmla="*/ 2147483647 h 240"/>
                  <a:gd name="T48" fmla="*/ 2147483647 w 216"/>
                  <a:gd name="T49" fmla="*/ 2147483647 h 240"/>
                  <a:gd name="T50" fmla="*/ 2147483647 w 216"/>
                  <a:gd name="T51" fmla="*/ 2147483647 h 240"/>
                  <a:gd name="T52" fmla="*/ 2147483647 w 216"/>
                  <a:gd name="T53" fmla="*/ 2147483647 h 240"/>
                  <a:gd name="T54" fmla="*/ 2147483647 w 216"/>
                  <a:gd name="T55" fmla="*/ 2147483647 h 240"/>
                  <a:gd name="T56" fmla="*/ 2147483647 w 216"/>
                  <a:gd name="T57" fmla="*/ 2147483647 h 240"/>
                  <a:gd name="T58" fmla="*/ 2147483647 w 216"/>
                  <a:gd name="T59" fmla="*/ 2147483647 h 240"/>
                  <a:gd name="T60" fmla="*/ 2147483647 w 216"/>
                  <a:gd name="T61" fmla="*/ 0 h 240"/>
                  <a:gd name="T62" fmla="*/ 2147483647 w 216"/>
                  <a:gd name="T63" fmla="*/ 2147483647 h 240"/>
                  <a:gd name="T64" fmla="*/ 2147483647 w 216"/>
                  <a:gd name="T65" fmla="*/ 2147483647 h 240"/>
                  <a:gd name="T66" fmla="*/ 2147483647 w 216"/>
                  <a:gd name="T67" fmla="*/ 2147483647 h 2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6"/>
                  <a:gd name="T103" fmla="*/ 0 h 240"/>
                  <a:gd name="T104" fmla="*/ 216 w 216"/>
                  <a:gd name="T105" fmla="*/ 240 h 24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6" h="240">
                    <a:moveTo>
                      <a:pt x="0" y="18"/>
                    </a:moveTo>
                    <a:lnTo>
                      <a:pt x="18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48"/>
                    </a:lnTo>
                    <a:lnTo>
                      <a:pt x="36" y="60"/>
                    </a:lnTo>
                    <a:lnTo>
                      <a:pt x="60" y="72"/>
                    </a:lnTo>
                    <a:lnTo>
                      <a:pt x="66" y="96"/>
                    </a:lnTo>
                    <a:lnTo>
                      <a:pt x="78" y="96"/>
                    </a:lnTo>
                    <a:lnTo>
                      <a:pt x="84" y="114"/>
                    </a:lnTo>
                    <a:lnTo>
                      <a:pt x="102" y="114"/>
                    </a:lnTo>
                    <a:lnTo>
                      <a:pt x="108" y="120"/>
                    </a:lnTo>
                    <a:lnTo>
                      <a:pt x="108" y="162"/>
                    </a:lnTo>
                    <a:lnTo>
                      <a:pt x="114" y="162"/>
                    </a:lnTo>
                    <a:lnTo>
                      <a:pt x="108" y="168"/>
                    </a:lnTo>
                    <a:lnTo>
                      <a:pt x="108" y="180"/>
                    </a:lnTo>
                    <a:lnTo>
                      <a:pt x="102" y="186"/>
                    </a:lnTo>
                    <a:lnTo>
                      <a:pt x="102" y="198"/>
                    </a:lnTo>
                    <a:lnTo>
                      <a:pt x="108" y="210"/>
                    </a:lnTo>
                    <a:lnTo>
                      <a:pt x="114" y="216"/>
                    </a:lnTo>
                    <a:lnTo>
                      <a:pt x="114" y="240"/>
                    </a:lnTo>
                    <a:lnTo>
                      <a:pt x="138" y="234"/>
                    </a:lnTo>
                    <a:lnTo>
                      <a:pt x="138" y="222"/>
                    </a:lnTo>
                    <a:lnTo>
                      <a:pt x="132" y="216"/>
                    </a:lnTo>
                    <a:lnTo>
                      <a:pt x="132" y="204"/>
                    </a:lnTo>
                    <a:lnTo>
                      <a:pt x="138" y="204"/>
                    </a:lnTo>
                    <a:lnTo>
                      <a:pt x="150" y="198"/>
                    </a:lnTo>
                    <a:lnTo>
                      <a:pt x="156" y="192"/>
                    </a:lnTo>
                    <a:lnTo>
                      <a:pt x="174" y="180"/>
                    </a:lnTo>
                    <a:lnTo>
                      <a:pt x="168" y="174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56"/>
                    </a:lnTo>
                    <a:lnTo>
                      <a:pt x="174" y="156"/>
                    </a:lnTo>
                    <a:lnTo>
                      <a:pt x="180" y="162"/>
                    </a:lnTo>
                    <a:lnTo>
                      <a:pt x="198" y="162"/>
                    </a:lnTo>
                    <a:lnTo>
                      <a:pt x="210" y="156"/>
                    </a:lnTo>
                    <a:lnTo>
                      <a:pt x="216" y="156"/>
                    </a:lnTo>
                    <a:lnTo>
                      <a:pt x="216" y="126"/>
                    </a:lnTo>
                    <a:lnTo>
                      <a:pt x="210" y="120"/>
                    </a:lnTo>
                    <a:lnTo>
                      <a:pt x="198" y="120"/>
                    </a:lnTo>
                    <a:lnTo>
                      <a:pt x="192" y="114"/>
                    </a:lnTo>
                    <a:lnTo>
                      <a:pt x="180" y="114"/>
                    </a:lnTo>
                    <a:lnTo>
                      <a:pt x="180" y="96"/>
                    </a:lnTo>
                    <a:lnTo>
                      <a:pt x="186" y="90"/>
                    </a:lnTo>
                    <a:lnTo>
                      <a:pt x="180" y="84"/>
                    </a:lnTo>
                    <a:lnTo>
                      <a:pt x="174" y="84"/>
                    </a:lnTo>
                    <a:lnTo>
                      <a:pt x="162" y="90"/>
                    </a:lnTo>
                    <a:lnTo>
                      <a:pt x="162" y="66"/>
                    </a:lnTo>
                    <a:lnTo>
                      <a:pt x="168" y="60"/>
                    </a:lnTo>
                    <a:lnTo>
                      <a:pt x="162" y="48"/>
                    </a:lnTo>
                    <a:lnTo>
                      <a:pt x="156" y="42"/>
                    </a:lnTo>
                    <a:lnTo>
                      <a:pt x="144" y="36"/>
                    </a:lnTo>
                    <a:lnTo>
                      <a:pt x="126" y="36"/>
                    </a:lnTo>
                    <a:lnTo>
                      <a:pt x="126" y="24"/>
                    </a:lnTo>
                    <a:lnTo>
                      <a:pt x="120" y="18"/>
                    </a:lnTo>
                    <a:lnTo>
                      <a:pt x="78" y="18"/>
                    </a:lnTo>
                    <a:lnTo>
                      <a:pt x="78" y="12"/>
                    </a:lnTo>
                    <a:lnTo>
                      <a:pt x="72" y="12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36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0" name="Kyrgyzst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069013" y="2679701"/>
                <a:ext cx="269875" cy="125413"/>
              </a:xfrm>
              <a:custGeom>
                <a:avLst/>
                <a:gdLst>
                  <a:gd name="T0" fmla="*/ 2147483647 w 672"/>
                  <a:gd name="T1" fmla="*/ 2147483647 h 312"/>
                  <a:gd name="T2" fmla="*/ 2147483647 w 672"/>
                  <a:gd name="T3" fmla="*/ 2147483647 h 312"/>
                  <a:gd name="T4" fmla="*/ 2147483647 w 672"/>
                  <a:gd name="T5" fmla="*/ 2147483647 h 312"/>
                  <a:gd name="T6" fmla="*/ 2147483647 w 672"/>
                  <a:gd name="T7" fmla="*/ 2147483647 h 312"/>
                  <a:gd name="T8" fmla="*/ 2147483647 w 672"/>
                  <a:gd name="T9" fmla="*/ 2147483647 h 312"/>
                  <a:gd name="T10" fmla="*/ 2147483647 w 672"/>
                  <a:gd name="T11" fmla="*/ 2147483647 h 312"/>
                  <a:gd name="T12" fmla="*/ 2147483647 w 672"/>
                  <a:gd name="T13" fmla="*/ 2147483647 h 312"/>
                  <a:gd name="T14" fmla="*/ 2147483647 w 672"/>
                  <a:gd name="T15" fmla="*/ 2147483647 h 312"/>
                  <a:gd name="T16" fmla="*/ 2147483647 w 672"/>
                  <a:gd name="T17" fmla="*/ 2147483647 h 312"/>
                  <a:gd name="T18" fmla="*/ 2147483647 w 672"/>
                  <a:gd name="T19" fmla="*/ 2147483647 h 312"/>
                  <a:gd name="T20" fmla="*/ 2147483647 w 672"/>
                  <a:gd name="T21" fmla="*/ 2147483647 h 312"/>
                  <a:gd name="T22" fmla="*/ 2147483647 w 672"/>
                  <a:gd name="T23" fmla="*/ 2147483647 h 312"/>
                  <a:gd name="T24" fmla="*/ 0 w 672"/>
                  <a:gd name="T25" fmla="*/ 2147483647 h 312"/>
                  <a:gd name="T26" fmla="*/ 2147483647 w 672"/>
                  <a:gd name="T27" fmla="*/ 2147483647 h 312"/>
                  <a:gd name="T28" fmla="*/ 2147483647 w 672"/>
                  <a:gd name="T29" fmla="*/ 2147483647 h 312"/>
                  <a:gd name="T30" fmla="*/ 2147483647 w 672"/>
                  <a:gd name="T31" fmla="*/ 2147483647 h 312"/>
                  <a:gd name="T32" fmla="*/ 2147483647 w 672"/>
                  <a:gd name="T33" fmla="*/ 2147483647 h 312"/>
                  <a:gd name="T34" fmla="*/ 2147483647 w 672"/>
                  <a:gd name="T35" fmla="*/ 2147483647 h 312"/>
                  <a:gd name="T36" fmla="*/ 2147483647 w 672"/>
                  <a:gd name="T37" fmla="*/ 2147483647 h 312"/>
                  <a:gd name="T38" fmla="*/ 2147483647 w 672"/>
                  <a:gd name="T39" fmla="*/ 2147483647 h 312"/>
                  <a:gd name="T40" fmla="*/ 2147483647 w 672"/>
                  <a:gd name="T41" fmla="*/ 2147483647 h 312"/>
                  <a:gd name="T42" fmla="*/ 2147483647 w 672"/>
                  <a:gd name="T43" fmla="*/ 2147483647 h 312"/>
                  <a:gd name="T44" fmla="*/ 2147483647 w 672"/>
                  <a:gd name="T45" fmla="*/ 2147483647 h 312"/>
                  <a:gd name="T46" fmla="*/ 2147483647 w 672"/>
                  <a:gd name="T47" fmla="*/ 2147483647 h 312"/>
                  <a:gd name="T48" fmla="*/ 2147483647 w 672"/>
                  <a:gd name="T49" fmla="*/ 2147483647 h 312"/>
                  <a:gd name="T50" fmla="*/ 2147483647 w 672"/>
                  <a:gd name="T51" fmla="*/ 2147483647 h 312"/>
                  <a:gd name="T52" fmla="*/ 2147483647 w 672"/>
                  <a:gd name="T53" fmla="*/ 2147483647 h 312"/>
                  <a:gd name="T54" fmla="*/ 2147483647 w 672"/>
                  <a:gd name="T55" fmla="*/ 2147483647 h 312"/>
                  <a:gd name="T56" fmla="*/ 2147483647 w 672"/>
                  <a:gd name="T57" fmla="*/ 2147483647 h 312"/>
                  <a:gd name="T58" fmla="*/ 2147483647 w 672"/>
                  <a:gd name="T59" fmla="*/ 2147483647 h 312"/>
                  <a:gd name="T60" fmla="*/ 2147483647 w 672"/>
                  <a:gd name="T61" fmla="*/ 2147483647 h 312"/>
                  <a:gd name="T62" fmla="*/ 2147483647 w 672"/>
                  <a:gd name="T63" fmla="*/ 2147483647 h 312"/>
                  <a:gd name="T64" fmla="*/ 2147483647 w 672"/>
                  <a:gd name="T65" fmla="*/ 2147483647 h 312"/>
                  <a:gd name="T66" fmla="*/ 2147483647 w 672"/>
                  <a:gd name="T67" fmla="*/ 2147483647 h 312"/>
                  <a:gd name="T68" fmla="*/ 2147483647 w 672"/>
                  <a:gd name="T69" fmla="*/ 2147483647 h 312"/>
                  <a:gd name="T70" fmla="*/ 2147483647 w 672"/>
                  <a:gd name="T71" fmla="*/ 2147483647 h 312"/>
                  <a:gd name="T72" fmla="*/ 2147483647 w 672"/>
                  <a:gd name="T73" fmla="*/ 2147483647 h 312"/>
                  <a:gd name="T74" fmla="*/ 2147483647 w 672"/>
                  <a:gd name="T75" fmla="*/ 2147483647 h 312"/>
                  <a:gd name="T76" fmla="*/ 2147483647 w 672"/>
                  <a:gd name="T77" fmla="*/ 0 h 312"/>
                  <a:gd name="T78" fmla="*/ 2147483647 w 672"/>
                  <a:gd name="T79" fmla="*/ 2147483647 h 312"/>
                  <a:gd name="T80" fmla="*/ 2147483647 w 672"/>
                  <a:gd name="T81" fmla="*/ 2147483647 h 312"/>
                  <a:gd name="T82" fmla="*/ 2147483647 w 672"/>
                  <a:gd name="T83" fmla="*/ 2147483647 h 312"/>
                  <a:gd name="T84" fmla="*/ 2147483647 w 672"/>
                  <a:gd name="T85" fmla="*/ 2147483647 h 312"/>
                  <a:gd name="T86" fmla="*/ 2147483647 w 672"/>
                  <a:gd name="T87" fmla="*/ 2147483647 h 312"/>
                  <a:gd name="T88" fmla="*/ 2147483647 w 672"/>
                  <a:gd name="T89" fmla="*/ 2147483647 h 31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72"/>
                  <a:gd name="T136" fmla="*/ 0 h 312"/>
                  <a:gd name="T137" fmla="*/ 672 w 672"/>
                  <a:gd name="T138" fmla="*/ 312 h 31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72" h="312">
                    <a:moveTo>
                      <a:pt x="36" y="132"/>
                    </a:moveTo>
                    <a:lnTo>
                      <a:pt x="66" y="144"/>
                    </a:lnTo>
                    <a:lnTo>
                      <a:pt x="78" y="156"/>
                    </a:lnTo>
                    <a:lnTo>
                      <a:pt x="114" y="156"/>
                    </a:lnTo>
                    <a:lnTo>
                      <a:pt x="114" y="144"/>
                    </a:lnTo>
                    <a:lnTo>
                      <a:pt x="126" y="144"/>
                    </a:lnTo>
                    <a:lnTo>
                      <a:pt x="126" y="132"/>
                    </a:lnTo>
                    <a:lnTo>
                      <a:pt x="144" y="156"/>
                    </a:lnTo>
                    <a:lnTo>
                      <a:pt x="162" y="156"/>
                    </a:lnTo>
                    <a:lnTo>
                      <a:pt x="168" y="174"/>
                    </a:lnTo>
                    <a:lnTo>
                      <a:pt x="192" y="174"/>
                    </a:lnTo>
                    <a:lnTo>
                      <a:pt x="198" y="186"/>
                    </a:lnTo>
                    <a:lnTo>
                      <a:pt x="204" y="186"/>
                    </a:lnTo>
                    <a:lnTo>
                      <a:pt x="216" y="180"/>
                    </a:lnTo>
                    <a:lnTo>
                      <a:pt x="228" y="180"/>
                    </a:lnTo>
                    <a:lnTo>
                      <a:pt x="228" y="192"/>
                    </a:lnTo>
                    <a:lnTo>
                      <a:pt x="216" y="204"/>
                    </a:lnTo>
                    <a:lnTo>
                      <a:pt x="204" y="210"/>
                    </a:lnTo>
                    <a:lnTo>
                      <a:pt x="192" y="210"/>
                    </a:lnTo>
                    <a:lnTo>
                      <a:pt x="192" y="216"/>
                    </a:lnTo>
                    <a:lnTo>
                      <a:pt x="174" y="222"/>
                    </a:lnTo>
                    <a:lnTo>
                      <a:pt x="156" y="240"/>
                    </a:lnTo>
                    <a:lnTo>
                      <a:pt x="150" y="240"/>
                    </a:lnTo>
                    <a:lnTo>
                      <a:pt x="144" y="234"/>
                    </a:lnTo>
                    <a:lnTo>
                      <a:pt x="138" y="234"/>
                    </a:lnTo>
                    <a:lnTo>
                      <a:pt x="132" y="228"/>
                    </a:lnTo>
                    <a:lnTo>
                      <a:pt x="114" y="228"/>
                    </a:lnTo>
                    <a:lnTo>
                      <a:pt x="102" y="234"/>
                    </a:lnTo>
                    <a:lnTo>
                      <a:pt x="96" y="234"/>
                    </a:lnTo>
                    <a:lnTo>
                      <a:pt x="96" y="246"/>
                    </a:lnTo>
                    <a:lnTo>
                      <a:pt x="90" y="252"/>
                    </a:lnTo>
                    <a:lnTo>
                      <a:pt x="84" y="252"/>
                    </a:lnTo>
                    <a:lnTo>
                      <a:pt x="72" y="246"/>
                    </a:lnTo>
                    <a:lnTo>
                      <a:pt x="36" y="234"/>
                    </a:lnTo>
                    <a:lnTo>
                      <a:pt x="24" y="234"/>
                    </a:lnTo>
                    <a:lnTo>
                      <a:pt x="18" y="240"/>
                    </a:lnTo>
                    <a:lnTo>
                      <a:pt x="18" y="252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6"/>
                    </a:lnTo>
                    <a:lnTo>
                      <a:pt x="6" y="282"/>
                    </a:lnTo>
                    <a:lnTo>
                      <a:pt x="6" y="288"/>
                    </a:lnTo>
                    <a:lnTo>
                      <a:pt x="12" y="294"/>
                    </a:lnTo>
                    <a:lnTo>
                      <a:pt x="24" y="288"/>
                    </a:lnTo>
                    <a:lnTo>
                      <a:pt x="36" y="288"/>
                    </a:lnTo>
                    <a:lnTo>
                      <a:pt x="42" y="282"/>
                    </a:lnTo>
                    <a:lnTo>
                      <a:pt x="60" y="282"/>
                    </a:lnTo>
                    <a:lnTo>
                      <a:pt x="72" y="288"/>
                    </a:lnTo>
                    <a:lnTo>
                      <a:pt x="96" y="288"/>
                    </a:lnTo>
                    <a:lnTo>
                      <a:pt x="108" y="300"/>
                    </a:lnTo>
                    <a:lnTo>
                      <a:pt x="126" y="300"/>
                    </a:lnTo>
                    <a:lnTo>
                      <a:pt x="132" y="294"/>
                    </a:lnTo>
                    <a:lnTo>
                      <a:pt x="144" y="288"/>
                    </a:lnTo>
                    <a:lnTo>
                      <a:pt x="150" y="282"/>
                    </a:lnTo>
                    <a:lnTo>
                      <a:pt x="180" y="312"/>
                    </a:lnTo>
                    <a:lnTo>
                      <a:pt x="192" y="306"/>
                    </a:lnTo>
                    <a:lnTo>
                      <a:pt x="198" y="306"/>
                    </a:lnTo>
                    <a:lnTo>
                      <a:pt x="198" y="312"/>
                    </a:lnTo>
                    <a:lnTo>
                      <a:pt x="210" y="312"/>
                    </a:lnTo>
                    <a:lnTo>
                      <a:pt x="222" y="306"/>
                    </a:lnTo>
                    <a:lnTo>
                      <a:pt x="228" y="300"/>
                    </a:lnTo>
                    <a:lnTo>
                      <a:pt x="270" y="300"/>
                    </a:lnTo>
                    <a:lnTo>
                      <a:pt x="282" y="288"/>
                    </a:lnTo>
                    <a:lnTo>
                      <a:pt x="300" y="294"/>
                    </a:lnTo>
                    <a:lnTo>
                      <a:pt x="318" y="294"/>
                    </a:lnTo>
                    <a:lnTo>
                      <a:pt x="318" y="282"/>
                    </a:lnTo>
                    <a:lnTo>
                      <a:pt x="312" y="270"/>
                    </a:lnTo>
                    <a:lnTo>
                      <a:pt x="300" y="264"/>
                    </a:lnTo>
                    <a:lnTo>
                      <a:pt x="300" y="258"/>
                    </a:lnTo>
                    <a:lnTo>
                      <a:pt x="306" y="252"/>
                    </a:lnTo>
                    <a:lnTo>
                      <a:pt x="318" y="246"/>
                    </a:lnTo>
                    <a:lnTo>
                      <a:pt x="330" y="246"/>
                    </a:lnTo>
                    <a:lnTo>
                      <a:pt x="336" y="240"/>
                    </a:lnTo>
                    <a:lnTo>
                      <a:pt x="348" y="234"/>
                    </a:lnTo>
                    <a:lnTo>
                      <a:pt x="348" y="216"/>
                    </a:lnTo>
                    <a:lnTo>
                      <a:pt x="372" y="216"/>
                    </a:lnTo>
                    <a:lnTo>
                      <a:pt x="384" y="204"/>
                    </a:lnTo>
                    <a:lnTo>
                      <a:pt x="396" y="204"/>
                    </a:lnTo>
                    <a:lnTo>
                      <a:pt x="402" y="210"/>
                    </a:lnTo>
                    <a:lnTo>
                      <a:pt x="408" y="222"/>
                    </a:lnTo>
                    <a:lnTo>
                      <a:pt x="414" y="228"/>
                    </a:lnTo>
                    <a:lnTo>
                      <a:pt x="426" y="222"/>
                    </a:lnTo>
                    <a:lnTo>
                      <a:pt x="456" y="228"/>
                    </a:lnTo>
                    <a:lnTo>
                      <a:pt x="462" y="222"/>
                    </a:lnTo>
                    <a:lnTo>
                      <a:pt x="462" y="198"/>
                    </a:lnTo>
                    <a:lnTo>
                      <a:pt x="468" y="186"/>
                    </a:lnTo>
                    <a:lnTo>
                      <a:pt x="486" y="168"/>
                    </a:lnTo>
                    <a:lnTo>
                      <a:pt x="516" y="168"/>
                    </a:lnTo>
                    <a:lnTo>
                      <a:pt x="534" y="174"/>
                    </a:lnTo>
                    <a:lnTo>
                      <a:pt x="552" y="174"/>
                    </a:lnTo>
                    <a:lnTo>
                      <a:pt x="558" y="168"/>
                    </a:lnTo>
                    <a:lnTo>
                      <a:pt x="564" y="156"/>
                    </a:lnTo>
                    <a:lnTo>
                      <a:pt x="564" y="138"/>
                    </a:lnTo>
                    <a:lnTo>
                      <a:pt x="570" y="132"/>
                    </a:lnTo>
                    <a:lnTo>
                      <a:pt x="582" y="126"/>
                    </a:lnTo>
                    <a:lnTo>
                      <a:pt x="594" y="114"/>
                    </a:lnTo>
                    <a:lnTo>
                      <a:pt x="642" y="96"/>
                    </a:lnTo>
                    <a:lnTo>
                      <a:pt x="666" y="96"/>
                    </a:lnTo>
                    <a:lnTo>
                      <a:pt x="672" y="90"/>
                    </a:lnTo>
                    <a:lnTo>
                      <a:pt x="672" y="78"/>
                    </a:lnTo>
                    <a:lnTo>
                      <a:pt x="660" y="66"/>
                    </a:lnTo>
                    <a:lnTo>
                      <a:pt x="642" y="60"/>
                    </a:lnTo>
                    <a:lnTo>
                      <a:pt x="600" y="60"/>
                    </a:lnTo>
                    <a:lnTo>
                      <a:pt x="576" y="30"/>
                    </a:lnTo>
                    <a:lnTo>
                      <a:pt x="558" y="30"/>
                    </a:lnTo>
                    <a:lnTo>
                      <a:pt x="546" y="18"/>
                    </a:lnTo>
                    <a:lnTo>
                      <a:pt x="498" y="24"/>
                    </a:lnTo>
                    <a:lnTo>
                      <a:pt x="486" y="24"/>
                    </a:lnTo>
                    <a:lnTo>
                      <a:pt x="474" y="18"/>
                    </a:lnTo>
                    <a:lnTo>
                      <a:pt x="354" y="18"/>
                    </a:lnTo>
                    <a:lnTo>
                      <a:pt x="336" y="24"/>
                    </a:lnTo>
                    <a:lnTo>
                      <a:pt x="318" y="24"/>
                    </a:lnTo>
                    <a:lnTo>
                      <a:pt x="306" y="18"/>
                    </a:lnTo>
                    <a:lnTo>
                      <a:pt x="282" y="18"/>
                    </a:lnTo>
                    <a:lnTo>
                      <a:pt x="276" y="6"/>
                    </a:lnTo>
                    <a:lnTo>
                      <a:pt x="264" y="0"/>
                    </a:lnTo>
                    <a:lnTo>
                      <a:pt x="222" y="0"/>
                    </a:lnTo>
                    <a:lnTo>
                      <a:pt x="216" y="6"/>
                    </a:lnTo>
                    <a:lnTo>
                      <a:pt x="216" y="36"/>
                    </a:lnTo>
                    <a:lnTo>
                      <a:pt x="222" y="48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174" y="54"/>
                    </a:lnTo>
                    <a:lnTo>
                      <a:pt x="138" y="36"/>
                    </a:lnTo>
                    <a:lnTo>
                      <a:pt x="120" y="30"/>
                    </a:lnTo>
                    <a:lnTo>
                      <a:pt x="108" y="24"/>
                    </a:lnTo>
                    <a:lnTo>
                      <a:pt x="78" y="24"/>
                    </a:lnTo>
                    <a:lnTo>
                      <a:pt x="60" y="42"/>
                    </a:lnTo>
                    <a:lnTo>
                      <a:pt x="54" y="54"/>
                    </a:lnTo>
                    <a:lnTo>
                      <a:pt x="54" y="72"/>
                    </a:lnTo>
                    <a:lnTo>
                      <a:pt x="72" y="72"/>
                    </a:lnTo>
                    <a:lnTo>
                      <a:pt x="78" y="78"/>
                    </a:lnTo>
                    <a:lnTo>
                      <a:pt x="84" y="78"/>
                    </a:lnTo>
                    <a:lnTo>
                      <a:pt x="84" y="84"/>
                    </a:lnTo>
                    <a:lnTo>
                      <a:pt x="36" y="1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1" name="Kazakhstan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5421313" y="2295526"/>
                <a:ext cx="1012825" cy="468313"/>
              </a:xfrm>
              <a:custGeom>
                <a:avLst/>
                <a:gdLst>
                  <a:gd name="T0" fmla="*/ 2147483647 w 2514"/>
                  <a:gd name="T1" fmla="*/ 2147483647 h 1164"/>
                  <a:gd name="T2" fmla="*/ 2147483647 w 2514"/>
                  <a:gd name="T3" fmla="*/ 2147483647 h 1164"/>
                  <a:gd name="T4" fmla="*/ 2147483647 w 2514"/>
                  <a:gd name="T5" fmla="*/ 2147483647 h 1164"/>
                  <a:gd name="T6" fmla="*/ 2147483647 w 2514"/>
                  <a:gd name="T7" fmla="*/ 2147483647 h 1164"/>
                  <a:gd name="T8" fmla="*/ 2147483647 w 2514"/>
                  <a:gd name="T9" fmla="*/ 2147483647 h 1164"/>
                  <a:gd name="T10" fmla="*/ 2147483647 w 2514"/>
                  <a:gd name="T11" fmla="*/ 2147483647 h 1164"/>
                  <a:gd name="T12" fmla="*/ 2147483647 w 2514"/>
                  <a:gd name="T13" fmla="*/ 2147483647 h 1164"/>
                  <a:gd name="T14" fmla="*/ 2147483647 w 2514"/>
                  <a:gd name="T15" fmla="*/ 2147483647 h 1164"/>
                  <a:gd name="T16" fmla="*/ 2147483647 w 2514"/>
                  <a:gd name="T17" fmla="*/ 2147483647 h 1164"/>
                  <a:gd name="T18" fmla="*/ 2147483647 w 2514"/>
                  <a:gd name="T19" fmla="*/ 2147483647 h 1164"/>
                  <a:gd name="T20" fmla="*/ 2147483647 w 2514"/>
                  <a:gd name="T21" fmla="*/ 2147483647 h 1164"/>
                  <a:gd name="T22" fmla="*/ 2147483647 w 2514"/>
                  <a:gd name="T23" fmla="*/ 2147483647 h 1164"/>
                  <a:gd name="T24" fmla="*/ 2147483647 w 2514"/>
                  <a:gd name="T25" fmla="*/ 2147483647 h 1164"/>
                  <a:gd name="T26" fmla="*/ 2147483647 w 2514"/>
                  <a:gd name="T27" fmla="*/ 2147483647 h 1164"/>
                  <a:gd name="T28" fmla="*/ 2147483647 w 2514"/>
                  <a:gd name="T29" fmla="*/ 2147483647 h 1164"/>
                  <a:gd name="T30" fmla="*/ 2147483647 w 2514"/>
                  <a:gd name="T31" fmla="*/ 2147483647 h 1164"/>
                  <a:gd name="T32" fmla="*/ 2147483647 w 2514"/>
                  <a:gd name="T33" fmla="*/ 2147483647 h 1164"/>
                  <a:gd name="T34" fmla="*/ 2147483647 w 2514"/>
                  <a:gd name="T35" fmla="*/ 2147483647 h 1164"/>
                  <a:gd name="T36" fmla="*/ 2147483647 w 2514"/>
                  <a:gd name="T37" fmla="*/ 2147483647 h 1164"/>
                  <a:gd name="T38" fmla="*/ 2147483647 w 2514"/>
                  <a:gd name="T39" fmla="*/ 2147483647 h 1164"/>
                  <a:gd name="T40" fmla="*/ 2147483647 w 2514"/>
                  <a:gd name="T41" fmla="*/ 2147483647 h 1164"/>
                  <a:gd name="T42" fmla="*/ 2147483647 w 2514"/>
                  <a:gd name="T43" fmla="*/ 2147483647 h 1164"/>
                  <a:gd name="T44" fmla="*/ 2147483647 w 2514"/>
                  <a:gd name="T45" fmla="*/ 2147483647 h 1164"/>
                  <a:gd name="T46" fmla="*/ 2147483647 w 2514"/>
                  <a:gd name="T47" fmla="*/ 2147483647 h 1164"/>
                  <a:gd name="T48" fmla="*/ 2147483647 w 2514"/>
                  <a:gd name="T49" fmla="*/ 2147483647 h 1164"/>
                  <a:gd name="T50" fmla="*/ 2147483647 w 2514"/>
                  <a:gd name="T51" fmla="*/ 2147483647 h 1164"/>
                  <a:gd name="T52" fmla="*/ 2147483647 w 2514"/>
                  <a:gd name="T53" fmla="*/ 2147483647 h 1164"/>
                  <a:gd name="T54" fmla="*/ 2147483647 w 2514"/>
                  <a:gd name="T55" fmla="*/ 2147483647 h 1164"/>
                  <a:gd name="T56" fmla="*/ 2147483647 w 2514"/>
                  <a:gd name="T57" fmla="*/ 2147483647 h 1164"/>
                  <a:gd name="T58" fmla="*/ 2147483647 w 2514"/>
                  <a:gd name="T59" fmla="*/ 2147483647 h 1164"/>
                  <a:gd name="T60" fmla="*/ 2147483647 w 2514"/>
                  <a:gd name="T61" fmla="*/ 2147483647 h 1164"/>
                  <a:gd name="T62" fmla="*/ 2147483647 w 2514"/>
                  <a:gd name="T63" fmla="*/ 2147483647 h 1164"/>
                  <a:gd name="T64" fmla="*/ 2147483647 w 2514"/>
                  <a:gd name="T65" fmla="*/ 2147483647 h 1164"/>
                  <a:gd name="T66" fmla="*/ 2147483647 w 2514"/>
                  <a:gd name="T67" fmla="*/ 2147483647 h 1164"/>
                  <a:gd name="T68" fmla="*/ 2147483647 w 2514"/>
                  <a:gd name="T69" fmla="*/ 2147483647 h 1164"/>
                  <a:gd name="T70" fmla="*/ 2147483647 w 2514"/>
                  <a:gd name="T71" fmla="*/ 2147483647 h 1164"/>
                  <a:gd name="T72" fmla="*/ 2147483647 w 2514"/>
                  <a:gd name="T73" fmla="*/ 2147483647 h 1164"/>
                  <a:gd name="T74" fmla="*/ 2147483647 w 2514"/>
                  <a:gd name="T75" fmla="*/ 2147483647 h 1164"/>
                  <a:gd name="T76" fmla="*/ 2147483647 w 2514"/>
                  <a:gd name="T77" fmla="*/ 2147483647 h 1164"/>
                  <a:gd name="T78" fmla="*/ 2147483647 w 2514"/>
                  <a:gd name="T79" fmla="*/ 2147483647 h 1164"/>
                  <a:gd name="T80" fmla="*/ 2147483647 w 2514"/>
                  <a:gd name="T81" fmla="*/ 2147483647 h 1164"/>
                  <a:gd name="T82" fmla="*/ 2147483647 w 2514"/>
                  <a:gd name="T83" fmla="*/ 2147483647 h 1164"/>
                  <a:gd name="T84" fmla="*/ 2147483647 w 2514"/>
                  <a:gd name="T85" fmla="*/ 2147483647 h 1164"/>
                  <a:gd name="T86" fmla="*/ 2147483647 w 2514"/>
                  <a:gd name="T87" fmla="*/ 2147483647 h 1164"/>
                  <a:gd name="T88" fmla="*/ 2147483647 w 2514"/>
                  <a:gd name="T89" fmla="*/ 2147483647 h 1164"/>
                  <a:gd name="T90" fmla="*/ 2147483647 w 2514"/>
                  <a:gd name="T91" fmla="*/ 2147483647 h 1164"/>
                  <a:gd name="T92" fmla="*/ 2147483647 w 2514"/>
                  <a:gd name="T93" fmla="*/ 2147483647 h 1164"/>
                  <a:gd name="T94" fmla="*/ 2147483647 w 2514"/>
                  <a:gd name="T95" fmla="*/ 2147483647 h 1164"/>
                  <a:gd name="T96" fmla="*/ 2147483647 w 2514"/>
                  <a:gd name="T97" fmla="*/ 2147483647 h 1164"/>
                  <a:gd name="T98" fmla="*/ 2147483647 w 2514"/>
                  <a:gd name="T99" fmla="*/ 2147483647 h 1164"/>
                  <a:gd name="T100" fmla="*/ 2147483647 w 2514"/>
                  <a:gd name="T101" fmla="*/ 2147483647 h 1164"/>
                  <a:gd name="T102" fmla="*/ 2147483647 w 2514"/>
                  <a:gd name="T103" fmla="*/ 2147483647 h 1164"/>
                  <a:gd name="T104" fmla="*/ 2147483647 w 2514"/>
                  <a:gd name="T105" fmla="*/ 2147483647 h 1164"/>
                  <a:gd name="T106" fmla="*/ 2147483647 w 2514"/>
                  <a:gd name="T107" fmla="*/ 2147483647 h 1164"/>
                  <a:gd name="T108" fmla="*/ 2147483647 w 2514"/>
                  <a:gd name="T109" fmla="*/ 2147483647 h 1164"/>
                  <a:gd name="T110" fmla="*/ 2147483647 w 2514"/>
                  <a:gd name="T111" fmla="*/ 2147483647 h 1164"/>
                  <a:gd name="T112" fmla="*/ 2147483647 w 2514"/>
                  <a:gd name="T113" fmla="*/ 2147483647 h 1164"/>
                  <a:gd name="T114" fmla="*/ 2147483647 w 2514"/>
                  <a:gd name="T115" fmla="*/ 2147483647 h 1164"/>
                  <a:gd name="T116" fmla="*/ 2147483647 w 2514"/>
                  <a:gd name="T117" fmla="*/ 2147483647 h 1164"/>
                  <a:gd name="T118" fmla="*/ 2147483647 w 2514"/>
                  <a:gd name="T119" fmla="*/ 2147483647 h 1164"/>
                  <a:gd name="T120" fmla="*/ 2147483647 w 2514"/>
                  <a:gd name="T121" fmla="*/ 2147483647 h 1164"/>
                  <a:gd name="T122" fmla="*/ 2147483647 w 2514"/>
                  <a:gd name="T123" fmla="*/ 2147483647 h 116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514"/>
                  <a:gd name="T187" fmla="*/ 0 h 1164"/>
                  <a:gd name="T188" fmla="*/ 2514 w 2514"/>
                  <a:gd name="T189" fmla="*/ 1164 h 116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514" h="1164">
                    <a:moveTo>
                      <a:pt x="852" y="756"/>
                    </a:moveTo>
                    <a:lnTo>
                      <a:pt x="840" y="744"/>
                    </a:lnTo>
                    <a:lnTo>
                      <a:pt x="822" y="768"/>
                    </a:lnTo>
                    <a:lnTo>
                      <a:pt x="816" y="780"/>
                    </a:lnTo>
                    <a:lnTo>
                      <a:pt x="870" y="804"/>
                    </a:lnTo>
                    <a:lnTo>
                      <a:pt x="870" y="786"/>
                    </a:lnTo>
                    <a:lnTo>
                      <a:pt x="864" y="780"/>
                    </a:lnTo>
                    <a:lnTo>
                      <a:pt x="858" y="768"/>
                    </a:lnTo>
                    <a:lnTo>
                      <a:pt x="858" y="762"/>
                    </a:lnTo>
                    <a:lnTo>
                      <a:pt x="852" y="756"/>
                    </a:lnTo>
                    <a:close/>
                    <a:moveTo>
                      <a:pt x="2484" y="492"/>
                    </a:moveTo>
                    <a:lnTo>
                      <a:pt x="2484" y="486"/>
                    </a:lnTo>
                    <a:lnTo>
                      <a:pt x="2514" y="486"/>
                    </a:lnTo>
                    <a:lnTo>
                      <a:pt x="2478" y="444"/>
                    </a:lnTo>
                    <a:lnTo>
                      <a:pt x="2454" y="420"/>
                    </a:lnTo>
                    <a:lnTo>
                      <a:pt x="2442" y="456"/>
                    </a:lnTo>
                    <a:lnTo>
                      <a:pt x="2370" y="450"/>
                    </a:lnTo>
                    <a:lnTo>
                      <a:pt x="2370" y="444"/>
                    </a:lnTo>
                    <a:lnTo>
                      <a:pt x="2364" y="438"/>
                    </a:lnTo>
                    <a:lnTo>
                      <a:pt x="2358" y="426"/>
                    </a:lnTo>
                    <a:lnTo>
                      <a:pt x="2352" y="420"/>
                    </a:lnTo>
                    <a:lnTo>
                      <a:pt x="2346" y="408"/>
                    </a:lnTo>
                    <a:lnTo>
                      <a:pt x="2346" y="402"/>
                    </a:lnTo>
                    <a:lnTo>
                      <a:pt x="2340" y="402"/>
                    </a:lnTo>
                    <a:lnTo>
                      <a:pt x="2328" y="396"/>
                    </a:lnTo>
                    <a:lnTo>
                      <a:pt x="2316" y="396"/>
                    </a:lnTo>
                    <a:lnTo>
                      <a:pt x="2304" y="390"/>
                    </a:lnTo>
                    <a:lnTo>
                      <a:pt x="2292" y="390"/>
                    </a:lnTo>
                    <a:lnTo>
                      <a:pt x="2286" y="378"/>
                    </a:lnTo>
                    <a:lnTo>
                      <a:pt x="2274" y="372"/>
                    </a:lnTo>
                    <a:lnTo>
                      <a:pt x="2250" y="348"/>
                    </a:lnTo>
                    <a:lnTo>
                      <a:pt x="2226" y="336"/>
                    </a:lnTo>
                    <a:lnTo>
                      <a:pt x="2208" y="336"/>
                    </a:lnTo>
                    <a:lnTo>
                      <a:pt x="2196" y="342"/>
                    </a:lnTo>
                    <a:lnTo>
                      <a:pt x="2178" y="348"/>
                    </a:lnTo>
                    <a:lnTo>
                      <a:pt x="2166" y="354"/>
                    </a:lnTo>
                    <a:lnTo>
                      <a:pt x="2160" y="366"/>
                    </a:lnTo>
                    <a:lnTo>
                      <a:pt x="2136" y="366"/>
                    </a:lnTo>
                    <a:lnTo>
                      <a:pt x="2124" y="360"/>
                    </a:lnTo>
                    <a:lnTo>
                      <a:pt x="2118" y="348"/>
                    </a:lnTo>
                    <a:lnTo>
                      <a:pt x="2106" y="342"/>
                    </a:lnTo>
                    <a:lnTo>
                      <a:pt x="2076" y="342"/>
                    </a:lnTo>
                    <a:lnTo>
                      <a:pt x="2076" y="336"/>
                    </a:lnTo>
                    <a:lnTo>
                      <a:pt x="2070" y="330"/>
                    </a:lnTo>
                    <a:lnTo>
                      <a:pt x="2070" y="318"/>
                    </a:lnTo>
                    <a:lnTo>
                      <a:pt x="2064" y="312"/>
                    </a:lnTo>
                    <a:lnTo>
                      <a:pt x="2052" y="312"/>
                    </a:lnTo>
                    <a:lnTo>
                      <a:pt x="2052" y="318"/>
                    </a:lnTo>
                    <a:lnTo>
                      <a:pt x="2046" y="324"/>
                    </a:lnTo>
                    <a:lnTo>
                      <a:pt x="2046" y="336"/>
                    </a:lnTo>
                    <a:lnTo>
                      <a:pt x="2034" y="348"/>
                    </a:lnTo>
                    <a:lnTo>
                      <a:pt x="2022" y="354"/>
                    </a:lnTo>
                    <a:lnTo>
                      <a:pt x="2010" y="354"/>
                    </a:lnTo>
                    <a:lnTo>
                      <a:pt x="1998" y="348"/>
                    </a:lnTo>
                    <a:lnTo>
                      <a:pt x="1986" y="336"/>
                    </a:lnTo>
                    <a:lnTo>
                      <a:pt x="1974" y="318"/>
                    </a:lnTo>
                    <a:lnTo>
                      <a:pt x="1938" y="282"/>
                    </a:lnTo>
                    <a:lnTo>
                      <a:pt x="1920" y="258"/>
                    </a:lnTo>
                    <a:lnTo>
                      <a:pt x="1848" y="198"/>
                    </a:lnTo>
                    <a:lnTo>
                      <a:pt x="1818" y="168"/>
                    </a:lnTo>
                    <a:lnTo>
                      <a:pt x="1800" y="156"/>
                    </a:lnTo>
                    <a:lnTo>
                      <a:pt x="1788" y="150"/>
                    </a:lnTo>
                    <a:lnTo>
                      <a:pt x="1758" y="132"/>
                    </a:lnTo>
                    <a:lnTo>
                      <a:pt x="1728" y="120"/>
                    </a:lnTo>
                    <a:lnTo>
                      <a:pt x="1692" y="102"/>
                    </a:lnTo>
                    <a:lnTo>
                      <a:pt x="1698" y="102"/>
                    </a:lnTo>
                    <a:lnTo>
                      <a:pt x="1710" y="90"/>
                    </a:lnTo>
                    <a:lnTo>
                      <a:pt x="1710" y="72"/>
                    </a:lnTo>
                    <a:lnTo>
                      <a:pt x="1704" y="66"/>
                    </a:lnTo>
                    <a:lnTo>
                      <a:pt x="1698" y="66"/>
                    </a:lnTo>
                    <a:lnTo>
                      <a:pt x="1680" y="84"/>
                    </a:lnTo>
                    <a:lnTo>
                      <a:pt x="1644" y="96"/>
                    </a:lnTo>
                    <a:lnTo>
                      <a:pt x="1632" y="114"/>
                    </a:lnTo>
                    <a:lnTo>
                      <a:pt x="1620" y="114"/>
                    </a:lnTo>
                    <a:lnTo>
                      <a:pt x="1608" y="120"/>
                    </a:lnTo>
                    <a:lnTo>
                      <a:pt x="1602" y="126"/>
                    </a:lnTo>
                    <a:lnTo>
                      <a:pt x="1602" y="144"/>
                    </a:lnTo>
                    <a:lnTo>
                      <a:pt x="1590" y="156"/>
                    </a:lnTo>
                    <a:lnTo>
                      <a:pt x="1578" y="150"/>
                    </a:lnTo>
                    <a:lnTo>
                      <a:pt x="1572" y="144"/>
                    </a:lnTo>
                    <a:lnTo>
                      <a:pt x="1560" y="138"/>
                    </a:lnTo>
                    <a:lnTo>
                      <a:pt x="1554" y="132"/>
                    </a:lnTo>
                    <a:lnTo>
                      <a:pt x="1548" y="132"/>
                    </a:lnTo>
                    <a:lnTo>
                      <a:pt x="1542" y="138"/>
                    </a:lnTo>
                    <a:lnTo>
                      <a:pt x="1536" y="138"/>
                    </a:lnTo>
                    <a:lnTo>
                      <a:pt x="1530" y="144"/>
                    </a:lnTo>
                    <a:lnTo>
                      <a:pt x="1524" y="144"/>
                    </a:lnTo>
                    <a:lnTo>
                      <a:pt x="1524" y="138"/>
                    </a:lnTo>
                    <a:lnTo>
                      <a:pt x="1530" y="132"/>
                    </a:lnTo>
                    <a:lnTo>
                      <a:pt x="1530" y="108"/>
                    </a:lnTo>
                    <a:lnTo>
                      <a:pt x="1518" y="102"/>
                    </a:lnTo>
                    <a:lnTo>
                      <a:pt x="1512" y="102"/>
                    </a:lnTo>
                    <a:lnTo>
                      <a:pt x="1506" y="108"/>
                    </a:lnTo>
                    <a:lnTo>
                      <a:pt x="1482" y="96"/>
                    </a:lnTo>
                    <a:lnTo>
                      <a:pt x="1458" y="108"/>
                    </a:lnTo>
                    <a:lnTo>
                      <a:pt x="1434" y="72"/>
                    </a:lnTo>
                    <a:lnTo>
                      <a:pt x="1422" y="90"/>
                    </a:lnTo>
                    <a:lnTo>
                      <a:pt x="1404" y="90"/>
                    </a:lnTo>
                    <a:lnTo>
                      <a:pt x="1392" y="96"/>
                    </a:lnTo>
                    <a:lnTo>
                      <a:pt x="1374" y="96"/>
                    </a:lnTo>
                    <a:lnTo>
                      <a:pt x="1368" y="90"/>
                    </a:lnTo>
                    <a:lnTo>
                      <a:pt x="1368" y="48"/>
                    </a:lnTo>
                    <a:lnTo>
                      <a:pt x="1362" y="42"/>
                    </a:lnTo>
                    <a:lnTo>
                      <a:pt x="1350" y="42"/>
                    </a:lnTo>
                    <a:lnTo>
                      <a:pt x="1344" y="36"/>
                    </a:lnTo>
                    <a:lnTo>
                      <a:pt x="1338" y="24"/>
                    </a:lnTo>
                    <a:lnTo>
                      <a:pt x="1320" y="6"/>
                    </a:lnTo>
                    <a:lnTo>
                      <a:pt x="1314" y="6"/>
                    </a:lnTo>
                    <a:lnTo>
                      <a:pt x="1302" y="18"/>
                    </a:lnTo>
                    <a:lnTo>
                      <a:pt x="1290" y="18"/>
                    </a:lnTo>
                    <a:lnTo>
                      <a:pt x="1278" y="6"/>
                    </a:lnTo>
                    <a:lnTo>
                      <a:pt x="1260" y="6"/>
                    </a:lnTo>
                    <a:lnTo>
                      <a:pt x="1242" y="0"/>
                    </a:lnTo>
                    <a:lnTo>
                      <a:pt x="1218" y="0"/>
                    </a:lnTo>
                    <a:lnTo>
                      <a:pt x="1200" y="6"/>
                    </a:lnTo>
                    <a:lnTo>
                      <a:pt x="1188" y="12"/>
                    </a:lnTo>
                    <a:lnTo>
                      <a:pt x="1176" y="24"/>
                    </a:lnTo>
                    <a:lnTo>
                      <a:pt x="1176" y="36"/>
                    </a:lnTo>
                    <a:lnTo>
                      <a:pt x="1164" y="36"/>
                    </a:lnTo>
                    <a:lnTo>
                      <a:pt x="1110" y="54"/>
                    </a:lnTo>
                    <a:lnTo>
                      <a:pt x="1020" y="54"/>
                    </a:lnTo>
                    <a:lnTo>
                      <a:pt x="1014" y="60"/>
                    </a:lnTo>
                    <a:lnTo>
                      <a:pt x="1014" y="78"/>
                    </a:lnTo>
                    <a:lnTo>
                      <a:pt x="948" y="78"/>
                    </a:lnTo>
                    <a:lnTo>
                      <a:pt x="942" y="96"/>
                    </a:lnTo>
                    <a:lnTo>
                      <a:pt x="888" y="96"/>
                    </a:lnTo>
                    <a:lnTo>
                      <a:pt x="828" y="102"/>
                    </a:lnTo>
                    <a:lnTo>
                      <a:pt x="792" y="114"/>
                    </a:lnTo>
                    <a:lnTo>
                      <a:pt x="780" y="126"/>
                    </a:lnTo>
                    <a:lnTo>
                      <a:pt x="780" y="132"/>
                    </a:lnTo>
                    <a:lnTo>
                      <a:pt x="786" y="138"/>
                    </a:lnTo>
                    <a:lnTo>
                      <a:pt x="786" y="144"/>
                    </a:lnTo>
                    <a:lnTo>
                      <a:pt x="810" y="144"/>
                    </a:lnTo>
                    <a:lnTo>
                      <a:pt x="798" y="162"/>
                    </a:lnTo>
                    <a:lnTo>
                      <a:pt x="810" y="162"/>
                    </a:lnTo>
                    <a:lnTo>
                      <a:pt x="834" y="174"/>
                    </a:lnTo>
                    <a:lnTo>
                      <a:pt x="846" y="174"/>
                    </a:lnTo>
                    <a:lnTo>
                      <a:pt x="858" y="186"/>
                    </a:lnTo>
                    <a:lnTo>
                      <a:pt x="804" y="186"/>
                    </a:lnTo>
                    <a:lnTo>
                      <a:pt x="792" y="198"/>
                    </a:lnTo>
                    <a:lnTo>
                      <a:pt x="798" y="204"/>
                    </a:lnTo>
                    <a:lnTo>
                      <a:pt x="804" y="216"/>
                    </a:lnTo>
                    <a:lnTo>
                      <a:pt x="810" y="222"/>
                    </a:lnTo>
                    <a:lnTo>
                      <a:pt x="810" y="234"/>
                    </a:lnTo>
                    <a:lnTo>
                      <a:pt x="798" y="246"/>
                    </a:lnTo>
                    <a:lnTo>
                      <a:pt x="786" y="246"/>
                    </a:lnTo>
                    <a:lnTo>
                      <a:pt x="774" y="252"/>
                    </a:lnTo>
                    <a:lnTo>
                      <a:pt x="762" y="252"/>
                    </a:lnTo>
                    <a:lnTo>
                      <a:pt x="792" y="282"/>
                    </a:lnTo>
                    <a:lnTo>
                      <a:pt x="816" y="282"/>
                    </a:lnTo>
                    <a:lnTo>
                      <a:pt x="834" y="288"/>
                    </a:lnTo>
                    <a:lnTo>
                      <a:pt x="846" y="294"/>
                    </a:lnTo>
                    <a:lnTo>
                      <a:pt x="870" y="318"/>
                    </a:lnTo>
                    <a:lnTo>
                      <a:pt x="876" y="336"/>
                    </a:lnTo>
                    <a:lnTo>
                      <a:pt x="876" y="348"/>
                    </a:lnTo>
                    <a:lnTo>
                      <a:pt x="870" y="360"/>
                    </a:lnTo>
                    <a:lnTo>
                      <a:pt x="864" y="366"/>
                    </a:lnTo>
                    <a:lnTo>
                      <a:pt x="828" y="366"/>
                    </a:lnTo>
                    <a:lnTo>
                      <a:pt x="816" y="360"/>
                    </a:lnTo>
                    <a:lnTo>
                      <a:pt x="810" y="354"/>
                    </a:lnTo>
                    <a:lnTo>
                      <a:pt x="798" y="354"/>
                    </a:lnTo>
                    <a:lnTo>
                      <a:pt x="792" y="348"/>
                    </a:lnTo>
                    <a:lnTo>
                      <a:pt x="780" y="372"/>
                    </a:lnTo>
                    <a:lnTo>
                      <a:pt x="768" y="372"/>
                    </a:lnTo>
                    <a:lnTo>
                      <a:pt x="756" y="366"/>
                    </a:lnTo>
                    <a:lnTo>
                      <a:pt x="732" y="366"/>
                    </a:lnTo>
                    <a:lnTo>
                      <a:pt x="708" y="354"/>
                    </a:lnTo>
                    <a:lnTo>
                      <a:pt x="702" y="342"/>
                    </a:lnTo>
                    <a:lnTo>
                      <a:pt x="690" y="336"/>
                    </a:lnTo>
                    <a:lnTo>
                      <a:pt x="684" y="330"/>
                    </a:lnTo>
                    <a:lnTo>
                      <a:pt x="672" y="330"/>
                    </a:lnTo>
                    <a:lnTo>
                      <a:pt x="666" y="336"/>
                    </a:lnTo>
                    <a:lnTo>
                      <a:pt x="654" y="342"/>
                    </a:lnTo>
                    <a:lnTo>
                      <a:pt x="636" y="348"/>
                    </a:lnTo>
                    <a:lnTo>
                      <a:pt x="624" y="348"/>
                    </a:lnTo>
                    <a:lnTo>
                      <a:pt x="588" y="330"/>
                    </a:lnTo>
                    <a:lnTo>
                      <a:pt x="582" y="330"/>
                    </a:lnTo>
                    <a:lnTo>
                      <a:pt x="570" y="336"/>
                    </a:lnTo>
                    <a:lnTo>
                      <a:pt x="558" y="348"/>
                    </a:lnTo>
                    <a:lnTo>
                      <a:pt x="546" y="354"/>
                    </a:lnTo>
                    <a:lnTo>
                      <a:pt x="540" y="366"/>
                    </a:lnTo>
                    <a:lnTo>
                      <a:pt x="534" y="372"/>
                    </a:lnTo>
                    <a:lnTo>
                      <a:pt x="462" y="336"/>
                    </a:lnTo>
                    <a:lnTo>
                      <a:pt x="450" y="336"/>
                    </a:lnTo>
                    <a:lnTo>
                      <a:pt x="450" y="342"/>
                    </a:lnTo>
                    <a:lnTo>
                      <a:pt x="462" y="354"/>
                    </a:lnTo>
                    <a:lnTo>
                      <a:pt x="462" y="372"/>
                    </a:lnTo>
                    <a:lnTo>
                      <a:pt x="450" y="372"/>
                    </a:lnTo>
                    <a:lnTo>
                      <a:pt x="438" y="360"/>
                    </a:lnTo>
                    <a:lnTo>
                      <a:pt x="438" y="354"/>
                    </a:lnTo>
                    <a:lnTo>
                      <a:pt x="426" y="324"/>
                    </a:lnTo>
                    <a:lnTo>
                      <a:pt x="390" y="324"/>
                    </a:lnTo>
                    <a:lnTo>
                      <a:pt x="384" y="312"/>
                    </a:lnTo>
                    <a:lnTo>
                      <a:pt x="384" y="306"/>
                    </a:lnTo>
                    <a:lnTo>
                      <a:pt x="378" y="300"/>
                    </a:lnTo>
                    <a:lnTo>
                      <a:pt x="318" y="300"/>
                    </a:lnTo>
                    <a:lnTo>
                      <a:pt x="312" y="288"/>
                    </a:lnTo>
                    <a:lnTo>
                      <a:pt x="306" y="282"/>
                    </a:lnTo>
                    <a:lnTo>
                      <a:pt x="288" y="282"/>
                    </a:lnTo>
                    <a:lnTo>
                      <a:pt x="276" y="288"/>
                    </a:lnTo>
                    <a:lnTo>
                      <a:pt x="264" y="300"/>
                    </a:lnTo>
                    <a:lnTo>
                      <a:pt x="234" y="300"/>
                    </a:lnTo>
                    <a:lnTo>
                      <a:pt x="228" y="294"/>
                    </a:lnTo>
                    <a:lnTo>
                      <a:pt x="228" y="288"/>
                    </a:lnTo>
                    <a:lnTo>
                      <a:pt x="222" y="288"/>
                    </a:lnTo>
                    <a:lnTo>
                      <a:pt x="210" y="282"/>
                    </a:lnTo>
                    <a:lnTo>
                      <a:pt x="180" y="282"/>
                    </a:lnTo>
                    <a:lnTo>
                      <a:pt x="180" y="288"/>
                    </a:lnTo>
                    <a:lnTo>
                      <a:pt x="186" y="294"/>
                    </a:lnTo>
                    <a:lnTo>
                      <a:pt x="186" y="312"/>
                    </a:lnTo>
                    <a:lnTo>
                      <a:pt x="174" y="324"/>
                    </a:lnTo>
                    <a:lnTo>
                      <a:pt x="162" y="330"/>
                    </a:lnTo>
                    <a:lnTo>
                      <a:pt x="150" y="330"/>
                    </a:lnTo>
                    <a:lnTo>
                      <a:pt x="138" y="336"/>
                    </a:lnTo>
                    <a:lnTo>
                      <a:pt x="132" y="336"/>
                    </a:lnTo>
                    <a:lnTo>
                      <a:pt x="132" y="360"/>
                    </a:lnTo>
                    <a:lnTo>
                      <a:pt x="102" y="372"/>
                    </a:lnTo>
                    <a:lnTo>
                      <a:pt x="114" y="384"/>
                    </a:lnTo>
                    <a:lnTo>
                      <a:pt x="120" y="396"/>
                    </a:lnTo>
                    <a:lnTo>
                      <a:pt x="114" y="402"/>
                    </a:lnTo>
                    <a:lnTo>
                      <a:pt x="108" y="414"/>
                    </a:lnTo>
                    <a:lnTo>
                      <a:pt x="102" y="420"/>
                    </a:lnTo>
                    <a:lnTo>
                      <a:pt x="90" y="420"/>
                    </a:lnTo>
                    <a:lnTo>
                      <a:pt x="78" y="414"/>
                    </a:lnTo>
                    <a:lnTo>
                      <a:pt x="72" y="402"/>
                    </a:lnTo>
                    <a:lnTo>
                      <a:pt x="60" y="396"/>
                    </a:lnTo>
                    <a:lnTo>
                      <a:pt x="48" y="384"/>
                    </a:lnTo>
                    <a:lnTo>
                      <a:pt x="36" y="378"/>
                    </a:lnTo>
                    <a:lnTo>
                      <a:pt x="24" y="378"/>
                    </a:lnTo>
                    <a:lnTo>
                      <a:pt x="18" y="384"/>
                    </a:lnTo>
                    <a:lnTo>
                      <a:pt x="18" y="396"/>
                    </a:lnTo>
                    <a:lnTo>
                      <a:pt x="24" y="402"/>
                    </a:lnTo>
                    <a:lnTo>
                      <a:pt x="24" y="426"/>
                    </a:lnTo>
                    <a:lnTo>
                      <a:pt x="0" y="426"/>
                    </a:lnTo>
                    <a:lnTo>
                      <a:pt x="6" y="462"/>
                    </a:lnTo>
                    <a:lnTo>
                      <a:pt x="12" y="468"/>
                    </a:lnTo>
                    <a:lnTo>
                      <a:pt x="12" y="492"/>
                    </a:lnTo>
                    <a:lnTo>
                      <a:pt x="0" y="516"/>
                    </a:lnTo>
                    <a:lnTo>
                      <a:pt x="0" y="546"/>
                    </a:lnTo>
                    <a:lnTo>
                      <a:pt x="6" y="546"/>
                    </a:lnTo>
                    <a:lnTo>
                      <a:pt x="12" y="552"/>
                    </a:lnTo>
                    <a:lnTo>
                      <a:pt x="36" y="552"/>
                    </a:lnTo>
                    <a:lnTo>
                      <a:pt x="42" y="558"/>
                    </a:lnTo>
                    <a:lnTo>
                      <a:pt x="42" y="588"/>
                    </a:lnTo>
                    <a:lnTo>
                      <a:pt x="48" y="594"/>
                    </a:lnTo>
                    <a:lnTo>
                      <a:pt x="90" y="594"/>
                    </a:lnTo>
                    <a:lnTo>
                      <a:pt x="102" y="588"/>
                    </a:lnTo>
                    <a:lnTo>
                      <a:pt x="114" y="588"/>
                    </a:lnTo>
                    <a:lnTo>
                      <a:pt x="162" y="636"/>
                    </a:lnTo>
                    <a:lnTo>
                      <a:pt x="168" y="648"/>
                    </a:lnTo>
                    <a:lnTo>
                      <a:pt x="180" y="660"/>
                    </a:lnTo>
                    <a:lnTo>
                      <a:pt x="180" y="672"/>
                    </a:lnTo>
                    <a:lnTo>
                      <a:pt x="144" y="672"/>
                    </a:lnTo>
                    <a:lnTo>
                      <a:pt x="144" y="678"/>
                    </a:lnTo>
                    <a:lnTo>
                      <a:pt x="156" y="690"/>
                    </a:lnTo>
                    <a:lnTo>
                      <a:pt x="174" y="696"/>
                    </a:lnTo>
                    <a:lnTo>
                      <a:pt x="186" y="696"/>
                    </a:lnTo>
                    <a:lnTo>
                      <a:pt x="192" y="702"/>
                    </a:lnTo>
                    <a:lnTo>
                      <a:pt x="198" y="702"/>
                    </a:lnTo>
                    <a:lnTo>
                      <a:pt x="204" y="690"/>
                    </a:lnTo>
                    <a:lnTo>
                      <a:pt x="222" y="690"/>
                    </a:lnTo>
                    <a:lnTo>
                      <a:pt x="228" y="684"/>
                    </a:lnTo>
                    <a:lnTo>
                      <a:pt x="246" y="672"/>
                    </a:lnTo>
                    <a:lnTo>
                      <a:pt x="306" y="648"/>
                    </a:lnTo>
                    <a:lnTo>
                      <a:pt x="324" y="642"/>
                    </a:lnTo>
                    <a:lnTo>
                      <a:pt x="336" y="648"/>
                    </a:lnTo>
                    <a:lnTo>
                      <a:pt x="342" y="654"/>
                    </a:lnTo>
                    <a:lnTo>
                      <a:pt x="360" y="666"/>
                    </a:lnTo>
                    <a:lnTo>
                      <a:pt x="366" y="672"/>
                    </a:lnTo>
                    <a:lnTo>
                      <a:pt x="384" y="672"/>
                    </a:lnTo>
                    <a:lnTo>
                      <a:pt x="390" y="666"/>
                    </a:lnTo>
                    <a:lnTo>
                      <a:pt x="402" y="666"/>
                    </a:lnTo>
                    <a:lnTo>
                      <a:pt x="408" y="660"/>
                    </a:lnTo>
                    <a:lnTo>
                      <a:pt x="414" y="666"/>
                    </a:lnTo>
                    <a:lnTo>
                      <a:pt x="426" y="672"/>
                    </a:lnTo>
                    <a:lnTo>
                      <a:pt x="450" y="696"/>
                    </a:lnTo>
                    <a:lnTo>
                      <a:pt x="450" y="726"/>
                    </a:lnTo>
                    <a:lnTo>
                      <a:pt x="444" y="732"/>
                    </a:lnTo>
                    <a:lnTo>
                      <a:pt x="444" y="738"/>
                    </a:lnTo>
                    <a:lnTo>
                      <a:pt x="438" y="744"/>
                    </a:lnTo>
                    <a:lnTo>
                      <a:pt x="438" y="750"/>
                    </a:lnTo>
                    <a:lnTo>
                      <a:pt x="444" y="756"/>
                    </a:lnTo>
                    <a:lnTo>
                      <a:pt x="450" y="768"/>
                    </a:lnTo>
                    <a:lnTo>
                      <a:pt x="462" y="774"/>
                    </a:lnTo>
                    <a:lnTo>
                      <a:pt x="474" y="786"/>
                    </a:lnTo>
                    <a:lnTo>
                      <a:pt x="486" y="786"/>
                    </a:lnTo>
                    <a:lnTo>
                      <a:pt x="504" y="768"/>
                    </a:lnTo>
                    <a:lnTo>
                      <a:pt x="516" y="762"/>
                    </a:lnTo>
                    <a:lnTo>
                      <a:pt x="528" y="762"/>
                    </a:lnTo>
                    <a:lnTo>
                      <a:pt x="528" y="792"/>
                    </a:lnTo>
                    <a:lnTo>
                      <a:pt x="546" y="810"/>
                    </a:lnTo>
                    <a:lnTo>
                      <a:pt x="510" y="816"/>
                    </a:lnTo>
                    <a:lnTo>
                      <a:pt x="510" y="828"/>
                    </a:lnTo>
                    <a:lnTo>
                      <a:pt x="504" y="834"/>
                    </a:lnTo>
                    <a:lnTo>
                      <a:pt x="498" y="834"/>
                    </a:lnTo>
                    <a:lnTo>
                      <a:pt x="486" y="822"/>
                    </a:lnTo>
                    <a:lnTo>
                      <a:pt x="486" y="816"/>
                    </a:lnTo>
                    <a:lnTo>
                      <a:pt x="498" y="804"/>
                    </a:lnTo>
                    <a:lnTo>
                      <a:pt x="504" y="804"/>
                    </a:lnTo>
                    <a:lnTo>
                      <a:pt x="510" y="798"/>
                    </a:lnTo>
                    <a:lnTo>
                      <a:pt x="480" y="798"/>
                    </a:lnTo>
                    <a:lnTo>
                      <a:pt x="462" y="792"/>
                    </a:lnTo>
                    <a:lnTo>
                      <a:pt x="450" y="792"/>
                    </a:lnTo>
                    <a:lnTo>
                      <a:pt x="432" y="786"/>
                    </a:lnTo>
                    <a:lnTo>
                      <a:pt x="408" y="786"/>
                    </a:lnTo>
                    <a:lnTo>
                      <a:pt x="390" y="780"/>
                    </a:lnTo>
                    <a:lnTo>
                      <a:pt x="372" y="780"/>
                    </a:lnTo>
                    <a:lnTo>
                      <a:pt x="360" y="774"/>
                    </a:lnTo>
                    <a:lnTo>
                      <a:pt x="348" y="774"/>
                    </a:lnTo>
                    <a:lnTo>
                      <a:pt x="360" y="804"/>
                    </a:lnTo>
                    <a:lnTo>
                      <a:pt x="342" y="804"/>
                    </a:lnTo>
                    <a:lnTo>
                      <a:pt x="330" y="816"/>
                    </a:lnTo>
                    <a:lnTo>
                      <a:pt x="330" y="822"/>
                    </a:lnTo>
                    <a:lnTo>
                      <a:pt x="336" y="828"/>
                    </a:lnTo>
                    <a:lnTo>
                      <a:pt x="348" y="834"/>
                    </a:lnTo>
                    <a:lnTo>
                      <a:pt x="354" y="840"/>
                    </a:lnTo>
                    <a:lnTo>
                      <a:pt x="366" y="840"/>
                    </a:lnTo>
                    <a:lnTo>
                      <a:pt x="372" y="846"/>
                    </a:lnTo>
                    <a:lnTo>
                      <a:pt x="372" y="852"/>
                    </a:lnTo>
                    <a:lnTo>
                      <a:pt x="360" y="852"/>
                    </a:lnTo>
                    <a:lnTo>
                      <a:pt x="348" y="846"/>
                    </a:lnTo>
                    <a:lnTo>
                      <a:pt x="336" y="846"/>
                    </a:lnTo>
                    <a:lnTo>
                      <a:pt x="324" y="840"/>
                    </a:lnTo>
                    <a:lnTo>
                      <a:pt x="306" y="834"/>
                    </a:lnTo>
                    <a:lnTo>
                      <a:pt x="300" y="834"/>
                    </a:lnTo>
                    <a:lnTo>
                      <a:pt x="294" y="840"/>
                    </a:lnTo>
                    <a:lnTo>
                      <a:pt x="294" y="846"/>
                    </a:lnTo>
                    <a:lnTo>
                      <a:pt x="306" y="858"/>
                    </a:lnTo>
                    <a:lnTo>
                      <a:pt x="318" y="864"/>
                    </a:lnTo>
                    <a:lnTo>
                      <a:pt x="324" y="870"/>
                    </a:lnTo>
                    <a:lnTo>
                      <a:pt x="336" y="870"/>
                    </a:lnTo>
                    <a:lnTo>
                      <a:pt x="336" y="882"/>
                    </a:lnTo>
                    <a:lnTo>
                      <a:pt x="342" y="894"/>
                    </a:lnTo>
                    <a:lnTo>
                      <a:pt x="366" y="918"/>
                    </a:lnTo>
                    <a:lnTo>
                      <a:pt x="372" y="930"/>
                    </a:lnTo>
                    <a:lnTo>
                      <a:pt x="372" y="954"/>
                    </a:lnTo>
                    <a:lnTo>
                      <a:pt x="408" y="960"/>
                    </a:lnTo>
                    <a:lnTo>
                      <a:pt x="414" y="978"/>
                    </a:lnTo>
                    <a:lnTo>
                      <a:pt x="444" y="978"/>
                    </a:lnTo>
                    <a:lnTo>
                      <a:pt x="480" y="996"/>
                    </a:lnTo>
                    <a:lnTo>
                      <a:pt x="486" y="1002"/>
                    </a:lnTo>
                    <a:lnTo>
                      <a:pt x="486" y="1014"/>
                    </a:lnTo>
                    <a:lnTo>
                      <a:pt x="480" y="1020"/>
                    </a:lnTo>
                    <a:lnTo>
                      <a:pt x="468" y="1026"/>
                    </a:lnTo>
                    <a:lnTo>
                      <a:pt x="462" y="1038"/>
                    </a:lnTo>
                    <a:lnTo>
                      <a:pt x="462" y="1056"/>
                    </a:lnTo>
                    <a:lnTo>
                      <a:pt x="468" y="1062"/>
                    </a:lnTo>
                    <a:lnTo>
                      <a:pt x="492" y="1062"/>
                    </a:lnTo>
                    <a:lnTo>
                      <a:pt x="498" y="1056"/>
                    </a:lnTo>
                    <a:lnTo>
                      <a:pt x="504" y="1038"/>
                    </a:lnTo>
                    <a:lnTo>
                      <a:pt x="510" y="1026"/>
                    </a:lnTo>
                    <a:lnTo>
                      <a:pt x="516" y="1020"/>
                    </a:lnTo>
                    <a:lnTo>
                      <a:pt x="528" y="1020"/>
                    </a:lnTo>
                    <a:lnTo>
                      <a:pt x="546" y="1026"/>
                    </a:lnTo>
                    <a:lnTo>
                      <a:pt x="546" y="1020"/>
                    </a:lnTo>
                    <a:lnTo>
                      <a:pt x="552" y="1014"/>
                    </a:lnTo>
                    <a:lnTo>
                      <a:pt x="570" y="1014"/>
                    </a:lnTo>
                    <a:lnTo>
                      <a:pt x="594" y="1026"/>
                    </a:lnTo>
                    <a:lnTo>
                      <a:pt x="606" y="1026"/>
                    </a:lnTo>
                    <a:lnTo>
                      <a:pt x="618" y="1038"/>
                    </a:lnTo>
                    <a:lnTo>
                      <a:pt x="630" y="1044"/>
                    </a:lnTo>
                    <a:lnTo>
                      <a:pt x="636" y="1056"/>
                    </a:lnTo>
                    <a:lnTo>
                      <a:pt x="642" y="1062"/>
                    </a:lnTo>
                    <a:lnTo>
                      <a:pt x="648" y="1074"/>
                    </a:lnTo>
                    <a:lnTo>
                      <a:pt x="672" y="1098"/>
                    </a:lnTo>
                    <a:lnTo>
                      <a:pt x="684" y="1104"/>
                    </a:lnTo>
                    <a:lnTo>
                      <a:pt x="690" y="1110"/>
                    </a:lnTo>
                    <a:lnTo>
                      <a:pt x="696" y="1104"/>
                    </a:lnTo>
                    <a:lnTo>
                      <a:pt x="696" y="1098"/>
                    </a:lnTo>
                    <a:lnTo>
                      <a:pt x="702" y="1092"/>
                    </a:lnTo>
                    <a:lnTo>
                      <a:pt x="654" y="810"/>
                    </a:lnTo>
                    <a:lnTo>
                      <a:pt x="798" y="768"/>
                    </a:lnTo>
                    <a:lnTo>
                      <a:pt x="804" y="774"/>
                    </a:lnTo>
                    <a:lnTo>
                      <a:pt x="804" y="762"/>
                    </a:lnTo>
                    <a:lnTo>
                      <a:pt x="810" y="756"/>
                    </a:lnTo>
                    <a:lnTo>
                      <a:pt x="810" y="750"/>
                    </a:lnTo>
                    <a:lnTo>
                      <a:pt x="816" y="738"/>
                    </a:lnTo>
                    <a:lnTo>
                      <a:pt x="816" y="732"/>
                    </a:lnTo>
                    <a:lnTo>
                      <a:pt x="822" y="726"/>
                    </a:lnTo>
                    <a:lnTo>
                      <a:pt x="846" y="726"/>
                    </a:lnTo>
                    <a:lnTo>
                      <a:pt x="852" y="750"/>
                    </a:lnTo>
                    <a:lnTo>
                      <a:pt x="864" y="744"/>
                    </a:lnTo>
                    <a:lnTo>
                      <a:pt x="870" y="744"/>
                    </a:lnTo>
                    <a:lnTo>
                      <a:pt x="876" y="738"/>
                    </a:lnTo>
                    <a:lnTo>
                      <a:pt x="876" y="732"/>
                    </a:lnTo>
                    <a:lnTo>
                      <a:pt x="852" y="708"/>
                    </a:lnTo>
                    <a:lnTo>
                      <a:pt x="870" y="708"/>
                    </a:lnTo>
                    <a:lnTo>
                      <a:pt x="882" y="720"/>
                    </a:lnTo>
                    <a:lnTo>
                      <a:pt x="936" y="720"/>
                    </a:lnTo>
                    <a:lnTo>
                      <a:pt x="924" y="708"/>
                    </a:lnTo>
                    <a:lnTo>
                      <a:pt x="918" y="708"/>
                    </a:lnTo>
                    <a:lnTo>
                      <a:pt x="906" y="696"/>
                    </a:lnTo>
                    <a:lnTo>
                      <a:pt x="882" y="696"/>
                    </a:lnTo>
                    <a:lnTo>
                      <a:pt x="876" y="690"/>
                    </a:lnTo>
                    <a:lnTo>
                      <a:pt x="876" y="684"/>
                    </a:lnTo>
                    <a:lnTo>
                      <a:pt x="882" y="678"/>
                    </a:lnTo>
                    <a:lnTo>
                      <a:pt x="906" y="678"/>
                    </a:lnTo>
                    <a:lnTo>
                      <a:pt x="924" y="666"/>
                    </a:lnTo>
                    <a:lnTo>
                      <a:pt x="930" y="672"/>
                    </a:lnTo>
                    <a:lnTo>
                      <a:pt x="936" y="684"/>
                    </a:lnTo>
                    <a:lnTo>
                      <a:pt x="942" y="690"/>
                    </a:lnTo>
                    <a:lnTo>
                      <a:pt x="948" y="690"/>
                    </a:lnTo>
                    <a:lnTo>
                      <a:pt x="954" y="684"/>
                    </a:lnTo>
                    <a:lnTo>
                      <a:pt x="960" y="690"/>
                    </a:lnTo>
                    <a:lnTo>
                      <a:pt x="966" y="702"/>
                    </a:lnTo>
                    <a:lnTo>
                      <a:pt x="966" y="708"/>
                    </a:lnTo>
                    <a:lnTo>
                      <a:pt x="960" y="714"/>
                    </a:lnTo>
                    <a:lnTo>
                      <a:pt x="954" y="714"/>
                    </a:lnTo>
                    <a:lnTo>
                      <a:pt x="942" y="720"/>
                    </a:lnTo>
                    <a:lnTo>
                      <a:pt x="924" y="738"/>
                    </a:lnTo>
                    <a:lnTo>
                      <a:pt x="888" y="738"/>
                    </a:lnTo>
                    <a:lnTo>
                      <a:pt x="882" y="744"/>
                    </a:lnTo>
                    <a:lnTo>
                      <a:pt x="882" y="756"/>
                    </a:lnTo>
                    <a:lnTo>
                      <a:pt x="888" y="762"/>
                    </a:lnTo>
                    <a:lnTo>
                      <a:pt x="900" y="762"/>
                    </a:lnTo>
                    <a:lnTo>
                      <a:pt x="906" y="768"/>
                    </a:lnTo>
                    <a:lnTo>
                      <a:pt x="918" y="768"/>
                    </a:lnTo>
                    <a:lnTo>
                      <a:pt x="918" y="786"/>
                    </a:lnTo>
                    <a:lnTo>
                      <a:pt x="912" y="798"/>
                    </a:lnTo>
                    <a:lnTo>
                      <a:pt x="912" y="816"/>
                    </a:lnTo>
                    <a:lnTo>
                      <a:pt x="918" y="822"/>
                    </a:lnTo>
                    <a:lnTo>
                      <a:pt x="984" y="858"/>
                    </a:lnTo>
                    <a:lnTo>
                      <a:pt x="1062" y="930"/>
                    </a:lnTo>
                    <a:lnTo>
                      <a:pt x="1068" y="930"/>
                    </a:lnTo>
                    <a:lnTo>
                      <a:pt x="1074" y="924"/>
                    </a:lnTo>
                    <a:lnTo>
                      <a:pt x="1110" y="924"/>
                    </a:lnTo>
                    <a:lnTo>
                      <a:pt x="1128" y="918"/>
                    </a:lnTo>
                    <a:lnTo>
                      <a:pt x="1188" y="918"/>
                    </a:lnTo>
                    <a:lnTo>
                      <a:pt x="1206" y="924"/>
                    </a:lnTo>
                    <a:lnTo>
                      <a:pt x="1224" y="924"/>
                    </a:lnTo>
                    <a:lnTo>
                      <a:pt x="1230" y="918"/>
                    </a:lnTo>
                    <a:lnTo>
                      <a:pt x="1254" y="906"/>
                    </a:lnTo>
                    <a:lnTo>
                      <a:pt x="1266" y="906"/>
                    </a:lnTo>
                    <a:lnTo>
                      <a:pt x="1272" y="918"/>
                    </a:lnTo>
                    <a:lnTo>
                      <a:pt x="1290" y="936"/>
                    </a:lnTo>
                    <a:lnTo>
                      <a:pt x="1296" y="954"/>
                    </a:lnTo>
                    <a:lnTo>
                      <a:pt x="1308" y="960"/>
                    </a:lnTo>
                    <a:lnTo>
                      <a:pt x="1314" y="972"/>
                    </a:lnTo>
                    <a:lnTo>
                      <a:pt x="1344" y="972"/>
                    </a:lnTo>
                    <a:lnTo>
                      <a:pt x="1344" y="984"/>
                    </a:lnTo>
                    <a:lnTo>
                      <a:pt x="1350" y="1002"/>
                    </a:lnTo>
                    <a:lnTo>
                      <a:pt x="1350" y="1044"/>
                    </a:lnTo>
                    <a:lnTo>
                      <a:pt x="1356" y="1050"/>
                    </a:lnTo>
                    <a:lnTo>
                      <a:pt x="1362" y="1050"/>
                    </a:lnTo>
                    <a:lnTo>
                      <a:pt x="1368" y="1044"/>
                    </a:lnTo>
                    <a:lnTo>
                      <a:pt x="1380" y="1044"/>
                    </a:lnTo>
                    <a:lnTo>
                      <a:pt x="1386" y="1050"/>
                    </a:lnTo>
                    <a:lnTo>
                      <a:pt x="1416" y="1110"/>
                    </a:lnTo>
                    <a:lnTo>
                      <a:pt x="1494" y="1110"/>
                    </a:lnTo>
                    <a:lnTo>
                      <a:pt x="1512" y="1116"/>
                    </a:lnTo>
                    <a:lnTo>
                      <a:pt x="1512" y="1134"/>
                    </a:lnTo>
                    <a:lnTo>
                      <a:pt x="1506" y="1140"/>
                    </a:lnTo>
                    <a:lnTo>
                      <a:pt x="1506" y="1152"/>
                    </a:lnTo>
                    <a:lnTo>
                      <a:pt x="1512" y="1152"/>
                    </a:lnTo>
                    <a:lnTo>
                      <a:pt x="1524" y="1158"/>
                    </a:lnTo>
                    <a:lnTo>
                      <a:pt x="1536" y="1158"/>
                    </a:lnTo>
                    <a:lnTo>
                      <a:pt x="1542" y="1164"/>
                    </a:lnTo>
                    <a:lnTo>
                      <a:pt x="1542" y="1152"/>
                    </a:lnTo>
                    <a:lnTo>
                      <a:pt x="1536" y="1146"/>
                    </a:lnTo>
                    <a:lnTo>
                      <a:pt x="1536" y="1134"/>
                    </a:lnTo>
                    <a:lnTo>
                      <a:pt x="1548" y="1122"/>
                    </a:lnTo>
                    <a:lnTo>
                      <a:pt x="1560" y="1116"/>
                    </a:lnTo>
                    <a:lnTo>
                      <a:pt x="1566" y="1110"/>
                    </a:lnTo>
                    <a:lnTo>
                      <a:pt x="1572" y="1110"/>
                    </a:lnTo>
                    <a:lnTo>
                      <a:pt x="1572" y="1092"/>
                    </a:lnTo>
                    <a:lnTo>
                      <a:pt x="1584" y="1080"/>
                    </a:lnTo>
                    <a:lnTo>
                      <a:pt x="1596" y="1074"/>
                    </a:lnTo>
                    <a:lnTo>
                      <a:pt x="1608" y="1074"/>
                    </a:lnTo>
                    <a:lnTo>
                      <a:pt x="1614" y="1068"/>
                    </a:lnTo>
                    <a:lnTo>
                      <a:pt x="1620" y="1068"/>
                    </a:lnTo>
                    <a:lnTo>
                      <a:pt x="1632" y="1044"/>
                    </a:lnTo>
                    <a:lnTo>
                      <a:pt x="1656" y="1044"/>
                    </a:lnTo>
                    <a:lnTo>
                      <a:pt x="1686" y="1026"/>
                    </a:lnTo>
                    <a:lnTo>
                      <a:pt x="1662" y="1026"/>
                    </a:lnTo>
                    <a:lnTo>
                      <a:pt x="1662" y="1008"/>
                    </a:lnTo>
                    <a:lnTo>
                      <a:pt x="1668" y="996"/>
                    </a:lnTo>
                    <a:lnTo>
                      <a:pt x="1686" y="978"/>
                    </a:lnTo>
                    <a:lnTo>
                      <a:pt x="1716" y="978"/>
                    </a:lnTo>
                    <a:lnTo>
                      <a:pt x="1728" y="984"/>
                    </a:lnTo>
                    <a:lnTo>
                      <a:pt x="1746" y="990"/>
                    </a:lnTo>
                    <a:lnTo>
                      <a:pt x="1782" y="1008"/>
                    </a:lnTo>
                    <a:lnTo>
                      <a:pt x="1812" y="1008"/>
                    </a:lnTo>
                    <a:lnTo>
                      <a:pt x="1830" y="1014"/>
                    </a:lnTo>
                    <a:lnTo>
                      <a:pt x="1830" y="1002"/>
                    </a:lnTo>
                    <a:lnTo>
                      <a:pt x="1824" y="990"/>
                    </a:lnTo>
                    <a:lnTo>
                      <a:pt x="1824" y="960"/>
                    </a:lnTo>
                    <a:lnTo>
                      <a:pt x="1830" y="954"/>
                    </a:lnTo>
                    <a:lnTo>
                      <a:pt x="1872" y="954"/>
                    </a:lnTo>
                    <a:lnTo>
                      <a:pt x="1884" y="960"/>
                    </a:lnTo>
                    <a:lnTo>
                      <a:pt x="1890" y="972"/>
                    </a:lnTo>
                    <a:lnTo>
                      <a:pt x="1914" y="972"/>
                    </a:lnTo>
                    <a:lnTo>
                      <a:pt x="1926" y="978"/>
                    </a:lnTo>
                    <a:lnTo>
                      <a:pt x="1944" y="978"/>
                    </a:lnTo>
                    <a:lnTo>
                      <a:pt x="1962" y="972"/>
                    </a:lnTo>
                    <a:lnTo>
                      <a:pt x="2082" y="972"/>
                    </a:lnTo>
                    <a:lnTo>
                      <a:pt x="2094" y="978"/>
                    </a:lnTo>
                    <a:lnTo>
                      <a:pt x="2106" y="978"/>
                    </a:lnTo>
                    <a:lnTo>
                      <a:pt x="2154" y="972"/>
                    </a:lnTo>
                    <a:lnTo>
                      <a:pt x="2166" y="984"/>
                    </a:lnTo>
                    <a:lnTo>
                      <a:pt x="2184" y="984"/>
                    </a:lnTo>
                    <a:lnTo>
                      <a:pt x="2208" y="1014"/>
                    </a:lnTo>
                    <a:lnTo>
                      <a:pt x="2250" y="1014"/>
                    </a:lnTo>
                    <a:lnTo>
                      <a:pt x="2268" y="1020"/>
                    </a:lnTo>
                    <a:lnTo>
                      <a:pt x="2262" y="1014"/>
                    </a:lnTo>
                    <a:lnTo>
                      <a:pt x="2262" y="1002"/>
                    </a:lnTo>
                    <a:lnTo>
                      <a:pt x="2256" y="996"/>
                    </a:lnTo>
                    <a:lnTo>
                      <a:pt x="2256" y="984"/>
                    </a:lnTo>
                    <a:lnTo>
                      <a:pt x="2280" y="984"/>
                    </a:lnTo>
                    <a:lnTo>
                      <a:pt x="2262" y="966"/>
                    </a:lnTo>
                    <a:lnTo>
                      <a:pt x="2262" y="960"/>
                    </a:lnTo>
                    <a:lnTo>
                      <a:pt x="2268" y="954"/>
                    </a:lnTo>
                    <a:lnTo>
                      <a:pt x="2286" y="954"/>
                    </a:lnTo>
                    <a:lnTo>
                      <a:pt x="2286" y="942"/>
                    </a:lnTo>
                    <a:lnTo>
                      <a:pt x="2274" y="936"/>
                    </a:lnTo>
                    <a:lnTo>
                      <a:pt x="2268" y="924"/>
                    </a:lnTo>
                    <a:lnTo>
                      <a:pt x="2226" y="882"/>
                    </a:lnTo>
                    <a:lnTo>
                      <a:pt x="2214" y="858"/>
                    </a:lnTo>
                    <a:lnTo>
                      <a:pt x="2214" y="828"/>
                    </a:lnTo>
                    <a:lnTo>
                      <a:pt x="2196" y="828"/>
                    </a:lnTo>
                    <a:lnTo>
                      <a:pt x="2184" y="822"/>
                    </a:lnTo>
                    <a:lnTo>
                      <a:pt x="2178" y="816"/>
                    </a:lnTo>
                    <a:lnTo>
                      <a:pt x="2178" y="810"/>
                    </a:lnTo>
                    <a:lnTo>
                      <a:pt x="2184" y="804"/>
                    </a:lnTo>
                    <a:lnTo>
                      <a:pt x="2196" y="798"/>
                    </a:lnTo>
                    <a:lnTo>
                      <a:pt x="2208" y="798"/>
                    </a:lnTo>
                    <a:lnTo>
                      <a:pt x="2220" y="792"/>
                    </a:lnTo>
                    <a:lnTo>
                      <a:pt x="2232" y="792"/>
                    </a:lnTo>
                    <a:lnTo>
                      <a:pt x="2268" y="774"/>
                    </a:lnTo>
                    <a:lnTo>
                      <a:pt x="2280" y="774"/>
                    </a:lnTo>
                    <a:lnTo>
                      <a:pt x="2286" y="780"/>
                    </a:lnTo>
                    <a:lnTo>
                      <a:pt x="2292" y="792"/>
                    </a:lnTo>
                    <a:lnTo>
                      <a:pt x="2298" y="798"/>
                    </a:lnTo>
                    <a:lnTo>
                      <a:pt x="2316" y="786"/>
                    </a:lnTo>
                    <a:lnTo>
                      <a:pt x="2328" y="798"/>
                    </a:lnTo>
                    <a:lnTo>
                      <a:pt x="2334" y="798"/>
                    </a:lnTo>
                    <a:lnTo>
                      <a:pt x="2340" y="792"/>
                    </a:lnTo>
                    <a:lnTo>
                      <a:pt x="2340" y="780"/>
                    </a:lnTo>
                    <a:lnTo>
                      <a:pt x="2334" y="774"/>
                    </a:lnTo>
                    <a:lnTo>
                      <a:pt x="2328" y="774"/>
                    </a:lnTo>
                    <a:lnTo>
                      <a:pt x="2322" y="768"/>
                    </a:lnTo>
                    <a:lnTo>
                      <a:pt x="2316" y="768"/>
                    </a:lnTo>
                    <a:lnTo>
                      <a:pt x="2316" y="630"/>
                    </a:lnTo>
                    <a:lnTo>
                      <a:pt x="2328" y="630"/>
                    </a:lnTo>
                    <a:lnTo>
                      <a:pt x="2340" y="636"/>
                    </a:lnTo>
                    <a:lnTo>
                      <a:pt x="2352" y="636"/>
                    </a:lnTo>
                    <a:lnTo>
                      <a:pt x="2376" y="648"/>
                    </a:lnTo>
                    <a:lnTo>
                      <a:pt x="2424" y="648"/>
                    </a:lnTo>
                    <a:lnTo>
                      <a:pt x="2436" y="660"/>
                    </a:lnTo>
                    <a:lnTo>
                      <a:pt x="2454" y="642"/>
                    </a:lnTo>
                    <a:lnTo>
                      <a:pt x="2472" y="642"/>
                    </a:lnTo>
                    <a:lnTo>
                      <a:pt x="2478" y="636"/>
                    </a:lnTo>
                    <a:lnTo>
                      <a:pt x="2478" y="618"/>
                    </a:lnTo>
                    <a:lnTo>
                      <a:pt x="2466" y="594"/>
                    </a:lnTo>
                    <a:lnTo>
                      <a:pt x="2454" y="582"/>
                    </a:lnTo>
                    <a:lnTo>
                      <a:pt x="2442" y="558"/>
                    </a:lnTo>
                    <a:lnTo>
                      <a:pt x="2442" y="540"/>
                    </a:lnTo>
                    <a:lnTo>
                      <a:pt x="2454" y="528"/>
                    </a:lnTo>
                    <a:lnTo>
                      <a:pt x="2496" y="528"/>
                    </a:lnTo>
                    <a:lnTo>
                      <a:pt x="2502" y="522"/>
                    </a:lnTo>
                    <a:lnTo>
                      <a:pt x="2502" y="510"/>
                    </a:lnTo>
                    <a:lnTo>
                      <a:pt x="2484" y="492"/>
                    </a:lnTo>
                    <a:close/>
                    <a:moveTo>
                      <a:pt x="2082" y="696"/>
                    </a:moveTo>
                    <a:lnTo>
                      <a:pt x="2046" y="696"/>
                    </a:lnTo>
                    <a:lnTo>
                      <a:pt x="2046" y="702"/>
                    </a:lnTo>
                    <a:lnTo>
                      <a:pt x="2040" y="708"/>
                    </a:lnTo>
                    <a:lnTo>
                      <a:pt x="2028" y="708"/>
                    </a:lnTo>
                    <a:lnTo>
                      <a:pt x="2022" y="702"/>
                    </a:lnTo>
                    <a:lnTo>
                      <a:pt x="2010" y="696"/>
                    </a:lnTo>
                    <a:lnTo>
                      <a:pt x="1980" y="702"/>
                    </a:lnTo>
                    <a:lnTo>
                      <a:pt x="1950" y="696"/>
                    </a:lnTo>
                    <a:lnTo>
                      <a:pt x="1932" y="696"/>
                    </a:lnTo>
                    <a:lnTo>
                      <a:pt x="1908" y="690"/>
                    </a:lnTo>
                    <a:lnTo>
                      <a:pt x="1860" y="690"/>
                    </a:lnTo>
                    <a:lnTo>
                      <a:pt x="1854" y="684"/>
                    </a:lnTo>
                    <a:lnTo>
                      <a:pt x="1854" y="678"/>
                    </a:lnTo>
                    <a:lnTo>
                      <a:pt x="1836" y="696"/>
                    </a:lnTo>
                    <a:lnTo>
                      <a:pt x="1830" y="696"/>
                    </a:lnTo>
                    <a:lnTo>
                      <a:pt x="1824" y="708"/>
                    </a:lnTo>
                    <a:lnTo>
                      <a:pt x="1824" y="714"/>
                    </a:lnTo>
                    <a:lnTo>
                      <a:pt x="1818" y="726"/>
                    </a:lnTo>
                    <a:lnTo>
                      <a:pt x="1812" y="732"/>
                    </a:lnTo>
                    <a:lnTo>
                      <a:pt x="1794" y="732"/>
                    </a:lnTo>
                    <a:lnTo>
                      <a:pt x="1800" y="762"/>
                    </a:lnTo>
                    <a:lnTo>
                      <a:pt x="1788" y="768"/>
                    </a:lnTo>
                    <a:lnTo>
                      <a:pt x="1806" y="786"/>
                    </a:lnTo>
                    <a:lnTo>
                      <a:pt x="1800" y="810"/>
                    </a:lnTo>
                    <a:lnTo>
                      <a:pt x="1794" y="810"/>
                    </a:lnTo>
                    <a:lnTo>
                      <a:pt x="1788" y="798"/>
                    </a:lnTo>
                    <a:lnTo>
                      <a:pt x="1776" y="792"/>
                    </a:lnTo>
                    <a:lnTo>
                      <a:pt x="1770" y="780"/>
                    </a:lnTo>
                    <a:lnTo>
                      <a:pt x="1758" y="774"/>
                    </a:lnTo>
                    <a:lnTo>
                      <a:pt x="1752" y="762"/>
                    </a:lnTo>
                    <a:lnTo>
                      <a:pt x="1752" y="750"/>
                    </a:lnTo>
                    <a:lnTo>
                      <a:pt x="1746" y="732"/>
                    </a:lnTo>
                    <a:lnTo>
                      <a:pt x="1746" y="720"/>
                    </a:lnTo>
                    <a:lnTo>
                      <a:pt x="1764" y="702"/>
                    </a:lnTo>
                    <a:lnTo>
                      <a:pt x="1776" y="702"/>
                    </a:lnTo>
                    <a:lnTo>
                      <a:pt x="1782" y="696"/>
                    </a:lnTo>
                    <a:lnTo>
                      <a:pt x="1788" y="684"/>
                    </a:lnTo>
                    <a:lnTo>
                      <a:pt x="1788" y="678"/>
                    </a:lnTo>
                    <a:lnTo>
                      <a:pt x="1800" y="666"/>
                    </a:lnTo>
                    <a:lnTo>
                      <a:pt x="1818" y="666"/>
                    </a:lnTo>
                    <a:lnTo>
                      <a:pt x="1830" y="672"/>
                    </a:lnTo>
                    <a:lnTo>
                      <a:pt x="1848" y="672"/>
                    </a:lnTo>
                    <a:lnTo>
                      <a:pt x="1854" y="666"/>
                    </a:lnTo>
                    <a:lnTo>
                      <a:pt x="1896" y="666"/>
                    </a:lnTo>
                    <a:lnTo>
                      <a:pt x="1908" y="672"/>
                    </a:lnTo>
                    <a:lnTo>
                      <a:pt x="1914" y="678"/>
                    </a:lnTo>
                    <a:lnTo>
                      <a:pt x="1932" y="678"/>
                    </a:lnTo>
                    <a:lnTo>
                      <a:pt x="1944" y="684"/>
                    </a:lnTo>
                    <a:lnTo>
                      <a:pt x="1974" y="684"/>
                    </a:lnTo>
                    <a:lnTo>
                      <a:pt x="1986" y="672"/>
                    </a:lnTo>
                    <a:lnTo>
                      <a:pt x="2028" y="672"/>
                    </a:lnTo>
                    <a:lnTo>
                      <a:pt x="2034" y="678"/>
                    </a:lnTo>
                    <a:lnTo>
                      <a:pt x="2046" y="678"/>
                    </a:lnTo>
                    <a:lnTo>
                      <a:pt x="2052" y="672"/>
                    </a:lnTo>
                    <a:lnTo>
                      <a:pt x="2064" y="666"/>
                    </a:lnTo>
                    <a:lnTo>
                      <a:pt x="2088" y="666"/>
                    </a:lnTo>
                    <a:lnTo>
                      <a:pt x="2088" y="684"/>
                    </a:lnTo>
                    <a:lnTo>
                      <a:pt x="2082" y="690"/>
                    </a:lnTo>
                    <a:lnTo>
                      <a:pt x="2082" y="69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2" name="Georg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280025" y="2665413"/>
                <a:ext cx="185738" cy="84138"/>
              </a:xfrm>
              <a:custGeom>
                <a:avLst/>
                <a:gdLst>
                  <a:gd name="T0" fmla="*/ 2147483647 w 462"/>
                  <a:gd name="T1" fmla="*/ 2147483647 h 210"/>
                  <a:gd name="T2" fmla="*/ 2147483647 w 462"/>
                  <a:gd name="T3" fmla="*/ 2147483647 h 210"/>
                  <a:gd name="T4" fmla="*/ 2147483647 w 462"/>
                  <a:gd name="T5" fmla="*/ 2147483647 h 210"/>
                  <a:gd name="T6" fmla="*/ 2147483647 w 462"/>
                  <a:gd name="T7" fmla="*/ 2147483647 h 210"/>
                  <a:gd name="T8" fmla="*/ 2147483647 w 462"/>
                  <a:gd name="T9" fmla="*/ 2147483647 h 210"/>
                  <a:gd name="T10" fmla="*/ 2147483647 w 462"/>
                  <a:gd name="T11" fmla="*/ 2147483647 h 210"/>
                  <a:gd name="T12" fmla="*/ 2147483647 w 462"/>
                  <a:gd name="T13" fmla="*/ 2147483647 h 210"/>
                  <a:gd name="T14" fmla="*/ 2147483647 w 462"/>
                  <a:gd name="T15" fmla="*/ 2147483647 h 210"/>
                  <a:gd name="T16" fmla="*/ 2147483647 w 462"/>
                  <a:gd name="T17" fmla="*/ 2147483647 h 210"/>
                  <a:gd name="T18" fmla="*/ 2147483647 w 462"/>
                  <a:gd name="T19" fmla="*/ 2147483647 h 210"/>
                  <a:gd name="T20" fmla="*/ 2147483647 w 462"/>
                  <a:gd name="T21" fmla="*/ 2147483647 h 210"/>
                  <a:gd name="T22" fmla="*/ 2147483647 w 462"/>
                  <a:gd name="T23" fmla="*/ 2147483647 h 210"/>
                  <a:gd name="T24" fmla="*/ 2147483647 w 462"/>
                  <a:gd name="T25" fmla="*/ 2147483647 h 210"/>
                  <a:gd name="T26" fmla="*/ 2147483647 w 462"/>
                  <a:gd name="T27" fmla="*/ 2147483647 h 210"/>
                  <a:gd name="T28" fmla="*/ 2147483647 w 462"/>
                  <a:gd name="T29" fmla="*/ 2147483647 h 210"/>
                  <a:gd name="T30" fmla="*/ 2147483647 w 462"/>
                  <a:gd name="T31" fmla="*/ 2147483647 h 210"/>
                  <a:gd name="T32" fmla="*/ 2147483647 w 462"/>
                  <a:gd name="T33" fmla="*/ 2147483647 h 210"/>
                  <a:gd name="T34" fmla="*/ 2147483647 w 462"/>
                  <a:gd name="T35" fmla="*/ 2147483647 h 210"/>
                  <a:gd name="T36" fmla="*/ 2147483647 w 462"/>
                  <a:gd name="T37" fmla="*/ 2147483647 h 210"/>
                  <a:gd name="T38" fmla="*/ 2147483647 w 462"/>
                  <a:gd name="T39" fmla="*/ 2147483647 h 210"/>
                  <a:gd name="T40" fmla="*/ 2147483647 w 462"/>
                  <a:gd name="T41" fmla="*/ 2147483647 h 210"/>
                  <a:gd name="T42" fmla="*/ 2147483647 w 462"/>
                  <a:gd name="T43" fmla="*/ 2147483647 h 210"/>
                  <a:gd name="T44" fmla="*/ 2147483647 w 462"/>
                  <a:gd name="T45" fmla="*/ 2147483647 h 210"/>
                  <a:gd name="T46" fmla="*/ 2147483647 w 462"/>
                  <a:gd name="T47" fmla="*/ 2147483647 h 210"/>
                  <a:gd name="T48" fmla="*/ 2147483647 w 462"/>
                  <a:gd name="T49" fmla="*/ 2147483647 h 210"/>
                  <a:gd name="T50" fmla="*/ 2147483647 w 462"/>
                  <a:gd name="T51" fmla="*/ 2147483647 h 210"/>
                  <a:gd name="T52" fmla="*/ 2147483647 w 462"/>
                  <a:gd name="T53" fmla="*/ 2147483647 h 210"/>
                  <a:gd name="T54" fmla="*/ 2147483647 w 462"/>
                  <a:gd name="T55" fmla="*/ 2147483647 h 210"/>
                  <a:gd name="T56" fmla="*/ 2147483647 w 462"/>
                  <a:gd name="T57" fmla="*/ 2147483647 h 210"/>
                  <a:gd name="T58" fmla="*/ 2147483647 w 462"/>
                  <a:gd name="T59" fmla="*/ 2147483647 h 210"/>
                  <a:gd name="T60" fmla="*/ 2147483647 w 462"/>
                  <a:gd name="T61" fmla="*/ 2147483647 h 210"/>
                  <a:gd name="T62" fmla="*/ 2147483647 w 462"/>
                  <a:gd name="T63" fmla="*/ 2147483647 h 210"/>
                  <a:gd name="T64" fmla="*/ 2147483647 w 462"/>
                  <a:gd name="T65" fmla="*/ 2147483647 h 210"/>
                  <a:gd name="T66" fmla="*/ 2147483647 w 462"/>
                  <a:gd name="T67" fmla="*/ 2147483647 h 210"/>
                  <a:gd name="T68" fmla="*/ 2147483647 w 462"/>
                  <a:gd name="T69" fmla="*/ 2147483647 h 210"/>
                  <a:gd name="T70" fmla="*/ 2147483647 w 462"/>
                  <a:gd name="T71" fmla="*/ 2147483647 h 210"/>
                  <a:gd name="T72" fmla="*/ 2147483647 w 462"/>
                  <a:gd name="T73" fmla="*/ 2147483647 h 210"/>
                  <a:gd name="T74" fmla="*/ 2147483647 w 462"/>
                  <a:gd name="T75" fmla="*/ 2147483647 h 210"/>
                  <a:gd name="T76" fmla="*/ 2147483647 w 462"/>
                  <a:gd name="T77" fmla="*/ 2147483647 h 210"/>
                  <a:gd name="T78" fmla="*/ 2147483647 w 462"/>
                  <a:gd name="T79" fmla="*/ 2147483647 h 210"/>
                  <a:gd name="T80" fmla="*/ 2147483647 w 462"/>
                  <a:gd name="T81" fmla="*/ 0 h 210"/>
                  <a:gd name="T82" fmla="*/ 0 w 462"/>
                  <a:gd name="T83" fmla="*/ 2147483647 h 21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62"/>
                  <a:gd name="T127" fmla="*/ 0 h 210"/>
                  <a:gd name="T128" fmla="*/ 462 w 462"/>
                  <a:gd name="T129" fmla="*/ 210 h 21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62" h="210">
                    <a:moveTo>
                      <a:pt x="6" y="18"/>
                    </a:moveTo>
                    <a:lnTo>
                      <a:pt x="12" y="18"/>
                    </a:lnTo>
                    <a:lnTo>
                      <a:pt x="18" y="24"/>
                    </a:lnTo>
                    <a:lnTo>
                      <a:pt x="30" y="30"/>
                    </a:lnTo>
                    <a:lnTo>
                      <a:pt x="42" y="42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78" y="54"/>
                    </a:lnTo>
                    <a:lnTo>
                      <a:pt x="84" y="60"/>
                    </a:lnTo>
                    <a:lnTo>
                      <a:pt x="96" y="66"/>
                    </a:lnTo>
                    <a:lnTo>
                      <a:pt x="102" y="78"/>
                    </a:lnTo>
                    <a:lnTo>
                      <a:pt x="114" y="84"/>
                    </a:lnTo>
                    <a:lnTo>
                      <a:pt x="114" y="96"/>
                    </a:lnTo>
                    <a:lnTo>
                      <a:pt x="120" y="114"/>
                    </a:lnTo>
                    <a:lnTo>
                      <a:pt x="120" y="132"/>
                    </a:lnTo>
                    <a:lnTo>
                      <a:pt x="126" y="138"/>
                    </a:lnTo>
                    <a:lnTo>
                      <a:pt x="132" y="150"/>
                    </a:lnTo>
                    <a:lnTo>
                      <a:pt x="138" y="156"/>
                    </a:lnTo>
                    <a:lnTo>
                      <a:pt x="138" y="162"/>
                    </a:lnTo>
                    <a:lnTo>
                      <a:pt x="132" y="168"/>
                    </a:lnTo>
                    <a:lnTo>
                      <a:pt x="168" y="174"/>
                    </a:lnTo>
                    <a:lnTo>
                      <a:pt x="174" y="168"/>
                    </a:lnTo>
                    <a:lnTo>
                      <a:pt x="186" y="162"/>
                    </a:lnTo>
                    <a:lnTo>
                      <a:pt x="198" y="162"/>
                    </a:lnTo>
                    <a:lnTo>
                      <a:pt x="210" y="168"/>
                    </a:lnTo>
                    <a:lnTo>
                      <a:pt x="216" y="174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46" y="192"/>
                    </a:lnTo>
                    <a:lnTo>
                      <a:pt x="246" y="198"/>
                    </a:lnTo>
                    <a:lnTo>
                      <a:pt x="252" y="204"/>
                    </a:lnTo>
                    <a:lnTo>
                      <a:pt x="276" y="198"/>
                    </a:lnTo>
                    <a:lnTo>
                      <a:pt x="282" y="192"/>
                    </a:lnTo>
                    <a:lnTo>
                      <a:pt x="336" y="198"/>
                    </a:lnTo>
                    <a:lnTo>
                      <a:pt x="336" y="180"/>
                    </a:lnTo>
                    <a:lnTo>
                      <a:pt x="342" y="180"/>
                    </a:lnTo>
                    <a:lnTo>
                      <a:pt x="348" y="186"/>
                    </a:lnTo>
                    <a:lnTo>
                      <a:pt x="354" y="186"/>
                    </a:lnTo>
                    <a:lnTo>
                      <a:pt x="354" y="180"/>
                    </a:lnTo>
                    <a:lnTo>
                      <a:pt x="366" y="168"/>
                    </a:lnTo>
                    <a:lnTo>
                      <a:pt x="390" y="168"/>
                    </a:lnTo>
                    <a:lnTo>
                      <a:pt x="396" y="174"/>
                    </a:lnTo>
                    <a:lnTo>
                      <a:pt x="396" y="180"/>
                    </a:lnTo>
                    <a:lnTo>
                      <a:pt x="414" y="198"/>
                    </a:lnTo>
                    <a:lnTo>
                      <a:pt x="426" y="192"/>
                    </a:lnTo>
                    <a:lnTo>
                      <a:pt x="438" y="192"/>
                    </a:lnTo>
                    <a:lnTo>
                      <a:pt x="456" y="210"/>
                    </a:lnTo>
                    <a:lnTo>
                      <a:pt x="462" y="204"/>
                    </a:lnTo>
                    <a:lnTo>
                      <a:pt x="456" y="192"/>
                    </a:lnTo>
                    <a:lnTo>
                      <a:pt x="450" y="186"/>
                    </a:lnTo>
                    <a:lnTo>
                      <a:pt x="444" y="174"/>
                    </a:lnTo>
                    <a:lnTo>
                      <a:pt x="438" y="168"/>
                    </a:lnTo>
                    <a:lnTo>
                      <a:pt x="432" y="168"/>
                    </a:lnTo>
                    <a:lnTo>
                      <a:pt x="414" y="150"/>
                    </a:lnTo>
                    <a:lnTo>
                      <a:pt x="420" y="144"/>
                    </a:lnTo>
                    <a:lnTo>
                      <a:pt x="432" y="144"/>
                    </a:lnTo>
                    <a:lnTo>
                      <a:pt x="420" y="132"/>
                    </a:lnTo>
                    <a:lnTo>
                      <a:pt x="408" y="126"/>
                    </a:lnTo>
                    <a:lnTo>
                      <a:pt x="396" y="114"/>
                    </a:lnTo>
                    <a:lnTo>
                      <a:pt x="378" y="114"/>
                    </a:lnTo>
                    <a:lnTo>
                      <a:pt x="378" y="108"/>
                    </a:lnTo>
                    <a:lnTo>
                      <a:pt x="384" y="102"/>
                    </a:lnTo>
                    <a:lnTo>
                      <a:pt x="384" y="90"/>
                    </a:lnTo>
                    <a:lnTo>
                      <a:pt x="354" y="84"/>
                    </a:lnTo>
                    <a:lnTo>
                      <a:pt x="342" y="72"/>
                    </a:lnTo>
                    <a:lnTo>
                      <a:pt x="330" y="66"/>
                    </a:lnTo>
                    <a:lnTo>
                      <a:pt x="300" y="66"/>
                    </a:lnTo>
                    <a:lnTo>
                      <a:pt x="300" y="72"/>
                    </a:lnTo>
                    <a:lnTo>
                      <a:pt x="288" y="72"/>
                    </a:lnTo>
                    <a:lnTo>
                      <a:pt x="282" y="78"/>
                    </a:lnTo>
                    <a:lnTo>
                      <a:pt x="258" y="78"/>
                    </a:lnTo>
                    <a:lnTo>
                      <a:pt x="246" y="72"/>
                    </a:lnTo>
                    <a:lnTo>
                      <a:pt x="240" y="72"/>
                    </a:lnTo>
                    <a:lnTo>
                      <a:pt x="240" y="66"/>
                    </a:lnTo>
                    <a:lnTo>
                      <a:pt x="192" y="36"/>
                    </a:lnTo>
                    <a:lnTo>
                      <a:pt x="186" y="36"/>
                    </a:lnTo>
                    <a:lnTo>
                      <a:pt x="180" y="30"/>
                    </a:lnTo>
                    <a:lnTo>
                      <a:pt x="144" y="30"/>
                    </a:lnTo>
                    <a:lnTo>
                      <a:pt x="84" y="18"/>
                    </a:lnTo>
                    <a:lnTo>
                      <a:pt x="66" y="12"/>
                    </a:lnTo>
                    <a:lnTo>
                      <a:pt x="54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3" name="Belarus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826000" y="2271713"/>
                <a:ext cx="228600" cy="149225"/>
              </a:xfrm>
              <a:custGeom>
                <a:avLst/>
                <a:gdLst>
                  <a:gd name="T0" fmla="*/ 2147483647 w 570"/>
                  <a:gd name="T1" fmla="*/ 2147483647 h 372"/>
                  <a:gd name="T2" fmla="*/ 2147483647 w 570"/>
                  <a:gd name="T3" fmla="*/ 2147483647 h 372"/>
                  <a:gd name="T4" fmla="*/ 2147483647 w 570"/>
                  <a:gd name="T5" fmla="*/ 2147483647 h 372"/>
                  <a:gd name="T6" fmla="*/ 2147483647 w 570"/>
                  <a:gd name="T7" fmla="*/ 2147483647 h 372"/>
                  <a:gd name="T8" fmla="*/ 2147483647 w 570"/>
                  <a:gd name="T9" fmla="*/ 2147483647 h 372"/>
                  <a:gd name="T10" fmla="*/ 2147483647 w 570"/>
                  <a:gd name="T11" fmla="*/ 2147483647 h 372"/>
                  <a:gd name="T12" fmla="*/ 2147483647 w 570"/>
                  <a:gd name="T13" fmla="*/ 2147483647 h 372"/>
                  <a:gd name="T14" fmla="*/ 2147483647 w 570"/>
                  <a:gd name="T15" fmla="*/ 2147483647 h 372"/>
                  <a:gd name="T16" fmla="*/ 2147483647 w 570"/>
                  <a:gd name="T17" fmla="*/ 2147483647 h 372"/>
                  <a:gd name="T18" fmla="*/ 2147483647 w 570"/>
                  <a:gd name="T19" fmla="*/ 2147483647 h 372"/>
                  <a:gd name="T20" fmla="*/ 2147483647 w 570"/>
                  <a:gd name="T21" fmla="*/ 2147483647 h 372"/>
                  <a:gd name="T22" fmla="*/ 2147483647 w 570"/>
                  <a:gd name="T23" fmla="*/ 2147483647 h 372"/>
                  <a:gd name="T24" fmla="*/ 2147483647 w 570"/>
                  <a:gd name="T25" fmla="*/ 2147483647 h 372"/>
                  <a:gd name="T26" fmla="*/ 2147483647 w 570"/>
                  <a:gd name="T27" fmla="*/ 2147483647 h 372"/>
                  <a:gd name="T28" fmla="*/ 2147483647 w 570"/>
                  <a:gd name="T29" fmla="*/ 2147483647 h 372"/>
                  <a:gd name="T30" fmla="*/ 2147483647 w 570"/>
                  <a:gd name="T31" fmla="*/ 2147483647 h 372"/>
                  <a:gd name="T32" fmla="*/ 2147483647 w 570"/>
                  <a:gd name="T33" fmla="*/ 2147483647 h 372"/>
                  <a:gd name="T34" fmla="*/ 2147483647 w 570"/>
                  <a:gd name="T35" fmla="*/ 2147483647 h 372"/>
                  <a:gd name="T36" fmla="*/ 2147483647 w 570"/>
                  <a:gd name="T37" fmla="*/ 2147483647 h 372"/>
                  <a:gd name="T38" fmla="*/ 2147483647 w 570"/>
                  <a:gd name="T39" fmla="*/ 2147483647 h 372"/>
                  <a:gd name="T40" fmla="*/ 2147483647 w 570"/>
                  <a:gd name="T41" fmla="*/ 2147483647 h 372"/>
                  <a:gd name="T42" fmla="*/ 2147483647 w 570"/>
                  <a:gd name="T43" fmla="*/ 2147483647 h 372"/>
                  <a:gd name="T44" fmla="*/ 2147483647 w 570"/>
                  <a:gd name="T45" fmla="*/ 2147483647 h 372"/>
                  <a:gd name="T46" fmla="*/ 2147483647 w 570"/>
                  <a:gd name="T47" fmla="*/ 2147483647 h 372"/>
                  <a:gd name="T48" fmla="*/ 2147483647 w 570"/>
                  <a:gd name="T49" fmla="*/ 2147483647 h 372"/>
                  <a:gd name="T50" fmla="*/ 2147483647 w 570"/>
                  <a:gd name="T51" fmla="*/ 2147483647 h 372"/>
                  <a:gd name="T52" fmla="*/ 2147483647 w 570"/>
                  <a:gd name="T53" fmla="*/ 2147483647 h 372"/>
                  <a:gd name="T54" fmla="*/ 2147483647 w 570"/>
                  <a:gd name="T55" fmla="*/ 2147483647 h 372"/>
                  <a:gd name="T56" fmla="*/ 2147483647 w 570"/>
                  <a:gd name="T57" fmla="*/ 0 h 372"/>
                  <a:gd name="T58" fmla="*/ 2147483647 w 570"/>
                  <a:gd name="T59" fmla="*/ 2147483647 h 372"/>
                  <a:gd name="T60" fmla="*/ 2147483647 w 570"/>
                  <a:gd name="T61" fmla="*/ 2147483647 h 372"/>
                  <a:gd name="T62" fmla="*/ 2147483647 w 570"/>
                  <a:gd name="T63" fmla="*/ 2147483647 h 372"/>
                  <a:gd name="T64" fmla="*/ 2147483647 w 570"/>
                  <a:gd name="T65" fmla="*/ 2147483647 h 372"/>
                  <a:gd name="T66" fmla="*/ 2147483647 w 570"/>
                  <a:gd name="T67" fmla="*/ 2147483647 h 372"/>
                  <a:gd name="T68" fmla="*/ 2147483647 w 570"/>
                  <a:gd name="T69" fmla="*/ 2147483647 h 372"/>
                  <a:gd name="T70" fmla="*/ 2147483647 w 570"/>
                  <a:gd name="T71" fmla="*/ 2147483647 h 372"/>
                  <a:gd name="T72" fmla="*/ 2147483647 w 570"/>
                  <a:gd name="T73" fmla="*/ 2147483647 h 372"/>
                  <a:gd name="T74" fmla="*/ 2147483647 w 570"/>
                  <a:gd name="T75" fmla="*/ 2147483647 h 372"/>
                  <a:gd name="T76" fmla="*/ 2147483647 w 570"/>
                  <a:gd name="T77" fmla="*/ 2147483647 h 372"/>
                  <a:gd name="T78" fmla="*/ 2147483647 w 570"/>
                  <a:gd name="T79" fmla="*/ 2147483647 h 372"/>
                  <a:gd name="T80" fmla="*/ 2147483647 w 570"/>
                  <a:gd name="T81" fmla="*/ 2147483647 h 372"/>
                  <a:gd name="T82" fmla="*/ 2147483647 w 570"/>
                  <a:gd name="T83" fmla="*/ 2147483647 h 372"/>
                  <a:gd name="T84" fmla="*/ 2147483647 w 570"/>
                  <a:gd name="T85" fmla="*/ 2147483647 h 372"/>
                  <a:gd name="T86" fmla="*/ 2147483647 w 570"/>
                  <a:gd name="T87" fmla="*/ 2147483647 h 372"/>
                  <a:gd name="T88" fmla="*/ 2147483647 w 570"/>
                  <a:gd name="T89" fmla="*/ 2147483647 h 372"/>
                  <a:gd name="T90" fmla="*/ 2147483647 w 570"/>
                  <a:gd name="T91" fmla="*/ 2147483647 h 372"/>
                  <a:gd name="T92" fmla="*/ 2147483647 w 570"/>
                  <a:gd name="T93" fmla="*/ 2147483647 h 372"/>
                  <a:gd name="T94" fmla="*/ 2147483647 w 570"/>
                  <a:gd name="T95" fmla="*/ 2147483647 h 372"/>
                  <a:gd name="T96" fmla="*/ 2147483647 w 570"/>
                  <a:gd name="T97" fmla="*/ 2147483647 h 3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70"/>
                  <a:gd name="T148" fmla="*/ 0 h 372"/>
                  <a:gd name="T149" fmla="*/ 570 w 570"/>
                  <a:gd name="T150" fmla="*/ 372 h 3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70" h="372">
                    <a:moveTo>
                      <a:pt x="24" y="312"/>
                    </a:moveTo>
                    <a:lnTo>
                      <a:pt x="24" y="342"/>
                    </a:lnTo>
                    <a:lnTo>
                      <a:pt x="30" y="354"/>
                    </a:lnTo>
                    <a:lnTo>
                      <a:pt x="36" y="360"/>
                    </a:lnTo>
                    <a:lnTo>
                      <a:pt x="48" y="360"/>
                    </a:lnTo>
                    <a:lnTo>
                      <a:pt x="60" y="354"/>
                    </a:lnTo>
                    <a:lnTo>
                      <a:pt x="72" y="342"/>
                    </a:lnTo>
                    <a:lnTo>
                      <a:pt x="72" y="336"/>
                    </a:lnTo>
                    <a:lnTo>
                      <a:pt x="108" y="336"/>
                    </a:lnTo>
                    <a:lnTo>
                      <a:pt x="120" y="330"/>
                    </a:lnTo>
                    <a:lnTo>
                      <a:pt x="126" y="324"/>
                    </a:lnTo>
                    <a:lnTo>
                      <a:pt x="174" y="324"/>
                    </a:lnTo>
                    <a:lnTo>
                      <a:pt x="174" y="330"/>
                    </a:lnTo>
                    <a:lnTo>
                      <a:pt x="180" y="336"/>
                    </a:lnTo>
                    <a:lnTo>
                      <a:pt x="216" y="336"/>
                    </a:lnTo>
                    <a:lnTo>
                      <a:pt x="240" y="342"/>
                    </a:lnTo>
                    <a:lnTo>
                      <a:pt x="258" y="354"/>
                    </a:lnTo>
                    <a:lnTo>
                      <a:pt x="264" y="348"/>
                    </a:lnTo>
                    <a:lnTo>
                      <a:pt x="282" y="360"/>
                    </a:lnTo>
                    <a:lnTo>
                      <a:pt x="294" y="348"/>
                    </a:lnTo>
                    <a:lnTo>
                      <a:pt x="300" y="360"/>
                    </a:lnTo>
                    <a:lnTo>
                      <a:pt x="318" y="354"/>
                    </a:lnTo>
                    <a:lnTo>
                      <a:pt x="324" y="360"/>
                    </a:lnTo>
                    <a:lnTo>
                      <a:pt x="336" y="354"/>
                    </a:lnTo>
                    <a:lnTo>
                      <a:pt x="348" y="366"/>
                    </a:lnTo>
                    <a:lnTo>
                      <a:pt x="348" y="360"/>
                    </a:lnTo>
                    <a:lnTo>
                      <a:pt x="354" y="354"/>
                    </a:lnTo>
                    <a:lnTo>
                      <a:pt x="372" y="354"/>
                    </a:lnTo>
                    <a:lnTo>
                      <a:pt x="378" y="360"/>
                    </a:lnTo>
                    <a:lnTo>
                      <a:pt x="378" y="372"/>
                    </a:lnTo>
                    <a:lnTo>
                      <a:pt x="384" y="372"/>
                    </a:lnTo>
                    <a:lnTo>
                      <a:pt x="396" y="366"/>
                    </a:lnTo>
                    <a:lnTo>
                      <a:pt x="420" y="366"/>
                    </a:lnTo>
                    <a:lnTo>
                      <a:pt x="426" y="372"/>
                    </a:lnTo>
                    <a:lnTo>
                      <a:pt x="444" y="372"/>
                    </a:lnTo>
                    <a:lnTo>
                      <a:pt x="450" y="366"/>
                    </a:lnTo>
                    <a:lnTo>
                      <a:pt x="450" y="354"/>
                    </a:lnTo>
                    <a:lnTo>
                      <a:pt x="444" y="348"/>
                    </a:lnTo>
                    <a:lnTo>
                      <a:pt x="450" y="336"/>
                    </a:lnTo>
                    <a:lnTo>
                      <a:pt x="456" y="330"/>
                    </a:lnTo>
                    <a:lnTo>
                      <a:pt x="468" y="324"/>
                    </a:lnTo>
                    <a:lnTo>
                      <a:pt x="474" y="312"/>
                    </a:lnTo>
                    <a:lnTo>
                      <a:pt x="498" y="312"/>
                    </a:lnTo>
                    <a:lnTo>
                      <a:pt x="516" y="318"/>
                    </a:lnTo>
                    <a:lnTo>
                      <a:pt x="516" y="300"/>
                    </a:lnTo>
                    <a:lnTo>
                      <a:pt x="510" y="288"/>
                    </a:lnTo>
                    <a:lnTo>
                      <a:pt x="504" y="282"/>
                    </a:lnTo>
                    <a:lnTo>
                      <a:pt x="504" y="264"/>
                    </a:lnTo>
                    <a:lnTo>
                      <a:pt x="480" y="240"/>
                    </a:lnTo>
                    <a:lnTo>
                      <a:pt x="480" y="234"/>
                    </a:lnTo>
                    <a:lnTo>
                      <a:pt x="486" y="228"/>
                    </a:lnTo>
                    <a:lnTo>
                      <a:pt x="510" y="228"/>
                    </a:lnTo>
                    <a:lnTo>
                      <a:pt x="510" y="234"/>
                    </a:lnTo>
                    <a:lnTo>
                      <a:pt x="516" y="234"/>
                    </a:lnTo>
                    <a:lnTo>
                      <a:pt x="522" y="240"/>
                    </a:lnTo>
                    <a:lnTo>
                      <a:pt x="528" y="240"/>
                    </a:lnTo>
                    <a:lnTo>
                      <a:pt x="552" y="228"/>
                    </a:lnTo>
                    <a:lnTo>
                      <a:pt x="558" y="216"/>
                    </a:lnTo>
                    <a:lnTo>
                      <a:pt x="570" y="210"/>
                    </a:lnTo>
                    <a:lnTo>
                      <a:pt x="546" y="198"/>
                    </a:lnTo>
                    <a:lnTo>
                      <a:pt x="552" y="192"/>
                    </a:lnTo>
                    <a:lnTo>
                      <a:pt x="552" y="186"/>
                    </a:lnTo>
                    <a:lnTo>
                      <a:pt x="546" y="186"/>
                    </a:lnTo>
                    <a:lnTo>
                      <a:pt x="540" y="180"/>
                    </a:lnTo>
                    <a:lnTo>
                      <a:pt x="504" y="180"/>
                    </a:lnTo>
                    <a:lnTo>
                      <a:pt x="504" y="156"/>
                    </a:lnTo>
                    <a:lnTo>
                      <a:pt x="474" y="144"/>
                    </a:lnTo>
                    <a:lnTo>
                      <a:pt x="474" y="132"/>
                    </a:lnTo>
                    <a:lnTo>
                      <a:pt x="456" y="114"/>
                    </a:lnTo>
                    <a:lnTo>
                      <a:pt x="444" y="108"/>
                    </a:lnTo>
                    <a:lnTo>
                      <a:pt x="438" y="102"/>
                    </a:lnTo>
                    <a:lnTo>
                      <a:pt x="444" y="84"/>
                    </a:lnTo>
                    <a:lnTo>
                      <a:pt x="432" y="66"/>
                    </a:lnTo>
                    <a:lnTo>
                      <a:pt x="438" y="60"/>
                    </a:lnTo>
                    <a:lnTo>
                      <a:pt x="438" y="48"/>
                    </a:lnTo>
                    <a:lnTo>
                      <a:pt x="432" y="42"/>
                    </a:lnTo>
                    <a:lnTo>
                      <a:pt x="396" y="24"/>
                    </a:lnTo>
                    <a:lnTo>
                      <a:pt x="390" y="18"/>
                    </a:lnTo>
                    <a:lnTo>
                      <a:pt x="384" y="18"/>
                    </a:lnTo>
                    <a:lnTo>
                      <a:pt x="354" y="36"/>
                    </a:lnTo>
                    <a:lnTo>
                      <a:pt x="348" y="18"/>
                    </a:lnTo>
                    <a:lnTo>
                      <a:pt x="312" y="12"/>
                    </a:lnTo>
                    <a:lnTo>
                      <a:pt x="300" y="18"/>
                    </a:lnTo>
                    <a:lnTo>
                      <a:pt x="300" y="12"/>
                    </a:lnTo>
                    <a:lnTo>
                      <a:pt x="294" y="6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58" y="0"/>
                    </a:lnTo>
                    <a:lnTo>
                      <a:pt x="252" y="6"/>
                    </a:lnTo>
                    <a:lnTo>
                      <a:pt x="246" y="18"/>
                    </a:lnTo>
                    <a:lnTo>
                      <a:pt x="240" y="24"/>
                    </a:lnTo>
                    <a:lnTo>
                      <a:pt x="234" y="24"/>
                    </a:lnTo>
                    <a:lnTo>
                      <a:pt x="228" y="30"/>
                    </a:lnTo>
                    <a:lnTo>
                      <a:pt x="222" y="24"/>
                    </a:lnTo>
                    <a:lnTo>
                      <a:pt x="198" y="24"/>
                    </a:lnTo>
                    <a:lnTo>
                      <a:pt x="192" y="30"/>
                    </a:lnTo>
                    <a:lnTo>
                      <a:pt x="180" y="36"/>
                    </a:lnTo>
                    <a:lnTo>
                      <a:pt x="174" y="42"/>
                    </a:lnTo>
                    <a:lnTo>
                      <a:pt x="174" y="54"/>
                    </a:lnTo>
                    <a:lnTo>
                      <a:pt x="192" y="72"/>
                    </a:lnTo>
                    <a:lnTo>
                      <a:pt x="186" y="78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56" y="72"/>
                    </a:lnTo>
                    <a:lnTo>
                      <a:pt x="162" y="90"/>
                    </a:lnTo>
                    <a:lnTo>
                      <a:pt x="144" y="90"/>
                    </a:lnTo>
                    <a:lnTo>
                      <a:pt x="138" y="96"/>
                    </a:lnTo>
                    <a:lnTo>
                      <a:pt x="138" y="102"/>
                    </a:lnTo>
                    <a:lnTo>
                      <a:pt x="144" y="114"/>
                    </a:lnTo>
                    <a:lnTo>
                      <a:pt x="144" y="120"/>
                    </a:lnTo>
                    <a:lnTo>
                      <a:pt x="132" y="120"/>
                    </a:lnTo>
                    <a:lnTo>
                      <a:pt x="132" y="126"/>
                    </a:lnTo>
                    <a:lnTo>
                      <a:pt x="138" y="132"/>
                    </a:lnTo>
                    <a:lnTo>
                      <a:pt x="138" y="144"/>
                    </a:lnTo>
                    <a:lnTo>
                      <a:pt x="144" y="150"/>
                    </a:lnTo>
                    <a:lnTo>
                      <a:pt x="144" y="156"/>
                    </a:lnTo>
                    <a:lnTo>
                      <a:pt x="132" y="156"/>
                    </a:lnTo>
                    <a:lnTo>
                      <a:pt x="138" y="150"/>
                    </a:lnTo>
                    <a:lnTo>
                      <a:pt x="138" y="144"/>
                    </a:lnTo>
                    <a:lnTo>
                      <a:pt x="120" y="144"/>
                    </a:lnTo>
                    <a:lnTo>
                      <a:pt x="108" y="150"/>
                    </a:lnTo>
                    <a:lnTo>
                      <a:pt x="102" y="156"/>
                    </a:lnTo>
                    <a:lnTo>
                      <a:pt x="96" y="168"/>
                    </a:lnTo>
                    <a:lnTo>
                      <a:pt x="84" y="156"/>
                    </a:lnTo>
                    <a:lnTo>
                      <a:pt x="84" y="174"/>
                    </a:lnTo>
                    <a:lnTo>
                      <a:pt x="54" y="174"/>
                    </a:lnTo>
                    <a:lnTo>
                      <a:pt x="54" y="168"/>
                    </a:lnTo>
                    <a:lnTo>
                      <a:pt x="48" y="162"/>
                    </a:lnTo>
                    <a:lnTo>
                      <a:pt x="42" y="162"/>
                    </a:lnTo>
                    <a:lnTo>
                      <a:pt x="30" y="168"/>
                    </a:lnTo>
                    <a:lnTo>
                      <a:pt x="18" y="168"/>
                    </a:lnTo>
                    <a:lnTo>
                      <a:pt x="12" y="174"/>
                    </a:lnTo>
                    <a:lnTo>
                      <a:pt x="6" y="174"/>
                    </a:lnTo>
                    <a:lnTo>
                      <a:pt x="12" y="186"/>
                    </a:lnTo>
                    <a:lnTo>
                      <a:pt x="18" y="192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36" y="234"/>
                    </a:lnTo>
                    <a:lnTo>
                      <a:pt x="42" y="240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36" y="264"/>
                    </a:lnTo>
                    <a:lnTo>
                      <a:pt x="12" y="270"/>
                    </a:lnTo>
                    <a:lnTo>
                      <a:pt x="12" y="288"/>
                    </a:lnTo>
                    <a:lnTo>
                      <a:pt x="0" y="288"/>
                    </a:lnTo>
                    <a:lnTo>
                      <a:pt x="0" y="294"/>
                    </a:lnTo>
                    <a:lnTo>
                      <a:pt x="6" y="300"/>
                    </a:lnTo>
                    <a:lnTo>
                      <a:pt x="12" y="300"/>
                    </a:lnTo>
                    <a:lnTo>
                      <a:pt x="24" y="31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4" name="Azerbaijan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5421313" y="2719388"/>
                <a:ext cx="146050" cy="117475"/>
              </a:xfrm>
              <a:custGeom>
                <a:avLst/>
                <a:gdLst>
                  <a:gd name="T0" fmla="*/ 2147483647 w 360"/>
                  <a:gd name="T1" fmla="*/ 2147483647 h 288"/>
                  <a:gd name="T2" fmla="*/ 2147483647 w 360"/>
                  <a:gd name="T3" fmla="*/ 2147483647 h 288"/>
                  <a:gd name="T4" fmla="*/ 2147483647 w 360"/>
                  <a:gd name="T5" fmla="*/ 2147483647 h 288"/>
                  <a:gd name="T6" fmla="*/ 2147483647 w 360"/>
                  <a:gd name="T7" fmla="*/ 2147483647 h 288"/>
                  <a:gd name="T8" fmla="*/ 2147483647 w 360"/>
                  <a:gd name="T9" fmla="*/ 2147483647 h 288"/>
                  <a:gd name="T10" fmla="*/ 2147483647 w 360"/>
                  <a:gd name="T11" fmla="*/ 2147483647 h 288"/>
                  <a:gd name="T12" fmla="*/ 2147483647 w 360"/>
                  <a:gd name="T13" fmla="*/ 2147483647 h 288"/>
                  <a:gd name="T14" fmla="*/ 2147483647 w 360"/>
                  <a:gd name="T15" fmla="*/ 2147483647 h 288"/>
                  <a:gd name="T16" fmla="*/ 2147483647 w 360"/>
                  <a:gd name="T17" fmla="*/ 2147483647 h 288"/>
                  <a:gd name="T18" fmla="*/ 2147483647 w 360"/>
                  <a:gd name="T19" fmla="*/ 2147483647 h 288"/>
                  <a:gd name="T20" fmla="*/ 2147483647 w 360"/>
                  <a:gd name="T21" fmla="*/ 2147483647 h 288"/>
                  <a:gd name="T22" fmla="*/ 2147483647 w 360"/>
                  <a:gd name="T23" fmla="*/ 2147483647 h 288"/>
                  <a:gd name="T24" fmla="*/ 2147483647 w 360"/>
                  <a:gd name="T25" fmla="*/ 2147483647 h 288"/>
                  <a:gd name="T26" fmla="*/ 2147483647 w 360"/>
                  <a:gd name="T27" fmla="*/ 0 h 288"/>
                  <a:gd name="T28" fmla="*/ 2147483647 w 360"/>
                  <a:gd name="T29" fmla="*/ 2147483647 h 288"/>
                  <a:gd name="T30" fmla="*/ 2147483647 w 360"/>
                  <a:gd name="T31" fmla="*/ 2147483647 h 288"/>
                  <a:gd name="T32" fmla="*/ 2147483647 w 360"/>
                  <a:gd name="T33" fmla="*/ 2147483647 h 288"/>
                  <a:gd name="T34" fmla="*/ 2147483647 w 360"/>
                  <a:gd name="T35" fmla="*/ 2147483647 h 288"/>
                  <a:gd name="T36" fmla="*/ 2147483647 w 360"/>
                  <a:gd name="T37" fmla="*/ 2147483647 h 288"/>
                  <a:gd name="T38" fmla="*/ 2147483647 w 360"/>
                  <a:gd name="T39" fmla="*/ 0 h 288"/>
                  <a:gd name="T40" fmla="*/ 2147483647 w 360"/>
                  <a:gd name="T41" fmla="*/ 2147483647 h 288"/>
                  <a:gd name="T42" fmla="*/ 2147483647 w 360"/>
                  <a:gd name="T43" fmla="*/ 2147483647 h 288"/>
                  <a:gd name="T44" fmla="*/ 2147483647 w 360"/>
                  <a:gd name="T45" fmla="*/ 2147483647 h 288"/>
                  <a:gd name="T46" fmla="*/ 2147483647 w 360"/>
                  <a:gd name="T47" fmla="*/ 2147483647 h 288"/>
                  <a:gd name="T48" fmla="*/ 2147483647 w 360"/>
                  <a:gd name="T49" fmla="*/ 2147483647 h 288"/>
                  <a:gd name="T50" fmla="*/ 2147483647 w 360"/>
                  <a:gd name="T51" fmla="*/ 2147483647 h 288"/>
                  <a:gd name="T52" fmla="*/ 2147483647 w 360"/>
                  <a:gd name="T53" fmla="*/ 2147483647 h 288"/>
                  <a:gd name="T54" fmla="*/ 0 w 360"/>
                  <a:gd name="T55" fmla="*/ 2147483647 h 288"/>
                  <a:gd name="T56" fmla="*/ 2147483647 w 360"/>
                  <a:gd name="T57" fmla="*/ 2147483647 h 288"/>
                  <a:gd name="T58" fmla="*/ 2147483647 w 360"/>
                  <a:gd name="T59" fmla="*/ 2147483647 h 288"/>
                  <a:gd name="T60" fmla="*/ 2147483647 w 360"/>
                  <a:gd name="T61" fmla="*/ 2147483647 h 288"/>
                  <a:gd name="T62" fmla="*/ 2147483647 w 360"/>
                  <a:gd name="T63" fmla="*/ 2147483647 h 288"/>
                  <a:gd name="T64" fmla="*/ 2147483647 w 360"/>
                  <a:gd name="T65" fmla="*/ 2147483647 h 288"/>
                  <a:gd name="T66" fmla="*/ 2147483647 w 360"/>
                  <a:gd name="T67" fmla="*/ 2147483647 h 288"/>
                  <a:gd name="T68" fmla="*/ 2147483647 w 360"/>
                  <a:gd name="T69" fmla="*/ 2147483647 h 288"/>
                  <a:gd name="T70" fmla="*/ 2147483647 w 360"/>
                  <a:gd name="T71" fmla="*/ 2147483647 h 288"/>
                  <a:gd name="T72" fmla="*/ 2147483647 w 360"/>
                  <a:gd name="T73" fmla="*/ 2147483647 h 288"/>
                  <a:gd name="T74" fmla="*/ 2147483647 w 360"/>
                  <a:gd name="T75" fmla="*/ 2147483647 h 288"/>
                  <a:gd name="T76" fmla="*/ 2147483647 w 360"/>
                  <a:gd name="T77" fmla="*/ 2147483647 h 288"/>
                  <a:gd name="T78" fmla="*/ 2147483647 w 360"/>
                  <a:gd name="T79" fmla="*/ 2147483647 h 288"/>
                  <a:gd name="T80" fmla="*/ 2147483647 w 360"/>
                  <a:gd name="T81" fmla="*/ 2147483647 h 288"/>
                  <a:gd name="T82" fmla="*/ 2147483647 w 360"/>
                  <a:gd name="T83" fmla="*/ 2147483647 h 288"/>
                  <a:gd name="T84" fmla="*/ 2147483647 w 360"/>
                  <a:gd name="T85" fmla="*/ 2147483647 h 288"/>
                  <a:gd name="T86" fmla="*/ 2147483647 w 360"/>
                  <a:gd name="T87" fmla="*/ 2147483647 h 288"/>
                  <a:gd name="T88" fmla="*/ 2147483647 w 360"/>
                  <a:gd name="T89" fmla="*/ 2147483647 h 288"/>
                  <a:gd name="T90" fmla="*/ 2147483647 w 360"/>
                  <a:gd name="T91" fmla="*/ 2147483647 h 288"/>
                  <a:gd name="T92" fmla="*/ 2147483647 w 360"/>
                  <a:gd name="T93" fmla="*/ 2147483647 h 288"/>
                  <a:gd name="T94" fmla="*/ 2147483647 w 360"/>
                  <a:gd name="T95" fmla="*/ 2147483647 h 288"/>
                  <a:gd name="T96" fmla="*/ 2147483647 w 360"/>
                  <a:gd name="T97" fmla="*/ 2147483647 h 288"/>
                  <a:gd name="T98" fmla="*/ 2147483647 w 360"/>
                  <a:gd name="T99" fmla="*/ 2147483647 h 288"/>
                  <a:gd name="T100" fmla="*/ 2147483647 w 360"/>
                  <a:gd name="T101" fmla="*/ 2147483647 h 288"/>
                  <a:gd name="T102" fmla="*/ 2147483647 w 360"/>
                  <a:gd name="T103" fmla="*/ 2147483647 h 288"/>
                  <a:gd name="T104" fmla="*/ 2147483647 w 360"/>
                  <a:gd name="T105" fmla="*/ 2147483647 h 288"/>
                  <a:gd name="T106" fmla="*/ 2147483647 w 360"/>
                  <a:gd name="T107" fmla="*/ 2147483647 h 288"/>
                  <a:gd name="T108" fmla="*/ 2147483647 w 360"/>
                  <a:gd name="T109" fmla="*/ 2147483647 h 288"/>
                  <a:gd name="T110" fmla="*/ 2147483647 w 360"/>
                  <a:gd name="T111" fmla="*/ 2147483647 h 288"/>
                  <a:gd name="T112" fmla="*/ 2147483647 w 360"/>
                  <a:gd name="T113" fmla="*/ 2147483647 h 288"/>
                  <a:gd name="T114" fmla="*/ 2147483647 w 360"/>
                  <a:gd name="T115" fmla="*/ 2147483647 h 288"/>
                  <a:gd name="T116" fmla="*/ 2147483647 w 360"/>
                  <a:gd name="T117" fmla="*/ 2147483647 h 288"/>
                  <a:gd name="T118" fmla="*/ 2147483647 w 360"/>
                  <a:gd name="T119" fmla="*/ 2147483647 h 288"/>
                  <a:gd name="T120" fmla="*/ 2147483647 w 360"/>
                  <a:gd name="T121" fmla="*/ 2147483647 h 28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60"/>
                  <a:gd name="T184" fmla="*/ 0 h 288"/>
                  <a:gd name="T185" fmla="*/ 360 w 360"/>
                  <a:gd name="T186" fmla="*/ 288 h 28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60" h="288">
                    <a:moveTo>
                      <a:pt x="66" y="186"/>
                    </a:moveTo>
                    <a:lnTo>
                      <a:pt x="36" y="186"/>
                    </a:lnTo>
                    <a:lnTo>
                      <a:pt x="24" y="174"/>
                    </a:lnTo>
                    <a:lnTo>
                      <a:pt x="6" y="174"/>
                    </a:lnTo>
                    <a:lnTo>
                      <a:pt x="12" y="186"/>
                    </a:lnTo>
                    <a:lnTo>
                      <a:pt x="12" y="192"/>
                    </a:lnTo>
                    <a:lnTo>
                      <a:pt x="18" y="204"/>
                    </a:lnTo>
                    <a:lnTo>
                      <a:pt x="36" y="222"/>
                    </a:lnTo>
                    <a:lnTo>
                      <a:pt x="48" y="228"/>
                    </a:lnTo>
                    <a:lnTo>
                      <a:pt x="84" y="240"/>
                    </a:lnTo>
                    <a:lnTo>
                      <a:pt x="90" y="240"/>
                    </a:lnTo>
                    <a:lnTo>
                      <a:pt x="84" y="234"/>
                    </a:lnTo>
                    <a:lnTo>
                      <a:pt x="84" y="222"/>
                    </a:lnTo>
                    <a:lnTo>
                      <a:pt x="78" y="216"/>
                    </a:lnTo>
                    <a:lnTo>
                      <a:pt x="78" y="204"/>
                    </a:lnTo>
                    <a:lnTo>
                      <a:pt x="72" y="198"/>
                    </a:lnTo>
                    <a:lnTo>
                      <a:pt x="72" y="186"/>
                    </a:lnTo>
                    <a:lnTo>
                      <a:pt x="66" y="186"/>
                    </a:lnTo>
                    <a:close/>
                    <a:moveTo>
                      <a:pt x="354" y="108"/>
                    </a:moveTo>
                    <a:lnTo>
                      <a:pt x="348" y="102"/>
                    </a:lnTo>
                    <a:lnTo>
                      <a:pt x="330" y="102"/>
                    </a:lnTo>
                    <a:lnTo>
                      <a:pt x="318" y="108"/>
                    </a:lnTo>
                    <a:lnTo>
                      <a:pt x="306" y="108"/>
                    </a:lnTo>
                    <a:lnTo>
                      <a:pt x="288" y="90"/>
                    </a:lnTo>
                    <a:lnTo>
                      <a:pt x="288" y="84"/>
                    </a:lnTo>
                    <a:lnTo>
                      <a:pt x="264" y="54"/>
                    </a:lnTo>
                    <a:lnTo>
                      <a:pt x="264" y="42"/>
                    </a:lnTo>
                    <a:lnTo>
                      <a:pt x="216" y="0"/>
                    </a:lnTo>
                    <a:lnTo>
                      <a:pt x="216" y="30"/>
                    </a:lnTo>
                    <a:lnTo>
                      <a:pt x="210" y="36"/>
                    </a:lnTo>
                    <a:lnTo>
                      <a:pt x="192" y="36"/>
                    </a:lnTo>
                    <a:lnTo>
                      <a:pt x="192" y="48"/>
                    </a:lnTo>
                    <a:lnTo>
                      <a:pt x="186" y="54"/>
                    </a:lnTo>
                    <a:lnTo>
                      <a:pt x="162" y="54"/>
                    </a:lnTo>
                    <a:lnTo>
                      <a:pt x="156" y="48"/>
                    </a:lnTo>
                    <a:lnTo>
                      <a:pt x="144" y="42"/>
                    </a:lnTo>
                    <a:lnTo>
                      <a:pt x="138" y="30"/>
                    </a:lnTo>
                    <a:lnTo>
                      <a:pt x="120" y="12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60" y="1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90" y="36"/>
                    </a:lnTo>
                    <a:lnTo>
                      <a:pt x="96" y="48"/>
                    </a:lnTo>
                    <a:lnTo>
                      <a:pt x="102" y="54"/>
                    </a:lnTo>
                    <a:lnTo>
                      <a:pt x="108" y="66"/>
                    </a:lnTo>
                    <a:lnTo>
                      <a:pt x="102" y="72"/>
                    </a:lnTo>
                    <a:lnTo>
                      <a:pt x="84" y="54"/>
                    </a:lnTo>
                    <a:lnTo>
                      <a:pt x="72" y="54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36"/>
                    </a:lnTo>
                    <a:lnTo>
                      <a:pt x="36" y="30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12" y="66"/>
                    </a:lnTo>
                    <a:lnTo>
                      <a:pt x="30" y="66"/>
                    </a:lnTo>
                    <a:lnTo>
                      <a:pt x="36" y="72"/>
                    </a:lnTo>
                    <a:lnTo>
                      <a:pt x="36" y="96"/>
                    </a:lnTo>
                    <a:lnTo>
                      <a:pt x="30" y="102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66" y="120"/>
                    </a:lnTo>
                    <a:lnTo>
                      <a:pt x="72" y="126"/>
                    </a:lnTo>
                    <a:lnTo>
                      <a:pt x="72" y="132"/>
                    </a:lnTo>
                    <a:lnTo>
                      <a:pt x="54" y="150"/>
                    </a:lnTo>
                    <a:lnTo>
                      <a:pt x="42" y="150"/>
                    </a:lnTo>
                    <a:lnTo>
                      <a:pt x="72" y="162"/>
                    </a:lnTo>
                    <a:lnTo>
                      <a:pt x="84" y="180"/>
                    </a:lnTo>
                    <a:lnTo>
                      <a:pt x="114" y="186"/>
                    </a:lnTo>
                    <a:lnTo>
                      <a:pt x="114" y="198"/>
                    </a:lnTo>
                    <a:lnTo>
                      <a:pt x="120" y="210"/>
                    </a:lnTo>
                    <a:lnTo>
                      <a:pt x="120" y="240"/>
                    </a:lnTo>
                    <a:lnTo>
                      <a:pt x="132" y="240"/>
                    </a:lnTo>
                    <a:lnTo>
                      <a:pt x="138" y="228"/>
                    </a:lnTo>
                    <a:lnTo>
                      <a:pt x="144" y="222"/>
                    </a:lnTo>
                    <a:lnTo>
                      <a:pt x="144" y="216"/>
                    </a:lnTo>
                    <a:lnTo>
                      <a:pt x="156" y="204"/>
                    </a:lnTo>
                    <a:lnTo>
                      <a:pt x="174" y="192"/>
                    </a:lnTo>
                    <a:lnTo>
                      <a:pt x="186" y="186"/>
                    </a:lnTo>
                    <a:lnTo>
                      <a:pt x="198" y="174"/>
                    </a:lnTo>
                    <a:lnTo>
                      <a:pt x="210" y="168"/>
                    </a:lnTo>
                    <a:lnTo>
                      <a:pt x="222" y="168"/>
                    </a:lnTo>
                    <a:lnTo>
                      <a:pt x="228" y="180"/>
                    </a:lnTo>
                    <a:lnTo>
                      <a:pt x="234" y="186"/>
                    </a:lnTo>
                    <a:lnTo>
                      <a:pt x="234" y="204"/>
                    </a:lnTo>
                    <a:lnTo>
                      <a:pt x="228" y="210"/>
                    </a:lnTo>
                    <a:lnTo>
                      <a:pt x="228" y="222"/>
                    </a:lnTo>
                    <a:lnTo>
                      <a:pt x="234" y="222"/>
                    </a:lnTo>
                    <a:lnTo>
                      <a:pt x="240" y="228"/>
                    </a:lnTo>
                    <a:lnTo>
                      <a:pt x="240" y="234"/>
                    </a:lnTo>
                    <a:lnTo>
                      <a:pt x="234" y="240"/>
                    </a:lnTo>
                    <a:lnTo>
                      <a:pt x="222" y="240"/>
                    </a:lnTo>
                    <a:lnTo>
                      <a:pt x="222" y="246"/>
                    </a:lnTo>
                    <a:lnTo>
                      <a:pt x="234" y="258"/>
                    </a:lnTo>
                    <a:lnTo>
                      <a:pt x="246" y="264"/>
                    </a:lnTo>
                    <a:lnTo>
                      <a:pt x="252" y="270"/>
                    </a:lnTo>
                    <a:lnTo>
                      <a:pt x="258" y="270"/>
                    </a:lnTo>
                    <a:lnTo>
                      <a:pt x="264" y="276"/>
                    </a:lnTo>
                    <a:lnTo>
                      <a:pt x="264" y="282"/>
                    </a:lnTo>
                    <a:lnTo>
                      <a:pt x="282" y="282"/>
                    </a:lnTo>
                    <a:lnTo>
                      <a:pt x="282" y="288"/>
                    </a:lnTo>
                    <a:lnTo>
                      <a:pt x="288" y="282"/>
                    </a:lnTo>
                    <a:lnTo>
                      <a:pt x="288" y="258"/>
                    </a:lnTo>
                    <a:lnTo>
                      <a:pt x="282" y="252"/>
                    </a:lnTo>
                    <a:lnTo>
                      <a:pt x="276" y="252"/>
                    </a:lnTo>
                    <a:lnTo>
                      <a:pt x="270" y="246"/>
                    </a:lnTo>
                    <a:lnTo>
                      <a:pt x="288" y="240"/>
                    </a:lnTo>
                    <a:lnTo>
                      <a:pt x="288" y="210"/>
                    </a:lnTo>
                    <a:lnTo>
                      <a:pt x="300" y="222"/>
                    </a:lnTo>
                    <a:lnTo>
                      <a:pt x="306" y="222"/>
                    </a:lnTo>
                    <a:lnTo>
                      <a:pt x="318" y="210"/>
                    </a:lnTo>
                    <a:lnTo>
                      <a:pt x="300" y="192"/>
                    </a:lnTo>
                    <a:lnTo>
                      <a:pt x="300" y="138"/>
                    </a:lnTo>
                    <a:lnTo>
                      <a:pt x="318" y="138"/>
                    </a:lnTo>
                    <a:lnTo>
                      <a:pt x="330" y="126"/>
                    </a:lnTo>
                    <a:lnTo>
                      <a:pt x="360" y="132"/>
                    </a:lnTo>
                    <a:lnTo>
                      <a:pt x="360" y="120"/>
                    </a:lnTo>
                    <a:lnTo>
                      <a:pt x="354" y="10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95" name="Arme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381625" y="2736851"/>
                <a:ext cx="88900" cy="85725"/>
              </a:xfrm>
              <a:custGeom>
                <a:avLst/>
                <a:gdLst>
                  <a:gd name="T0" fmla="*/ 2147483647 w 222"/>
                  <a:gd name="T1" fmla="*/ 2147483647 h 210"/>
                  <a:gd name="T2" fmla="*/ 2147483647 w 222"/>
                  <a:gd name="T3" fmla="*/ 2147483647 h 210"/>
                  <a:gd name="T4" fmla="*/ 2147483647 w 222"/>
                  <a:gd name="T5" fmla="*/ 2147483647 h 210"/>
                  <a:gd name="T6" fmla="*/ 2147483647 w 222"/>
                  <a:gd name="T7" fmla="*/ 2147483647 h 210"/>
                  <a:gd name="T8" fmla="*/ 2147483647 w 222"/>
                  <a:gd name="T9" fmla="*/ 2147483647 h 210"/>
                  <a:gd name="T10" fmla="*/ 2147483647 w 222"/>
                  <a:gd name="T11" fmla="*/ 2147483647 h 210"/>
                  <a:gd name="T12" fmla="*/ 2147483647 w 222"/>
                  <a:gd name="T13" fmla="*/ 2147483647 h 210"/>
                  <a:gd name="T14" fmla="*/ 2147483647 w 222"/>
                  <a:gd name="T15" fmla="*/ 2147483647 h 210"/>
                  <a:gd name="T16" fmla="*/ 2147483647 w 222"/>
                  <a:gd name="T17" fmla="*/ 2147483647 h 210"/>
                  <a:gd name="T18" fmla="*/ 2147483647 w 222"/>
                  <a:gd name="T19" fmla="*/ 2147483647 h 210"/>
                  <a:gd name="T20" fmla="*/ 2147483647 w 222"/>
                  <a:gd name="T21" fmla="*/ 2147483647 h 210"/>
                  <a:gd name="T22" fmla="*/ 2147483647 w 222"/>
                  <a:gd name="T23" fmla="*/ 2147483647 h 210"/>
                  <a:gd name="T24" fmla="*/ 2147483647 w 222"/>
                  <a:gd name="T25" fmla="*/ 2147483647 h 210"/>
                  <a:gd name="T26" fmla="*/ 2147483647 w 222"/>
                  <a:gd name="T27" fmla="*/ 2147483647 h 210"/>
                  <a:gd name="T28" fmla="*/ 2147483647 w 222"/>
                  <a:gd name="T29" fmla="*/ 2147483647 h 210"/>
                  <a:gd name="T30" fmla="*/ 2147483647 w 222"/>
                  <a:gd name="T31" fmla="*/ 2147483647 h 210"/>
                  <a:gd name="T32" fmla="*/ 2147483647 w 222"/>
                  <a:gd name="T33" fmla="*/ 2147483647 h 210"/>
                  <a:gd name="T34" fmla="*/ 2147483647 w 222"/>
                  <a:gd name="T35" fmla="*/ 2147483647 h 210"/>
                  <a:gd name="T36" fmla="*/ 2147483647 w 222"/>
                  <a:gd name="T37" fmla="*/ 2147483647 h 210"/>
                  <a:gd name="T38" fmla="*/ 2147483647 w 222"/>
                  <a:gd name="T39" fmla="*/ 0 h 210"/>
                  <a:gd name="T40" fmla="*/ 2147483647 w 222"/>
                  <a:gd name="T41" fmla="*/ 0 h 210"/>
                  <a:gd name="T42" fmla="*/ 2147483647 w 222"/>
                  <a:gd name="T43" fmla="*/ 2147483647 h 210"/>
                  <a:gd name="T44" fmla="*/ 2147483647 w 222"/>
                  <a:gd name="T45" fmla="*/ 2147483647 h 210"/>
                  <a:gd name="T46" fmla="*/ 2147483647 w 222"/>
                  <a:gd name="T47" fmla="*/ 2147483647 h 210"/>
                  <a:gd name="T48" fmla="*/ 0 w 222"/>
                  <a:gd name="T49" fmla="*/ 2147483647 h 210"/>
                  <a:gd name="T50" fmla="*/ 2147483647 w 222"/>
                  <a:gd name="T51" fmla="*/ 2147483647 h 210"/>
                  <a:gd name="T52" fmla="*/ 2147483647 w 222"/>
                  <a:gd name="T53" fmla="*/ 2147483647 h 210"/>
                  <a:gd name="T54" fmla="*/ 2147483647 w 222"/>
                  <a:gd name="T55" fmla="*/ 2147483647 h 210"/>
                  <a:gd name="T56" fmla="*/ 2147483647 w 222"/>
                  <a:gd name="T57" fmla="*/ 2147483647 h 210"/>
                  <a:gd name="T58" fmla="*/ 2147483647 w 222"/>
                  <a:gd name="T59" fmla="*/ 2147483647 h 210"/>
                  <a:gd name="T60" fmla="*/ 2147483647 w 222"/>
                  <a:gd name="T61" fmla="*/ 2147483647 h 210"/>
                  <a:gd name="T62" fmla="*/ 2147483647 w 222"/>
                  <a:gd name="T63" fmla="*/ 2147483647 h 210"/>
                  <a:gd name="T64" fmla="*/ 2147483647 w 222"/>
                  <a:gd name="T65" fmla="*/ 2147483647 h 210"/>
                  <a:gd name="T66" fmla="*/ 2147483647 w 222"/>
                  <a:gd name="T67" fmla="*/ 2147483647 h 210"/>
                  <a:gd name="T68" fmla="*/ 2147483647 w 222"/>
                  <a:gd name="T69" fmla="*/ 2147483647 h 210"/>
                  <a:gd name="T70" fmla="*/ 2147483647 w 222"/>
                  <a:gd name="T71" fmla="*/ 2147483647 h 210"/>
                  <a:gd name="T72" fmla="*/ 2147483647 w 222"/>
                  <a:gd name="T73" fmla="*/ 2147483647 h 210"/>
                  <a:gd name="T74" fmla="*/ 2147483647 w 222"/>
                  <a:gd name="T75" fmla="*/ 2147483647 h 210"/>
                  <a:gd name="T76" fmla="*/ 2147483647 w 222"/>
                  <a:gd name="T77" fmla="*/ 2147483647 h 210"/>
                  <a:gd name="T78" fmla="*/ 2147483647 w 222"/>
                  <a:gd name="T79" fmla="*/ 2147483647 h 210"/>
                  <a:gd name="T80" fmla="*/ 2147483647 w 222"/>
                  <a:gd name="T81" fmla="*/ 2147483647 h 210"/>
                  <a:gd name="T82" fmla="*/ 2147483647 w 222"/>
                  <a:gd name="T83" fmla="*/ 2147483647 h 210"/>
                  <a:gd name="T84" fmla="*/ 2147483647 w 222"/>
                  <a:gd name="T85" fmla="*/ 2147483647 h 210"/>
                  <a:gd name="T86" fmla="*/ 2147483647 w 222"/>
                  <a:gd name="T87" fmla="*/ 2147483647 h 210"/>
                  <a:gd name="T88" fmla="*/ 2147483647 w 222"/>
                  <a:gd name="T89" fmla="*/ 2147483647 h 210"/>
                  <a:gd name="T90" fmla="*/ 2147483647 w 222"/>
                  <a:gd name="T91" fmla="*/ 2147483647 h 210"/>
                  <a:gd name="T92" fmla="*/ 2147483647 w 222"/>
                  <a:gd name="T93" fmla="*/ 2147483647 h 210"/>
                  <a:gd name="T94" fmla="*/ 2147483647 w 222"/>
                  <a:gd name="T95" fmla="*/ 2147483647 h 210"/>
                  <a:gd name="T96" fmla="*/ 2147483647 w 222"/>
                  <a:gd name="T97" fmla="*/ 2147483647 h 210"/>
                  <a:gd name="T98" fmla="*/ 2147483647 w 222"/>
                  <a:gd name="T99" fmla="*/ 2147483647 h 210"/>
                  <a:gd name="T100" fmla="*/ 2147483647 w 222"/>
                  <a:gd name="T101" fmla="*/ 2147483647 h 210"/>
                  <a:gd name="T102" fmla="*/ 2147483647 w 222"/>
                  <a:gd name="T103" fmla="*/ 2147483647 h 210"/>
                  <a:gd name="T104" fmla="*/ 2147483647 w 222"/>
                  <a:gd name="T105" fmla="*/ 2147483647 h 210"/>
                  <a:gd name="T106" fmla="*/ 2147483647 w 222"/>
                  <a:gd name="T107" fmla="*/ 2147483647 h 21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22"/>
                  <a:gd name="T163" fmla="*/ 0 h 210"/>
                  <a:gd name="T164" fmla="*/ 222 w 222"/>
                  <a:gd name="T165" fmla="*/ 210 h 21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22" h="210">
                    <a:moveTo>
                      <a:pt x="222" y="168"/>
                    </a:moveTo>
                    <a:lnTo>
                      <a:pt x="216" y="156"/>
                    </a:lnTo>
                    <a:lnTo>
                      <a:pt x="216" y="144"/>
                    </a:lnTo>
                    <a:lnTo>
                      <a:pt x="186" y="138"/>
                    </a:lnTo>
                    <a:lnTo>
                      <a:pt x="174" y="120"/>
                    </a:lnTo>
                    <a:lnTo>
                      <a:pt x="144" y="108"/>
                    </a:lnTo>
                    <a:lnTo>
                      <a:pt x="156" y="108"/>
                    </a:lnTo>
                    <a:lnTo>
                      <a:pt x="174" y="90"/>
                    </a:lnTo>
                    <a:lnTo>
                      <a:pt x="174" y="84"/>
                    </a:lnTo>
                    <a:lnTo>
                      <a:pt x="168" y="78"/>
                    </a:lnTo>
                    <a:lnTo>
                      <a:pt x="144" y="66"/>
                    </a:lnTo>
                    <a:lnTo>
                      <a:pt x="138" y="60"/>
                    </a:lnTo>
                    <a:lnTo>
                      <a:pt x="132" y="60"/>
                    </a:lnTo>
                    <a:lnTo>
                      <a:pt x="138" y="54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14" y="24"/>
                    </a:lnTo>
                    <a:lnTo>
                      <a:pt x="114" y="12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84" y="0"/>
                    </a:lnTo>
                    <a:lnTo>
                      <a:pt x="84" y="18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90"/>
                    </a:lnTo>
                    <a:lnTo>
                      <a:pt x="24" y="102"/>
                    </a:lnTo>
                    <a:lnTo>
                      <a:pt x="30" y="108"/>
                    </a:lnTo>
                    <a:lnTo>
                      <a:pt x="42" y="114"/>
                    </a:lnTo>
                    <a:lnTo>
                      <a:pt x="54" y="114"/>
                    </a:lnTo>
                    <a:lnTo>
                      <a:pt x="66" y="108"/>
                    </a:lnTo>
                    <a:lnTo>
                      <a:pt x="72" y="108"/>
                    </a:lnTo>
                    <a:lnTo>
                      <a:pt x="72" y="114"/>
                    </a:lnTo>
                    <a:lnTo>
                      <a:pt x="78" y="120"/>
                    </a:lnTo>
                    <a:lnTo>
                      <a:pt x="78" y="132"/>
                    </a:lnTo>
                    <a:lnTo>
                      <a:pt x="84" y="144"/>
                    </a:lnTo>
                    <a:lnTo>
                      <a:pt x="84" y="150"/>
                    </a:lnTo>
                    <a:lnTo>
                      <a:pt x="90" y="156"/>
                    </a:lnTo>
                    <a:lnTo>
                      <a:pt x="108" y="132"/>
                    </a:lnTo>
                    <a:lnTo>
                      <a:pt x="126" y="132"/>
                    </a:lnTo>
                    <a:lnTo>
                      <a:pt x="138" y="144"/>
                    </a:lnTo>
                    <a:lnTo>
                      <a:pt x="174" y="144"/>
                    </a:lnTo>
                    <a:lnTo>
                      <a:pt x="174" y="156"/>
                    </a:lnTo>
                    <a:lnTo>
                      <a:pt x="180" y="162"/>
                    </a:lnTo>
                    <a:lnTo>
                      <a:pt x="180" y="174"/>
                    </a:lnTo>
                    <a:lnTo>
                      <a:pt x="186" y="186"/>
                    </a:lnTo>
                    <a:lnTo>
                      <a:pt x="186" y="198"/>
                    </a:lnTo>
                    <a:lnTo>
                      <a:pt x="192" y="204"/>
                    </a:lnTo>
                    <a:lnTo>
                      <a:pt x="192" y="210"/>
                    </a:lnTo>
                    <a:lnTo>
                      <a:pt x="222" y="210"/>
                    </a:lnTo>
                    <a:lnTo>
                      <a:pt x="222" y="16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4" name="European Union"/>
            <p:cNvGrpSpPr/>
            <p:nvPr/>
          </p:nvGrpSpPr>
          <p:grpSpPr>
            <a:xfrm>
              <a:off x="3984625" y="1870076"/>
              <a:ext cx="1176338" cy="1087437"/>
              <a:chOff x="3984625" y="1870076"/>
              <a:chExt cx="1176338" cy="1087437"/>
            </a:xfrm>
            <a:grpFill/>
          </p:grpSpPr>
          <p:sp>
            <p:nvSpPr>
              <p:cNvPr id="55" name="United Kingdom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067175" y="2133601"/>
                <a:ext cx="231775" cy="331788"/>
              </a:xfrm>
              <a:custGeom>
                <a:avLst/>
                <a:gdLst>
                  <a:gd name="T0" fmla="*/ 2147483647 w 576"/>
                  <a:gd name="T1" fmla="*/ 2147483647 h 822"/>
                  <a:gd name="T2" fmla="*/ 2147483647 w 576"/>
                  <a:gd name="T3" fmla="*/ 2147483647 h 822"/>
                  <a:gd name="T4" fmla="*/ 2147483647 w 576"/>
                  <a:gd name="T5" fmla="*/ 2147483647 h 822"/>
                  <a:gd name="T6" fmla="*/ 2147483647 w 576"/>
                  <a:gd name="T7" fmla="*/ 2147483647 h 822"/>
                  <a:gd name="T8" fmla="*/ 2147483647 w 576"/>
                  <a:gd name="T9" fmla="*/ 2147483647 h 822"/>
                  <a:gd name="T10" fmla="*/ 2147483647 w 576"/>
                  <a:gd name="T11" fmla="*/ 2147483647 h 822"/>
                  <a:gd name="T12" fmla="*/ 2147483647 w 576"/>
                  <a:gd name="T13" fmla="*/ 2147483647 h 822"/>
                  <a:gd name="T14" fmla="*/ 2147483647 w 576"/>
                  <a:gd name="T15" fmla="*/ 0 h 822"/>
                  <a:gd name="T16" fmla="*/ 2147483647 w 576"/>
                  <a:gd name="T17" fmla="*/ 0 h 822"/>
                  <a:gd name="T18" fmla="*/ 2147483647 w 576"/>
                  <a:gd name="T19" fmla="*/ 2147483647 h 822"/>
                  <a:gd name="T20" fmla="*/ 2147483647 w 576"/>
                  <a:gd name="T21" fmla="*/ 2147483647 h 822"/>
                  <a:gd name="T22" fmla="*/ 2147483647 w 576"/>
                  <a:gd name="T23" fmla="*/ 2147483647 h 822"/>
                  <a:gd name="T24" fmla="*/ 2147483647 w 576"/>
                  <a:gd name="T25" fmla="*/ 2147483647 h 822"/>
                  <a:gd name="T26" fmla="*/ 2147483647 w 576"/>
                  <a:gd name="T27" fmla="*/ 2147483647 h 822"/>
                  <a:gd name="T28" fmla="*/ 2147483647 w 576"/>
                  <a:gd name="T29" fmla="*/ 2147483647 h 822"/>
                  <a:gd name="T30" fmla="*/ 2147483647 w 576"/>
                  <a:gd name="T31" fmla="*/ 2147483647 h 822"/>
                  <a:gd name="T32" fmla="*/ 2147483647 w 576"/>
                  <a:gd name="T33" fmla="*/ 2147483647 h 822"/>
                  <a:gd name="T34" fmla="*/ 2147483647 w 576"/>
                  <a:gd name="T35" fmla="*/ 2147483647 h 822"/>
                  <a:gd name="T36" fmla="*/ 2147483647 w 576"/>
                  <a:gd name="T37" fmla="*/ 2147483647 h 822"/>
                  <a:gd name="T38" fmla="*/ 2147483647 w 576"/>
                  <a:gd name="T39" fmla="*/ 2147483647 h 822"/>
                  <a:gd name="T40" fmla="*/ 2147483647 w 576"/>
                  <a:gd name="T41" fmla="*/ 2147483647 h 822"/>
                  <a:gd name="T42" fmla="*/ 2147483647 w 576"/>
                  <a:gd name="T43" fmla="*/ 2147483647 h 822"/>
                  <a:gd name="T44" fmla="*/ 2147483647 w 576"/>
                  <a:gd name="T45" fmla="*/ 2147483647 h 822"/>
                  <a:gd name="T46" fmla="*/ 2147483647 w 576"/>
                  <a:gd name="T47" fmla="*/ 2147483647 h 822"/>
                  <a:gd name="T48" fmla="*/ 2147483647 w 576"/>
                  <a:gd name="T49" fmla="*/ 2147483647 h 822"/>
                  <a:gd name="T50" fmla="*/ 2147483647 w 576"/>
                  <a:gd name="T51" fmla="*/ 2147483647 h 822"/>
                  <a:gd name="T52" fmla="*/ 2147483647 w 576"/>
                  <a:gd name="T53" fmla="*/ 2147483647 h 822"/>
                  <a:gd name="T54" fmla="*/ 2147483647 w 576"/>
                  <a:gd name="T55" fmla="*/ 2147483647 h 822"/>
                  <a:gd name="T56" fmla="*/ 2147483647 w 576"/>
                  <a:gd name="T57" fmla="*/ 2147483647 h 822"/>
                  <a:gd name="T58" fmla="*/ 2147483647 w 576"/>
                  <a:gd name="T59" fmla="*/ 2147483647 h 822"/>
                  <a:gd name="T60" fmla="*/ 2147483647 w 576"/>
                  <a:gd name="T61" fmla="*/ 2147483647 h 822"/>
                  <a:gd name="T62" fmla="*/ 2147483647 w 576"/>
                  <a:gd name="T63" fmla="*/ 2147483647 h 822"/>
                  <a:gd name="T64" fmla="*/ 2147483647 w 576"/>
                  <a:gd name="T65" fmla="*/ 2147483647 h 822"/>
                  <a:gd name="T66" fmla="*/ 2147483647 w 576"/>
                  <a:gd name="T67" fmla="*/ 2147483647 h 822"/>
                  <a:gd name="T68" fmla="*/ 2147483647 w 576"/>
                  <a:gd name="T69" fmla="*/ 2147483647 h 822"/>
                  <a:gd name="T70" fmla="*/ 2147483647 w 576"/>
                  <a:gd name="T71" fmla="*/ 2147483647 h 822"/>
                  <a:gd name="T72" fmla="*/ 2147483647 w 576"/>
                  <a:gd name="T73" fmla="*/ 2147483647 h 822"/>
                  <a:gd name="T74" fmla="*/ 2147483647 w 576"/>
                  <a:gd name="T75" fmla="*/ 2147483647 h 822"/>
                  <a:gd name="T76" fmla="*/ 2147483647 w 576"/>
                  <a:gd name="T77" fmla="*/ 2147483647 h 822"/>
                  <a:gd name="T78" fmla="*/ 2147483647 w 576"/>
                  <a:gd name="T79" fmla="*/ 2147483647 h 822"/>
                  <a:gd name="T80" fmla="*/ 2147483647 w 576"/>
                  <a:gd name="T81" fmla="*/ 2147483647 h 822"/>
                  <a:gd name="T82" fmla="*/ 2147483647 w 576"/>
                  <a:gd name="T83" fmla="*/ 2147483647 h 822"/>
                  <a:gd name="T84" fmla="*/ 2147483647 w 576"/>
                  <a:gd name="T85" fmla="*/ 2147483647 h 822"/>
                  <a:gd name="T86" fmla="*/ 2147483647 w 576"/>
                  <a:gd name="T87" fmla="*/ 2147483647 h 822"/>
                  <a:gd name="T88" fmla="*/ 2147483647 w 576"/>
                  <a:gd name="T89" fmla="*/ 2147483647 h 822"/>
                  <a:gd name="T90" fmla="*/ 2147483647 w 576"/>
                  <a:gd name="T91" fmla="*/ 2147483647 h 822"/>
                  <a:gd name="T92" fmla="*/ 2147483647 w 576"/>
                  <a:gd name="T93" fmla="*/ 2147483647 h 822"/>
                  <a:gd name="T94" fmla="*/ 2147483647 w 576"/>
                  <a:gd name="T95" fmla="*/ 2147483647 h 822"/>
                  <a:gd name="T96" fmla="*/ 2147483647 w 576"/>
                  <a:gd name="T97" fmla="*/ 2147483647 h 822"/>
                  <a:gd name="T98" fmla="*/ 2147483647 w 576"/>
                  <a:gd name="T99" fmla="*/ 2147483647 h 822"/>
                  <a:gd name="T100" fmla="*/ 2147483647 w 576"/>
                  <a:gd name="T101" fmla="*/ 2147483647 h 822"/>
                  <a:gd name="T102" fmla="*/ 2147483647 w 576"/>
                  <a:gd name="T103" fmla="*/ 2147483647 h 822"/>
                  <a:gd name="T104" fmla="*/ 2147483647 w 576"/>
                  <a:gd name="T105" fmla="*/ 2147483647 h 822"/>
                  <a:gd name="T106" fmla="*/ 2147483647 w 576"/>
                  <a:gd name="T107" fmla="*/ 2147483647 h 822"/>
                  <a:gd name="T108" fmla="*/ 2147483647 w 576"/>
                  <a:gd name="T109" fmla="*/ 2147483647 h 822"/>
                  <a:gd name="T110" fmla="*/ 2147483647 w 576"/>
                  <a:gd name="T111" fmla="*/ 2147483647 h 822"/>
                  <a:gd name="T112" fmla="*/ 2147483647 w 576"/>
                  <a:gd name="T113" fmla="*/ 2147483647 h 822"/>
                  <a:gd name="T114" fmla="*/ 2147483647 w 576"/>
                  <a:gd name="T115" fmla="*/ 2147483647 h 822"/>
                  <a:gd name="T116" fmla="*/ 2147483647 w 576"/>
                  <a:gd name="T117" fmla="*/ 2147483647 h 822"/>
                  <a:gd name="T118" fmla="*/ 2147483647 w 576"/>
                  <a:gd name="T119" fmla="*/ 2147483647 h 822"/>
                  <a:gd name="T120" fmla="*/ 2147483647 w 576"/>
                  <a:gd name="T121" fmla="*/ 2147483647 h 822"/>
                  <a:gd name="T122" fmla="*/ 2147483647 w 576"/>
                  <a:gd name="T123" fmla="*/ 2147483647 h 82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6"/>
                  <a:gd name="T187" fmla="*/ 0 h 822"/>
                  <a:gd name="T188" fmla="*/ 576 w 576"/>
                  <a:gd name="T189" fmla="*/ 822 h 82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6" h="822">
                    <a:moveTo>
                      <a:pt x="162" y="378"/>
                    </a:moveTo>
                    <a:lnTo>
                      <a:pt x="156" y="378"/>
                    </a:lnTo>
                    <a:lnTo>
                      <a:pt x="150" y="384"/>
                    </a:lnTo>
                    <a:lnTo>
                      <a:pt x="150" y="396"/>
                    </a:lnTo>
                    <a:lnTo>
                      <a:pt x="144" y="414"/>
                    </a:lnTo>
                    <a:lnTo>
                      <a:pt x="156" y="402"/>
                    </a:lnTo>
                    <a:lnTo>
                      <a:pt x="162" y="390"/>
                    </a:lnTo>
                    <a:lnTo>
                      <a:pt x="162" y="378"/>
                    </a:lnTo>
                    <a:close/>
                    <a:moveTo>
                      <a:pt x="132" y="312"/>
                    </a:moveTo>
                    <a:lnTo>
                      <a:pt x="126" y="312"/>
                    </a:lnTo>
                    <a:lnTo>
                      <a:pt x="126" y="336"/>
                    </a:lnTo>
                    <a:lnTo>
                      <a:pt x="132" y="336"/>
                    </a:lnTo>
                    <a:lnTo>
                      <a:pt x="138" y="330"/>
                    </a:lnTo>
                    <a:lnTo>
                      <a:pt x="150" y="330"/>
                    </a:lnTo>
                    <a:lnTo>
                      <a:pt x="144" y="318"/>
                    </a:lnTo>
                    <a:lnTo>
                      <a:pt x="138" y="312"/>
                    </a:lnTo>
                    <a:lnTo>
                      <a:pt x="132" y="312"/>
                    </a:lnTo>
                    <a:close/>
                    <a:moveTo>
                      <a:pt x="114" y="390"/>
                    </a:moveTo>
                    <a:lnTo>
                      <a:pt x="126" y="390"/>
                    </a:lnTo>
                    <a:lnTo>
                      <a:pt x="138" y="384"/>
                    </a:lnTo>
                    <a:lnTo>
                      <a:pt x="138" y="372"/>
                    </a:lnTo>
                    <a:lnTo>
                      <a:pt x="132" y="366"/>
                    </a:lnTo>
                    <a:lnTo>
                      <a:pt x="120" y="366"/>
                    </a:lnTo>
                    <a:lnTo>
                      <a:pt x="114" y="372"/>
                    </a:lnTo>
                    <a:lnTo>
                      <a:pt x="108" y="384"/>
                    </a:lnTo>
                    <a:lnTo>
                      <a:pt x="108" y="390"/>
                    </a:lnTo>
                    <a:lnTo>
                      <a:pt x="114" y="390"/>
                    </a:lnTo>
                    <a:close/>
                    <a:moveTo>
                      <a:pt x="330" y="120"/>
                    </a:moveTo>
                    <a:lnTo>
                      <a:pt x="324" y="120"/>
                    </a:lnTo>
                    <a:lnTo>
                      <a:pt x="318" y="126"/>
                    </a:lnTo>
                    <a:lnTo>
                      <a:pt x="318" y="138"/>
                    </a:lnTo>
                    <a:lnTo>
                      <a:pt x="330" y="138"/>
                    </a:lnTo>
                    <a:lnTo>
                      <a:pt x="336" y="126"/>
                    </a:lnTo>
                    <a:lnTo>
                      <a:pt x="330" y="120"/>
                    </a:lnTo>
                    <a:close/>
                    <a:moveTo>
                      <a:pt x="138" y="258"/>
                    </a:moveTo>
                    <a:lnTo>
                      <a:pt x="138" y="234"/>
                    </a:lnTo>
                    <a:lnTo>
                      <a:pt x="126" y="234"/>
                    </a:lnTo>
                    <a:lnTo>
                      <a:pt x="120" y="240"/>
                    </a:lnTo>
                    <a:lnTo>
                      <a:pt x="120" y="246"/>
                    </a:lnTo>
                    <a:lnTo>
                      <a:pt x="126" y="252"/>
                    </a:lnTo>
                    <a:lnTo>
                      <a:pt x="108" y="252"/>
                    </a:lnTo>
                    <a:lnTo>
                      <a:pt x="108" y="258"/>
                    </a:lnTo>
                    <a:lnTo>
                      <a:pt x="114" y="264"/>
                    </a:lnTo>
                    <a:lnTo>
                      <a:pt x="120" y="264"/>
                    </a:lnTo>
                    <a:lnTo>
                      <a:pt x="126" y="270"/>
                    </a:lnTo>
                    <a:lnTo>
                      <a:pt x="150" y="270"/>
                    </a:lnTo>
                    <a:lnTo>
                      <a:pt x="138" y="258"/>
                    </a:lnTo>
                    <a:close/>
                    <a:moveTo>
                      <a:pt x="474" y="0"/>
                    </a:moveTo>
                    <a:lnTo>
                      <a:pt x="468" y="0"/>
                    </a:lnTo>
                    <a:lnTo>
                      <a:pt x="456" y="12"/>
                    </a:lnTo>
                    <a:lnTo>
                      <a:pt x="474" y="12"/>
                    </a:lnTo>
                    <a:lnTo>
                      <a:pt x="474" y="6"/>
                    </a:lnTo>
                    <a:lnTo>
                      <a:pt x="480" y="0"/>
                    </a:lnTo>
                    <a:lnTo>
                      <a:pt x="474" y="0"/>
                    </a:lnTo>
                    <a:close/>
                    <a:moveTo>
                      <a:pt x="432" y="48"/>
                    </a:moveTo>
                    <a:lnTo>
                      <a:pt x="432" y="66"/>
                    </a:lnTo>
                    <a:lnTo>
                      <a:pt x="438" y="66"/>
                    </a:lnTo>
                    <a:lnTo>
                      <a:pt x="444" y="60"/>
                    </a:lnTo>
                    <a:lnTo>
                      <a:pt x="450" y="48"/>
                    </a:lnTo>
                    <a:lnTo>
                      <a:pt x="450" y="24"/>
                    </a:lnTo>
                    <a:lnTo>
                      <a:pt x="438" y="12"/>
                    </a:lnTo>
                    <a:lnTo>
                      <a:pt x="432" y="24"/>
                    </a:lnTo>
                    <a:lnTo>
                      <a:pt x="426" y="30"/>
                    </a:lnTo>
                    <a:lnTo>
                      <a:pt x="420" y="30"/>
                    </a:lnTo>
                    <a:lnTo>
                      <a:pt x="420" y="42"/>
                    </a:lnTo>
                    <a:lnTo>
                      <a:pt x="426" y="42"/>
                    </a:lnTo>
                    <a:lnTo>
                      <a:pt x="432" y="48"/>
                    </a:lnTo>
                    <a:close/>
                    <a:moveTo>
                      <a:pt x="342" y="138"/>
                    </a:moveTo>
                    <a:lnTo>
                      <a:pt x="342" y="150"/>
                    </a:lnTo>
                    <a:lnTo>
                      <a:pt x="354" y="138"/>
                    </a:lnTo>
                    <a:lnTo>
                      <a:pt x="342" y="138"/>
                    </a:lnTo>
                    <a:close/>
                    <a:moveTo>
                      <a:pt x="192" y="402"/>
                    </a:moveTo>
                    <a:lnTo>
                      <a:pt x="192" y="390"/>
                    </a:lnTo>
                    <a:lnTo>
                      <a:pt x="186" y="384"/>
                    </a:lnTo>
                    <a:lnTo>
                      <a:pt x="186" y="378"/>
                    </a:lnTo>
                    <a:lnTo>
                      <a:pt x="174" y="390"/>
                    </a:lnTo>
                    <a:lnTo>
                      <a:pt x="174" y="396"/>
                    </a:lnTo>
                    <a:lnTo>
                      <a:pt x="180" y="402"/>
                    </a:lnTo>
                    <a:lnTo>
                      <a:pt x="192" y="402"/>
                    </a:lnTo>
                    <a:close/>
                    <a:moveTo>
                      <a:pt x="504" y="588"/>
                    </a:moveTo>
                    <a:lnTo>
                      <a:pt x="498" y="594"/>
                    </a:lnTo>
                    <a:lnTo>
                      <a:pt x="498" y="600"/>
                    </a:lnTo>
                    <a:lnTo>
                      <a:pt x="480" y="600"/>
                    </a:lnTo>
                    <a:lnTo>
                      <a:pt x="480" y="588"/>
                    </a:lnTo>
                    <a:lnTo>
                      <a:pt x="486" y="576"/>
                    </a:lnTo>
                    <a:lnTo>
                      <a:pt x="498" y="564"/>
                    </a:lnTo>
                    <a:lnTo>
                      <a:pt x="492" y="558"/>
                    </a:lnTo>
                    <a:lnTo>
                      <a:pt x="456" y="540"/>
                    </a:lnTo>
                    <a:lnTo>
                      <a:pt x="450" y="540"/>
                    </a:lnTo>
                    <a:lnTo>
                      <a:pt x="444" y="534"/>
                    </a:lnTo>
                    <a:lnTo>
                      <a:pt x="450" y="534"/>
                    </a:lnTo>
                    <a:lnTo>
                      <a:pt x="456" y="528"/>
                    </a:lnTo>
                    <a:lnTo>
                      <a:pt x="480" y="528"/>
                    </a:lnTo>
                    <a:lnTo>
                      <a:pt x="468" y="516"/>
                    </a:lnTo>
                    <a:lnTo>
                      <a:pt x="468" y="510"/>
                    </a:lnTo>
                    <a:lnTo>
                      <a:pt x="456" y="498"/>
                    </a:lnTo>
                    <a:lnTo>
                      <a:pt x="450" y="486"/>
                    </a:lnTo>
                    <a:lnTo>
                      <a:pt x="432" y="468"/>
                    </a:lnTo>
                    <a:lnTo>
                      <a:pt x="420" y="468"/>
                    </a:lnTo>
                    <a:lnTo>
                      <a:pt x="414" y="456"/>
                    </a:lnTo>
                    <a:lnTo>
                      <a:pt x="402" y="450"/>
                    </a:lnTo>
                    <a:lnTo>
                      <a:pt x="390" y="438"/>
                    </a:lnTo>
                    <a:lnTo>
                      <a:pt x="390" y="414"/>
                    </a:lnTo>
                    <a:lnTo>
                      <a:pt x="396" y="402"/>
                    </a:lnTo>
                    <a:lnTo>
                      <a:pt x="396" y="390"/>
                    </a:lnTo>
                    <a:lnTo>
                      <a:pt x="384" y="390"/>
                    </a:lnTo>
                    <a:lnTo>
                      <a:pt x="378" y="384"/>
                    </a:lnTo>
                    <a:lnTo>
                      <a:pt x="372" y="372"/>
                    </a:lnTo>
                    <a:lnTo>
                      <a:pt x="360" y="360"/>
                    </a:lnTo>
                    <a:lnTo>
                      <a:pt x="342" y="354"/>
                    </a:lnTo>
                    <a:lnTo>
                      <a:pt x="324" y="354"/>
                    </a:lnTo>
                    <a:lnTo>
                      <a:pt x="306" y="360"/>
                    </a:lnTo>
                    <a:lnTo>
                      <a:pt x="294" y="366"/>
                    </a:lnTo>
                    <a:lnTo>
                      <a:pt x="288" y="366"/>
                    </a:lnTo>
                    <a:lnTo>
                      <a:pt x="270" y="348"/>
                    </a:lnTo>
                    <a:lnTo>
                      <a:pt x="282" y="348"/>
                    </a:lnTo>
                    <a:lnTo>
                      <a:pt x="294" y="354"/>
                    </a:lnTo>
                    <a:lnTo>
                      <a:pt x="306" y="354"/>
                    </a:lnTo>
                    <a:lnTo>
                      <a:pt x="330" y="342"/>
                    </a:lnTo>
                    <a:lnTo>
                      <a:pt x="336" y="336"/>
                    </a:lnTo>
                    <a:lnTo>
                      <a:pt x="330" y="336"/>
                    </a:lnTo>
                    <a:lnTo>
                      <a:pt x="324" y="330"/>
                    </a:lnTo>
                    <a:lnTo>
                      <a:pt x="306" y="330"/>
                    </a:lnTo>
                    <a:lnTo>
                      <a:pt x="330" y="324"/>
                    </a:lnTo>
                    <a:lnTo>
                      <a:pt x="336" y="318"/>
                    </a:lnTo>
                    <a:lnTo>
                      <a:pt x="348" y="312"/>
                    </a:lnTo>
                    <a:lnTo>
                      <a:pt x="360" y="300"/>
                    </a:lnTo>
                    <a:lnTo>
                      <a:pt x="360" y="288"/>
                    </a:lnTo>
                    <a:lnTo>
                      <a:pt x="366" y="276"/>
                    </a:lnTo>
                    <a:lnTo>
                      <a:pt x="372" y="270"/>
                    </a:lnTo>
                    <a:lnTo>
                      <a:pt x="378" y="258"/>
                    </a:lnTo>
                    <a:lnTo>
                      <a:pt x="384" y="252"/>
                    </a:lnTo>
                    <a:lnTo>
                      <a:pt x="396" y="246"/>
                    </a:lnTo>
                    <a:lnTo>
                      <a:pt x="402" y="246"/>
                    </a:lnTo>
                    <a:lnTo>
                      <a:pt x="402" y="240"/>
                    </a:lnTo>
                    <a:lnTo>
                      <a:pt x="396" y="234"/>
                    </a:lnTo>
                    <a:lnTo>
                      <a:pt x="318" y="234"/>
                    </a:lnTo>
                    <a:lnTo>
                      <a:pt x="318" y="228"/>
                    </a:lnTo>
                    <a:lnTo>
                      <a:pt x="288" y="228"/>
                    </a:lnTo>
                    <a:lnTo>
                      <a:pt x="276" y="234"/>
                    </a:lnTo>
                    <a:lnTo>
                      <a:pt x="264" y="234"/>
                    </a:lnTo>
                    <a:lnTo>
                      <a:pt x="258" y="240"/>
                    </a:lnTo>
                    <a:lnTo>
                      <a:pt x="252" y="240"/>
                    </a:lnTo>
                    <a:lnTo>
                      <a:pt x="264" y="228"/>
                    </a:lnTo>
                    <a:lnTo>
                      <a:pt x="252" y="216"/>
                    </a:lnTo>
                    <a:lnTo>
                      <a:pt x="270" y="210"/>
                    </a:lnTo>
                    <a:lnTo>
                      <a:pt x="300" y="192"/>
                    </a:lnTo>
                    <a:lnTo>
                      <a:pt x="312" y="186"/>
                    </a:lnTo>
                    <a:lnTo>
                      <a:pt x="324" y="162"/>
                    </a:lnTo>
                    <a:lnTo>
                      <a:pt x="318" y="156"/>
                    </a:lnTo>
                    <a:lnTo>
                      <a:pt x="288" y="156"/>
                    </a:lnTo>
                    <a:lnTo>
                      <a:pt x="276" y="162"/>
                    </a:lnTo>
                    <a:lnTo>
                      <a:pt x="258" y="168"/>
                    </a:lnTo>
                    <a:lnTo>
                      <a:pt x="240" y="168"/>
                    </a:lnTo>
                    <a:lnTo>
                      <a:pt x="228" y="162"/>
                    </a:lnTo>
                    <a:lnTo>
                      <a:pt x="216" y="162"/>
                    </a:lnTo>
                    <a:lnTo>
                      <a:pt x="210" y="168"/>
                    </a:lnTo>
                    <a:lnTo>
                      <a:pt x="210" y="174"/>
                    </a:lnTo>
                    <a:lnTo>
                      <a:pt x="216" y="180"/>
                    </a:lnTo>
                    <a:lnTo>
                      <a:pt x="204" y="180"/>
                    </a:lnTo>
                    <a:lnTo>
                      <a:pt x="192" y="192"/>
                    </a:lnTo>
                    <a:lnTo>
                      <a:pt x="192" y="210"/>
                    </a:lnTo>
                    <a:lnTo>
                      <a:pt x="198" y="216"/>
                    </a:lnTo>
                    <a:lnTo>
                      <a:pt x="156" y="222"/>
                    </a:lnTo>
                    <a:lnTo>
                      <a:pt x="156" y="234"/>
                    </a:lnTo>
                    <a:lnTo>
                      <a:pt x="168" y="240"/>
                    </a:lnTo>
                    <a:lnTo>
                      <a:pt x="180" y="264"/>
                    </a:lnTo>
                    <a:lnTo>
                      <a:pt x="162" y="282"/>
                    </a:lnTo>
                    <a:lnTo>
                      <a:pt x="162" y="294"/>
                    </a:lnTo>
                    <a:lnTo>
                      <a:pt x="144" y="300"/>
                    </a:lnTo>
                    <a:lnTo>
                      <a:pt x="156" y="312"/>
                    </a:lnTo>
                    <a:lnTo>
                      <a:pt x="168" y="312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86" y="318"/>
                    </a:lnTo>
                    <a:lnTo>
                      <a:pt x="180" y="318"/>
                    </a:lnTo>
                    <a:lnTo>
                      <a:pt x="168" y="330"/>
                    </a:lnTo>
                    <a:lnTo>
                      <a:pt x="156" y="336"/>
                    </a:lnTo>
                    <a:lnTo>
                      <a:pt x="156" y="360"/>
                    </a:lnTo>
                    <a:lnTo>
                      <a:pt x="162" y="372"/>
                    </a:lnTo>
                    <a:lnTo>
                      <a:pt x="168" y="366"/>
                    </a:lnTo>
                    <a:lnTo>
                      <a:pt x="198" y="366"/>
                    </a:lnTo>
                    <a:lnTo>
                      <a:pt x="210" y="360"/>
                    </a:lnTo>
                    <a:lnTo>
                      <a:pt x="216" y="354"/>
                    </a:lnTo>
                    <a:lnTo>
                      <a:pt x="198" y="372"/>
                    </a:lnTo>
                    <a:lnTo>
                      <a:pt x="210" y="402"/>
                    </a:lnTo>
                    <a:lnTo>
                      <a:pt x="204" y="408"/>
                    </a:lnTo>
                    <a:lnTo>
                      <a:pt x="198" y="420"/>
                    </a:lnTo>
                    <a:lnTo>
                      <a:pt x="186" y="426"/>
                    </a:lnTo>
                    <a:lnTo>
                      <a:pt x="180" y="438"/>
                    </a:lnTo>
                    <a:lnTo>
                      <a:pt x="180" y="450"/>
                    </a:lnTo>
                    <a:lnTo>
                      <a:pt x="186" y="456"/>
                    </a:lnTo>
                    <a:lnTo>
                      <a:pt x="204" y="456"/>
                    </a:lnTo>
                    <a:lnTo>
                      <a:pt x="216" y="450"/>
                    </a:lnTo>
                    <a:lnTo>
                      <a:pt x="240" y="450"/>
                    </a:lnTo>
                    <a:lnTo>
                      <a:pt x="252" y="444"/>
                    </a:lnTo>
                    <a:lnTo>
                      <a:pt x="258" y="438"/>
                    </a:lnTo>
                    <a:lnTo>
                      <a:pt x="270" y="432"/>
                    </a:lnTo>
                    <a:lnTo>
                      <a:pt x="300" y="438"/>
                    </a:lnTo>
                    <a:lnTo>
                      <a:pt x="288" y="444"/>
                    </a:lnTo>
                    <a:lnTo>
                      <a:pt x="264" y="468"/>
                    </a:lnTo>
                    <a:lnTo>
                      <a:pt x="264" y="474"/>
                    </a:lnTo>
                    <a:lnTo>
                      <a:pt x="282" y="492"/>
                    </a:lnTo>
                    <a:lnTo>
                      <a:pt x="294" y="492"/>
                    </a:lnTo>
                    <a:lnTo>
                      <a:pt x="300" y="498"/>
                    </a:lnTo>
                    <a:lnTo>
                      <a:pt x="306" y="498"/>
                    </a:lnTo>
                    <a:lnTo>
                      <a:pt x="312" y="516"/>
                    </a:lnTo>
                    <a:lnTo>
                      <a:pt x="294" y="534"/>
                    </a:lnTo>
                    <a:lnTo>
                      <a:pt x="294" y="564"/>
                    </a:lnTo>
                    <a:lnTo>
                      <a:pt x="222" y="564"/>
                    </a:lnTo>
                    <a:lnTo>
                      <a:pt x="216" y="558"/>
                    </a:lnTo>
                    <a:lnTo>
                      <a:pt x="198" y="558"/>
                    </a:lnTo>
                    <a:lnTo>
                      <a:pt x="192" y="564"/>
                    </a:lnTo>
                    <a:lnTo>
                      <a:pt x="210" y="582"/>
                    </a:lnTo>
                    <a:lnTo>
                      <a:pt x="186" y="600"/>
                    </a:lnTo>
                    <a:lnTo>
                      <a:pt x="228" y="594"/>
                    </a:lnTo>
                    <a:lnTo>
                      <a:pt x="228" y="618"/>
                    </a:lnTo>
                    <a:lnTo>
                      <a:pt x="216" y="642"/>
                    </a:lnTo>
                    <a:lnTo>
                      <a:pt x="210" y="648"/>
                    </a:lnTo>
                    <a:lnTo>
                      <a:pt x="198" y="654"/>
                    </a:lnTo>
                    <a:lnTo>
                      <a:pt x="180" y="660"/>
                    </a:lnTo>
                    <a:lnTo>
                      <a:pt x="168" y="666"/>
                    </a:lnTo>
                    <a:lnTo>
                      <a:pt x="162" y="666"/>
                    </a:lnTo>
                    <a:lnTo>
                      <a:pt x="162" y="690"/>
                    </a:lnTo>
                    <a:lnTo>
                      <a:pt x="168" y="696"/>
                    </a:lnTo>
                    <a:lnTo>
                      <a:pt x="174" y="696"/>
                    </a:lnTo>
                    <a:lnTo>
                      <a:pt x="180" y="690"/>
                    </a:lnTo>
                    <a:lnTo>
                      <a:pt x="192" y="684"/>
                    </a:lnTo>
                    <a:lnTo>
                      <a:pt x="198" y="678"/>
                    </a:lnTo>
                    <a:lnTo>
                      <a:pt x="204" y="684"/>
                    </a:lnTo>
                    <a:lnTo>
                      <a:pt x="204" y="690"/>
                    </a:lnTo>
                    <a:lnTo>
                      <a:pt x="210" y="696"/>
                    </a:lnTo>
                    <a:lnTo>
                      <a:pt x="234" y="696"/>
                    </a:lnTo>
                    <a:lnTo>
                      <a:pt x="240" y="702"/>
                    </a:lnTo>
                    <a:lnTo>
                      <a:pt x="252" y="708"/>
                    </a:lnTo>
                    <a:lnTo>
                      <a:pt x="258" y="708"/>
                    </a:lnTo>
                    <a:lnTo>
                      <a:pt x="276" y="702"/>
                    </a:lnTo>
                    <a:lnTo>
                      <a:pt x="288" y="696"/>
                    </a:lnTo>
                    <a:lnTo>
                      <a:pt x="294" y="690"/>
                    </a:lnTo>
                    <a:lnTo>
                      <a:pt x="318" y="690"/>
                    </a:lnTo>
                    <a:lnTo>
                      <a:pt x="312" y="696"/>
                    </a:lnTo>
                    <a:lnTo>
                      <a:pt x="300" y="702"/>
                    </a:lnTo>
                    <a:lnTo>
                      <a:pt x="294" y="714"/>
                    </a:lnTo>
                    <a:lnTo>
                      <a:pt x="282" y="720"/>
                    </a:lnTo>
                    <a:lnTo>
                      <a:pt x="276" y="726"/>
                    </a:lnTo>
                    <a:lnTo>
                      <a:pt x="210" y="726"/>
                    </a:lnTo>
                    <a:lnTo>
                      <a:pt x="210" y="738"/>
                    </a:lnTo>
                    <a:lnTo>
                      <a:pt x="198" y="738"/>
                    </a:lnTo>
                    <a:lnTo>
                      <a:pt x="186" y="744"/>
                    </a:lnTo>
                    <a:lnTo>
                      <a:pt x="180" y="750"/>
                    </a:lnTo>
                    <a:lnTo>
                      <a:pt x="180" y="768"/>
                    </a:lnTo>
                    <a:lnTo>
                      <a:pt x="174" y="774"/>
                    </a:lnTo>
                    <a:lnTo>
                      <a:pt x="144" y="774"/>
                    </a:lnTo>
                    <a:lnTo>
                      <a:pt x="144" y="780"/>
                    </a:lnTo>
                    <a:lnTo>
                      <a:pt x="138" y="786"/>
                    </a:lnTo>
                    <a:lnTo>
                      <a:pt x="138" y="792"/>
                    </a:lnTo>
                    <a:lnTo>
                      <a:pt x="126" y="804"/>
                    </a:lnTo>
                    <a:lnTo>
                      <a:pt x="114" y="810"/>
                    </a:lnTo>
                    <a:lnTo>
                      <a:pt x="108" y="810"/>
                    </a:lnTo>
                    <a:lnTo>
                      <a:pt x="108" y="816"/>
                    </a:lnTo>
                    <a:lnTo>
                      <a:pt x="114" y="816"/>
                    </a:lnTo>
                    <a:lnTo>
                      <a:pt x="120" y="822"/>
                    </a:lnTo>
                    <a:lnTo>
                      <a:pt x="150" y="822"/>
                    </a:lnTo>
                    <a:lnTo>
                      <a:pt x="156" y="810"/>
                    </a:lnTo>
                    <a:lnTo>
                      <a:pt x="174" y="792"/>
                    </a:lnTo>
                    <a:lnTo>
                      <a:pt x="210" y="792"/>
                    </a:lnTo>
                    <a:lnTo>
                      <a:pt x="216" y="798"/>
                    </a:lnTo>
                    <a:lnTo>
                      <a:pt x="228" y="804"/>
                    </a:lnTo>
                    <a:lnTo>
                      <a:pt x="240" y="804"/>
                    </a:lnTo>
                    <a:lnTo>
                      <a:pt x="246" y="792"/>
                    </a:lnTo>
                    <a:lnTo>
                      <a:pt x="252" y="786"/>
                    </a:lnTo>
                    <a:lnTo>
                      <a:pt x="258" y="774"/>
                    </a:lnTo>
                    <a:lnTo>
                      <a:pt x="270" y="762"/>
                    </a:lnTo>
                    <a:lnTo>
                      <a:pt x="288" y="762"/>
                    </a:lnTo>
                    <a:lnTo>
                      <a:pt x="300" y="774"/>
                    </a:lnTo>
                    <a:lnTo>
                      <a:pt x="330" y="774"/>
                    </a:lnTo>
                    <a:lnTo>
                      <a:pt x="354" y="762"/>
                    </a:lnTo>
                    <a:lnTo>
                      <a:pt x="360" y="762"/>
                    </a:lnTo>
                    <a:lnTo>
                      <a:pt x="366" y="768"/>
                    </a:lnTo>
                    <a:lnTo>
                      <a:pt x="378" y="768"/>
                    </a:lnTo>
                    <a:lnTo>
                      <a:pt x="390" y="774"/>
                    </a:lnTo>
                    <a:lnTo>
                      <a:pt x="396" y="774"/>
                    </a:lnTo>
                    <a:lnTo>
                      <a:pt x="396" y="768"/>
                    </a:lnTo>
                    <a:lnTo>
                      <a:pt x="390" y="762"/>
                    </a:lnTo>
                    <a:lnTo>
                      <a:pt x="390" y="750"/>
                    </a:lnTo>
                    <a:lnTo>
                      <a:pt x="396" y="750"/>
                    </a:lnTo>
                    <a:lnTo>
                      <a:pt x="408" y="756"/>
                    </a:lnTo>
                    <a:lnTo>
                      <a:pt x="414" y="762"/>
                    </a:lnTo>
                    <a:lnTo>
                      <a:pt x="426" y="756"/>
                    </a:lnTo>
                    <a:lnTo>
                      <a:pt x="498" y="756"/>
                    </a:lnTo>
                    <a:lnTo>
                      <a:pt x="522" y="750"/>
                    </a:lnTo>
                    <a:lnTo>
                      <a:pt x="534" y="744"/>
                    </a:lnTo>
                    <a:lnTo>
                      <a:pt x="540" y="732"/>
                    </a:lnTo>
                    <a:lnTo>
                      <a:pt x="546" y="726"/>
                    </a:lnTo>
                    <a:lnTo>
                      <a:pt x="552" y="714"/>
                    </a:lnTo>
                    <a:lnTo>
                      <a:pt x="498" y="708"/>
                    </a:lnTo>
                    <a:lnTo>
                      <a:pt x="522" y="702"/>
                    </a:lnTo>
                    <a:lnTo>
                      <a:pt x="516" y="684"/>
                    </a:lnTo>
                    <a:lnTo>
                      <a:pt x="528" y="672"/>
                    </a:lnTo>
                    <a:lnTo>
                      <a:pt x="540" y="666"/>
                    </a:lnTo>
                    <a:lnTo>
                      <a:pt x="546" y="666"/>
                    </a:lnTo>
                    <a:lnTo>
                      <a:pt x="558" y="660"/>
                    </a:lnTo>
                    <a:lnTo>
                      <a:pt x="564" y="654"/>
                    </a:lnTo>
                    <a:lnTo>
                      <a:pt x="576" y="618"/>
                    </a:lnTo>
                    <a:lnTo>
                      <a:pt x="570" y="606"/>
                    </a:lnTo>
                    <a:lnTo>
                      <a:pt x="564" y="600"/>
                    </a:lnTo>
                    <a:lnTo>
                      <a:pt x="552" y="594"/>
                    </a:lnTo>
                    <a:lnTo>
                      <a:pt x="540" y="594"/>
                    </a:lnTo>
                    <a:lnTo>
                      <a:pt x="528" y="588"/>
                    </a:lnTo>
                    <a:lnTo>
                      <a:pt x="504" y="588"/>
                    </a:lnTo>
                    <a:close/>
                    <a:moveTo>
                      <a:pt x="222" y="486"/>
                    </a:moveTo>
                    <a:lnTo>
                      <a:pt x="216" y="480"/>
                    </a:lnTo>
                    <a:lnTo>
                      <a:pt x="204" y="480"/>
                    </a:lnTo>
                    <a:lnTo>
                      <a:pt x="204" y="486"/>
                    </a:lnTo>
                    <a:lnTo>
                      <a:pt x="198" y="498"/>
                    </a:lnTo>
                    <a:lnTo>
                      <a:pt x="192" y="504"/>
                    </a:lnTo>
                    <a:lnTo>
                      <a:pt x="210" y="504"/>
                    </a:lnTo>
                    <a:lnTo>
                      <a:pt x="222" y="492"/>
                    </a:lnTo>
                    <a:lnTo>
                      <a:pt x="222" y="486"/>
                    </a:lnTo>
                    <a:close/>
                    <a:moveTo>
                      <a:pt x="126" y="504"/>
                    </a:moveTo>
                    <a:lnTo>
                      <a:pt x="132" y="498"/>
                    </a:lnTo>
                    <a:lnTo>
                      <a:pt x="132" y="492"/>
                    </a:lnTo>
                    <a:lnTo>
                      <a:pt x="144" y="492"/>
                    </a:lnTo>
                    <a:lnTo>
                      <a:pt x="150" y="480"/>
                    </a:lnTo>
                    <a:lnTo>
                      <a:pt x="156" y="474"/>
                    </a:lnTo>
                    <a:lnTo>
                      <a:pt x="156" y="462"/>
                    </a:lnTo>
                    <a:lnTo>
                      <a:pt x="138" y="444"/>
                    </a:lnTo>
                    <a:lnTo>
                      <a:pt x="138" y="432"/>
                    </a:lnTo>
                    <a:lnTo>
                      <a:pt x="132" y="438"/>
                    </a:lnTo>
                    <a:lnTo>
                      <a:pt x="126" y="426"/>
                    </a:lnTo>
                    <a:lnTo>
                      <a:pt x="120" y="420"/>
                    </a:lnTo>
                    <a:lnTo>
                      <a:pt x="78" y="420"/>
                    </a:lnTo>
                    <a:lnTo>
                      <a:pt x="72" y="426"/>
                    </a:lnTo>
                    <a:lnTo>
                      <a:pt x="30" y="450"/>
                    </a:lnTo>
                    <a:lnTo>
                      <a:pt x="30" y="462"/>
                    </a:lnTo>
                    <a:lnTo>
                      <a:pt x="24" y="462"/>
                    </a:lnTo>
                    <a:lnTo>
                      <a:pt x="18" y="468"/>
                    </a:lnTo>
                    <a:lnTo>
                      <a:pt x="12" y="468"/>
                    </a:lnTo>
                    <a:lnTo>
                      <a:pt x="0" y="480"/>
                    </a:lnTo>
                    <a:lnTo>
                      <a:pt x="6" y="486"/>
                    </a:lnTo>
                    <a:lnTo>
                      <a:pt x="30" y="498"/>
                    </a:lnTo>
                    <a:lnTo>
                      <a:pt x="42" y="498"/>
                    </a:lnTo>
                    <a:lnTo>
                      <a:pt x="66" y="474"/>
                    </a:lnTo>
                    <a:lnTo>
                      <a:pt x="84" y="498"/>
                    </a:lnTo>
                    <a:lnTo>
                      <a:pt x="120" y="504"/>
                    </a:lnTo>
                    <a:lnTo>
                      <a:pt x="126" y="504"/>
                    </a:lnTo>
                    <a:close/>
                    <a:moveTo>
                      <a:pt x="78" y="228"/>
                    </a:moveTo>
                    <a:lnTo>
                      <a:pt x="72" y="228"/>
                    </a:lnTo>
                    <a:lnTo>
                      <a:pt x="66" y="234"/>
                    </a:lnTo>
                    <a:lnTo>
                      <a:pt x="66" y="240"/>
                    </a:lnTo>
                    <a:lnTo>
                      <a:pt x="84" y="240"/>
                    </a:lnTo>
                    <a:lnTo>
                      <a:pt x="84" y="228"/>
                    </a:lnTo>
                    <a:lnTo>
                      <a:pt x="78" y="228"/>
                    </a:lnTo>
                    <a:close/>
                    <a:moveTo>
                      <a:pt x="108" y="210"/>
                    </a:moveTo>
                    <a:lnTo>
                      <a:pt x="126" y="210"/>
                    </a:lnTo>
                    <a:lnTo>
                      <a:pt x="132" y="204"/>
                    </a:lnTo>
                    <a:lnTo>
                      <a:pt x="132" y="198"/>
                    </a:lnTo>
                    <a:lnTo>
                      <a:pt x="138" y="186"/>
                    </a:lnTo>
                    <a:lnTo>
                      <a:pt x="150" y="174"/>
                    </a:lnTo>
                    <a:lnTo>
                      <a:pt x="150" y="168"/>
                    </a:lnTo>
                    <a:lnTo>
                      <a:pt x="138" y="174"/>
                    </a:lnTo>
                    <a:lnTo>
                      <a:pt x="132" y="174"/>
                    </a:lnTo>
                    <a:lnTo>
                      <a:pt x="114" y="192"/>
                    </a:lnTo>
                    <a:lnTo>
                      <a:pt x="108" y="186"/>
                    </a:lnTo>
                    <a:lnTo>
                      <a:pt x="96" y="186"/>
                    </a:lnTo>
                    <a:lnTo>
                      <a:pt x="90" y="192"/>
                    </a:lnTo>
                    <a:lnTo>
                      <a:pt x="90" y="210"/>
                    </a:lnTo>
                    <a:lnTo>
                      <a:pt x="96" y="216"/>
                    </a:lnTo>
                    <a:lnTo>
                      <a:pt x="96" y="228"/>
                    </a:lnTo>
                    <a:lnTo>
                      <a:pt x="108" y="210"/>
                    </a:lnTo>
                    <a:close/>
                    <a:moveTo>
                      <a:pt x="72" y="252"/>
                    </a:moveTo>
                    <a:lnTo>
                      <a:pt x="60" y="282"/>
                    </a:lnTo>
                    <a:lnTo>
                      <a:pt x="78" y="258"/>
                    </a:lnTo>
                    <a:lnTo>
                      <a:pt x="72" y="25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6" name="Sweden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532313" y="1897063"/>
                <a:ext cx="279400" cy="398463"/>
              </a:xfrm>
              <a:custGeom>
                <a:avLst/>
                <a:gdLst>
                  <a:gd name="T0" fmla="*/ 2147483647 w 690"/>
                  <a:gd name="T1" fmla="*/ 2147483647 h 990"/>
                  <a:gd name="T2" fmla="*/ 2147483647 w 690"/>
                  <a:gd name="T3" fmla="*/ 2147483647 h 990"/>
                  <a:gd name="T4" fmla="*/ 2147483647 w 690"/>
                  <a:gd name="T5" fmla="*/ 2147483647 h 990"/>
                  <a:gd name="T6" fmla="*/ 2147483647 w 690"/>
                  <a:gd name="T7" fmla="*/ 2147483647 h 990"/>
                  <a:gd name="T8" fmla="*/ 2147483647 w 690"/>
                  <a:gd name="T9" fmla="*/ 2147483647 h 990"/>
                  <a:gd name="T10" fmla="*/ 2147483647 w 690"/>
                  <a:gd name="T11" fmla="*/ 2147483647 h 990"/>
                  <a:gd name="T12" fmla="*/ 2147483647 w 690"/>
                  <a:gd name="T13" fmla="*/ 2147483647 h 990"/>
                  <a:gd name="T14" fmla="*/ 2147483647 w 690"/>
                  <a:gd name="T15" fmla="*/ 2147483647 h 990"/>
                  <a:gd name="T16" fmla="*/ 2147483647 w 690"/>
                  <a:gd name="T17" fmla="*/ 2147483647 h 990"/>
                  <a:gd name="T18" fmla="*/ 2147483647 w 690"/>
                  <a:gd name="T19" fmla="*/ 2147483647 h 990"/>
                  <a:gd name="T20" fmla="*/ 2147483647 w 690"/>
                  <a:gd name="T21" fmla="*/ 2147483647 h 990"/>
                  <a:gd name="T22" fmla="*/ 2147483647 w 690"/>
                  <a:gd name="T23" fmla="*/ 2147483647 h 990"/>
                  <a:gd name="T24" fmla="*/ 2147483647 w 690"/>
                  <a:gd name="T25" fmla="*/ 2147483647 h 990"/>
                  <a:gd name="T26" fmla="*/ 2147483647 w 690"/>
                  <a:gd name="T27" fmla="*/ 2147483647 h 990"/>
                  <a:gd name="T28" fmla="*/ 2147483647 w 690"/>
                  <a:gd name="T29" fmla="*/ 2147483647 h 990"/>
                  <a:gd name="T30" fmla="*/ 2147483647 w 690"/>
                  <a:gd name="T31" fmla="*/ 2147483647 h 990"/>
                  <a:gd name="T32" fmla="*/ 2147483647 w 690"/>
                  <a:gd name="T33" fmla="*/ 2147483647 h 990"/>
                  <a:gd name="T34" fmla="*/ 2147483647 w 690"/>
                  <a:gd name="T35" fmla="*/ 2147483647 h 990"/>
                  <a:gd name="T36" fmla="*/ 2147483647 w 690"/>
                  <a:gd name="T37" fmla="*/ 2147483647 h 990"/>
                  <a:gd name="T38" fmla="*/ 2147483647 w 690"/>
                  <a:gd name="T39" fmla="*/ 2147483647 h 990"/>
                  <a:gd name="T40" fmla="*/ 2147483647 w 690"/>
                  <a:gd name="T41" fmla="*/ 2147483647 h 990"/>
                  <a:gd name="T42" fmla="*/ 2147483647 w 690"/>
                  <a:gd name="T43" fmla="*/ 2147483647 h 990"/>
                  <a:gd name="T44" fmla="*/ 2147483647 w 690"/>
                  <a:gd name="T45" fmla="*/ 2147483647 h 990"/>
                  <a:gd name="T46" fmla="*/ 0 w 690"/>
                  <a:gd name="T47" fmla="*/ 2147483647 h 990"/>
                  <a:gd name="T48" fmla="*/ 2147483647 w 690"/>
                  <a:gd name="T49" fmla="*/ 2147483647 h 990"/>
                  <a:gd name="T50" fmla="*/ 2147483647 w 690"/>
                  <a:gd name="T51" fmla="*/ 2147483647 h 990"/>
                  <a:gd name="T52" fmla="*/ 2147483647 w 690"/>
                  <a:gd name="T53" fmla="*/ 2147483647 h 990"/>
                  <a:gd name="T54" fmla="*/ 2147483647 w 690"/>
                  <a:gd name="T55" fmla="*/ 2147483647 h 990"/>
                  <a:gd name="T56" fmla="*/ 2147483647 w 690"/>
                  <a:gd name="T57" fmla="*/ 2147483647 h 990"/>
                  <a:gd name="T58" fmla="*/ 2147483647 w 690"/>
                  <a:gd name="T59" fmla="*/ 2147483647 h 990"/>
                  <a:gd name="T60" fmla="*/ 2147483647 w 690"/>
                  <a:gd name="T61" fmla="*/ 2147483647 h 990"/>
                  <a:gd name="T62" fmla="*/ 2147483647 w 690"/>
                  <a:gd name="T63" fmla="*/ 2147483647 h 990"/>
                  <a:gd name="T64" fmla="*/ 2147483647 w 690"/>
                  <a:gd name="T65" fmla="*/ 2147483647 h 990"/>
                  <a:gd name="T66" fmla="*/ 2147483647 w 690"/>
                  <a:gd name="T67" fmla="*/ 2147483647 h 990"/>
                  <a:gd name="T68" fmla="*/ 2147483647 w 690"/>
                  <a:gd name="T69" fmla="*/ 2147483647 h 990"/>
                  <a:gd name="T70" fmla="*/ 2147483647 w 690"/>
                  <a:gd name="T71" fmla="*/ 2147483647 h 990"/>
                  <a:gd name="T72" fmla="*/ 2147483647 w 690"/>
                  <a:gd name="T73" fmla="*/ 2147483647 h 990"/>
                  <a:gd name="T74" fmla="*/ 2147483647 w 690"/>
                  <a:gd name="T75" fmla="*/ 2147483647 h 990"/>
                  <a:gd name="T76" fmla="*/ 2147483647 w 690"/>
                  <a:gd name="T77" fmla="*/ 2147483647 h 990"/>
                  <a:gd name="T78" fmla="*/ 2147483647 w 690"/>
                  <a:gd name="T79" fmla="*/ 2147483647 h 990"/>
                  <a:gd name="T80" fmla="*/ 2147483647 w 690"/>
                  <a:gd name="T81" fmla="*/ 2147483647 h 990"/>
                  <a:gd name="T82" fmla="*/ 2147483647 w 690"/>
                  <a:gd name="T83" fmla="*/ 2147483647 h 990"/>
                  <a:gd name="T84" fmla="*/ 2147483647 w 690"/>
                  <a:gd name="T85" fmla="*/ 2147483647 h 990"/>
                  <a:gd name="T86" fmla="*/ 2147483647 w 690"/>
                  <a:gd name="T87" fmla="*/ 2147483647 h 990"/>
                  <a:gd name="T88" fmla="*/ 2147483647 w 690"/>
                  <a:gd name="T89" fmla="*/ 2147483647 h 990"/>
                  <a:gd name="T90" fmla="*/ 2147483647 w 690"/>
                  <a:gd name="T91" fmla="*/ 2147483647 h 990"/>
                  <a:gd name="T92" fmla="*/ 2147483647 w 690"/>
                  <a:gd name="T93" fmla="*/ 2147483647 h 990"/>
                  <a:gd name="T94" fmla="*/ 2147483647 w 690"/>
                  <a:gd name="T95" fmla="*/ 2147483647 h 990"/>
                  <a:gd name="T96" fmla="*/ 2147483647 w 690"/>
                  <a:gd name="T97" fmla="*/ 2147483647 h 990"/>
                  <a:gd name="T98" fmla="*/ 2147483647 w 690"/>
                  <a:gd name="T99" fmla="*/ 2147483647 h 990"/>
                  <a:gd name="T100" fmla="*/ 2147483647 w 690"/>
                  <a:gd name="T101" fmla="*/ 2147483647 h 99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90"/>
                  <a:gd name="T154" fmla="*/ 0 h 990"/>
                  <a:gd name="T155" fmla="*/ 690 w 690"/>
                  <a:gd name="T156" fmla="*/ 990 h 99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90" h="990">
                    <a:moveTo>
                      <a:pt x="678" y="204"/>
                    </a:moveTo>
                    <a:lnTo>
                      <a:pt x="672" y="198"/>
                    </a:lnTo>
                    <a:lnTo>
                      <a:pt x="660" y="192"/>
                    </a:lnTo>
                    <a:lnTo>
                      <a:pt x="648" y="180"/>
                    </a:lnTo>
                    <a:lnTo>
                      <a:pt x="648" y="174"/>
                    </a:lnTo>
                    <a:lnTo>
                      <a:pt x="654" y="162"/>
                    </a:lnTo>
                    <a:lnTo>
                      <a:pt x="660" y="156"/>
                    </a:lnTo>
                    <a:lnTo>
                      <a:pt x="666" y="144"/>
                    </a:lnTo>
                    <a:lnTo>
                      <a:pt x="642" y="132"/>
                    </a:lnTo>
                    <a:lnTo>
                      <a:pt x="648" y="108"/>
                    </a:lnTo>
                    <a:lnTo>
                      <a:pt x="636" y="102"/>
                    </a:lnTo>
                    <a:lnTo>
                      <a:pt x="636" y="96"/>
                    </a:lnTo>
                    <a:lnTo>
                      <a:pt x="642" y="90"/>
                    </a:lnTo>
                    <a:lnTo>
                      <a:pt x="642" y="66"/>
                    </a:lnTo>
                    <a:lnTo>
                      <a:pt x="636" y="66"/>
                    </a:lnTo>
                    <a:lnTo>
                      <a:pt x="630" y="60"/>
                    </a:lnTo>
                    <a:lnTo>
                      <a:pt x="618" y="60"/>
                    </a:lnTo>
                    <a:lnTo>
                      <a:pt x="588" y="42"/>
                    </a:lnTo>
                    <a:lnTo>
                      <a:pt x="552" y="42"/>
                    </a:lnTo>
                    <a:lnTo>
                      <a:pt x="540" y="30"/>
                    </a:lnTo>
                    <a:lnTo>
                      <a:pt x="534" y="30"/>
                    </a:lnTo>
                    <a:lnTo>
                      <a:pt x="528" y="24"/>
                    </a:lnTo>
                    <a:lnTo>
                      <a:pt x="516" y="24"/>
                    </a:lnTo>
                    <a:lnTo>
                      <a:pt x="504" y="18"/>
                    </a:lnTo>
                    <a:lnTo>
                      <a:pt x="498" y="12"/>
                    </a:lnTo>
                    <a:lnTo>
                      <a:pt x="486" y="6"/>
                    </a:lnTo>
                    <a:lnTo>
                      <a:pt x="456" y="0"/>
                    </a:lnTo>
                    <a:lnTo>
                      <a:pt x="456" y="24"/>
                    </a:lnTo>
                    <a:lnTo>
                      <a:pt x="444" y="24"/>
                    </a:lnTo>
                    <a:lnTo>
                      <a:pt x="444" y="30"/>
                    </a:lnTo>
                    <a:lnTo>
                      <a:pt x="456" y="42"/>
                    </a:lnTo>
                    <a:lnTo>
                      <a:pt x="462" y="42"/>
                    </a:lnTo>
                    <a:lnTo>
                      <a:pt x="456" y="48"/>
                    </a:lnTo>
                    <a:lnTo>
                      <a:pt x="444" y="48"/>
                    </a:lnTo>
                    <a:lnTo>
                      <a:pt x="438" y="42"/>
                    </a:lnTo>
                    <a:lnTo>
                      <a:pt x="414" y="42"/>
                    </a:lnTo>
                    <a:lnTo>
                      <a:pt x="390" y="36"/>
                    </a:lnTo>
                    <a:lnTo>
                      <a:pt x="366" y="42"/>
                    </a:lnTo>
                    <a:lnTo>
                      <a:pt x="366" y="30"/>
                    </a:lnTo>
                    <a:lnTo>
                      <a:pt x="360" y="24"/>
                    </a:lnTo>
                    <a:lnTo>
                      <a:pt x="348" y="36"/>
                    </a:lnTo>
                    <a:lnTo>
                      <a:pt x="348" y="66"/>
                    </a:lnTo>
                    <a:lnTo>
                      <a:pt x="342" y="72"/>
                    </a:lnTo>
                    <a:lnTo>
                      <a:pt x="324" y="72"/>
                    </a:lnTo>
                    <a:lnTo>
                      <a:pt x="282" y="78"/>
                    </a:lnTo>
                    <a:lnTo>
                      <a:pt x="264" y="96"/>
                    </a:lnTo>
                    <a:lnTo>
                      <a:pt x="252" y="102"/>
                    </a:lnTo>
                    <a:lnTo>
                      <a:pt x="246" y="102"/>
                    </a:lnTo>
                    <a:lnTo>
                      <a:pt x="246" y="114"/>
                    </a:lnTo>
                    <a:lnTo>
                      <a:pt x="258" y="120"/>
                    </a:lnTo>
                    <a:lnTo>
                      <a:pt x="264" y="126"/>
                    </a:lnTo>
                    <a:lnTo>
                      <a:pt x="258" y="144"/>
                    </a:lnTo>
                    <a:lnTo>
                      <a:pt x="252" y="144"/>
                    </a:lnTo>
                    <a:lnTo>
                      <a:pt x="240" y="150"/>
                    </a:lnTo>
                    <a:lnTo>
                      <a:pt x="234" y="156"/>
                    </a:lnTo>
                    <a:lnTo>
                      <a:pt x="234" y="162"/>
                    </a:lnTo>
                    <a:lnTo>
                      <a:pt x="228" y="168"/>
                    </a:lnTo>
                    <a:lnTo>
                      <a:pt x="210" y="168"/>
                    </a:lnTo>
                    <a:lnTo>
                      <a:pt x="216" y="174"/>
                    </a:lnTo>
                    <a:lnTo>
                      <a:pt x="216" y="180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16" y="192"/>
                    </a:lnTo>
                    <a:lnTo>
                      <a:pt x="210" y="198"/>
                    </a:lnTo>
                    <a:lnTo>
                      <a:pt x="204" y="198"/>
                    </a:lnTo>
                    <a:lnTo>
                      <a:pt x="192" y="204"/>
                    </a:lnTo>
                    <a:lnTo>
                      <a:pt x="174" y="192"/>
                    </a:lnTo>
                    <a:lnTo>
                      <a:pt x="174" y="228"/>
                    </a:lnTo>
                    <a:lnTo>
                      <a:pt x="168" y="270"/>
                    </a:lnTo>
                    <a:lnTo>
                      <a:pt x="138" y="300"/>
                    </a:lnTo>
                    <a:lnTo>
                      <a:pt x="132" y="300"/>
                    </a:lnTo>
                    <a:lnTo>
                      <a:pt x="120" y="306"/>
                    </a:lnTo>
                    <a:lnTo>
                      <a:pt x="132" y="312"/>
                    </a:lnTo>
                    <a:lnTo>
                      <a:pt x="150" y="330"/>
                    </a:lnTo>
                    <a:lnTo>
                      <a:pt x="150" y="336"/>
                    </a:lnTo>
                    <a:lnTo>
                      <a:pt x="144" y="342"/>
                    </a:lnTo>
                    <a:lnTo>
                      <a:pt x="102" y="342"/>
                    </a:lnTo>
                    <a:lnTo>
                      <a:pt x="90" y="348"/>
                    </a:lnTo>
                    <a:lnTo>
                      <a:pt x="84" y="354"/>
                    </a:lnTo>
                    <a:lnTo>
                      <a:pt x="72" y="360"/>
                    </a:lnTo>
                    <a:lnTo>
                      <a:pt x="30" y="402"/>
                    </a:lnTo>
                    <a:lnTo>
                      <a:pt x="36" y="408"/>
                    </a:lnTo>
                    <a:lnTo>
                      <a:pt x="42" y="408"/>
                    </a:lnTo>
                    <a:lnTo>
                      <a:pt x="48" y="414"/>
                    </a:lnTo>
                    <a:lnTo>
                      <a:pt x="48" y="420"/>
                    </a:lnTo>
                    <a:lnTo>
                      <a:pt x="42" y="426"/>
                    </a:lnTo>
                    <a:lnTo>
                      <a:pt x="36" y="426"/>
                    </a:lnTo>
                    <a:lnTo>
                      <a:pt x="30" y="432"/>
                    </a:lnTo>
                    <a:lnTo>
                      <a:pt x="30" y="444"/>
                    </a:lnTo>
                    <a:lnTo>
                      <a:pt x="54" y="468"/>
                    </a:lnTo>
                    <a:lnTo>
                      <a:pt x="54" y="480"/>
                    </a:lnTo>
                    <a:lnTo>
                      <a:pt x="48" y="492"/>
                    </a:lnTo>
                    <a:lnTo>
                      <a:pt x="48" y="510"/>
                    </a:lnTo>
                    <a:lnTo>
                      <a:pt x="60" y="522"/>
                    </a:lnTo>
                    <a:lnTo>
                      <a:pt x="66" y="522"/>
                    </a:lnTo>
                    <a:lnTo>
                      <a:pt x="84" y="540"/>
                    </a:lnTo>
                    <a:lnTo>
                      <a:pt x="84" y="552"/>
                    </a:lnTo>
                    <a:lnTo>
                      <a:pt x="72" y="564"/>
                    </a:lnTo>
                    <a:lnTo>
                      <a:pt x="48" y="570"/>
                    </a:lnTo>
                    <a:lnTo>
                      <a:pt x="54" y="576"/>
                    </a:lnTo>
                    <a:lnTo>
                      <a:pt x="60" y="588"/>
                    </a:lnTo>
                    <a:lnTo>
                      <a:pt x="60" y="594"/>
                    </a:lnTo>
                    <a:lnTo>
                      <a:pt x="66" y="600"/>
                    </a:lnTo>
                    <a:lnTo>
                      <a:pt x="66" y="606"/>
                    </a:lnTo>
                    <a:lnTo>
                      <a:pt x="72" y="618"/>
                    </a:lnTo>
                    <a:lnTo>
                      <a:pt x="66" y="618"/>
                    </a:lnTo>
                    <a:lnTo>
                      <a:pt x="66" y="642"/>
                    </a:lnTo>
                    <a:lnTo>
                      <a:pt x="60" y="648"/>
                    </a:lnTo>
                    <a:lnTo>
                      <a:pt x="24" y="648"/>
                    </a:lnTo>
                    <a:lnTo>
                      <a:pt x="30" y="660"/>
                    </a:lnTo>
                    <a:lnTo>
                      <a:pt x="30" y="666"/>
                    </a:lnTo>
                    <a:lnTo>
                      <a:pt x="24" y="666"/>
                    </a:lnTo>
                    <a:lnTo>
                      <a:pt x="18" y="672"/>
                    </a:lnTo>
                    <a:lnTo>
                      <a:pt x="18" y="678"/>
                    </a:lnTo>
                    <a:lnTo>
                      <a:pt x="30" y="690"/>
                    </a:lnTo>
                    <a:lnTo>
                      <a:pt x="30" y="708"/>
                    </a:lnTo>
                    <a:lnTo>
                      <a:pt x="24" y="714"/>
                    </a:lnTo>
                    <a:lnTo>
                      <a:pt x="18" y="726"/>
                    </a:lnTo>
                    <a:lnTo>
                      <a:pt x="0" y="708"/>
                    </a:lnTo>
                    <a:lnTo>
                      <a:pt x="0" y="768"/>
                    </a:lnTo>
                    <a:lnTo>
                      <a:pt x="6" y="762"/>
                    </a:lnTo>
                    <a:lnTo>
                      <a:pt x="24" y="762"/>
                    </a:lnTo>
                    <a:lnTo>
                      <a:pt x="36" y="774"/>
                    </a:lnTo>
                    <a:lnTo>
                      <a:pt x="36" y="780"/>
                    </a:lnTo>
                    <a:lnTo>
                      <a:pt x="30" y="780"/>
                    </a:lnTo>
                    <a:lnTo>
                      <a:pt x="30" y="774"/>
                    </a:lnTo>
                    <a:lnTo>
                      <a:pt x="24" y="774"/>
                    </a:lnTo>
                    <a:lnTo>
                      <a:pt x="24" y="834"/>
                    </a:lnTo>
                    <a:lnTo>
                      <a:pt x="30" y="840"/>
                    </a:lnTo>
                    <a:lnTo>
                      <a:pt x="36" y="840"/>
                    </a:lnTo>
                    <a:lnTo>
                      <a:pt x="48" y="846"/>
                    </a:lnTo>
                    <a:lnTo>
                      <a:pt x="54" y="858"/>
                    </a:lnTo>
                    <a:lnTo>
                      <a:pt x="60" y="864"/>
                    </a:lnTo>
                    <a:lnTo>
                      <a:pt x="66" y="876"/>
                    </a:lnTo>
                    <a:lnTo>
                      <a:pt x="90" y="900"/>
                    </a:lnTo>
                    <a:lnTo>
                      <a:pt x="96" y="900"/>
                    </a:lnTo>
                    <a:lnTo>
                      <a:pt x="96" y="912"/>
                    </a:lnTo>
                    <a:lnTo>
                      <a:pt x="78" y="912"/>
                    </a:lnTo>
                    <a:lnTo>
                      <a:pt x="78" y="942"/>
                    </a:lnTo>
                    <a:lnTo>
                      <a:pt x="90" y="954"/>
                    </a:lnTo>
                    <a:lnTo>
                      <a:pt x="102" y="960"/>
                    </a:lnTo>
                    <a:lnTo>
                      <a:pt x="96" y="966"/>
                    </a:lnTo>
                    <a:lnTo>
                      <a:pt x="96" y="984"/>
                    </a:lnTo>
                    <a:lnTo>
                      <a:pt x="102" y="984"/>
                    </a:lnTo>
                    <a:lnTo>
                      <a:pt x="108" y="990"/>
                    </a:lnTo>
                    <a:lnTo>
                      <a:pt x="174" y="990"/>
                    </a:lnTo>
                    <a:lnTo>
                      <a:pt x="180" y="984"/>
                    </a:lnTo>
                    <a:lnTo>
                      <a:pt x="180" y="948"/>
                    </a:lnTo>
                    <a:lnTo>
                      <a:pt x="198" y="942"/>
                    </a:lnTo>
                    <a:lnTo>
                      <a:pt x="198" y="924"/>
                    </a:lnTo>
                    <a:lnTo>
                      <a:pt x="264" y="930"/>
                    </a:lnTo>
                    <a:lnTo>
                      <a:pt x="276" y="936"/>
                    </a:lnTo>
                    <a:lnTo>
                      <a:pt x="300" y="876"/>
                    </a:lnTo>
                    <a:lnTo>
                      <a:pt x="300" y="864"/>
                    </a:lnTo>
                    <a:lnTo>
                      <a:pt x="306" y="852"/>
                    </a:lnTo>
                    <a:lnTo>
                      <a:pt x="306" y="816"/>
                    </a:lnTo>
                    <a:lnTo>
                      <a:pt x="300" y="810"/>
                    </a:lnTo>
                    <a:lnTo>
                      <a:pt x="294" y="798"/>
                    </a:lnTo>
                    <a:lnTo>
                      <a:pt x="312" y="798"/>
                    </a:lnTo>
                    <a:lnTo>
                      <a:pt x="324" y="786"/>
                    </a:lnTo>
                    <a:lnTo>
                      <a:pt x="324" y="780"/>
                    </a:lnTo>
                    <a:lnTo>
                      <a:pt x="306" y="762"/>
                    </a:lnTo>
                    <a:lnTo>
                      <a:pt x="294" y="762"/>
                    </a:lnTo>
                    <a:lnTo>
                      <a:pt x="312" y="756"/>
                    </a:lnTo>
                    <a:lnTo>
                      <a:pt x="300" y="750"/>
                    </a:lnTo>
                    <a:lnTo>
                      <a:pt x="324" y="750"/>
                    </a:lnTo>
                    <a:lnTo>
                      <a:pt x="336" y="744"/>
                    </a:lnTo>
                    <a:lnTo>
                      <a:pt x="348" y="744"/>
                    </a:lnTo>
                    <a:lnTo>
                      <a:pt x="354" y="738"/>
                    </a:lnTo>
                    <a:lnTo>
                      <a:pt x="360" y="726"/>
                    </a:lnTo>
                    <a:lnTo>
                      <a:pt x="360" y="714"/>
                    </a:lnTo>
                    <a:lnTo>
                      <a:pt x="366" y="708"/>
                    </a:lnTo>
                    <a:lnTo>
                      <a:pt x="384" y="726"/>
                    </a:lnTo>
                    <a:lnTo>
                      <a:pt x="390" y="726"/>
                    </a:lnTo>
                    <a:lnTo>
                      <a:pt x="396" y="720"/>
                    </a:lnTo>
                    <a:lnTo>
                      <a:pt x="408" y="696"/>
                    </a:lnTo>
                    <a:lnTo>
                      <a:pt x="402" y="690"/>
                    </a:lnTo>
                    <a:lnTo>
                      <a:pt x="402" y="684"/>
                    </a:lnTo>
                    <a:lnTo>
                      <a:pt x="414" y="684"/>
                    </a:lnTo>
                    <a:lnTo>
                      <a:pt x="420" y="678"/>
                    </a:lnTo>
                    <a:lnTo>
                      <a:pt x="432" y="672"/>
                    </a:lnTo>
                    <a:lnTo>
                      <a:pt x="432" y="660"/>
                    </a:lnTo>
                    <a:lnTo>
                      <a:pt x="420" y="636"/>
                    </a:lnTo>
                    <a:lnTo>
                      <a:pt x="408" y="630"/>
                    </a:lnTo>
                    <a:lnTo>
                      <a:pt x="408" y="618"/>
                    </a:lnTo>
                    <a:lnTo>
                      <a:pt x="372" y="600"/>
                    </a:lnTo>
                    <a:lnTo>
                      <a:pt x="360" y="606"/>
                    </a:lnTo>
                    <a:lnTo>
                      <a:pt x="354" y="606"/>
                    </a:lnTo>
                    <a:lnTo>
                      <a:pt x="342" y="600"/>
                    </a:lnTo>
                    <a:lnTo>
                      <a:pt x="330" y="576"/>
                    </a:lnTo>
                    <a:lnTo>
                      <a:pt x="330" y="558"/>
                    </a:lnTo>
                    <a:lnTo>
                      <a:pt x="324" y="546"/>
                    </a:lnTo>
                    <a:lnTo>
                      <a:pt x="324" y="528"/>
                    </a:lnTo>
                    <a:lnTo>
                      <a:pt x="336" y="516"/>
                    </a:lnTo>
                    <a:lnTo>
                      <a:pt x="342" y="504"/>
                    </a:lnTo>
                    <a:lnTo>
                      <a:pt x="342" y="486"/>
                    </a:lnTo>
                    <a:lnTo>
                      <a:pt x="336" y="474"/>
                    </a:lnTo>
                    <a:lnTo>
                      <a:pt x="330" y="468"/>
                    </a:lnTo>
                    <a:lnTo>
                      <a:pt x="330" y="462"/>
                    </a:lnTo>
                    <a:lnTo>
                      <a:pt x="348" y="462"/>
                    </a:lnTo>
                    <a:lnTo>
                      <a:pt x="354" y="456"/>
                    </a:lnTo>
                    <a:lnTo>
                      <a:pt x="354" y="438"/>
                    </a:lnTo>
                    <a:lnTo>
                      <a:pt x="348" y="426"/>
                    </a:lnTo>
                    <a:lnTo>
                      <a:pt x="354" y="432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96" y="420"/>
                    </a:lnTo>
                    <a:lnTo>
                      <a:pt x="408" y="408"/>
                    </a:lnTo>
                    <a:lnTo>
                      <a:pt x="438" y="414"/>
                    </a:lnTo>
                    <a:lnTo>
                      <a:pt x="450" y="390"/>
                    </a:lnTo>
                    <a:lnTo>
                      <a:pt x="480" y="390"/>
                    </a:lnTo>
                    <a:lnTo>
                      <a:pt x="498" y="384"/>
                    </a:lnTo>
                    <a:lnTo>
                      <a:pt x="510" y="378"/>
                    </a:lnTo>
                    <a:lnTo>
                      <a:pt x="522" y="354"/>
                    </a:lnTo>
                    <a:lnTo>
                      <a:pt x="540" y="336"/>
                    </a:lnTo>
                    <a:lnTo>
                      <a:pt x="546" y="324"/>
                    </a:lnTo>
                    <a:lnTo>
                      <a:pt x="528" y="300"/>
                    </a:lnTo>
                    <a:lnTo>
                      <a:pt x="558" y="264"/>
                    </a:lnTo>
                    <a:lnTo>
                      <a:pt x="540" y="246"/>
                    </a:lnTo>
                    <a:lnTo>
                      <a:pt x="576" y="234"/>
                    </a:lnTo>
                    <a:lnTo>
                      <a:pt x="594" y="216"/>
                    </a:lnTo>
                    <a:lnTo>
                      <a:pt x="672" y="222"/>
                    </a:lnTo>
                    <a:lnTo>
                      <a:pt x="684" y="240"/>
                    </a:lnTo>
                    <a:lnTo>
                      <a:pt x="690" y="240"/>
                    </a:lnTo>
                    <a:lnTo>
                      <a:pt x="678" y="204"/>
                    </a:lnTo>
                    <a:close/>
                    <a:moveTo>
                      <a:pt x="390" y="828"/>
                    </a:moveTo>
                    <a:lnTo>
                      <a:pt x="390" y="840"/>
                    </a:lnTo>
                    <a:lnTo>
                      <a:pt x="396" y="852"/>
                    </a:lnTo>
                    <a:lnTo>
                      <a:pt x="396" y="864"/>
                    </a:lnTo>
                    <a:lnTo>
                      <a:pt x="402" y="870"/>
                    </a:lnTo>
                    <a:lnTo>
                      <a:pt x="402" y="876"/>
                    </a:lnTo>
                    <a:lnTo>
                      <a:pt x="414" y="852"/>
                    </a:lnTo>
                    <a:lnTo>
                      <a:pt x="426" y="852"/>
                    </a:lnTo>
                    <a:lnTo>
                      <a:pt x="432" y="846"/>
                    </a:lnTo>
                    <a:lnTo>
                      <a:pt x="438" y="834"/>
                    </a:lnTo>
                    <a:lnTo>
                      <a:pt x="438" y="822"/>
                    </a:lnTo>
                    <a:lnTo>
                      <a:pt x="432" y="816"/>
                    </a:lnTo>
                    <a:lnTo>
                      <a:pt x="450" y="798"/>
                    </a:lnTo>
                    <a:lnTo>
                      <a:pt x="444" y="798"/>
                    </a:lnTo>
                    <a:lnTo>
                      <a:pt x="438" y="804"/>
                    </a:lnTo>
                    <a:lnTo>
                      <a:pt x="420" y="804"/>
                    </a:lnTo>
                    <a:lnTo>
                      <a:pt x="408" y="810"/>
                    </a:lnTo>
                    <a:lnTo>
                      <a:pt x="390" y="828"/>
                    </a:lnTo>
                    <a:close/>
                    <a:moveTo>
                      <a:pt x="300" y="900"/>
                    </a:moveTo>
                    <a:lnTo>
                      <a:pt x="300" y="912"/>
                    </a:lnTo>
                    <a:lnTo>
                      <a:pt x="294" y="924"/>
                    </a:lnTo>
                    <a:lnTo>
                      <a:pt x="300" y="918"/>
                    </a:lnTo>
                    <a:lnTo>
                      <a:pt x="312" y="912"/>
                    </a:lnTo>
                    <a:lnTo>
                      <a:pt x="318" y="900"/>
                    </a:lnTo>
                    <a:lnTo>
                      <a:pt x="318" y="894"/>
                    </a:lnTo>
                    <a:lnTo>
                      <a:pt x="324" y="888"/>
                    </a:lnTo>
                    <a:lnTo>
                      <a:pt x="324" y="882"/>
                    </a:lnTo>
                    <a:lnTo>
                      <a:pt x="342" y="858"/>
                    </a:lnTo>
                    <a:lnTo>
                      <a:pt x="336" y="840"/>
                    </a:lnTo>
                    <a:lnTo>
                      <a:pt x="330" y="852"/>
                    </a:lnTo>
                    <a:lnTo>
                      <a:pt x="312" y="870"/>
                    </a:lnTo>
                    <a:lnTo>
                      <a:pt x="300" y="894"/>
                    </a:lnTo>
                    <a:lnTo>
                      <a:pt x="300" y="90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7" name="Spain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3998913" y="2660651"/>
                <a:ext cx="352425" cy="247650"/>
              </a:xfrm>
              <a:custGeom>
                <a:avLst/>
                <a:gdLst>
                  <a:gd name="T0" fmla="*/ 2147483647 w 876"/>
                  <a:gd name="T1" fmla="*/ 2147483647 h 618"/>
                  <a:gd name="T2" fmla="*/ 2147483647 w 876"/>
                  <a:gd name="T3" fmla="*/ 2147483647 h 618"/>
                  <a:gd name="T4" fmla="*/ 2147483647 w 876"/>
                  <a:gd name="T5" fmla="*/ 2147483647 h 618"/>
                  <a:gd name="T6" fmla="*/ 2147483647 w 876"/>
                  <a:gd name="T7" fmla="*/ 2147483647 h 618"/>
                  <a:gd name="T8" fmla="*/ 2147483647 w 876"/>
                  <a:gd name="T9" fmla="*/ 2147483647 h 618"/>
                  <a:gd name="T10" fmla="*/ 2147483647 w 876"/>
                  <a:gd name="T11" fmla="*/ 2147483647 h 618"/>
                  <a:gd name="T12" fmla="*/ 2147483647 w 876"/>
                  <a:gd name="T13" fmla="*/ 2147483647 h 618"/>
                  <a:gd name="T14" fmla="*/ 2147483647 w 876"/>
                  <a:gd name="T15" fmla="*/ 2147483647 h 618"/>
                  <a:gd name="T16" fmla="*/ 2147483647 w 876"/>
                  <a:gd name="T17" fmla="*/ 2147483647 h 618"/>
                  <a:gd name="T18" fmla="*/ 2147483647 w 876"/>
                  <a:gd name="T19" fmla="*/ 2147483647 h 618"/>
                  <a:gd name="T20" fmla="*/ 2147483647 w 876"/>
                  <a:gd name="T21" fmla="*/ 2147483647 h 618"/>
                  <a:gd name="T22" fmla="*/ 2147483647 w 876"/>
                  <a:gd name="T23" fmla="*/ 2147483647 h 618"/>
                  <a:gd name="T24" fmla="*/ 2147483647 w 876"/>
                  <a:gd name="T25" fmla="*/ 2147483647 h 618"/>
                  <a:gd name="T26" fmla="*/ 2147483647 w 876"/>
                  <a:gd name="T27" fmla="*/ 2147483647 h 618"/>
                  <a:gd name="T28" fmla="*/ 2147483647 w 876"/>
                  <a:gd name="T29" fmla="*/ 2147483647 h 618"/>
                  <a:gd name="T30" fmla="*/ 2147483647 w 876"/>
                  <a:gd name="T31" fmla="*/ 2147483647 h 618"/>
                  <a:gd name="T32" fmla="*/ 2147483647 w 876"/>
                  <a:gd name="T33" fmla="*/ 2147483647 h 618"/>
                  <a:gd name="T34" fmla="*/ 2147483647 w 876"/>
                  <a:gd name="T35" fmla="*/ 2147483647 h 618"/>
                  <a:gd name="T36" fmla="*/ 2147483647 w 876"/>
                  <a:gd name="T37" fmla="*/ 2147483647 h 618"/>
                  <a:gd name="T38" fmla="*/ 2147483647 w 876"/>
                  <a:gd name="T39" fmla="*/ 2147483647 h 618"/>
                  <a:gd name="T40" fmla="*/ 2147483647 w 876"/>
                  <a:gd name="T41" fmla="*/ 0 h 618"/>
                  <a:gd name="T42" fmla="*/ 2147483647 w 876"/>
                  <a:gd name="T43" fmla="*/ 2147483647 h 618"/>
                  <a:gd name="T44" fmla="*/ 0 w 876"/>
                  <a:gd name="T45" fmla="*/ 2147483647 h 618"/>
                  <a:gd name="T46" fmla="*/ 2147483647 w 876"/>
                  <a:gd name="T47" fmla="*/ 2147483647 h 618"/>
                  <a:gd name="T48" fmla="*/ 2147483647 w 876"/>
                  <a:gd name="T49" fmla="*/ 2147483647 h 618"/>
                  <a:gd name="T50" fmla="*/ 2147483647 w 876"/>
                  <a:gd name="T51" fmla="*/ 2147483647 h 618"/>
                  <a:gd name="T52" fmla="*/ 2147483647 w 876"/>
                  <a:gd name="T53" fmla="*/ 2147483647 h 618"/>
                  <a:gd name="T54" fmla="*/ 2147483647 w 876"/>
                  <a:gd name="T55" fmla="*/ 2147483647 h 618"/>
                  <a:gd name="T56" fmla="*/ 2147483647 w 876"/>
                  <a:gd name="T57" fmla="*/ 2147483647 h 618"/>
                  <a:gd name="T58" fmla="*/ 2147483647 w 876"/>
                  <a:gd name="T59" fmla="*/ 2147483647 h 618"/>
                  <a:gd name="T60" fmla="*/ 2147483647 w 876"/>
                  <a:gd name="T61" fmla="*/ 2147483647 h 618"/>
                  <a:gd name="T62" fmla="*/ 2147483647 w 876"/>
                  <a:gd name="T63" fmla="*/ 2147483647 h 618"/>
                  <a:gd name="T64" fmla="*/ 2147483647 w 876"/>
                  <a:gd name="T65" fmla="*/ 2147483647 h 618"/>
                  <a:gd name="T66" fmla="*/ 2147483647 w 876"/>
                  <a:gd name="T67" fmla="*/ 2147483647 h 618"/>
                  <a:gd name="T68" fmla="*/ 2147483647 w 876"/>
                  <a:gd name="T69" fmla="*/ 2147483647 h 618"/>
                  <a:gd name="T70" fmla="*/ 2147483647 w 876"/>
                  <a:gd name="T71" fmla="*/ 2147483647 h 618"/>
                  <a:gd name="T72" fmla="*/ 2147483647 w 876"/>
                  <a:gd name="T73" fmla="*/ 2147483647 h 618"/>
                  <a:gd name="T74" fmla="*/ 2147483647 w 876"/>
                  <a:gd name="T75" fmla="*/ 2147483647 h 618"/>
                  <a:gd name="T76" fmla="*/ 2147483647 w 876"/>
                  <a:gd name="T77" fmla="*/ 2147483647 h 618"/>
                  <a:gd name="T78" fmla="*/ 2147483647 w 876"/>
                  <a:gd name="T79" fmla="*/ 2147483647 h 618"/>
                  <a:gd name="T80" fmla="*/ 2147483647 w 876"/>
                  <a:gd name="T81" fmla="*/ 2147483647 h 618"/>
                  <a:gd name="T82" fmla="*/ 2147483647 w 876"/>
                  <a:gd name="T83" fmla="*/ 2147483647 h 618"/>
                  <a:gd name="T84" fmla="*/ 2147483647 w 876"/>
                  <a:gd name="T85" fmla="*/ 2147483647 h 618"/>
                  <a:gd name="T86" fmla="*/ 2147483647 w 876"/>
                  <a:gd name="T87" fmla="*/ 2147483647 h 618"/>
                  <a:gd name="T88" fmla="*/ 2147483647 w 876"/>
                  <a:gd name="T89" fmla="*/ 2147483647 h 618"/>
                  <a:gd name="T90" fmla="*/ 2147483647 w 876"/>
                  <a:gd name="T91" fmla="*/ 2147483647 h 618"/>
                  <a:gd name="T92" fmla="*/ 2147483647 w 876"/>
                  <a:gd name="T93" fmla="*/ 2147483647 h 618"/>
                  <a:gd name="T94" fmla="*/ 2147483647 w 876"/>
                  <a:gd name="T95" fmla="*/ 2147483647 h 618"/>
                  <a:gd name="T96" fmla="*/ 2147483647 w 876"/>
                  <a:gd name="T97" fmla="*/ 2147483647 h 618"/>
                  <a:gd name="T98" fmla="*/ 2147483647 w 876"/>
                  <a:gd name="T99" fmla="*/ 2147483647 h 618"/>
                  <a:gd name="T100" fmla="*/ 2147483647 w 876"/>
                  <a:gd name="T101" fmla="*/ 2147483647 h 618"/>
                  <a:gd name="T102" fmla="*/ 2147483647 w 876"/>
                  <a:gd name="T103" fmla="*/ 2147483647 h 618"/>
                  <a:gd name="T104" fmla="*/ 2147483647 w 876"/>
                  <a:gd name="T105" fmla="*/ 2147483647 h 618"/>
                  <a:gd name="T106" fmla="*/ 2147483647 w 876"/>
                  <a:gd name="T107" fmla="*/ 2147483647 h 618"/>
                  <a:gd name="T108" fmla="*/ 2147483647 w 876"/>
                  <a:gd name="T109" fmla="*/ 2147483647 h 61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76"/>
                  <a:gd name="T166" fmla="*/ 0 h 618"/>
                  <a:gd name="T167" fmla="*/ 876 w 876"/>
                  <a:gd name="T168" fmla="*/ 618 h 61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76" h="618">
                    <a:moveTo>
                      <a:pt x="804" y="318"/>
                    </a:moveTo>
                    <a:lnTo>
                      <a:pt x="798" y="312"/>
                    </a:lnTo>
                    <a:lnTo>
                      <a:pt x="798" y="306"/>
                    </a:lnTo>
                    <a:lnTo>
                      <a:pt x="786" y="306"/>
                    </a:lnTo>
                    <a:lnTo>
                      <a:pt x="762" y="318"/>
                    </a:lnTo>
                    <a:lnTo>
                      <a:pt x="750" y="330"/>
                    </a:lnTo>
                    <a:lnTo>
                      <a:pt x="750" y="336"/>
                    </a:lnTo>
                    <a:lnTo>
                      <a:pt x="756" y="342"/>
                    </a:lnTo>
                    <a:lnTo>
                      <a:pt x="768" y="342"/>
                    </a:lnTo>
                    <a:lnTo>
                      <a:pt x="774" y="348"/>
                    </a:lnTo>
                    <a:lnTo>
                      <a:pt x="774" y="354"/>
                    </a:lnTo>
                    <a:lnTo>
                      <a:pt x="804" y="354"/>
                    </a:lnTo>
                    <a:lnTo>
                      <a:pt x="816" y="342"/>
                    </a:lnTo>
                    <a:lnTo>
                      <a:pt x="816" y="324"/>
                    </a:lnTo>
                    <a:lnTo>
                      <a:pt x="810" y="318"/>
                    </a:lnTo>
                    <a:lnTo>
                      <a:pt x="804" y="318"/>
                    </a:lnTo>
                    <a:close/>
                    <a:moveTo>
                      <a:pt x="672" y="390"/>
                    </a:moveTo>
                    <a:lnTo>
                      <a:pt x="678" y="396"/>
                    </a:lnTo>
                    <a:lnTo>
                      <a:pt x="684" y="396"/>
                    </a:lnTo>
                    <a:lnTo>
                      <a:pt x="690" y="390"/>
                    </a:lnTo>
                    <a:lnTo>
                      <a:pt x="690" y="372"/>
                    </a:lnTo>
                    <a:lnTo>
                      <a:pt x="684" y="372"/>
                    </a:lnTo>
                    <a:lnTo>
                      <a:pt x="672" y="384"/>
                    </a:lnTo>
                    <a:lnTo>
                      <a:pt x="672" y="390"/>
                    </a:lnTo>
                    <a:close/>
                    <a:moveTo>
                      <a:pt x="840" y="300"/>
                    </a:moveTo>
                    <a:lnTo>
                      <a:pt x="840" y="306"/>
                    </a:lnTo>
                    <a:lnTo>
                      <a:pt x="852" y="318"/>
                    </a:lnTo>
                    <a:lnTo>
                      <a:pt x="870" y="318"/>
                    </a:lnTo>
                    <a:lnTo>
                      <a:pt x="876" y="312"/>
                    </a:lnTo>
                    <a:lnTo>
                      <a:pt x="864" y="300"/>
                    </a:lnTo>
                    <a:lnTo>
                      <a:pt x="852" y="300"/>
                    </a:lnTo>
                    <a:lnTo>
                      <a:pt x="846" y="294"/>
                    </a:lnTo>
                    <a:lnTo>
                      <a:pt x="840" y="300"/>
                    </a:lnTo>
                    <a:close/>
                    <a:moveTo>
                      <a:pt x="804" y="150"/>
                    </a:moveTo>
                    <a:lnTo>
                      <a:pt x="798" y="138"/>
                    </a:lnTo>
                    <a:lnTo>
                      <a:pt x="798" y="132"/>
                    </a:lnTo>
                    <a:lnTo>
                      <a:pt x="810" y="120"/>
                    </a:lnTo>
                    <a:lnTo>
                      <a:pt x="798" y="114"/>
                    </a:lnTo>
                    <a:lnTo>
                      <a:pt x="792" y="108"/>
                    </a:lnTo>
                    <a:lnTo>
                      <a:pt x="792" y="102"/>
                    </a:lnTo>
                    <a:lnTo>
                      <a:pt x="780" y="102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56" y="114"/>
                    </a:lnTo>
                    <a:lnTo>
                      <a:pt x="750" y="108"/>
                    </a:lnTo>
                    <a:lnTo>
                      <a:pt x="726" y="108"/>
                    </a:lnTo>
                    <a:lnTo>
                      <a:pt x="726" y="102"/>
                    </a:lnTo>
                    <a:lnTo>
                      <a:pt x="708" y="102"/>
                    </a:lnTo>
                    <a:lnTo>
                      <a:pt x="696" y="108"/>
                    </a:lnTo>
                    <a:lnTo>
                      <a:pt x="690" y="84"/>
                    </a:lnTo>
                    <a:lnTo>
                      <a:pt x="672" y="84"/>
                    </a:lnTo>
                    <a:lnTo>
                      <a:pt x="672" y="78"/>
                    </a:lnTo>
                    <a:lnTo>
                      <a:pt x="666" y="72"/>
                    </a:lnTo>
                    <a:lnTo>
                      <a:pt x="648" y="72"/>
                    </a:lnTo>
                    <a:lnTo>
                      <a:pt x="642" y="78"/>
                    </a:lnTo>
                    <a:lnTo>
                      <a:pt x="642" y="90"/>
                    </a:lnTo>
                    <a:lnTo>
                      <a:pt x="624" y="96"/>
                    </a:lnTo>
                    <a:lnTo>
                      <a:pt x="624" y="84"/>
                    </a:lnTo>
                    <a:lnTo>
                      <a:pt x="594" y="84"/>
                    </a:lnTo>
                    <a:lnTo>
                      <a:pt x="582" y="72"/>
                    </a:lnTo>
                    <a:lnTo>
                      <a:pt x="570" y="72"/>
                    </a:lnTo>
                    <a:lnTo>
                      <a:pt x="564" y="78"/>
                    </a:lnTo>
                    <a:lnTo>
                      <a:pt x="546" y="60"/>
                    </a:lnTo>
                    <a:lnTo>
                      <a:pt x="510" y="60"/>
                    </a:lnTo>
                    <a:lnTo>
                      <a:pt x="516" y="54"/>
                    </a:lnTo>
                    <a:lnTo>
                      <a:pt x="516" y="48"/>
                    </a:lnTo>
                    <a:lnTo>
                      <a:pt x="504" y="36"/>
                    </a:lnTo>
                    <a:lnTo>
                      <a:pt x="498" y="36"/>
                    </a:lnTo>
                    <a:lnTo>
                      <a:pt x="492" y="42"/>
                    </a:lnTo>
                    <a:lnTo>
                      <a:pt x="486" y="36"/>
                    </a:lnTo>
                    <a:lnTo>
                      <a:pt x="450" y="36"/>
                    </a:lnTo>
                    <a:lnTo>
                      <a:pt x="390" y="24"/>
                    </a:lnTo>
                    <a:lnTo>
                      <a:pt x="378" y="24"/>
                    </a:lnTo>
                    <a:lnTo>
                      <a:pt x="348" y="36"/>
                    </a:lnTo>
                    <a:lnTo>
                      <a:pt x="294" y="30"/>
                    </a:lnTo>
                    <a:lnTo>
                      <a:pt x="258" y="12"/>
                    </a:lnTo>
                    <a:lnTo>
                      <a:pt x="234" y="12"/>
                    </a:lnTo>
                    <a:lnTo>
                      <a:pt x="216" y="18"/>
                    </a:lnTo>
                    <a:lnTo>
                      <a:pt x="162" y="18"/>
                    </a:lnTo>
                    <a:lnTo>
                      <a:pt x="150" y="12"/>
                    </a:lnTo>
                    <a:lnTo>
                      <a:pt x="138" y="12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96" y="6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30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24" y="96"/>
                    </a:lnTo>
                    <a:lnTo>
                      <a:pt x="30" y="102"/>
                    </a:lnTo>
                    <a:lnTo>
                      <a:pt x="18" y="138"/>
                    </a:lnTo>
                    <a:lnTo>
                      <a:pt x="24" y="144"/>
                    </a:lnTo>
                    <a:lnTo>
                      <a:pt x="24" y="150"/>
                    </a:lnTo>
                    <a:lnTo>
                      <a:pt x="30" y="144"/>
                    </a:lnTo>
                    <a:lnTo>
                      <a:pt x="54" y="132"/>
                    </a:lnTo>
                    <a:lnTo>
                      <a:pt x="78" y="132"/>
                    </a:lnTo>
                    <a:lnTo>
                      <a:pt x="78" y="138"/>
                    </a:lnTo>
                    <a:lnTo>
                      <a:pt x="66" y="150"/>
                    </a:lnTo>
                    <a:lnTo>
                      <a:pt x="60" y="150"/>
                    </a:lnTo>
                    <a:lnTo>
                      <a:pt x="60" y="156"/>
                    </a:lnTo>
                    <a:lnTo>
                      <a:pt x="72" y="156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02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74" y="144"/>
                    </a:lnTo>
                    <a:lnTo>
                      <a:pt x="174" y="162"/>
                    </a:lnTo>
                    <a:lnTo>
                      <a:pt x="180" y="162"/>
                    </a:lnTo>
                    <a:lnTo>
                      <a:pt x="192" y="168"/>
                    </a:lnTo>
                    <a:lnTo>
                      <a:pt x="192" y="174"/>
                    </a:lnTo>
                    <a:lnTo>
                      <a:pt x="168" y="198"/>
                    </a:lnTo>
                    <a:lnTo>
                      <a:pt x="144" y="210"/>
                    </a:lnTo>
                    <a:lnTo>
                      <a:pt x="138" y="216"/>
                    </a:lnTo>
                    <a:lnTo>
                      <a:pt x="138" y="222"/>
                    </a:lnTo>
                    <a:lnTo>
                      <a:pt x="144" y="222"/>
                    </a:lnTo>
                    <a:lnTo>
                      <a:pt x="150" y="228"/>
                    </a:lnTo>
                    <a:lnTo>
                      <a:pt x="150" y="240"/>
                    </a:lnTo>
                    <a:lnTo>
                      <a:pt x="144" y="258"/>
                    </a:lnTo>
                    <a:lnTo>
                      <a:pt x="144" y="276"/>
                    </a:lnTo>
                    <a:lnTo>
                      <a:pt x="138" y="276"/>
                    </a:lnTo>
                    <a:lnTo>
                      <a:pt x="132" y="282"/>
                    </a:lnTo>
                    <a:lnTo>
                      <a:pt x="132" y="294"/>
                    </a:lnTo>
                    <a:lnTo>
                      <a:pt x="138" y="300"/>
                    </a:lnTo>
                    <a:lnTo>
                      <a:pt x="138" y="312"/>
                    </a:lnTo>
                    <a:lnTo>
                      <a:pt x="126" y="324"/>
                    </a:lnTo>
                    <a:lnTo>
                      <a:pt x="90" y="324"/>
                    </a:lnTo>
                    <a:lnTo>
                      <a:pt x="114" y="348"/>
                    </a:lnTo>
                    <a:lnTo>
                      <a:pt x="114" y="360"/>
                    </a:lnTo>
                    <a:lnTo>
                      <a:pt x="120" y="366"/>
                    </a:lnTo>
                    <a:lnTo>
                      <a:pt x="132" y="372"/>
                    </a:lnTo>
                    <a:lnTo>
                      <a:pt x="132" y="378"/>
                    </a:lnTo>
                    <a:lnTo>
                      <a:pt x="120" y="390"/>
                    </a:lnTo>
                    <a:lnTo>
                      <a:pt x="108" y="396"/>
                    </a:lnTo>
                    <a:lnTo>
                      <a:pt x="96" y="408"/>
                    </a:lnTo>
                    <a:lnTo>
                      <a:pt x="96" y="414"/>
                    </a:lnTo>
                    <a:lnTo>
                      <a:pt x="102" y="420"/>
                    </a:lnTo>
                    <a:lnTo>
                      <a:pt x="102" y="426"/>
                    </a:lnTo>
                    <a:lnTo>
                      <a:pt x="108" y="438"/>
                    </a:lnTo>
                    <a:lnTo>
                      <a:pt x="114" y="444"/>
                    </a:lnTo>
                    <a:lnTo>
                      <a:pt x="126" y="444"/>
                    </a:lnTo>
                    <a:lnTo>
                      <a:pt x="126" y="450"/>
                    </a:lnTo>
                    <a:lnTo>
                      <a:pt x="114" y="462"/>
                    </a:lnTo>
                    <a:lnTo>
                      <a:pt x="102" y="462"/>
                    </a:lnTo>
                    <a:lnTo>
                      <a:pt x="96" y="474"/>
                    </a:lnTo>
                    <a:lnTo>
                      <a:pt x="90" y="480"/>
                    </a:lnTo>
                    <a:lnTo>
                      <a:pt x="90" y="528"/>
                    </a:lnTo>
                    <a:lnTo>
                      <a:pt x="120" y="528"/>
                    </a:lnTo>
                    <a:lnTo>
                      <a:pt x="144" y="546"/>
                    </a:lnTo>
                    <a:lnTo>
                      <a:pt x="162" y="546"/>
                    </a:lnTo>
                    <a:lnTo>
                      <a:pt x="156" y="576"/>
                    </a:lnTo>
                    <a:lnTo>
                      <a:pt x="162" y="576"/>
                    </a:lnTo>
                    <a:lnTo>
                      <a:pt x="162" y="594"/>
                    </a:lnTo>
                    <a:lnTo>
                      <a:pt x="168" y="606"/>
                    </a:lnTo>
                    <a:lnTo>
                      <a:pt x="174" y="612"/>
                    </a:lnTo>
                    <a:lnTo>
                      <a:pt x="192" y="612"/>
                    </a:lnTo>
                    <a:lnTo>
                      <a:pt x="198" y="618"/>
                    </a:lnTo>
                    <a:lnTo>
                      <a:pt x="204" y="618"/>
                    </a:lnTo>
                    <a:lnTo>
                      <a:pt x="210" y="612"/>
                    </a:lnTo>
                    <a:lnTo>
                      <a:pt x="222" y="606"/>
                    </a:lnTo>
                    <a:lnTo>
                      <a:pt x="240" y="588"/>
                    </a:lnTo>
                    <a:lnTo>
                      <a:pt x="252" y="582"/>
                    </a:lnTo>
                    <a:lnTo>
                      <a:pt x="264" y="582"/>
                    </a:lnTo>
                    <a:lnTo>
                      <a:pt x="294" y="564"/>
                    </a:lnTo>
                    <a:lnTo>
                      <a:pt x="360" y="564"/>
                    </a:lnTo>
                    <a:lnTo>
                      <a:pt x="366" y="558"/>
                    </a:lnTo>
                    <a:lnTo>
                      <a:pt x="378" y="558"/>
                    </a:lnTo>
                    <a:lnTo>
                      <a:pt x="390" y="570"/>
                    </a:lnTo>
                    <a:lnTo>
                      <a:pt x="396" y="570"/>
                    </a:lnTo>
                    <a:lnTo>
                      <a:pt x="408" y="564"/>
                    </a:lnTo>
                    <a:lnTo>
                      <a:pt x="420" y="564"/>
                    </a:lnTo>
                    <a:lnTo>
                      <a:pt x="426" y="558"/>
                    </a:lnTo>
                    <a:lnTo>
                      <a:pt x="432" y="558"/>
                    </a:lnTo>
                    <a:lnTo>
                      <a:pt x="432" y="570"/>
                    </a:lnTo>
                    <a:lnTo>
                      <a:pt x="438" y="570"/>
                    </a:lnTo>
                    <a:lnTo>
                      <a:pt x="450" y="558"/>
                    </a:lnTo>
                    <a:lnTo>
                      <a:pt x="462" y="534"/>
                    </a:lnTo>
                    <a:lnTo>
                      <a:pt x="462" y="522"/>
                    </a:lnTo>
                    <a:lnTo>
                      <a:pt x="498" y="492"/>
                    </a:lnTo>
                    <a:lnTo>
                      <a:pt x="528" y="492"/>
                    </a:lnTo>
                    <a:lnTo>
                      <a:pt x="534" y="474"/>
                    </a:lnTo>
                    <a:lnTo>
                      <a:pt x="534" y="468"/>
                    </a:lnTo>
                    <a:lnTo>
                      <a:pt x="540" y="462"/>
                    </a:lnTo>
                    <a:lnTo>
                      <a:pt x="540" y="450"/>
                    </a:lnTo>
                    <a:lnTo>
                      <a:pt x="546" y="444"/>
                    </a:lnTo>
                    <a:lnTo>
                      <a:pt x="552" y="432"/>
                    </a:lnTo>
                    <a:lnTo>
                      <a:pt x="552" y="426"/>
                    </a:lnTo>
                    <a:lnTo>
                      <a:pt x="570" y="426"/>
                    </a:lnTo>
                    <a:lnTo>
                      <a:pt x="594" y="414"/>
                    </a:lnTo>
                    <a:lnTo>
                      <a:pt x="600" y="408"/>
                    </a:lnTo>
                    <a:lnTo>
                      <a:pt x="594" y="396"/>
                    </a:lnTo>
                    <a:lnTo>
                      <a:pt x="588" y="390"/>
                    </a:lnTo>
                    <a:lnTo>
                      <a:pt x="582" y="378"/>
                    </a:lnTo>
                    <a:lnTo>
                      <a:pt x="576" y="372"/>
                    </a:lnTo>
                    <a:lnTo>
                      <a:pt x="570" y="372"/>
                    </a:lnTo>
                    <a:lnTo>
                      <a:pt x="570" y="336"/>
                    </a:lnTo>
                    <a:lnTo>
                      <a:pt x="582" y="312"/>
                    </a:lnTo>
                    <a:lnTo>
                      <a:pt x="594" y="306"/>
                    </a:lnTo>
                    <a:lnTo>
                      <a:pt x="600" y="294"/>
                    </a:lnTo>
                    <a:lnTo>
                      <a:pt x="612" y="282"/>
                    </a:lnTo>
                    <a:lnTo>
                      <a:pt x="618" y="270"/>
                    </a:lnTo>
                    <a:lnTo>
                      <a:pt x="630" y="258"/>
                    </a:lnTo>
                    <a:lnTo>
                      <a:pt x="642" y="258"/>
                    </a:lnTo>
                    <a:lnTo>
                      <a:pt x="654" y="246"/>
                    </a:lnTo>
                    <a:lnTo>
                      <a:pt x="654" y="240"/>
                    </a:lnTo>
                    <a:lnTo>
                      <a:pt x="648" y="240"/>
                    </a:lnTo>
                    <a:lnTo>
                      <a:pt x="648" y="228"/>
                    </a:lnTo>
                    <a:lnTo>
                      <a:pt x="654" y="222"/>
                    </a:lnTo>
                    <a:lnTo>
                      <a:pt x="726" y="198"/>
                    </a:lnTo>
                    <a:lnTo>
                      <a:pt x="750" y="186"/>
                    </a:lnTo>
                    <a:lnTo>
                      <a:pt x="756" y="174"/>
                    </a:lnTo>
                    <a:lnTo>
                      <a:pt x="768" y="168"/>
                    </a:lnTo>
                    <a:lnTo>
                      <a:pt x="774" y="168"/>
                    </a:lnTo>
                    <a:lnTo>
                      <a:pt x="786" y="156"/>
                    </a:lnTo>
                    <a:lnTo>
                      <a:pt x="798" y="156"/>
                    </a:lnTo>
                    <a:lnTo>
                      <a:pt x="804" y="15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8" name="Slove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586288" y="2557463"/>
                <a:ext cx="84138" cy="49213"/>
              </a:xfrm>
              <a:custGeom>
                <a:avLst/>
                <a:gdLst>
                  <a:gd name="T0" fmla="*/ 2147483647 w 210"/>
                  <a:gd name="T1" fmla="*/ 2147483647 h 120"/>
                  <a:gd name="T2" fmla="*/ 2147483647 w 210"/>
                  <a:gd name="T3" fmla="*/ 2147483647 h 120"/>
                  <a:gd name="T4" fmla="*/ 2147483647 w 210"/>
                  <a:gd name="T5" fmla="*/ 2147483647 h 120"/>
                  <a:gd name="T6" fmla="*/ 2147483647 w 210"/>
                  <a:gd name="T7" fmla="*/ 2147483647 h 120"/>
                  <a:gd name="T8" fmla="*/ 2147483647 w 210"/>
                  <a:gd name="T9" fmla="*/ 2147483647 h 120"/>
                  <a:gd name="T10" fmla="*/ 2147483647 w 210"/>
                  <a:gd name="T11" fmla="*/ 2147483647 h 120"/>
                  <a:gd name="T12" fmla="*/ 2147483647 w 210"/>
                  <a:gd name="T13" fmla="*/ 2147483647 h 120"/>
                  <a:gd name="T14" fmla="*/ 2147483647 w 210"/>
                  <a:gd name="T15" fmla="*/ 2147483647 h 120"/>
                  <a:gd name="T16" fmla="*/ 2147483647 w 210"/>
                  <a:gd name="T17" fmla="*/ 2147483647 h 120"/>
                  <a:gd name="T18" fmla="*/ 2147483647 w 210"/>
                  <a:gd name="T19" fmla="*/ 2147483647 h 120"/>
                  <a:gd name="T20" fmla="*/ 2147483647 w 210"/>
                  <a:gd name="T21" fmla="*/ 2147483647 h 120"/>
                  <a:gd name="T22" fmla="*/ 2147483647 w 210"/>
                  <a:gd name="T23" fmla="*/ 2147483647 h 120"/>
                  <a:gd name="T24" fmla="*/ 2147483647 w 210"/>
                  <a:gd name="T25" fmla="*/ 2147483647 h 120"/>
                  <a:gd name="T26" fmla="*/ 2147483647 w 210"/>
                  <a:gd name="T27" fmla="*/ 2147483647 h 120"/>
                  <a:gd name="T28" fmla="*/ 2147483647 w 210"/>
                  <a:gd name="T29" fmla="*/ 2147483647 h 120"/>
                  <a:gd name="T30" fmla="*/ 2147483647 w 210"/>
                  <a:gd name="T31" fmla="*/ 2147483647 h 120"/>
                  <a:gd name="T32" fmla="*/ 2147483647 w 210"/>
                  <a:gd name="T33" fmla="*/ 2147483647 h 120"/>
                  <a:gd name="T34" fmla="*/ 2147483647 w 210"/>
                  <a:gd name="T35" fmla="*/ 2147483647 h 120"/>
                  <a:gd name="T36" fmla="*/ 2147483647 w 210"/>
                  <a:gd name="T37" fmla="*/ 2147483647 h 120"/>
                  <a:gd name="T38" fmla="*/ 2147483647 w 210"/>
                  <a:gd name="T39" fmla="*/ 2147483647 h 120"/>
                  <a:gd name="T40" fmla="*/ 2147483647 w 210"/>
                  <a:gd name="T41" fmla="*/ 2147483647 h 120"/>
                  <a:gd name="T42" fmla="*/ 2147483647 w 210"/>
                  <a:gd name="T43" fmla="*/ 0 h 120"/>
                  <a:gd name="T44" fmla="*/ 2147483647 w 210"/>
                  <a:gd name="T45" fmla="*/ 2147483647 h 120"/>
                  <a:gd name="T46" fmla="*/ 2147483647 w 210"/>
                  <a:gd name="T47" fmla="*/ 2147483647 h 120"/>
                  <a:gd name="T48" fmla="*/ 2147483647 w 210"/>
                  <a:gd name="T49" fmla="*/ 2147483647 h 120"/>
                  <a:gd name="T50" fmla="*/ 2147483647 w 210"/>
                  <a:gd name="T51" fmla="*/ 2147483647 h 120"/>
                  <a:gd name="T52" fmla="*/ 2147483647 w 210"/>
                  <a:gd name="T53" fmla="*/ 2147483647 h 120"/>
                  <a:gd name="T54" fmla="*/ 2147483647 w 210"/>
                  <a:gd name="T55" fmla="*/ 2147483647 h 120"/>
                  <a:gd name="T56" fmla="*/ 2147483647 w 210"/>
                  <a:gd name="T57" fmla="*/ 2147483647 h 120"/>
                  <a:gd name="T58" fmla="*/ 2147483647 w 210"/>
                  <a:gd name="T59" fmla="*/ 2147483647 h 120"/>
                  <a:gd name="T60" fmla="*/ 2147483647 w 210"/>
                  <a:gd name="T61" fmla="*/ 2147483647 h 120"/>
                  <a:gd name="T62" fmla="*/ 2147483647 w 210"/>
                  <a:gd name="T63" fmla="*/ 2147483647 h 120"/>
                  <a:gd name="T64" fmla="*/ 2147483647 w 210"/>
                  <a:gd name="T65" fmla="*/ 2147483647 h 120"/>
                  <a:gd name="T66" fmla="*/ 2147483647 w 210"/>
                  <a:gd name="T67" fmla="*/ 2147483647 h 120"/>
                  <a:gd name="T68" fmla="*/ 0 w 210"/>
                  <a:gd name="T69" fmla="*/ 2147483647 h 120"/>
                  <a:gd name="T70" fmla="*/ 2147483647 w 210"/>
                  <a:gd name="T71" fmla="*/ 2147483647 h 120"/>
                  <a:gd name="T72" fmla="*/ 2147483647 w 210"/>
                  <a:gd name="T73" fmla="*/ 2147483647 h 120"/>
                  <a:gd name="T74" fmla="*/ 2147483647 w 210"/>
                  <a:gd name="T75" fmla="*/ 2147483647 h 120"/>
                  <a:gd name="T76" fmla="*/ 2147483647 w 210"/>
                  <a:gd name="T77" fmla="*/ 2147483647 h 120"/>
                  <a:gd name="T78" fmla="*/ 2147483647 w 210"/>
                  <a:gd name="T79" fmla="*/ 2147483647 h 120"/>
                  <a:gd name="T80" fmla="*/ 2147483647 w 210"/>
                  <a:gd name="T81" fmla="*/ 2147483647 h 120"/>
                  <a:gd name="T82" fmla="*/ 2147483647 w 210"/>
                  <a:gd name="T83" fmla="*/ 2147483647 h 120"/>
                  <a:gd name="T84" fmla="*/ 2147483647 w 210"/>
                  <a:gd name="T85" fmla="*/ 2147483647 h 120"/>
                  <a:gd name="T86" fmla="*/ 2147483647 w 210"/>
                  <a:gd name="T87" fmla="*/ 2147483647 h 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120"/>
                  <a:gd name="T134" fmla="*/ 210 w 210"/>
                  <a:gd name="T135" fmla="*/ 120 h 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120">
                    <a:moveTo>
                      <a:pt x="24" y="120"/>
                    </a:moveTo>
                    <a:lnTo>
                      <a:pt x="42" y="120"/>
                    </a:lnTo>
                    <a:lnTo>
                      <a:pt x="42" y="108"/>
                    </a:lnTo>
                    <a:lnTo>
                      <a:pt x="54" y="114"/>
                    </a:lnTo>
                    <a:lnTo>
                      <a:pt x="72" y="114"/>
                    </a:lnTo>
                    <a:lnTo>
                      <a:pt x="78" y="102"/>
                    </a:lnTo>
                    <a:lnTo>
                      <a:pt x="78" y="108"/>
                    </a:lnTo>
                    <a:lnTo>
                      <a:pt x="84" y="114"/>
                    </a:lnTo>
                    <a:lnTo>
                      <a:pt x="126" y="114"/>
                    </a:lnTo>
                    <a:lnTo>
                      <a:pt x="126" y="96"/>
                    </a:lnTo>
                    <a:lnTo>
                      <a:pt x="138" y="90"/>
                    </a:lnTo>
                    <a:lnTo>
                      <a:pt x="150" y="78"/>
                    </a:lnTo>
                    <a:lnTo>
                      <a:pt x="150" y="72"/>
                    </a:lnTo>
                    <a:lnTo>
                      <a:pt x="144" y="66"/>
                    </a:lnTo>
                    <a:lnTo>
                      <a:pt x="144" y="54"/>
                    </a:lnTo>
                    <a:lnTo>
                      <a:pt x="174" y="54"/>
                    </a:lnTo>
                    <a:lnTo>
                      <a:pt x="186" y="48"/>
                    </a:lnTo>
                    <a:lnTo>
                      <a:pt x="186" y="36"/>
                    </a:lnTo>
                    <a:lnTo>
                      <a:pt x="210" y="36"/>
                    </a:lnTo>
                    <a:lnTo>
                      <a:pt x="192" y="24"/>
                    </a:lnTo>
                    <a:lnTo>
                      <a:pt x="186" y="6"/>
                    </a:lnTo>
                    <a:lnTo>
                      <a:pt x="180" y="0"/>
                    </a:lnTo>
                    <a:lnTo>
                      <a:pt x="174" y="12"/>
                    </a:lnTo>
                    <a:lnTo>
                      <a:pt x="168" y="30"/>
                    </a:lnTo>
                    <a:lnTo>
                      <a:pt x="144" y="24"/>
                    </a:lnTo>
                    <a:lnTo>
                      <a:pt x="132" y="30"/>
                    </a:lnTo>
                    <a:lnTo>
                      <a:pt x="84" y="30"/>
                    </a:lnTo>
                    <a:lnTo>
                      <a:pt x="84" y="42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30" y="36"/>
                    </a:lnTo>
                    <a:lnTo>
                      <a:pt x="24" y="42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0" y="54"/>
                    </a:lnTo>
                    <a:lnTo>
                      <a:pt x="12" y="60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30" y="102"/>
                    </a:lnTo>
                    <a:lnTo>
                      <a:pt x="36" y="102"/>
                    </a:lnTo>
                    <a:lnTo>
                      <a:pt x="36" y="108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24" y="1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9" name="Slovak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72013" y="2476501"/>
                <a:ext cx="144463" cy="58738"/>
              </a:xfrm>
              <a:custGeom>
                <a:avLst/>
                <a:gdLst>
                  <a:gd name="T0" fmla="*/ 2147483647 w 354"/>
                  <a:gd name="T1" fmla="*/ 2147483647 h 144"/>
                  <a:gd name="T2" fmla="*/ 2147483647 w 354"/>
                  <a:gd name="T3" fmla="*/ 2147483647 h 144"/>
                  <a:gd name="T4" fmla="*/ 2147483647 w 354"/>
                  <a:gd name="T5" fmla="*/ 2147483647 h 144"/>
                  <a:gd name="T6" fmla="*/ 2147483647 w 354"/>
                  <a:gd name="T7" fmla="*/ 2147483647 h 144"/>
                  <a:gd name="T8" fmla="*/ 2147483647 w 354"/>
                  <a:gd name="T9" fmla="*/ 2147483647 h 144"/>
                  <a:gd name="T10" fmla="*/ 2147483647 w 354"/>
                  <a:gd name="T11" fmla="*/ 2147483647 h 144"/>
                  <a:gd name="T12" fmla="*/ 2147483647 w 354"/>
                  <a:gd name="T13" fmla="*/ 2147483647 h 144"/>
                  <a:gd name="T14" fmla="*/ 2147483647 w 354"/>
                  <a:gd name="T15" fmla="*/ 0 h 144"/>
                  <a:gd name="T16" fmla="*/ 2147483647 w 354"/>
                  <a:gd name="T17" fmla="*/ 2147483647 h 144"/>
                  <a:gd name="T18" fmla="*/ 2147483647 w 354"/>
                  <a:gd name="T19" fmla="*/ 0 h 144"/>
                  <a:gd name="T20" fmla="*/ 2147483647 w 354"/>
                  <a:gd name="T21" fmla="*/ 2147483647 h 144"/>
                  <a:gd name="T22" fmla="*/ 2147483647 w 354"/>
                  <a:gd name="T23" fmla="*/ 2147483647 h 144"/>
                  <a:gd name="T24" fmla="*/ 2147483647 w 354"/>
                  <a:gd name="T25" fmla="*/ 2147483647 h 144"/>
                  <a:gd name="T26" fmla="*/ 2147483647 w 354"/>
                  <a:gd name="T27" fmla="*/ 2147483647 h 144"/>
                  <a:gd name="T28" fmla="*/ 2147483647 w 354"/>
                  <a:gd name="T29" fmla="*/ 2147483647 h 144"/>
                  <a:gd name="T30" fmla="*/ 0 w 354"/>
                  <a:gd name="T31" fmla="*/ 2147483647 h 144"/>
                  <a:gd name="T32" fmla="*/ 2147483647 w 354"/>
                  <a:gd name="T33" fmla="*/ 2147483647 h 144"/>
                  <a:gd name="T34" fmla="*/ 2147483647 w 354"/>
                  <a:gd name="T35" fmla="*/ 2147483647 h 144"/>
                  <a:gd name="T36" fmla="*/ 2147483647 w 354"/>
                  <a:gd name="T37" fmla="*/ 2147483647 h 144"/>
                  <a:gd name="T38" fmla="*/ 2147483647 w 354"/>
                  <a:gd name="T39" fmla="*/ 2147483647 h 144"/>
                  <a:gd name="T40" fmla="*/ 2147483647 w 354"/>
                  <a:gd name="T41" fmla="*/ 2147483647 h 144"/>
                  <a:gd name="T42" fmla="*/ 2147483647 w 354"/>
                  <a:gd name="T43" fmla="*/ 2147483647 h 144"/>
                  <a:gd name="T44" fmla="*/ 2147483647 w 354"/>
                  <a:gd name="T45" fmla="*/ 2147483647 h 144"/>
                  <a:gd name="T46" fmla="*/ 2147483647 w 354"/>
                  <a:gd name="T47" fmla="*/ 2147483647 h 144"/>
                  <a:gd name="T48" fmla="*/ 2147483647 w 354"/>
                  <a:gd name="T49" fmla="*/ 2147483647 h 144"/>
                  <a:gd name="T50" fmla="*/ 2147483647 w 354"/>
                  <a:gd name="T51" fmla="*/ 2147483647 h 144"/>
                  <a:gd name="T52" fmla="*/ 2147483647 w 354"/>
                  <a:gd name="T53" fmla="*/ 2147483647 h 144"/>
                  <a:gd name="T54" fmla="*/ 2147483647 w 354"/>
                  <a:gd name="T55" fmla="*/ 2147483647 h 144"/>
                  <a:gd name="T56" fmla="*/ 2147483647 w 354"/>
                  <a:gd name="T57" fmla="*/ 2147483647 h 144"/>
                  <a:gd name="T58" fmla="*/ 2147483647 w 354"/>
                  <a:gd name="T59" fmla="*/ 2147483647 h 144"/>
                  <a:gd name="T60" fmla="*/ 2147483647 w 354"/>
                  <a:gd name="T61" fmla="*/ 2147483647 h 144"/>
                  <a:gd name="T62" fmla="*/ 2147483647 w 354"/>
                  <a:gd name="T63" fmla="*/ 2147483647 h 144"/>
                  <a:gd name="T64" fmla="*/ 2147483647 w 354"/>
                  <a:gd name="T65" fmla="*/ 2147483647 h 144"/>
                  <a:gd name="T66" fmla="*/ 2147483647 w 354"/>
                  <a:gd name="T67" fmla="*/ 2147483647 h 144"/>
                  <a:gd name="T68" fmla="*/ 2147483647 w 354"/>
                  <a:gd name="T69" fmla="*/ 2147483647 h 1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54"/>
                  <a:gd name="T106" fmla="*/ 0 h 144"/>
                  <a:gd name="T107" fmla="*/ 354 w 354"/>
                  <a:gd name="T108" fmla="*/ 144 h 1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54" h="144">
                    <a:moveTo>
                      <a:pt x="348" y="30"/>
                    </a:moveTo>
                    <a:lnTo>
                      <a:pt x="324" y="30"/>
                    </a:lnTo>
                    <a:lnTo>
                      <a:pt x="300" y="6"/>
                    </a:lnTo>
                    <a:lnTo>
                      <a:pt x="276" y="6"/>
                    </a:lnTo>
                    <a:lnTo>
                      <a:pt x="270" y="12"/>
                    </a:lnTo>
                    <a:lnTo>
                      <a:pt x="258" y="18"/>
                    </a:lnTo>
                    <a:lnTo>
                      <a:pt x="246" y="18"/>
                    </a:lnTo>
                    <a:lnTo>
                      <a:pt x="240" y="12"/>
                    </a:lnTo>
                    <a:lnTo>
                      <a:pt x="210" y="12"/>
                    </a:lnTo>
                    <a:lnTo>
                      <a:pt x="210" y="18"/>
                    </a:lnTo>
                    <a:lnTo>
                      <a:pt x="204" y="24"/>
                    </a:lnTo>
                    <a:lnTo>
                      <a:pt x="192" y="24"/>
                    </a:lnTo>
                    <a:lnTo>
                      <a:pt x="186" y="18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68" y="0"/>
                    </a:lnTo>
                    <a:lnTo>
                      <a:pt x="156" y="0"/>
                    </a:lnTo>
                    <a:lnTo>
                      <a:pt x="144" y="12"/>
                    </a:lnTo>
                    <a:lnTo>
                      <a:pt x="138" y="12"/>
                    </a:lnTo>
                    <a:lnTo>
                      <a:pt x="126" y="0"/>
                    </a:lnTo>
                    <a:lnTo>
                      <a:pt x="108" y="12"/>
                    </a:lnTo>
                    <a:lnTo>
                      <a:pt x="84" y="18"/>
                    </a:lnTo>
                    <a:lnTo>
                      <a:pt x="84" y="42"/>
                    </a:lnTo>
                    <a:lnTo>
                      <a:pt x="72" y="48"/>
                    </a:lnTo>
                    <a:lnTo>
                      <a:pt x="66" y="54"/>
                    </a:lnTo>
                    <a:lnTo>
                      <a:pt x="54" y="60"/>
                    </a:lnTo>
                    <a:lnTo>
                      <a:pt x="36" y="60"/>
                    </a:lnTo>
                    <a:lnTo>
                      <a:pt x="36" y="54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14"/>
                    </a:lnTo>
                    <a:lnTo>
                      <a:pt x="12" y="114"/>
                    </a:lnTo>
                    <a:lnTo>
                      <a:pt x="12" y="126"/>
                    </a:lnTo>
                    <a:lnTo>
                      <a:pt x="6" y="132"/>
                    </a:lnTo>
                    <a:lnTo>
                      <a:pt x="18" y="138"/>
                    </a:lnTo>
                    <a:lnTo>
                      <a:pt x="30" y="120"/>
                    </a:lnTo>
                    <a:lnTo>
                      <a:pt x="36" y="126"/>
                    </a:lnTo>
                    <a:lnTo>
                      <a:pt x="42" y="138"/>
                    </a:lnTo>
                    <a:lnTo>
                      <a:pt x="48" y="144"/>
                    </a:lnTo>
                    <a:lnTo>
                      <a:pt x="90" y="144"/>
                    </a:lnTo>
                    <a:lnTo>
                      <a:pt x="108" y="138"/>
                    </a:lnTo>
                    <a:lnTo>
                      <a:pt x="120" y="138"/>
                    </a:lnTo>
                    <a:lnTo>
                      <a:pt x="132" y="114"/>
                    </a:lnTo>
                    <a:lnTo>
                      <a:pt x="168" y="120"/>
                    </a:lnTo>
                    <a:lnTo>
                      <a:pt x="174" y="108"/>
                    </a:lnTo>
                    <a:lnTo>
                      <a:pt x="198" y="108"/>
                    </a:lnTo>
                    <a:lnTo>
                      <a:pt x="210" y="102"/>
                    </a:lnTo>
                    <a:lnTo>
                      <a:pt x="216" y="102"/>
                    </a:lnTo>
                    <a:lnTo>
                      <a:pt x="228" y="90"/>
                    </a:lnTo>
                    <a:lnTo>
                      <a:pt x="234" y="78"/>
                    </a:lnTo>
                    <a:lnTo>
                      <a:pt x="258" y="78"/>
                    </a:lnTo>
                    <a:lnTo>
                      <a:pt x="258" y="90"/>
                    </a:lnTo>
                    <a:lnTo>
                      <a:pt x="276" y="96"/>
                    </a:lnTo>
                    <a:lnTo>
                      <a:pt x="276" y="78"/>
                    </a:lnTo>
                    <a:lnTo>
                      <a:pt x="288" y="78"/>
                    </a:lnTo>
                    <a:lnTo>
                      <a:pt x="288" y="90"/>
                    </a:lnTo>
                    <a:lnTo>
                      <a:pt x="300" y="90"/>
                    </a:lnTo>
                    <a:lnTo>
                      <a:pt x="312" y="84"/>
                    </a:lnTo>
                    <a:lnTo>
                      <a:pt x="336" y="84"/>
                    </a:lnTo>
                    <a:lnTo>
                      <a:pt x="336" y="90"/>
                    </a:lnTo>
                    <a:lnTo>
                      <a:pt x="336" y="72"/>
                    </a:lnTo>
                    <a:lnTo>
                      <a:pt x="342" y="72"/>
                    </a:lnTo>
                    <a:lnTo>
                      <a:pt x="348" y="66"/>
                    </a:lnTo>
                    <a:lnTo>
                      <a:pt x="348" y="60"/>
                    </a:lnTo>
                    <a:lnTo>
                      <a:pt x="354" y="54"/>
                    </a:lnTo>
                    <a:lnTo>
                      <a:pt x="354" y="30"/>
                    </a:lnTo>
                    <a:lnTo>
                      <a:pt x="348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0" name="Roma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62500" y="2517776"/>
                <a:ext cx="247650" cy="147638"/>
              </a:xfrm>
              <a:custGeom>
                <a:avLst/>
                <a:gdLst>
                  <a:gd name="T0" fmla="*/ 2147483647 w 612"/>
                  <a:gd name="T1" fmla="*/ 2147483647 h 366"/>
                  <a:gd name="T2" fmla="*/ 2147483647 w 612"/>
                  <a:gd name="T3" fmla="*/ 2147483647 h 366"/>
                  <a:gd name="T4" fmla="*/ 2147483647 w 612"/>
                  <a:gd name="T5" fmla="*/ 2147483647 h 366"/>
                  <a:gd name="T6" fmla="*/ 2147483647 w 612"/>
                  <a:gd name="T7" fmla="*/ 2147483647 h 366"/>
                  <a:gd name="T8" fmla="*/ 2147483647 w 612"/>
                  <a:gd name="T9" fmla="*/ 2147483647 h 366"/>
                  <a:gd name="T10" fmla="*/ 2147483647 w 612"/>
                  <a:gd name="T11" fmla="*/ 2147483647 h 366"/>
                  <a:gd name="T12" fmla="*/ 2147483647 w 612"/>
                  <a:gd name="T13" fmla="*/ 2147483647 h 366"/>
                  <a:gd name="T14" fmla="*/ 2147483647 w 612"/>
                  <a:gd name="T15" fmla="*/ 2147483647 h 366"/>
                  <a:gd name="T16" fmla="*/ 2147483647 w 612"/>
                  <a:gd name="T17" fmla="*/ 2147483647 h 366"/>
                  <a:gd name="T18" fmla="*/ 2147483647 w 612"/>
                  <a:gd name="T19" fmla="*/ 2147483647 h 366"/>
                  <a:gd name="T20" fmla="*/ 2147483647 w 612"/>
                  <a:gd name="T21" fmla="*/ 2147483647 h 366"/>
                  <a:gd name="T22" fmla="*/ 2147483647 w 612"/>
                  <a:gd name="T23" fmla="*/ 2147483647 h 366"/>
                  <a:gd name="T24" fmla="*/ 2147483647 w 612"/>
                  <a:gd name="T25" fmla="*/ 2147483647 h 366"/>
                  <a:gd name="T26" fmla="*/ 2147483647 w 612"/>
                  <a:gd name="T27" fmla="*/ 0 h 366"/>
                  <a:gd name="T28" fmla="*/ 2147483647 w 612"/>
                  <a:gd name="T29" fmla="*/ 2147483647 h 366"/>
                  <a:gd name="T30" fmla="*/ 2147483647 w 612"/>
                  <a:gd name="T31" fmla="*/ 2147483647 h 366"/>
                  <a:gd name="T32" fmla="*/ 2147483647 w 612"/>
                  <a:gd name="T33" fmla="*/ 2147483647 h 366"/>
                  <a:gd name="T34" fmla="*/ 2147483647 w 612"/>
                  <a:gd name="T35" fmla="*/ 2147483647 h 366"/>
                  <a:gd name="T36" fmla="*/ 2147483647 w 612"/>
                  <a:gd name="T37" fmla="*/ 2147483647 h 366"/>
                  <a:gd name="T38" fmla="*/ 2147483647 w 612"/>
                  <a:gd name="T39" fmla="*/ 2147483647 h 366"/>
                  <a:gd name="T40" fmla="*/ 2147483647 w 612"/>
                  <a:gd name="T41" fmla="*/ 2147483647 h 366"/>
                  <a:gd name="T42" fmla="*/ 2147483647 w 612"/>
                  <a:gd name="T43" fmla="*/ 2147483647 h 366"/>
                  <a:gd name="T44" fmla="*/ 2147483647 w 612"/>
                  <a:gd name="T45" fmla="*/ 2147483647 h 366"/>
                  <a:gd name="T46" fmla="*/ 2147483647 w 612"/>
                  <a:gd name="T47" fmla="*/ 2147483647 h 366"/>
                  <a:gd name="T48" fmla="*/ 0 w 612"/>
                  <a:gd name="T49" fmla="*/ 2147483647 h 366"/>
                  <a:gd name="T50" fmla="*/ 2147483647 w 612"/>
                  <a:gd name="T51" fmla="*/ 2147483647 h 366"/>
                  <a:gd name="T52" fmla="*/ 2147483647 w 612"/>
                  <a:gd name="T53" fmla="*/ 2147483647 h 366"/>
                  <a:gd name="T54" fmla="*/ 2147483647 w 612"/>
                  <a:gd name="T55" fmla="*/ 2147483647 h 366"/>
                  <a:gd name="T56" fmla="*/ 2147483647 w 612"/>
                  <a:gd name="T57" fmla="*/ 2147483647 h 366"/>
                  <a:gd name="T58" fmla="*/ 2147483647 w 612"/>
                  <a:gd name="T59" fmla="*/ 2147483647 h 366"/>
                  <a:gd name="T60" fmla="*/ 2147483647 w 612"/>
                  <a:gd name="T61" fmla="*/ 2147483647 h 366"/>
                  <a:gd name="T62" fmla="*/ 2147483647 w 612"/>
                  <a:gd name="T63" fmla="*/ 2147483647 h 366"/>
                  <a:gd name="T64" fmla="*/ 2147483647 w 612"/>
                  <a:gd name="T65" fmla="*/ 2147483647 h 366"/>
                  <a:gd name="T66" fmla="*/ 2147483647 w 612"/>
                  <a:gd name="T67" fmla="*/ 2147483647 h 366"/>
                  <a:gd name="T68" fmla="*/ 2147483647 w 612"/>
                  <a:gd name="T69" fmla="*/ 2147483647 h 366"/>
                  <a:gd name="T70" fmla="*/ 2147483647 w 612"/>
                  <a:gd name="T71" fmla="*/ 2147483647 h 366"/>
                  <a:gd name="T72" fmla="*/ 2147483647 w 612"/>
                  <a:gd name="T73" fmla="*/ 2147483647 h 366"/>
                  <a:gd name="T74" fmla="*/ 2147483647 w 612"/>
                  <a:gd name="T75" fmla="*/ 2147483647 h 366"/>
                  <a:gd name="T76" fmla="*/ 2147483647 w 612"/>
                  <a:gd name="T77" fmla="*/ 2147483647 h 366"/>
                  <a:gd name="T78" fmla="*/ 2147483647 w 612"/>
                  <a:gd name="T79" fmla="*/ 2147483647 h 366"/>
                  <a:gd name="T80" fmla="*/ 2147483647 w 612"/>
                  <a:gd name="T81" fmla="*/ 2147483647 h 366"/>
                  <a:gd name="T82" fmla="*/ 2147483647 w 612"/>
                  <a:gd name="T83" fmla="*/ 2147483647 h 366"/>
                  <a:gd name="T84" fmla="*/ 2147483647 w 612"/>
                  <a:gd name="T85" fmla="*/ 2147483647 h 3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12"/>
                  <a:gd name="T130" fmla="*/ 0 h 366"/>
                  <a:gd name="T131" fmla="*/ 612 w 612"/>
                  <a:gd name="T132" fmla="*/ 366 h 3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12" h="366">
                    <a:moveTo>
                      <a:pt x="516" y="354"/>
                    </a:moveTo>
                    <a:lnTo>
                      <a:pt x="522" y="360"/>
                    </a:lnTo>
                    <a:lnTo>
                      <a:pt x="540" y="360"/>
                    </a:lnTo>
                    <a:lnTo>
                      <a:pt x="540" y="318"/>
                    </a:lnTo>
                    <a:lnTo>
                      <a:pt x="546" y="312"/>
                    </a:lnTo>
                    <a:lnTo>
                      <a:pt x="558" y="294"/>
                    </a:lnTo>
                    <a:lnTo>
                      <a:pt x="564" y="282"/>
                    </a:lnTo>
                    <a:lnTo>
                      <a:pt x="570" y="276"/>
                    </a:lnTo>
                    <a:lnTo>
                      <a:pt x="606" y="276"/>
                    </a:lnTo>
                    <a:lnTo>
                      <a:pt x="612" y="270"/>
                    </a:lnTo>
                    <a:lnTo>
                      <a:pt x="612" y="258"/>
                    </a:lnTo>
                    <a:lnTo>
                      <a:pt x="600" y="222"/>
                    </a:lnTo>
                    <a:lnTo>
                      <a:pt x="600" y="216"/>
                    </a:lnTo>
                    <a:lnTo>
                      <a:pt x="594" y="216"/>
                    </a:lnTo>
                    <a:lnTo>
                      <a:pt x="588" y="222"/>
                    </a:lnTo>
                    <a:lnTo>
                      <a:pt x="570" y="222"/>
                    </a:lnTo>
                    <a:lnTo>
                      <a:pt x="564" y="228"/>
                    </a:lnTo>
                    <a:lnTo>
                      <a:pt x="558" y="228"/>
                    </a:lnTo>
                    <a:lnTo>
                      <a:pt x="552" y="234"/>
                    </a:lnTo>
                    <a:lnTo>
                      <a:pt x="522" y="234"/>
                    </a:lnTo>
                    <a:lnTo>
                      <a:pt x="510" y="222"/>
                    </a:lnTo>
                    <a:lnTo>
                      <a:pt x="510" y="198"/>
                    </a:lnTo>
                    <a:lnTo>
                      <a:pt x="504" y="192"/>
                    </a:lnTo>
                    <a:lnTo>
                      <a:pt x="498" y="180"/>
                    </a:lnTo>
                    <a:lnTo>
                      <a:pt x="498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44"/>
                    </a:lnTo>
                    <a:lnTo>
                      <a:pt x="504" y="144"/>
                    </a:lnTo>
                    <a:lnTo>
                      <a:pt x="504" y="102"/>
                    </a:lnTo>
                    <a:lnTo>
                      <a:pt x="498" y="96"/>
                    </a:lnTo>
                    <a:lnTo>
                      <a:pt x="480" y="96"/>
                    </a:lnTo>
                    <a:lnTo>
                      <a:pt x="474" y="78"/>
                    </a:lnTo>
                    <a:lnTo>
                      <a:pt x="462" y="78"/>
                    </a:lnTo>
                    <a:lnTo>
                      <a:pt x="456" y="54"/>
                    </a:lnTo>
                    <a:lnTo>
                      <a:pt x="432" y="42"/>
                    </a:lnTo>
                    <a:lnTo>
                      <a:pt x="432" y="30"/>
                    </a:lnTo>
                    <a:lnTo>
                      <a:pt x="426" y="24"/>
                    </a:lnTo>
                    <a:lnTo>
                      <a:pt x="420" y="12"/>
                    </a:lnTo>
                    <a:lnTo>
                      <a:pt x="414" y="6"/>
                    </a:lnTo>
                    <a:lnTo>
                      <a:pt x="396" y="0"/>
                    </a:lnTo>
                    <a:lnTo>
                      <a:pt x="384" y="0"/>
                    </a:lnTo>
                    <a:lnTo>
                      <a:pt x="378" y="6"/>
                    </a:lnTo>
                    <a:lnTo>
                      <a:pt x="378" y="12"/>
                    </a:lnTo>
                    <a:lnTo>
                      <a:pt x="366" y="24"/>
                    </a:lnTo>
                    <a:lnTo>
                      <a:pt x="348" y="24"/>
                    </a:lnTo>
                    <a:lnTo>
                      <a:pt x="342" y="18"/>
                    </a:lnTo>
                    <a:lnTo>
                      <a:pt x="336" y="30"/>
                    </a:lnTo>
                    <a:lnTo>
                      <a:pt x="312" y="24"/>
                    </a:lnTo>
                    <a:lnTo>
                      <a:pt x="312" y="30"/>
                    </a:lnTo>
                    <a:lnTo>
                      <a:pt x="300" y="42"/>
                    </a:lnTo>
                    <a:lnTo>
                      <a:pt x="288" y="42"/>
                    </a:lnTo>
                    <a:lnTo>
                      <a:pt x="264" y="18"/>
                    </a:lnTo>
                    <a:lnTo>
                      <a:pt x="258" y="18"/>
                    </a:lnTo>
                    <a:lnTo>
                      <a:pt x="246" y="24"/>
                    </a:lnTo>
                    <a:lnTo>
                      <a:pt x="240" y="24"/>
                    </a:lnTo>
                    <a:lnTo>
                      <a:pt x="228" y="30"/>
                    </a:lnTo>
                    <a:lnTo>
                      <a:pt x="222" y="24"/>
                    </a:lnTo>
                    <a:lnTo>
                      <a:pt x="198" y="24"/>
                    </a:lnTo>
                    <a:lnTo>
                      <a:pt x="192" y="18"/>
                    </a:lnTo>
                    <a:lnTo>
                      <a:pt x="168" y="18"/>
                    </a:lnTo>
                    <a:lnTo>
                      <a:pt x="150" y="36"/>
                    </a:lnTo>
                    <a:lnTo>
                      <a:pt x="120" y="36"/>
                    </a:lnTo>
                    <a:lnTo>
                      <a:pt x="108" y="48"/>
                    </a:lnTo>
                    <a:lnTo>
                      <a:pt x="108" y="9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2" y="120"/>
                    </a:lnTo>
                    <a:lnTo>
                      <a:pt x="72" y="138"/>
                    </a:lnTo>
                    <a:lnTo>
                      <a:pt x="66" y="144"/>
                    </a:lnTo>
                    <a:lnTo>
                      <a:pt x="54" y="150"/>
                    </a:lnTo>
                    <a:lnTo>
                      <a:pt x="48" y="156"/>
                    </a:lnTo>
                    <a:lnTo>
                      <a:pt x="30" y="150"/>
                    </a:lnTo>
                    <a:lnTo>
                      <a:pt x="30" y="168"/>
                    </a:lnTo>
                    <a:lnTo>
                      <a:pt x="0" y="174"/>
                    </a:lnTo>
                    <a:lnTo>
                      <a:pt x="6" y="174"/>
                    </a:lnTo>
                    <a:lnTo>
                      <a:pt x="30" y="192"/>
                    </a:lnTo>
                    <a:lnTo>
                      <a:pt x="36" y="192"/>
                    </a:lnTo>
                    <a:lnTo>
                      <a:pt x="48" y="228"/>
                    </a:lnTo>
                    <a:lnTo>
                      <a:pt x="54" y="234"/>
                    </a:lnTo>
                    <a:lnTo>
                      <a:pt x="60" y="234"/>
                    </a:lnTo>
                    <a:lnTo>
                      <a:pt x="66" y="228"/>
                    </a:lnTo>
                    <a:lnTo>
                      <a:pt x="72" y="228"/>
                    </a:lnTo>
                    <a:lnTo>
                      <a:pt x="84" y="234"/>
                    </a:lnTo>
                    <a:lnTo>
                      <a:pt x="84" y="252"/>
                    </a:lnTo>
                    <a:lnTo>
                      <a:pt x="78" y="258"/>
                    </a:lnTo>
                    <a:lnTo>
                      <a:pt x="90" y="276"/>
                    </a:lnTo>
                    <a:lnTo>
                      <a:pt x="114" y="282"/>
                    </a:lnTo>
                    <a:lnTo>
                      <a:pt x="120" y="288"/>
                    </a:lnTo>
                    <a:lnTo>
                      <a:pt x="144" y="282"/>
                    </a:lnTo>
                    <a:lnTo>
                      <a:pt x="168" y="288"/>
                    </a:lnTo>
                    <a:lnTo>
                      <a:pt x="162" y="294"/>
                    </a:lnTo>
                    <a:lnTo>
                      <a:pt x="156" y="306"/>
                    </a:lnTo>
                    <a:lnTo>
                      <a:pt x="162" y="312"/>
                    </a:lnTo>
                    <a:lnTo>
                      <a:pt x="162" y="324"/>
                    </a:lnTo>
                    <a:lnTo>
                      <a:pt x="186" y="324"/>
                    </a:lnTo>
                    <a:lnTo>
                      <a:pt x="192" y="330"/>
                    </a:lnTo>
                    <a:lnTo>
                      <a:pt x="186" y="336"/>
                    </a:lnTo>
                    <a:lnTo>
                      <a:pt x="186" y="342"/>
                    </a:lnTo>
                    <a:lnTo>
                      <a:pt x="180" y="348"/>
                    </a:lnTo>
                    <a:lnTo>
                      <a:pt x="186" y="354"/>
                    </a:lnTo>
                    <a:lnTo>
                      <a:pt x="204" y="354"/>
                    </a:lnTo>
                    <a:lnTo>
                      <a:pt x="216" y="342"/>
                    </a:lnTo>
                    <a:lnTo>
                      <a:pt x="240" y="354"/>
                    </a:lnTo>
                    <a:lnTo>
                      <a:pt x="252" y="354"/>
                    </a:lnTo>
                    <a:lnTo>
                      <a:pt x="258" y="360"/>
                    </a:lnTo>
                    <a:lnTo>
                      <a:pt x="282" y="360"/>
                    </a:lnTo>
                    <a:lnTo>
                      <a:pt x="288" y="354"/>
                    </a:lnTo>
                    <a:lnTo>
                      <a:pt x="288" y="348"/>
                    </a:lnTo>
                    <a:lnTo>
                      <a:pt x="306" y="354"/>
                    </a:lnTo>
                    <a:lnTo>
                      <a:pt x="330" y="354"/>
                    </a:lnTo>
                    <a:lnTo>
                      <a:pt x="336" y="360"/>
                    </a:lnTo>
                    <a:lnTo>
                      <a:pt x="348" y="366"/>
                    </a:lnTo>
                    <a:lnTo>
                      <a:pt x="366" y="366"/>
                    </a:lnTo>
                    <a:lnTo>
                      <a:pt x="372" y="360"/>
                    </a:lnTo>
                    <a:lnTo>
                      <a:pt x="372" y="348"/>
                    </a:lnTo>
                    <a:lnTo>
                      <a:pt x="378" y="342"/>
                    </a:lnTo>
                    <a:lnTo>
                      <a:pt x="384" y="342"/>
                    </a:lnTo>
                    <a:lnTo>
                      <a:pt x="396" y="336"/>
                    </a:lnTo>
                    <a:lnTo>
                      <a:pt x="402" y="336"/>
                    </a:lnTo>
                    <a:lnTo>
                      <a:pt x="402" y="330"/>
                    </a:lnTo>
                    <a:lnTo>
                      <a:pt x="432" y="336"/>
                    </a:lnTo>
                    <a:lnTo>
                      <a:pt x="432" y="324"/>
                    </a:lnTo>
                    <a:lnTo>
                      <a:pt x="438" y="324"/>
                    </a:lnTo>
                    <a:lnTo>
                      <a:pt x="450" y="330"/>
                    </a:lnTo>
                    <a:lnTo>
                      <a:pt x="462" y="330"/>
                    </a:lnTo>
                    <a:lnTo>
                      <a:pt x="474" y="336"/>
                    </a:lnTo>
                    <a:lnTo>
                      <a:pt x="498" y="336"/>
                    </a:lnTo>
                    <a:lnTo>
                      <a:pt x="516" y="35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1" name="Portugal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3984625" y="2714626"/>
                <a:ext cx="92075" cy="165100"/>
              </a:xfrm>
              <a:custGeom>
                <a:avLst/>
                <a:gdLst>
                  <a:gd name="T0" fmla="*/ 2147483647 w 228"/>
                  <a:gd name="T1" fmla="*/ 2147483647 h 414"/>
                  <a:gd name="T2" fmla="*/ 2147483647 w 228"/>
                  <a:gd name="T3" fmla="*/ 2147483647 h 414"/>
                  <a:gd name="T4" fmla="*/ 2147483647 w 228"/>
                  <a:gd name="T5" fmla="*/ 2147483647 h 414"/>
                  <a:gd name="T6" fmla="*/ 2147483647 w 228"/>
                  <a:gd name="T7" fmla="*/ 2147483647 h 414"/>
                  <a:gd name="T8" fmla="*/ 2147483647 w 228"/>
                  <a:gd name="T9" fmla="*/ 2147483647 h 414"/>
                  <a:gd name="T10" fmla="*/ 2147483647 w 228"/>
                  <a:gd name="T11" fmla="*/ 2147483647 h 414"/>
                  <a:gd name="T12" fmla="*/ 2147483647 w 228"/>
                  <a:gd name="T13" fmla="*/ 0 h 414"/>
                  <a:gd name="T14" fmla="*/ 2147483647 w 228"/>
                  <a:gd name="T15" fmla="*/ 2147483647 h 414"/>
                  <a:gd name="T16" fmla="*/ 2147483647 w 228"/>
                  <a:gd name="T17" fmla="*/ 2147483647 h 414"/>
                  <a:gd name="T18" fmla="*/ 2147483647 w 228"/>
                  <a:gd name="T19" fmla="*/ 2147483647 h 414"/>
                  <a:gd name="T20" fmla="*/ 2147483647 w 228"/>
                  <a:gd name="T21" fmla="*/ 2147483647 h 414"/>
                  <a:gd name="T22" fmla="*/ 2147483647 w 228"/>
                  <a:gd name="T23" fmla="*/ 2147483647 h 414"/>
                  <a:gd name="T24" fmla="*/ 2147483647 w 228"/>
                  <a:gd name="T25" fmla="*/ 2147483647 h 414"/>
                  <a:gd name="T26" fmla="*/ 0 w 228"/>
                  <a:gd name="T27" fmla="*/ 2147483647 h 414"/>
                  <a:gd name="T28" fmla="*/ 2147483647 w 228"/>
                  <a:gd name="T29" fmla="*/ 2147483647 h 414"/>
                  <a:gd name="T30" fmla="*/ 2147483647 w 228"/>
                  <a:gd name="T31" fmla="*/ 2147483647 h 414"/>
                  <a:gd name="T32" fmla="*/ 2147483647 w 228"/>
                  <a:gd name="T33" fmla="*/ 2147483647 h 414"/>
                  <a:gd name="T34" fmla="*/ 2147483647 w 228"/>
                  <a:gd name="T35" fmla="*/ 2147483647 h 414"/>
                  <a:gd name="T36" fmla="*/ 2147483647 w 228"/>
                  <a:gd name="T37" fmla="*/ 2147483647 h 414"/>
                  <a:gd name="T38" fmla="*/ 2147483647 w 228"/>
                  <a:gd name="T39" fmla="*/ 2147483647 h 414"/>
                  <a:gd name="T40" fmla="*/ 2147483647 w 228"/>
                  <a:gd name="T41" fmla="*/ 2147483647 h 414"/>
                  <a:gd name="T42" fmla="*/ 2147483647 w 228"/>
                  <a:gd name="T43" fmla="*/ 2147483647 h 414"/>
                  <a:gd name="T44" fmla="*/ 2147483647 w 228"/>
                  <a:gd name="T45" fmla="*/ 2147483647 h 414"/>
                  <a:gd name="T46" fmla="*/ 2147483647 w 228"/>
                  <a:gd name="T47" fmla="*/ 2147483647 h 414"/>
                  <a:gd name="T48" fmla="*/ 2147483647 w 228"/>
                  <a:gd name="T49" fmla="*/ 2147483647 h 414"/>
                  <a:gd name="T50" fmla="*/ 2147483647 w 228"/>
                  <a:gd name="T51" fmla="*/ 2147483647 h 414"/>
                  <a:gd name="T52" fmla="*/ 2147483647 w 228"/>
                  <a:gd name="T53" fmla="*/ 2147483647 h 414"/>
                  <a:gd name="T54" fmla="*/ 2147483647 w 228"/>
                  <a:gd name="T55" fmla="*/ 2147483647 h 414"/>
                  <a:gd name="T56" fmla="*/ 2147483647 w 228"/>
                  <a:gd name="T57" fmla="*/ 2147483647 h 414"/>
                  <a:gd name="T58" fmla="*/ 2147483647 w 228"/>
                  <a:gd name="T59" fmla="*/ 2147483647 h 414"/>
                  <a:gd name="T60" fmla="*/ 2147483647 w 228"/>
                  <a:gd name="T61" fmla="*/ 2147483647 h 414"/>
                  <a:gd name="T62" fmla="*/ 2147483647 w 228"/>
                  <a:gd name="T63" fmla="*/ 2147483647 h 414"/>
                  <a:gd name="T64" fmla="*/ 2147483647 w 228"/>
                  <a:gd name="T65" fmla="*/ 2147483647 h 414"/>
                  <a:gd name="T66" fmla="*/ 2147483647 w 228"/>
                  <a:gd name="T67" fmla="*/ 2147483647 h 414"/>
                  <a:gd name="T68" fmla="*/ 2147483647 w 228"/>
                  <a:gd name="T69" fmla="*/ 2147483647 h 414"/>
                  <a:gd name="T70" fmla="*/ 2147483647 w 228"/>
                  <a:gd name="T71" fmla="*/ 2147483647 h 414"/>
                  <a:gd name="T72" fmla="*/ 2147483647 w 228"/>
                  <a:gd name="T73" fmla="*/ 2147483647 h 414"/>
                  <a:gd name="T74" fmla="*/ 2147483647 w 228"/>
                  <a:gd name="T75" fmla="*/ 2147483647 h 414"/>
                  <a:gd name="T76" fmla="*/ 2147483647 w 228"/>
                  <a:gd name="T77" fmla="*/ 2147483647 h 414"/>
                  <a:gd name="T78" fmla="*/ 2147483647 w 228"/>
                  <a:gd name="T79" fmla="*/ 2147483647 h 414"/>
                  <a:gd name="T80" fmla="*/ 2147483647 w 228"/>
                  <a:gd name="T81" fmla="*/ 2147483647 h 414"/>
                  <a:gd name="T82" fmla="*/ 2147483647 w 228"/>
                  <a:gd name="T83" fmla="*/ 2147483647 h 41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28"/>
                  <a:gd name="T127" fmla="*/ 0 h 414"/>
                  <a:gd name="T128" fmla="*/ 228 w 228"/>
                  <a:gd name="T129" fmla="*/ 414 h 41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28" h="414">
                    <a:moveTo>
                      <a:pt x="210" y="30"/>
                    </a:moveTo>
                    <a:lnTo>
                      <a:pt x="210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0" y="24"/>
                    </a:lnTo>
                    <a:lnTo>
                      <a:pt x="138" y="24"/>
                    </a:lnTo>
                    <a:lnTo>
                      <a:pt x="132" y="18"/>
                    </a:lnTo>
                    <a:lnTo>
                      <a:pt x="114" y="18"/>
                    </a:lnTo>
                    <a:lnTo>
                      <a:pt x="108" y="24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14" y="6"/>
                    </a:lnTo>
                    <a:lnTo>
                      <a:pt x="114" y="0"/>
                    </a:lnTo>
                    <a:lnTo>
                      <a:pt x="90" y="0"/>
                    </a:lnTo>
                    <a:lnTo>
                      <a:pt x="66" y="12"/>
                    </a:lnTo>
                    <a:lnTo>
                      <a:pt x="60" y="18"/>
                    </a:lnTo>
                    <a:lnTo>
                      <a:pt x="60" y="36"/>
                    </a:lnTo>
                    <a:lnTo>
                      <a:pt x="66" y="60"/>
                    </a:lnTo>
                    <a:lnTo>
                      <a:pt x="66" y="78"/>
                    </a:lnTo>
                    <a:lnTo>
                      <a:pt x="60" y="108"/>
                    </a:lnTo>
                    <a:lnTo>
                      <a:pt x="48" y="138"/>
                    </a:lnTo>
                    <a:lnTo>
                      <a:pt x="30" y="174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6" y="240"/>
                    </a:lnTo>
                    <a:lnTo>
                      <a:pt x="0" y="252"/>
                    </a:lnTo>
                    <a:lnTo>
                      <a:pt x="0" y="264"/>
                    </a:lnTo>
                    <a:lnTo>
                      <a:pt x="18" y="282"/>
                    </a:lnTo>
                    <a:lnTo>
                      <a:pt x="30" y="288"/>
                    </a:lnTo>
                    <a:lnTo>
                      <a:pt x="42" y="342"/>
                    </a:lnTo>
                    <a:lnTo>
                      <a:pt x="42" y="348"/>
                    </a:lnTo>
                    <a:lnTo>
                      <a:pt x="36" y="354"/>
                    </a:lnTo>
                    <a:lnTo>
                      <a:pt x="36" y="366"/>
                    </a:lnTo>
                    <a:lnTo>
                      <a:pt x="30" y="384"/>
                    </a:lnTo>
                    <a:lnTo>
                      <a:pt x="24" y="396"/>
                    </a:lnTo>
                    <a:lnTo>
                      <a:pt x="24" y="408"/>
                    </a:lnTo>
                    <a:lnTo>
                      <a:pt x="48" y="408"/>
                    </a:lnTo>
                    <a:lnTo>
                      <a:pt x="60" y="402"/>
                    </a:lnTo>
                    <a:lnTo>
                      <a:pt x="72" y="402"/>
                    </a:lnTo>
                    <a:lnTo>
                      <a:pt x="84" y="414"/>
                    </a:lnTo>
                    <a:lnTo>
                      <a:pt x="96" y="414"/>
                    </a:lnTo>
                    <a:lnTo>
                      <a:pt x="108" y="408"/>
                    </a:lnTo>
                    <a:lnTo>
                      <a:pt x="114" y="402"/>
                    </a:lnTo>
                    <a:lnTo>
                      <a:pt x="120" y="402"/>
                    </a:lnTo>
                    <a:lnTo>
                      <a:pt x="126" y="396"/>
                    </a:lnTo>
                    <a:lnTo>
                      <a:pt x="126" y="348"/>
                    </a:lnTo>
                    <a:lnTo>
                      <a:pt x="132" y="342"/>
                    </a:lnTo>
                    <a:lnTo>
                      <a:pt x="138" y="330"/>
                    </a:lnTo>
                    <a:lnTo>
                      <a:pt x="150" y="330"/>
                    </a:lnTo>
                    <a:lnTo>
                      <a:pt x="162" y="318"/>
                    </a:lnTo>
                    <a:lnTo>
                      <a:pt x="162" y="312"/>
                    </a:lnTo>
                    <a:lnTo>
                      <a:pt x="150" y="312"/>
                    </a:lnTo>
                    <a:lnTo>
                      <a:pt x="144" y="306"/>
                    </a:lnTo>
                    <a:lnTo>
                      <a:pt x="138" y="294"/>
                    </a:lnTo>
                    <a:lnTo>
                      <a:pt x="138" y="288"/>
                    </a:lnTo>
                    <a:lnTo>
                      <a:pt x="132" y="282"/>
                    </a:lnTo>
                    <a:lnTo>
                      <a:pt x="132" y="276"/>
                    </a:lnTo>
                    <a:lnTo>
                      <a:pt x="144" y="264"/>
                    </a:lnTo>
                    <a:lnTo>
                      <a:pt x="156" y="258"/>
                    </a:lnTo>
                    <a:lnTo>
                      <a:pt x="168" y="246"/>
                    </a:lnTo>
                    <a:lnTo>
                      <a:pt x="168" y="240"/>
                    </a:lnTo>
                    <a:lnTo>
                      <a:pt x="156" y="234"/>
                    </a:lnTo>
                    <a:lnTo>
                      <a:pt x="150" y="228"/>
                    </a:lnTo>
                    <a:lnTo>
                      <a:pt x="150" y="216"/>
                    </a:lnTo>
                    <a:lnTo>
                      <a:pt x="126" y="192"/>
                    </a:lnTo>
                    <a:lnTo>
                      <a:pt x="162" y="192"/>
                    </a:lnTo>
                    <a:lnTo>
                      <a:pt x="174" y="180"/>
                    </a:lnTo>
                    <a:lnTo>
                      <a:pt x="174" y="168"/>
                    </a:lnTo>
                    <a:lnTo>
                      <a:pt x="168" y="162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0" y="126"/>
                    </a:lnTo>
                    <a:lnTo>
                      <a:pt x="186" y="108"/>
                    </a:lnTo>
                    <a:lnTo>
                      <a:pt x="186" y="96"/>
                    </a:lnTo>
                    <a:lnTo>
                      <a:pt x="180" y="90"/>
                    </a:lnTo>
                    <a:lnTo>
                      <a:pt x="174" y="90"/>
                    </a:lnTo>
                    <a:lnTo>
                      <a:pt x="174" y="84"/>
                    </a:lnTo>
                    <a:lnTo>
                      <a:pt x="180" y="78"/>
                    </a:lnTo>
                    <a:lnTo>
                      <a:pt x="204" y="66"/>
                    </a:lnTo>
                    <a:lnTo>
                      <a:pt x="228" y="42"/>
                    </a:lnTo>
                    <a:lnTo>
                      <a:pt x="228" y="36"/>
                    </a:lnTo>
                    <a:lnTo>
                      <a:pt x="216" y="30"/>
                    </a:lnTo>
                    <a:lnTo>
                      <a:pt x="210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2" name="Po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03750" y="2312988"/>
                <a:ext cx="250825" cy="180975"/>
              </a:xfrm>
              <a:custGeom>
                <a:avLst/>
                <a:gdLst>
                  <a:gd name="T0" fmla="*/ 2147483647 w 624"/>
                  <a:gd name="T1" fmla="*/ 2147483647 h 450"/>
                  <a:gd name="T2" fmla="*/ 2147483647 w 624"/>
                  <a:gd name="T3" fmla="*/ 2147483647 h 450"/>
                  <a:gd name="T4" fmla="*/ 2147483647 w 624"/>
                  <a:gd name="T5" fmla="*/ 2147483647 h 450"/>
                  <a:gd name="T6" fmla="*/ 2147483647 w 624"/>
                  <a:gd name="T7" fmla="*/ 2147483647 h 450"/>
                  <a:gd name="T8" fmla="*/ 2147483647 w 624"/>
                  <a:gd name="T9" fmla="*/ 2147483647 h 450"/>
                  <a:gd name="T10" fmla="*/ 2147483647 w 624"/>
                  <a:gd name="T11" fmla="*/ 2147483647 h 450"/>
                  <a:gd name="T12" fmla="*/ 2147483647 w 624"/>
                  <a:gd name="T13" fmla="*/ 2147483647 h 450"/>
                  <a:gd name="T14" fmla="*/ 2147483647 w 624"/>
                  <a:gd name="T15" fmla="*/ 2147483647 h 450"/>
                  <a:gd name="T16" fmla="*/ 2147483647 w 624"/>
                  <a:gd name="T17" fmla="*/ 2147483647 h 450"/>
                  <a:gd name="T18" fmla="*/ 2147483647 w 624"/>
                  <a:gd name="T19" fmla="*/ 2147483647 h 450"/>
                  <a:gd name="T20" fmla="*/ 2147483647 w 624"/>
                  <a:gd name="T21" fmla="*/ 2147483647 h 450"/>
                  <a:gd name="T22" fmla="*/ 2147483647 w 624"/>
                  <a:gd name="T23" fmla="*/ 2147483647 h 450"/>
                  <a:gd name="T24" fmla="*/ 2147483647 w 624"/>
                  <a:gd name="T25" fmla="*/ 2147483647 h 450"/>
                  <a:gd name="T26" fmla="*/ 2147483647 w 624"/>
                  <a:gd name="T27" fmla="*/ 2147483647 h 450"/>
                  <a:gd name="T28" fmla="*/ 2147483647 w 624"/>
                  <a:gd name="T29" fmla="*/ 2147483647 h 450"/>
                  <a:gd name="T30" fmla="*/ 2147483647 w 624"/>
                  <a:gd name="T31" fmla="*/ 2147483647 h 450"/>
                  <a:gd name="T32" fmla="*/ 2147483647 w 624"/>
                  <a:gd name="T33" fmla="*/ 2147483647 h 450"/>
                  <a:gd name="T34" fmla="*/ 2147483647 w 624"/>
                  <a:gd name="T35" fmla="*/ 2147483647 h 450"/>
                  <a:gd name="T36" fmla="*/ 2147483647 w 624"/>
                  <a:gd name="T37" fmla="*/ 2147483647 h 450"/>
                  <a:gd name="T38" fmla="*/ 2147483647 w 624"/>
                  <a:gd name="T39" fmla="*/ 2147483647 h 450"/>
                  <a:gd name="T40" fmla="*/ 2147483647 w 624"/>
                  <a:gd name="T41" fmla="*/ 2147483647 h 450"/>
                  <a:gd name="T42" fmla="*/ 2147483647 w 624"/>
                  <a:gd name="T43" fmla="*/ 2147483647 h 450"/>
                  <a:gd name="T44" fmla="*/ 2147483647 w 624"/>
                  <a:gd name="T45" fmla="*/ 2147483647 h 450"/>
                  <a:gd name="T46" fmla="*/ 2147483647 w 624"/>
                  <a:gd name="T47" fmla="*/ 2147483647 h 450"/>
                  <a:gd name="T48" fmla="*/ 2147483647 w 624"/>
                  <a:gd name="T49" fmla="*/ 2147483647 h 450"/>
                  <a:gd name="T50" fmla="*/ 2147483647 w 624"/>
                  <a:gd name="T51" fmla="*/ 2147483647 h 450"/>
                  <a:gd name="T52" fmla="*/ 2147483647 w 624"/>
                  <a:gd name="T53" fmla="*/ 2147483647 h 450"/>
                  <a:gd name="T54" fmla="*/ 2147483647 w 624"/>
                  <a:gd name="T55" fmla="*/ 2147483647 h 450"/>
                  <a:gd name="T56" fmla="*/ 2147483647 w 624"/>
                  <a:gd name="T57" fmla="*/ 2147483647 h 450"/>
                  <a:gd name="T58" fmla="*/ 0 w 624"/>
                  <a:gd name="T59" fmla="*/ 2147483647 h 450"/>
                  <a:gd name="T60" fmla="*/ 2147483647 w 624"/>
                  <a:gd name="T61" fmla="*/ 2147483647 h 450"/>
                  <a:gd name="T62" fmla="*/ 2147483647 w 624"/>
                  <a:gd name="T63" fmla="*/ 2147483647 h 450"/>
                  <a:gd name="T64" fmla="*/ 2147483647 w 624"/>
                  <a:gd name="T65" fmla="*/ 2147483647 h 450"/>
                  <a:gd name="T66" fmla="*/ 2147483647 w 624"/>
                  <a:gd name="T67" fmla="*/ 2147483647 h 450"/>
                  <a:gd name="T68" fmla="*/ 2147483647 w 624"/>
                  <a:gd name="T69" fmla="*/ 2147483647 h 450"/>
                  <a:gd name="T70" fmla="*/ 2147483647 w 624"/>
                  <a:gd name="T71" fmla="*/ 2147483647 h 450"/>
                  <a:gd name="T72" fmla="*/ 2147483647 w 624"/>
                  <a:gd name="T73" fmla="*/ 2147483647 h 450"/>
                  <a:gd name="T74" fmla="*/ 2147483647 w 624"/>
                  <a:gd name="T75" fmla="*/ 2147483647 h 450"/>
                  <a:gd name="T76" fmla="*/ 2147483647 w 624"/>
                  <a:gd name="T77" fmla="*/ 2147483647 h 450"/>
                  <a:gd name="T78" fmla="*/ 2147483647 w 624"/>
                  <a:gd name="T79" fmla="*/ 2147483647 h 450"/>
                  <a:gd name="T80" fmla="*/ 2147483647 w 624"/>
                  <a:gd name="T81" fmla="*/ 2147483647 h 450"/>
                  <a:gd name="T82" fmla="*/ 2147483647 w 624"/>
                  <a:gd name="T83" fmla="*/ 2147483647 h 450"/>
                  <a:gd name="T84" fmla="*/ 2147483647 w 624"/>
                  <a:gd name="T85" fmla="*/ 2147483647 h 450"/>
                  <a:gd name="T86" fmla="*/ 2147483647 w 624"/>
                  <a:gd name="T87" fmla="*/ 2147483647 h 450"/>
                  <a:gd name="T88" fmla="*/ 2147483647 w 624"/>
                  <a:gd name="T89" fmla="*/ 2147483647 h 450"/>
                  <a:gd name="T90" fmla="*/ 2147483647 w 624"/>
                  <a:gd name="T91" fmla="*/ 2147483647 h 450"/>
                  <a:gd name="T92" fmla="*/ 2147483647 w 624"/>
                  <a:gd name="T93" fmla="*/ 2147483647 h 450"/>
                  <a:gd name="T94" fmla="*/ 2147483647 w 624"/>
                  <a:gd name="T95" fmla="*/ 2147483647 h 450"/>
                  <a:gd name="T96" fmla="*/ 2147483647 w 624"/>
                  <a:gd name="T97" fmla="*/ 2147483647 h 450"/>
                  <a:gd name="T98" fmla="*/ 2147483647 w 624"/>
                  <a:gd name="T99" fmla="*/ 2147483647 h 450"/>
                  <a:gd name="T100" fmla="*/ 2147483647 w 624"/>
                  <a:gd name="T101" fmla="*/ 2147483647 h 450"/>
                  <a:gd name="T102" fmla="*/ 2147483647 w 624"/>
                  <a:gd name="T103" fmla="*/ 2147483647 h 450"/>
                  <a:gd name="T104" fmla="*/ 2147483647 w 624"/>
                  <a:gd name="T105" fmla="*/ 2147483647 h 450"/>
                  <a:gd name="T106" fmla="*/ 2147483647 w 624"/>
                  <a:gd name="T107" fmla="*/ 2147483647 h 4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24"/>
                  <a:gd name="T163" fmla="*/ 0 h 450"/>
                  <a:gd name="T164" fmla="*/ 624 w 624"/>
                  <a:gd name="T165" fmla="*/ 450 h 4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24" h="450">
                    <a:moveTo>
                      <a:pt x="426" y="426"/>
                    </a:moveTo>
                    <a:lnTo>
                      <a:pt x="432" y="426"/>
                    </a:lnTo>
                    <a:lnTo>
                      <a:pt x="444" y="420"/>
                    </a:lnTo>
                    <a:lnTo>
                      <a:pt x="450" y="414"/>
                    </a:lnTo>
                    <a:lnTo>
                      <a:pt x="474" y="414"/>
                    </a:lnTo>
                    <a:lnTo>
                      <a:pt x="498" y="438"/>
                    </a:lnTo>
                    <a:lnTo>
                      <a:pt x="528" y="438"/>
                    </a:lnTo>
                    <a:lnTo>
                      <a:pt x="528" y="450"/>
                    </a:lnTo>
                    <a:lnTo>
                      <a:pt x="552" y="450"/>
                    </a:lnTo>
                    <a:lnTo>
                      <a:pt x="540" y="438"/>
                    </a:lnTo>
                    <a:lnTo>
                      <a:pt x="540" y="396"/>
                    </a:lnTo>
                    <a:lnTo>
                      <a:pt x="594" y="348"/>
                    </a:lnTo>
                    <a:lnTo>
                      <a:pt x="606" y="348"/>
                    </a:lnTo>
                    <a:lnTo>
                      <a:pt x="612" y="342"/>
                    </a:lnTo>
                    <a:lnTo>
                      <a:pt x="618" y="342"/>
                    </a:lnTo>
                    <a:lnTo>
                      <a:pt x="624" y="336"/>
                    </a:lnTo>
                    <a:lnTo>
                      <a:pt x="618" y="330"/>
                    </a:lnTo>
                    <a:lnTo>
                      <a:pt x="618" y="324"/>
                    </a:lnTo>
                    <a:lnTo>
                      <a:pt x="612" y="318"/>
                    </a:lnTo>
                    <a:lnTo>
                      <a:pt x="618" y="306"/>
                    </a:lnTo>
                    <a:lnTo>
                      <a:pt x="612" y="300"/>
                    </a:lnTo>
                    <a:lnTo>
                      <a:pt x="600" y="294"/>
                    </a:lnTo>
                    <a:lnTo>
                      <a:pt x="600" y="288"/>
                    </a:lnTo>
                    <a:lnTo>
                      <a:pt x="582" y="270"/>
                    </a:lnTo>
                    <a:lnTo>
                      <a:pt x="576" y="252"/>
                    </a:lnTo>
                    <a:lnTo>
                      <a:pt x="582" y="252"/>
                    </a:lnTo>
                    <a:lnTo>
                      <a:pt x="576" y="240"/>
                    </a:lnTo>
                    <a:lnTo>
                      <a:pt x="576" y="210"/>
                    </a:lnTo>
                    <a:lnTo>
                      <a:pt x="564" y="198"/>
                    </a:lnTo>
                    <a:lnTo>
                      <a:pt x="558" y="198"/>
                    </a:lnTo>
                    <a:lnTo>
                      <a:pt x="552" y="192"/>
                    </a:lnTo>
                    <a:lnTo>
                      <a:pt x="552" y="186"/>
                    </a:lnTo>
                    <a:lnTo>
                      <a:pt x="564" y="186"/>
                    </a:lnTo>
                    <a:lnTo>
                      <a:pt x="564" y="168"/>
                    </a:lnTo>
                    <a:lnTo>
                      <a:pt x="588" y="162"/>
                    </a:lnTo>
                    <a:lnTo>
                      <a:pt x="588" y="150"/>
                    </a:lnTo>
                    <a:lnTo>
                      <a:pt x="594" y="144"/>
                    </a:lnTo>
                    <a:lnTo>
                      <a:pt x="594" y="138"/>
                    </a:lnTo>
                    <a:lnTo>
                      <a:pt x="588" y="132"/>
                    </a:lnTo>
                    <a:lnTo>
                      <a:pt x="576" y="108"/>
                    </a:lnTo>
                    <a:lnTo>
                      <a:pt x="570" y="102"/>
                    </a:lnTo>
                    <a:lnTo>
                      <a:pt x="570" y="90"/>
                    </a:lnTo>
                    <a:lnTo>
                      <a:pt x="564" y="84"/>
                    </a:lnTo>
                    <a:lnTo>
                      <a:pt x="558" y="72"/>
                    </a:lnTo>
                    <a:lnTo>
                      <a:pt x="558" y="48"/>
                    </a:lnTo>
                    <a:lnTo>
                      <a:pt x="546" y="42"/>
                    </a:lnTo>
                    <a:lnTo>
                      <a:pt x="540" y="42"/>
                    </a:lnTo>
                    <a:lnTo>
                      <a:pt x="522" y="36"/>
                    </a:lnTo>
                    <a:lnTo>
                      <a:pt x="498" y="36"/>
                    </a:lnTo>
                    <a:lnTo>
                      <a:pt x="498" y="42"/>
                    </a:lnTo>
                    <a:lnTo>
                      <a:pt x="408" y="42"/>
                    </a:lnTo>
                    <a:lnTo>
                      <a:pt x="402" y="36"/>
                    </a:lnTo>
                    <a:lnTo>
                      <a:pt x="390" y="36"/>
                    </a:lnTo>
                    <a:lnTo>
                      <a:pt x="384" y="30"/>
                    </a:lnTo>
                    <a:lnTo>
                      <a:pt x="360" y="30"/>
                    </a:lnTo>
                    <a:lnTo>
                      <a:pt x="354" y="36"/>
                    </a:lnTo>
                    <a:lnTo>
                      <a:pt x="348" y="36"/>
                    </a:lnTo>
                    <a:lnTo>
                      <a:pt x="342" y="30"/>
                    </a:lnTo>
                    <a:lnTo>
                      <a:pt x="312" y="30"/>
                    </a:lnTo>
                    <a:lnTo>
                      <a:pt x="300" y="36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18"/>
                    </a:lnTo>
                    <a:lnTo>
                      <a:pt x="264" y="12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2" y="0"/>
                    </a:lnTo>
                    <a:lnTo>
                      <a:pt x="210" y="0"/>
                    </a:lnTo>
                    <a:lnTo>
                      <a:pt x="192" y="6"/>
                    </a:lnTo>
                    <a:lnTo>
                      <a:pt x="180" y="12"/>
                    </a:lnTo>
                    <a:lnTo>
                      <a:pt x="162" y="12"/>
                    </a:lnTo>
                    <a:lnTo>
                      <a:pt x="150" y="18"/>
                    </a:lnTo>
                    <a:lnTo>
                      <a:pt x="144" y="24"/>
                    </a:lnTo>
                    <a:lnTo>
                      <a:pt x="138" y="24"/>
                    </a:lnTo>
                    <a:lnTo>
                      <a:pt x="120" y="42"/>
                    </a:lnTo>
                    <a:lnTo>
                      <a:pt x="60" y="48"/>
                    </a:lnTo>
                    <a:lnTo>
                      <a:pt x="54" y="48"/>
                    </a:lnTo>
                    <a:lnTo>
                      <a:pt x="48" y="54"/>
                    </a:lnTo>
                    <a:lnTo>
                      <a:pt x="24" y="66"/>
                    </a:lnTo>
                    <a:lnTo>
                      <a:pt x="18" y="66"/>
                    </a:lnTo>
                    <a:lnTo>
                      <a:pt x="12" y="72"/>
                    </a:lnTo>
                    <a:lnTo>
                      <a:pt x="18" y="78"/>
                    </a:lnTo>
                    <a:lnTo>
                      <a:pt x="18" y="96"/>
                    </a:lnTo>
                    <a:lnTo>
                      <a:pt x="6" y="90"/>
                    </a:lnTo>
                    <a:lnTo>
                      <a:pt x="6" y="108"/>
                    </a:lnTo>
                    <a:lnTo>
                      <a:pt x="12" y="108"/>
                    </a:lnTo>
                    <a:lnTo>
                      <a:pt x="18" y="114"/>
                    </a:lnTo>
                    <a:lnTo>
                      <a:pt x="18" y="132"/>
                    </a:lnTo>
                    <a:lnTo>
                      <a:pt x="6" y="144"/>
                    </a:lnTo>
                    <a:lnTo>
                      <a:pt x="0" y="144"/>
                    </a:lnTo>
                    <a:lnTo>
                      <a:pt x="0" y="156"/>
                    </a:lnTo>
                    <a:lnTo>
                      <a:pt x="6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30" y="168"/>
                    </a:lnTo>
                    <a:lnTo>
                      <a:pt x="30" y="186"/>
                    </a:lnTo>
                    <a:lnTo>
                      <a:pt x="24" y="186"/>
                    </a:lnTo>
                    <a:lnTo>
                      <a:pt x="24" y="198"/>
                    </a:lnTo>
                    <a:lnTo>
                      <a:pt x="36" y="198"/>
                    </a:lnTo>
                    <a:lnTo>
                      <a:pt x="36" y="204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36" y="222"/>
                    </a:lnTo>
                    <a:lnTo>
                      <a:pt x="24" y="228"/>
                    </a:lnTo>
                    <a:lnTo>
                      <a:pt x="24" y="234"/>
                    </a:lnTo>
                    <a:lnTo>
                      <a:pt x="30" y="240"/>
                    </a:lnTo>
                    <a:lnTo>
                      <a:pt x="36" y="240"/>
                    </a:lnTo>
                    <a:lnTo>
                      <a:pt x="42" y="246"/>
                    </a:lnTo>
                    <a:lnTo>
                      <a:pt x="42" y="264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70"/>
                    </a:lnTo>
                    <a:lnTo>
                      <a:pt x="48" y="276"/>
                    </a:lnTo>
                    <a:lnTo>
                      <a:pt x="60" y="276"/>
                    </a:lnTo>
                    <a:lnTo>
                      <a:pt x="60" y="282"/>
                    </a:lnTo>
                    <a:lnTo>
                      <a:pt x="54" y="282"/>
                    </a:lnTo>
                    <a:lnTo>
                      <a:pt x="54" y="294"/>
                    </a:lnTo>
                    <a:lnTo>
                      <a:pt x="72" y="294"/>
                    </a:lnTo>
                    <a:lnTo>
                      <a:pt x="78" y="312"/>
                    </a:lnTo>
                    <a:lnTo>
                      <a:pt x="96" y="312"/>
                    </a:lnTo>
                    <a:lnTo>
                      <a:pt x="108" y="318"/>
                    </a:lnTo>
                    <a:lnTo>
                      <a:pt x="114" y="318"/>
                    </a:lnTo>
                    <a:lnTo>
                      <a:pt x="114" y="324"/>
                    </a:lnTo>
                    <a:lnTo>
                      <a:pt x="138" y="324"/>
                    </a:lnTo>
                    <a:lnTo>
                      <a:pt x="144" y="330"/>
                    </a:lnTo>
                    <a:lnTo>
                      <a:pt x="132" y="336"/>
                    </a:lnTo>
                    <a:lnTo>
                      <a:pt x="144" y="342"/>
                    </a:lnTo>
                    <a:lnTo>
                      <a:pt x="144" y="354"/>
                    </a:lnTo>
                    <a:lnTo>
                      <a:pt x="150" y="354"/>
                    </a:lnTo>
                    <a:lnTo>
                      <a:pt x="156" y="360"/>
                    </a:lnTo>
                    <a:lnTo>
                      <a:pt x="174" y="360"/>
                    </a:lnTo>
                    <a:lnTo>
                      <a:pt x="174" y="354"/>
                    </a:lnTo>
                    <a:lnTo>
                      <a:pt x="180" y="354"/>
                    </a:lnTo>
                    <a:lnTo>
                      <a:pt x="192" y="348"/>
                    </a:lnTo>
                    <a:lnTo>
                      <a:pt x="210" y="348"/>
                    </a:lnTo>
                    <a:lnTo>
                      <a:pt x="204" y="354"/>
                    </a:lnTo>
                    <a:lnTo>
                      <a:pt x="222" y="354"/>
                    </a:lnTo>
                    <a:lnTo>
                      <a:pt x="228" y="360"/>
                    </a:lnTo>
                    <a:lnTo>
                      <a:pt x="234" y="372"/>
                    </a:lnTo>
                    <a:lnTo>
                      <a:pt x="240" y="378"/>
                    </a:lnTo>
                    <a:lnTo>
                      <a:pt x="246" y="366"/>
                    </a:lnTo>
                    <a:lnTo>
                      <a:pt x="252" y="372"/>
                    </a:lnTo>
                    <a:lnTo>
                      <a:pt x="252" y="378"/>
                    </a:lnTo>
                    <a:lnTo>
                      <a:pt x="270" y="378"/>
                    </a:lnTo>
                    <a:lnTo>
                      <a:pt x="282" y="384"/>
                    </a:lnTo>
                    <a:lnTo>
                      <a:pt x="282" y="390"/>
                    </a:lnTo>
                    <a:lnTo>
                      <a:pt x="288" y="402"/>
                    </a:lnTo>
                    <a:lnTo>
                      <a:pt x="306" y="420"/>
                    </a:lnTo>
                    <a:lnTo>
                      <a:pt x="318" y="420"/>
                    </a:lnTo>
                    <a:lnTo>
                      <a:pt x="330" y="408"/>
                    </a:lnTo>
                    <a:lnTo>
                      <a:pt x="342" y="408"/>
                    </a:lnTo>
                    <a:lnTo>
                      <a:pt x="354" y="420"/>
                    </a:lnTo>
                    <a:lnTo>
                      <a:pt x="360" y="420"/>
                    </a:lnTo>
                    <a:lnTo>
                      <a:pt x="360" y="426"/>
                    </a:lnTo>
                    <a:lnTo>
                      <a:pt x="366" y="432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84" y="420"/>
                    </a:lnTo>
                    <a:lnTo>
                      <a:pt x="414" y="420"/>
                    </a:lnTo>
                    <a:lnTo>
                      <a:pt x="420" y="426"/>
                    </a:lnTo>
                    <a:lnTo>
                      <a:pt x="426" y="42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3" name="Netherlands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327525" y="2355851"/>
                <a:ext cx="109538" cy="84138"/>
              </a:xfrm>
              <a:custGeom>
                <a:avLst/>
                <a:gdLst>
                  <a:gd name="T0" fmla="*/ 0 w 270"/>
                  <a:gd name="T1" fmla="*/ 2147483647 h 210"/>
                  <a:gd name="T2" fmla="*/ 2147483647 w 270"/>
                  <a:gd name="T3" fmla="*/ 2147483647 h 210"/>
                  <a:gd name="T4" fmla="*/ 2147483647 w 270"/>
                  <a:gd name="T5" fmla="*/ 2147483647 h 210"/>
                  <a:gd name="T6" fmla="*/ 2147483647 w 270"/>
                  <a:gd name="T7" fmla="*/ 2147483647 h 210"/>
                  <a:gd name="T8" fmla="*/ 2147483647 w 270"/>
                  <a:gd name="T9" fmla="*/ 2147483647 h 210"/>
                  <a:gd name="T10" fmla="*/ 2147483647 w 270"/>
                  <a:gd name="T11" fmla="*/ 2147483647 h 210"/>
                  <a:gd name="T12" fmla="*/ 2147483647 w 270"/>
                  <a:gd name="T13" fmla="*/ 2147483647 h 210"/>
                  <a:gd name="T14" fmla="*/ 2147483647 w 270"/>
                  <a:gd name="T15" fmla="*/ 2147483647 h 210"/>
                  <a:gd name="T16" fmla="*/ 2147483647 w 270"/>
                  <a:gd name="T17" fmla="*/ 2147483647 h 210"/>
                  <a:gd name="T18" fmla="*/ 2147483647 w 270"/>
                  <a:gd name="T19" fmla="*/ 2147483647 h 210"/>
                  <a:gd name="T20" fmla="*/ 2147483647 w 270"/>
                  <a:gd name="T21" fmla="*/ 2147483647 h 210"/>
                  <a:gd name="T22" fmla="*/ 2147483647 w 270"/>
                  <a:gd name="T23" fmla="*/ 2147483647 h 210"/>
                  <a:gd name="T24" fmla="*/ 2147483647 w 270"/>
                  <a:gd name="T25" fmla="*/ 2147483647 h 210"/>
                  <a:gd name="T26" fmla="*/ 2147483647 w 270"/>
                  <a:gd name="T27" fmla="*/ 2147483647 h 210"/>
                  <a:gd name="T28" fmla="*/ 2147483647 w 270"/>
                  <a:gd name="T29" fmla="*/ 2147483647 h 210"/>
                  <a:gd name="T30" fmla="*/ 2147483647 w 270"/>
                  <a:gd name="T31" fmla="*/ 2147483647 h 210"/>
                  <a:gd name="T32" fmla="*/ 2147483647 w 270"/>
                  <a:gd name="T33" fmla="*/ 2147483647 h 210"/>
                  <a:gd name="T34" fmla="*/ 2147483647 w 270"/>
                  <a:gd name="T35" fmla="*/ 2147483647 h 210"/>
                  <a:gd name="T36" fmla="*/ 2147483647 w 270"/>
                  <a:gd name="T37" fmla="*/ 2147483647 h 210"/>
                  <a:gd name="T38" fmla="*/ 2147483647 w 270"/>
                  <a:gd name="T39" fmla="*/ 2147483647 h 210"/>
                  <a:gd name="T40" fmla="*/ 2147483647 w 270"/>
                  <a:gd name="T41" fmla="*/ 2147483647 h 210"/>
                  <a:gd name="T42" fmla="*/ 2147483647 w 270"/>
                  <a:gd name="T43" fmla="*/ 2147483647 h 210"/>
                  <a:gd name="T44" fmla="*/ 2147483647 w 270"/>
                  <a:gd name="T45" fmla="*/ 2147483647 h 210"/>
                  <a:gd name="T46" fmla="*/ 2147483647 w 270"/>
                  <a:gd name="T47" fmla="*/ 2147483647 h 210"/>
                  <a:gd name="T48" fmla="*/ 2147483647 w 270"/>
                  <a:gd name="T49" fmla="*/ 2147483647 h 210"/>
                  <a:gd name="T50" fmla="*/ 2147483647 w 270"/>
                  <a:gd name="T51" fmla="*/ 2147483647 h 210"/>
                  <a:gd name="T52" fmla="*/ 2147483647 w 270"/>
                  <a:gd name="T53" fmla="*/ 2147483647 h 210"/>
                  <a:gd name="T54" fmla="*/ 2147483647 w 270"/>
                  <a:gd name="T55" fmla="*/ 2147483647 h 210"/>
                  <a:gd name="T56" fmla="*/ 2147483647 w 270"/>
                  <a:gd name="T57" fmla="*/ 2147483647 h 210"/>
                  <a:gd name="T58" fmla="*/ 2147483647 w 270"/>
                  <a:gd name="T59" fmla="*/ 0 h 210"/>
                  <a:gd name="T60" fmla="*/ 2147483647 w 270"/>
                  <a:gd name="T61" fmla="*/ 2147483647 h 210"/>
                  <a:gd name="T62" fmla="*/ 2147483647 w 270"/>
                  <a:gd name="T63" fmla="*/ 2147483647 h 210"/>
                  <a:gd name="T64" fmla="*/ 2147483647 w 270"/>
                  <a:gd name="T65" fmla="*/ 2147483647 h 210"/>
                  <a:gd name="T66" fmla="*/ 2147483647 w 270"/>
                  <a:gd name="T67" fmla="*/ 2147483647 h 210"/>
                  <a:gd name="T68" fmla="*/ 2147483647 w 270"/>
                  <a:gd name="T69" fmla="*/ 2147483647 h 210"/>
                  <a:gd name="T70" fmla="*/ 2147483647 w 270"/>
                  <a:gd name="T71" fmla="*/ 2147483647 h 210"/>
                  <a:gd name="T72" fmla="*/ 2147483647 w 270"/>
                  <a:gd name="T73" fmla="*/ 2147483647 h 210"/>
                  <a:gd name="T74" fmla="*/ 2147483647 w 270"/>
                  <a:gd name="T75" fmla="*/ 2147483647 h 210"/>
                  <a:gd name="T76" fmla="*/ 2147483647 w 270"/>
                  <a:gd name="T77" fmla="*/ 2147483647 h 210"/>
                  <a:gd name="T78" fmla="*/ 2147483647 w 270"/>
                  <a:gd name="T79" fmla="*/ 2147483647 h 210"/>
                  <a:gd name="T80" fmla="*/ 2147483647 w 270"/>
                  <a:gd name="T81" fmla="*/ 2147483647 h 210"/>
                  <a:gd name="T82" fmla="*/ 2147483647 w 270"/>
                  <a:gd name="T83" fmla="*/ 2147483647 h 210"/>
                  <a:gd name="T84" fmla="*/ 2147483647 w 270"/>
                  <a:gd name="T85" fmla="*/ 2147483647 h 210"/>
                  <a:gd name="T86" fmla="*/ 2147483647 w 270"/>
                  <a:gd name="T87" fmla="*/ 2147483647 h 210"/>
                  <a:gd name="T88" fmla="*/ 2147483647 w 270"/>
                  <a:gd name="T89" fmla="*/ 2147483647 h 2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70"/>
                  <a:gd name="T136" fmla="*/ 0 h 210"/>
                  <a:gd name="T137" fmla="*/ 270 w 270"/>
                  <a:gd name="T138" fmla="*/ 210 h 2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70" h="210">
                    <a:moveTo>
                      <a:pt x="18" y="156"/>
                    </a:moveTo>
                    <a:lnTo>
                      <a:pt x="0" y="174"/>
                    </a:lnTo>
                    <a:lnTo>
                      <a:pt x="12" y="162"/>
                    </a:lnTo>
                    <a:lnTo>
                      <a:pt x="24" y="162"/>
                    </a:lnTo>
                    <a:lnTo>
                      <a:pt x="30" y="168"/>
                    </a:lnTo>
                    <a:lnTo>
                      <a:pt x="54" y="168"/>
                    </a:lnTo>
                    <a:lnTo>
                      <a:pt x="60" y="174"/>
                    </a:lnTo>
                    <a:lnTo>
                      <a:pt x="66" y="162"/>
                    </a:lnTo>
                    <a:lnTo>
                      <a:pt x="84" y="168"/>
                    </a:lnTo>
                    <a:lnTo>
                      <a:pt x="84" y="156"/>
                    </a:lnTo>
                    <a:lnTo>
                      <a:pt x="96" y="162"/>
                    </a:lnTo>
                    <a:lnTo>
                      <a:pt x="96" y="156"/>
                    </a:lnTo>
                    <a:lnTo>
                      <a:pt x="132" y="156"/>
                    </a:lnTo>
                    <a:lnTo>
                      <a:pt x="132" y="168"/>
                    </a:lnTo>
                    <a:lnTo>
                      <a:pt x="138" y="174"/>
                    </a:lnTo>
                    <a:lnTo>
                      <a:pt x="150" y="174"/>
                    </a:lnTo>
                    <a:lnTo>
                      <a:pt x="162" y="168"/>
                    </a:lnTo>
                    <a:lnTo>
                      <a:pt x="168" y="168"/>
                    </a:lnTo>
                    <a:lnTo>
                      <a:pt x="174" y="174"/>
                    </a:lnTo>
                    <a:lnTo>
                      <a:pt x="174" y="192"/>
                    </a:lnTo>
                    <a:lnTo>
                      <a:pt x="168" y="198"/>
                    </a:lnTo>
                    <a:lnTo>
                      <a:pt x="168" y="210"/>
                    </a:lnTo>
                    <a:lnTo>
                      <a:pt x="180" y="210"/>
                    </a:lnTo>
                    <a:lnTo>
                      <a:pt x="180" y="198"/>
                    </a:lnTo>
                    <a:lnTo>
                      <a:pt x="186" y="192"/>
                    </a:lnTo>
                    <a:lnTo>
                      <a:pt x="186" y="180"/>
                    </a:lnTo>
                    <a:lnTo>
                      <a:pt x="180" y="174"/>
                    </a:lnTo>
                    <a:lnTo>
                      <a:pt x="186" y="168"/>
                    </a:lnTo>
                    <a:lnTo>
                      <a:pt x="198" y="162"/>
                    </a:lnTo>
                    <a:lnTo>
                      <a:pt x="198" y="156"/>
                    </a:lnTo>
                    <a:lnTo>
                      <a:pt x="192" y="150"/>
                    </a:lnTo>
                    <a:lnTo>
                      <a:pt x="192" y="144"/>
                    </a:lnTo>
                    <a:lnTo>
                      <a:pt x="186" y="120"/>
                    </a:lnTo>
                    <a:lnTo>
                      <a:pt x="192" y="120"/>
                    </a:lnTo>
                    <a:lnTo>
                      <a:pt x="198" y="126"/>
                    </a:lnTo>
                    <a:lnTo>
                      <a:pt x="222" y="126"/>
                    </a:lnTo>
                    <a:lnTo>
                      <a:pt x="222" y="120"/>
                    </a:lnTo>
                    <a:lnTo>
                      <a:pt x="228" y="114"/>
                    </a:lnTo>
                    <a:lnTo>
                      <a:pt x="234" y="114"/>
                    </a:lnTo>
                    <a:lnTo>
                      <a:pt x="240" y="102"/>
                    </a:lnTo>
                    <a:lnTo>
                      <a:pt x="246" y="96"/>
                    </a:lnTo>
                    <a:lnTo>
                      <a:pt x="252" y="96"/>
                    </a:lnTo>
                    <a:lnTo>
                      <a:pt x="252" y="90"/>
                    </a:lnTo>
                    <a:lnTo>
                      <a:pt x="240" y="78"/>
                    </a:lnTo>
                    <a:lnTo>
                      <a:pt x="234" y="78"/>
                    </a:lnTo>
                    <a:lnTo>
                      <a:pt x="228" y="72"/>
                    </a:lnTo>
                    <a:lnTo>
                      <a:pt x="228" y="66"/>
                    </a:lnTo>
                    <a:lnTo>
                      <a:pt x="234" y="66"/>
                    </a:lnTo>
                    <a:lnTo>
                      <a:pt x="246" y="60"/>
                    </a:lnTo>
                    <a:lnTo>
                      <a:pt x="258" y="60"/>
                    </a:lnTo>
                    <a:lnTo>
                      <a:pt x="252" y="54"/>
                    </a:lnTo>
                    <a:lnTo>
                      <a:pt x="252" y="36"/>
                    </a:lnTo>
                    <a:lnTo>
                      <a:pt x="258" y="36"/>
                    </a:lnTo>
                    <a:lnTo>
                      <a:pt x="270" y="30"/>
                    </a:lnTo>
                    <a:lnTo>
                      <a:pt x="264" y="18"/>
                    </a:lnTo>
                    <a:lnTo>
                      <a:pt x="270" y="12"/>
                    </a:lnTo>
                    <a:lnTo>
                      <a:pt x="264" y="12"/>
                    </a:lnTo>
                    <a:lnTo>
                      <a:pt x="252" y="6"/>
                    </a:lnTo>
                    <a:lnTo>
                      <a:pt x="246" y="6"/>
                    </a:lnTo>
                    <a:lnTo>
                      <a:pt x="234" y="0"/>
                    </a:lnTo>
                    <a:lnTo>
                      <a:pt x="180" y="0"/>
                    </a:lnTo>
                    <a:lnTo>
                      <a:pt x="168" y="12"/>
                    </a:lnTo>
                    <a:lnTo>
                      <a:pt x="156" y="18"/>
                    </a:lnTo>
                    <a:lnTo>
                      <a:pt x="156" y="30"/>
                    </a:lnTo>
                    <a:lnTo>
                      <a:pt x="162" y="36"/>
                    </a:lnTo>
                    <a:lnTo>
                      <a:pt x="162" y="54"/>
                    </a:lnTo>
                    <a:lnTo>
                      <a:pt x="168" y="60"/>
                    </a:lnTo>
                    <a:lnTo>
                      <a:pt x="174" y="60"/>
                    </a:lnTo>
                    <a:lnTo>
                      <a:pt x="180" y="66"/>
                    </a:lnTo>
                    <a:lnTo>
                      <a:pt x="180" y="78"/>
                    </a:lnTo>
                    <a:lnTo>
                      <a:pt x="168" y="84"/>
                    </a:lnTo>
                    <a:lnTo>
                      <a:pt x="162" y="90"/>
                    </a:lnTo>
                    <a:lnTo>
                      <a:pt x="144" y="90"/>
                    </a:lnTo>
                    <a:lnTo>
                      <a:pt x="138" y="84"/>
                    </a:lnTo>
                    <a:lnTo>
                      <a:pt x="138" y="66"/>
                    </a:lnTo>
                    <a:lnTo>
                      <a:pt x="150" y="54"/>
                    </a:lnTo>
                    <a:lnTo>
                      <a:pt x="150" y="36"/>
                    </a:lnTo>
                    <a:lnTo>
                      <a:pt x="144" y="30"/>
                    </a:lnTo>
                    <a:lnTo>
                      <a:pt x="144" y="24"/>
                    </a:lnTo>
                    <a:lnTo>
                      <a:pt x="132" y="36"/>
                    </a:lnTo>
                    <a:lnTo>
                      <a:pt x="120" y="42"/>
                    </a:lnTo>
                    <a:lnTo>
                      <a:pt x="114" y="48"/>
                    </a:lnTo>
                    <a:lnTo>
                      <a:pt x="102" y="54"/>
                    </a:lnTo>
                    <a:lnTo>
                      <a:pt x="96" y="66"/>
                    </a:lnTo>
                    <a:lnTo>
                      <a:pt x="96" y="84"/>
                    </a:lnTo>
                    <a:lnTo>
                      <a:pt x="90" y="90"/>
                    </a:lnTo>
                    <a:lnTo>
                      <a:pt x="90" y="102"/>
                    </a:lnTo>
                    <a:lnTo>
                      <a:pt x="60" y="132"/>
                    </a:lnTo>
                    <a:lnTo>
                      <a:pt x="72" y="144"/>
                    </a:lnTo>
                    <a:lnTo>
                      <a:pt x="42" y="144"/>
                    </a:lnTo>
                    <a:lnTo>
                      <a:pt x="18" y="15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4" name="Malt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13275" y="2903538"/>
                <a:ext cx="12700" cy="11113"/>
              </a:xfrm>
              <a:custGeom>
                <a:avLst/>
                <a:gdLst>
                  <a:gd name="T0" fmla="*/ 2147483647 w 30"/>
                  <a:gd name="T1" fmla="*/ 2147483647 h 30"/>
                  <a:gd name="T2" fmla="*/ 2147483647 w 30"/>
                  <a:gd name="T3" fmla="*/ 2147483647 h 30"/>
                  <a:gd name="T4" fmla="*/ 2147483647 w 30"/>
                  <a:gd name="T5" fmla="*/ 2147483647 h 30"/>
                  <a:gd name="T6" fmla="*/ 2147483647 w 30"/>
                  <a:gd name="T7" fmla="*/ 0 h 30"/>
                  <a:gd name="T8" fmla="*/ 2147483647 w 30"/>
                  <a:gd name="T9" fmla="*/ 0 h 30"/>
                  <a:gd name="T10" fmla="*/ 0 w 30"/>
                  <a:gd name="T11" fmla="*/ 2147483647 h 30"/>
                  <a:gd name="T12" fmla="*/ 0 w 30"/>
                  <a:gd name="T13" fmla="*/ 2147483647 h 30"/>
                  <a:gd name="T14" fmla="*/ 2147483647 w 30"/>
                  <a:gd name="T15" fmla="*/ 2147483647 h 30"/>
                  <a:gd name="T16" fmla="*/ 2147483647 w 30"/>
                  <a:gd name="T17" fmla="*/ 2147483647 h 30"/>
                  <a:gd name="T18" fmla="*/ 2147483647 w 30"/>
                  <a:gd name="T19" fmla="*/ 2147483647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"/>
                  <a:gd name="T31" fmla="*/ 0 h 30"/>
                  <a:gd name="T32" fmla="*/ 30 w 30"/>
                  <a:gd name="T33" fmla="*/ 30 h 3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8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5" name="Luxembourg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394200" y="2459038"/>
                <a:ext cx="20638" cy="17463"/>
              </a:xfrm>
              <a:custGeom>
                <a:avLst/>
                <a:gdLst>
                  <a:gd name="T0" fmla="*/ 2147483647 w 54"/>
                  <a:gd name="T1" fmla="*/ 2147483647 h 42"/>
                  <a:gd name="T2" fmla="*/ 2147483647 w 54"/>
                  <a:gd name="T3" fmla="*/ 2147483647 h 42"/>
                  <a:gd name="T4" fmla="*/ 2147483647 w 54"/>
                  <a:gd name="T5" fmla="*/ 2147483647 h 42"/>
                  <a:gd name="T6" fmla="*/ 2147483647 w 54"/>
                  <a:gd name="T7" fmla="*/ 2147483647 h 42"/>
                  <a:gd name="T8" fmla="*/ 2147483647 w 54"/>
                  <a:gd name="T9" fmla="*/ 2147483647 h 42"/>
                  <a:gd name="T10" fmla="*/ 2147483647 w 54"/>
                  <a:gd name="T11" fmla="*/ 2147483647 h 42"/>
                  <a:gd name="T12" fmla="*/ 2147483647 w 54"/>
                  <a:gd name="T13" fmla="*/ 2147483647 h 42"/>
                  <a:gd name="T14" fmla="*/ 2147483647 w 54"/>
                  <a:gd name="T15" fmla="*/ 2147483647 h 42"/>
                  <a:gd name="T16" fmla="*/ 2147483647 w 54"/>
                  <a:gd name="T17" fmla="*/ 0 h 42"/>
                  <a:gd name="T18" fmla="*/ 2147483647 w 54"/>
                  <a:gd name="T19" fmla="*/ 0 h 42"/>
                  <a:gd name="T20" fmla="*/ 2147483647 w 54"/>
                  <a:gd name="T21" fmla="*/ 2147483647 h 42"/>
                  <a:gd name="T22" fmla="*/ 2147483647 w 54"/>
                  <a:gd name="T23" fmla="*/ 2147483647 h 42"/>
                  <a:gd name="T24" fmla="*/ 0 w 54"/>
                  <a:gd name="T25" fmla="*/ 2147483647 h 42"/>
                  <a:gd name="T26" fmla="*/ 0 w 54"/>
                  <a:gd name="T27" fmla="*/ 2147483647 h 42"/>
                  <a:gd name="T28" fmla="*/ 2147483647 w 54"/>
                  <a:gd name="T29" fmla="*/ 2147483647 h 42"/>
                  <a:gd name="T30" fmla="*/ 2147483647 w 54"/>
                  <a:gd name="T31" fmla="*/ 2147483647 h 4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4"/>
                  <a:gd name="T49" fmla="*/ 0 h 42"/>
                  <a:gd name="T50" fmla="*/ 54 w 54"/>
                  <a:gd name="T51" fmla="*/ 42 h 4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4" h="42">
                    <a:moveTo>
                      <a:pt x="18" y="42"/>
                    </a:moveTo>
                    <a:lnTo>
                      <a:pt x="30" y="36"/>
                    </a:lnTo>
                    <a:lnTo>
                      <a:pt x="48" y="42"/>
                    </a:lnTo>
                    <a:lnTo>
                      <a:pt x="54" y="36"/>
                    </a:lnTo>
                    <a:lnTo>
                      <a:pt x="54" y="24"/>
                    </a:lnTo>
                    <a:lnTo>
                      <a:pt x="42" y="18"/>
                    </a:lnTo>
                    <a:lnTo>
                      <a:pt x="36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6" name="Lithuan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65675" y="2262188"/>
                <a:ext cx="136525" cy="79375"/>
              </a:xfrm>
              <a:custGeom>
                <a:avLst/>
                <a:gdLst>
                  <a:gd name="T0" fmla="*/ 2147483647 w 342"/>
                  <a:gd name="T1" fmla="*/ 2147483647 h 198"/>
                  <a:gd name="T2" fmla="*/ 2147483647 w 342"/>
                  <a:gd name="T3" fmla="*/ 2147483647 h 198"/>
                  <a:gd name="T4" fmla="*/ 2147483647 w 342"/>
                  <a:gd name="T5" fmla="*/ 2147483647 h 198"/>
                  <a:gd name="T6" fmla="*/ 2147483647 w 342"/>
                  <a:gd name="T7" fmla="*/ 2147483647 h 198"/>
                  <a:gd name="T8" fmla="*/ 2147483647 w 342"/>
                  <a:gd name="T9" fmla="*/ 2147483647 h 198"/>
                  <a:gd name="T10" fmla="*/ 2147483647 w 342"/>
                  <a:gd name="T11" fmla="*/ 2147483647 h 198"/>
                  <a:gd name="T12" fmla="*/ 2147483647 w 342"/>
                  <a:gd name="T13" fmla="*/ 2147483647 h 198"/>
                  <a:gd name="T14" fmla="*/ 2147483647 w 342"/>
                  <a:gd name="T15" fmla="*/ 2147483647 h 198"/>
                  <a:gd name="T16" fmla="*/ 2147483647 w 342"/>
                  <a:gd name="T17" fmla="*/ 2147483647 h 198"/>
                  <a:gd name="T18" fmla="*/ 2147483647 w 342"/>
                  <a:gd name="T19" fmla="*/ 2147483647 h 198"/>
                  <a:gd name="T20" fmla="*/ 2147483647 w 342"/>
                  <a:gd name="T21" fmla="*/ 2147483647 h 198"/>
                  <a:gd name="T22" fmla="*/ 2147483647 w 342"/>
                  <a:gd name="T23" fmla="*/ 2147483647 h 198"/>
                  <a:gd name="T24" fmla="*/ 2147483647 w 342"/>
                  <a:gd name="T25" fmla="*/ 0 h 198"/>
                  <a:gd name="T26" fmla="*/ 2147483647 w 342"/>
                  <a:gd name="T27" fmla="*/ 2147483647 h 198"/>
                  <a:gd name="T28" fmla="*/ 0 w 342"/>
                  <a:gd name="T29" fmla="*/ 2147483647 h 198"/>
                  <a:gd name="T30" fmla="*/ 2147483647 w 342"/>
                  <a:gd name="T31" fmla="*/ 2147483647 h 198"/>
                  <a:gd name="T32" fmla="*/ 2147483647 w 342"/>
                  <a:gd name="T33" fmla="*/ 2147483647 h 198"/>
                  <a:gd name="T34" fmla="*/ 2147483647 w 342"/>
                  <a:gd name="T35" fmla="*/ 2147483647 h 198"/>
                  <a:gd name="T36" fmla="*/ 2147483647 w 342"/>
                  <a:gd name="T37" fmla="*/ 2147483647 h 198"/>
                  <a:gd name="T38" fmla="*/ 2147483647 w 342"/>
                  <a:gd name="T39" fmla="*/ 2147483647 h 198"/>
                  <a:gd name="T40" fmla="*/ 2147483647 w 342"/>
                  <a:gd name="T41" fmla="*/ 2147483647 h 198"/>
                  <a:gd name="T42" fmla="*/ 2147483647 w 342"/>
                  <a:gd name="T43" fmla="*/ 2147483647 h 198"/>
                  <a:gd name="T44" fmla="*/ 2147483647 w 342"/>
                  <a:gd name="T45" fmla="*/ 2147483647 h 198"/>
                  <a:gd name="T46" fmla="*/ 2147483647 w 342"/>
                  <a:gd name="T47" fmla="*/ 2147483647 h 198"/>
                  <a:gd name="T48" fmla="*/ 2147483647 w 342"/>
                  <a:gd name="T49" fmla="*/ 2147483647 h 198"/>
                  <a:gd name="T50" fmla="*/ 2147483647 w 342"/>
                  <a:gd name="T51" fmla="*/ 2147483647 h 198"/>
                  <a:gd name="T52" fmla="*/ 2147483647 w 342"/>
                  <a:gd name="T53" fmla="*/ 2147483647 h 198"/>
                  <a:gd name="T54" fmla="*/ 2147483647 w 342"/>
                  <a:gd name="T55" fmla="*/ 2147483647 h 198"/>
                  <a:gd name="T56" fmla="*/ 2147483647 w 342"/>
                  <a:gd name="T57" fmla="*/ 2147483647 h 198"/>
                  <a:gd name="T58" fmla="*/ 2147483647 w 342"/>
                  <a:gd name="T59" fmla="*/ 2147483647 h 198"/>
                  <a:gd name="T60" fmla="*/ 2147483647 w 342"/>
                  <a:gd name="T61" fmla="*/ 2147483647 h 198"/>
                  <a:gd name="T62" fmla="*/ 2147483647 w 342"/>
                  <a:gd name="T63" fmla="*/ 2147483647 h 198"/>
                  <a:gd name="T64" fmla="*/ 2147483647 w 342"/>
                  <a:gd name="T65" fmla="*/ 2147483647 h 198"/>
                  <a:gd name="T66" fmla="*/ 2147483647 w 342"/>
                  <a:gd name="T67" fmla="*/ 2147483647 h 198"/>
                  <a:gd name="T68" fmla="*/ 2147483647 w 342"/>
                  <a:gd name="T69" fmla="*/ 2147483647 h 198"/>
                  <a:gd name="T70" fmla="*/ 2147483647 w 342"/>
                  <a:gd name="T71" fmla="*/ 2147483647 h 198"/>
                  <a:gd name="T72" fmla="*/ 2147483647 w 342"/>
                  <a:gd name="T73" fmla="*/ 2147483647 h 198"/>
                  <a:gd name="T74" fmla="*/ 2147483647 w 342"/>
                  <a:gd name="T75" fmla="*/ 2147483647 h 198"/>
                  <a:gd name="T76" fmla="*/ 2147483647 w 342"/>
                  <a:gd name="T77" fmla="*/ 2147483647 h 198"/>
                  <a:gd name="T78" fmla="*/ 2147483647 w 342"/>
                  <a:gd name="T79" fmla="*/ 2147483647 h 198"/>
                  <a:gd name="T80" fmla="*/ 2147483647 w 342"/>
                  <a:gd name="T81" fmla="*/ 2147483647 h 198"/>
                  <a:gd name="T82" fmla="*/ 2147483647 w 342"/>
                  <a:gd name="T83" fmla="*/ 2147483647 h 198"/>
                  <a:gd name="T84" fmla="*/ 2147483647 w 342"/>
                  <a:gd name="T85" fmla="*/ 2147483647 h 19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42"/>
                  <a:gd name="T130" fmla="*/ 0 h 198"/>
                  <a:gd name="T131" fmla="*/ 342 w 342"/>
                  <a:gd name="T132" fmla="*/ 198 h 19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42" h="198">
                    <a:moveTo>
                      <a:pt x="330" y="60"/>
                    </a:moveTo>
                    <a:lnTo>
                      <a:pt x="312" y="54"/>
                    </a:lnTo>
                    <a:lnTo>
                      <a:pt x="294" y="42"/>
                    </a:lnTo>
                    <a:lnTo>
                      <a:pt x="282" y="30"/>
                    </a:lnTo>
                    <a:lnTo>
                      <a:pt x="276" y="30"/>
                    </a:lnTo>
                    <a:lnTo>
                      <a:pt x="264" y="24"/>
                    </a:lnTo>
                    <a:lnTo>
                      <a:pt x="234" y="24"/>
                    </a:lnTo>
                    <a:lnTo>
                      <a:pt x="228" y="12"/>
                    </a:lnTo>
                    <a:lnTo>
                      <a:pt x="222" y="6"/>
                    </a:lnTo>
                    <a:lnTo>
                      <a:pt x="210" y="6"/>
                    </a:lnTo>
                    <a:lnTo>
                      <a:pt x="198" y="18"/>
                    </a:lnTo>
                    <a:lnTo>
                      <a:pt x="180" y="18"/>
                    </a:lnTo>
                    <a:lnTo>
                      <a:pt x="174" y="12"/>
                    </a:lnTo>
                    <a:lnTo>
                      <a:pt x="162" y="12"/>
                    </a:lnTo>
                    <a:lnTo>
                      <a:pt x="156" y="18"/>
                    </a:lnTo>
                    <a:lnTo>
                      <a:pt x="150" y="18"/>
                    </a:lnTo>
                    <a:lnTo>
                      <a:pt x="144" y="12"/>
                    </a:lnTo>
                    <a:lnTo>
                      <a:pt x="138" y="12"/>
                    </a:lnTo>
                    <a:lnTo>
                      <a:pt x="126" y="6"/>
                    </a:lnTo>
                    <a:lnTo>
                      <a:pt x="120" y="6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6" y="6"/>
                    </a:lnTo>
                    <a:lnTo>
                      <a:pt x="90" y="0"/>
                    </a:lnTo>
                    <a:lnTo>
                      <a:pt x="72" y="0"/>
                    </a:lnTo>
                    <a:lnTo>
                      <a:pt x="60" y="12"/>
                    </a:lnTo>
                    <a:lnTo>
                      <a:pt x="18" y="12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60"/>
                    </a:lnTo>
                    <a:lnTo>
                      <a:pt x="12" y="84"/>
                    </a:lnTo>
                    <a:lnTo>
                      <a:pt x="18" y="90"/>
                    </a:lnTo>
                    <a:lnTo>
                      <a:pt x="18" y="96"/>
                    </a:lnTo>
                    <a:lnTo>
                      <a:pt x="30" y="96"/>
                    </a:lnTo>
                    <a:lnTo>
                      <a:pt x="30" y="102"/>
                    </a:lnTo>
                    <a:lnTo>
                      <a:pt x="42" y="102"/>
                    </a:lnTo>
                    <a:lnTo>
                      <a:pt x="48" y="108"/>
                    </a:lnTo>
                    <a:lnTo>
                      <a:pt x="72" y="108"/>
                    </a:lnTo>
                    <a:lnTo>
                      <a:pt x="84" y="102"/>
                    </a:lnTo>
                    <a:lnTo>
                      <a:pt x="102" y="102"/>
                    </a:lnTo>
                    <a:lnTo>
                      <a:pt x="108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102" y="162"/>
                    </a:lnTo>
                    <a:lnTo>
                      <a:pt x="120" y="162"/>
                    </a:lnTo>
                    <a:lnTo>
                      <a:pt x="138" y="168"/>
                    </a:lnTo>
                    <a:lnTo>
                      <a:pt x="144" y="168"/>
                    </a:lnTo>
                    <a:lnTo>
                      <a:pt x="156" y="174"/>
                    </a:lnTo>
                    <a:lnTo>
                      <a:pt x="156" y="198"/>
                    </a:lnTo>
                    <a:lnTo>
                      <a:pt x="162" y="198"/>
                    </a:lnTo>
                    <a:lnTo>
                      <a:pt x="168" y="192"/>
                    </a:lnTo>
                    <a:lnTo>
                      <a:pt x="180" y="192"/>
                    </a:lnTo>
                    <a:lnTo>
                      <a:pt x="192" y="186"/>
                    </a:lnTo>
                    <a:lnTo>
                      <a:pt x="198" y="186"/>
                    </a:lnTo>
                    <a:lnTo>
                      <a:pt x="204" y="192"/>
                    </a:lnTo>
                    <a:lnTo>
                      <a:pt x="204" y="198"/>
                    </a:lnTo>
                    <a:lnTo>
                      <a:pt x="234" y="198"/>
                    </a:lnTo>
                    <a:lnTo>
                      <a:pt x="234" y="180"/>
                    </a:lnTo>
                    <a:lnTo>
                      <a:pt x="246" y="192"/>
                    </a:lnTo>
                    <a:lnTo>
                      <a:pt x="252" y="180"/>
                    </a:lnTo>
                    <a:lnTo>
                      <a:pt x="258" y="174"/>
                    </a:lnTo>
                    <a:lnTo>
                      <a:pt x="270" y="168"/>
                    </a:lnTo>
                    <a:lnTo>
                      <a:pt x="288" y="168"/>
                    </a:lnTo>
                    <a:lnTo>
                      <a:pt x="288" y="174"/>
                    </a:lnTo>
                    <a:lnTo>
                      <a:pt x="282" y="180"/>
                    </a:lnTo>
                    <a:lnTo>
                      <a:pt x="294" y="180"/>
                    </a:lnTo>
                    <a:lnTo>
                      <a:pt x="294" y="174"/>
                    </a:lnTo>
                    <a:lnTo>
                      <a:pt x="288" y="168"/>
                    </a:lnTo>
                    <a:lnTo>
                      <a:pt x="288" y="156"/>
                    </a:lnTo>
                    <a:lnTo>
                      <a:pt x="282" y="150"/>
                    </a:lnTo>
                    <a:lnTo>
                      <a:pt x="282" y="144"/>
                    </a:lnTo>
                    <a:lnTo>
                      <a:pt x="294" y="144"/>
                    </a:lnTo>
                    <a:lnTo>
                      <a:pt x="294" y="138"/>
                    </a:lnTo>
                    <a:lnTo>
                      <a:pt x="288" y="126"/>
                    </a:lnTo>
                    <a:lnTo>
                      <a:pt x="288" y="120"/>
                    </a:lnTo>
                    <a:lnTo>
                      <a:pt x="294" y="114"/>
                    </a:lnTo>
                    <a:lnTo>
                      <a:pt x="312" y="114"/>
                    </a:lnTo>
                    <a:lnTo>
                      <a:pt x="306" y="96"/>
                    </a:lnTo>
                    <a:lnTo>
                      <a:pt x="312" y="96"/>
                    </a:lnTo>
                    <a:lnTo>
                      <a:pt x="318" y="102"/>
                    </a:lnTo>
                    <a:lnTo>
                      <a:pt x="336" y="102"/>
                    </a:lnTo>
                    <a:lnTo>
                      <a:pt x="342" y="96"/>
                    </a:lnTo>
                    <a:lnTo>
                      <a:pt x="324" y="78"/>
                    </a:lnTo>
                    <a:lnTo>
                      <a:pt x="324" y="72"/>
                    </a:lnTo>
                    <a:lnTo>
                      <a:pt x="330" y="66"/>
                    </a:lnTo>
                    <a:lnTo>
                      <a:pt x="330" y="6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7" name="Latv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62500" y="2212976"/>
                <a:ext cx="171450" cy="73025"/>
              </a:xfrm>
              <a:custGeom>
                <a:avLst/>
                <a:gdLst>
                  <a:gd name="T0" fmla="*/ 2147483647 w 426"/>
                  <a:gd name="T1" fmla="*/ 2147483647 h 180"/>
                  <a:gd name="T2" fmla="*/ 2147483647 w 426"/>
                  <a:gd name="T3" fmla="*/ 2147483647 h 180"/>
                  <a:gd name="T4" fmla="*/ 2147483647 w 426"/>
                  <a:gd name="T5" fmla="*/ 2147483647 h 180"/>
                  <a:gd name="T6" fmla="*/ 2147483647 w 426"/>
                  <a:gd name="T7" fmla="*/ 2147483647 h 180"/>
                  <a:gd name="T8" fmla="*/ 2147483647 w 426"/>
                  <a:gd name="T9" fmla="*/ 2147483647 h 180"/>
                  <a:gd name="T10" fmla="*/ 2147483647 w 426"/>
                  <a:gd name="T11" fmla="*/ 2147483647 h 180"/>
                  <a:gd name="T12" fmla="*/ 2147483647 w 426"/>
                  <a:gd name="T13" fmla="*/ 2147483647 h 180"/>
                  <a:gd name="T14" fmla="*/ 2147483647 w 426"/>
                  <a:gd name="T15" fmla="*/ 2147483647 h 180"/>
                  <a:gd name="T16" fmla="*/ 2147483647 w 426"/>
                  <a:gd name="T17" fmla="*/ 2147483647 h 180"/>
                  <a:gd name="T18" fmla="*/ 2147483647 w 426"/>
                  <a:gd name="T19" fmla="*/ 2147483647 h 180"/>
                  <a:gd name="T20" fmla="*/ 2147483647 w 426"/>
                  <a:gd name="T21" fmla="*/ 2147483647 h 180"/>
                  <a:gd name="T22" fmla="*/ 2147483647 w 426"/>
                  <a:gd name="T23" fmla="*/ 2147483647 h 180"/>
                  <a:gd name="T24" fmla="*/ 2147483647 w 426"/>
                  <a:gd name="T25" fmla="*/ 2147483647 h 180"/>
                  <a:gd name="T26" fmla="*/ 2147483647 w 426"/>
                  <a:gd name="T27" fmla="*/ 2147483647 h 180"/>
                  <a:gd name="T28" fmla="*/ 2147483647 w 426"/>
                  <a:gd name="T29" fmla="*/ 2147483647 h 180"/>
                  <a:gd name="T30" fmla="*/ 2147483647 w 426"/>
                  <a:gd name="T31" fmla="*/ 2147483647 h 180"/>
                  <a:gd name="T32" fmla="*/ 2147483647 w 426"/>
                  <a:gd name="T33" fmla="*/ 2147483647 h 180"/>
                  <a:gd name="T34" fmla="*/ 2147483647 w 426"/>
                  <a:gd name="T35" fmla="*/ 2147483647 h 180"/>
                  <a:gd name="T36" fmla="*/ 2147483647 w 426"/>
                  <a:gd name="T37" fmla="*/ 2147483647 h 180"/>
                  <a:gd name="T38" fmla="*/ 2147483647 w 426"/>
                  <a:gd name="T39" fmla="*/ 2147483647 h 180"/>
                  <a:gd name="T40" fmla="*/ 2147483647 w 426"/>
                  <a:gd name="T41" fmla="*/ 2147483647 h 180"/>
                  <a:gd name="T42" fmla="*/ 2147483647 w 426"/>
                  <a:gd name="T43" fmla="*/ 2147483647 h 180"/>
                  <a:gd name="T44" fmla="*/ 2147483647 w 426"/>
                  <a:gd name="T45" fmla="*/ 2147483647 h 180"/>
                  <a:gd name="T46" fmla="*/ 2147483647 w 426"/>
                  <a:gd name="T47" fmla="*/ 2147483647 h 180"/>
                  <a:gd name="T48" fmla="*/ 2147483647 w 426"/>
                  <a:gd name="T49" fmla="*/ 2147483647 h 180"/>
                  <a:gd name="T50" fmla="*/ 2147483647 w 426"/>
                  <a:gd name="T51" fmla="*/ 2147483647 h 180"/>
                  <a:gd name="T52" fmla="*/ 2147483647 w 426"/>
                  <a:gd name="T53" fmla="*/ 2147483647 h 180"/>
                  <a:gd name="T54" fmla="*/ 2147483647 w 426"/>
                  <a:gd name="T55" fmla="*/ 2147483647 h 180"/>
                  <a:gd name="T56" fmla="*/ 2147483647 w 426"/>
                  <a:gd name="T57" fmla="*/ 2147483647 h 180"/>
                  <a:gd name="T58" fmla="*/ 2147483647 w 426"/>
                  <a:gd name="T59" fmla="*/ 2147483647 h 180"/>
                  <a:gd name="T60" fmla="*/ 2147483647 w 426"/>
                  <a:gd name="T61" fmla="*/ 0 h 180"/>
                  <a:gd name="T62" fmla="*/ 2147483647 w 426"/>
                  <a:gd name="T63" fmla="*/ 2147483647 h 180"/>
                  <a:gd name="T64" fmla="*/ 2147483647 w 426"/>
                  <a:gd name="T65" fmla="*/ 2147483647 h 180"/>
                  <a:gd name="T66" fmla="*/ 2147483647 w 426"/>
                  <a:gd name="T67" fmla="*/ 2147483647 h 180"/>
                  <a:gd name="T68" fmla="*/ 2147483647 w 426"/>
                  <a:gd name="T69" fmla="*/ 2147483647 h 180"/>
                  <a:gd name="T70" fmla="*/ 2147483647 w 426"/>
                  <a:gd name="T71" fmla="*/ 2147483647 h 180"/>
                  <a:gd name="T72" fmla="*/ 2147483647 w 426"/>
                  <a:gd name="T73" fmla="*/ 2147483647 h 180"/>
                  <a:gd name="T74" fmla="*/ 2147483647 w 426"/>
                  <a:gd name="T75" fmla="*/ 2147483647 h 180"/>
                  <a:gd name="T76" fmla="*/ 2147483647 w 426"/>
                  <a:gd name="T77" fmla="*/ 2147483647 h 180"/>
                  <a:gd name="T78" fmla="*/ 2147483647 w 426"/>
                  <a:gd name="T79" fmla="*/ 2147483647 h 180"/>
                  <a:gd name="T80" fmla="*/ 2147483647 w 426"/>
                  <a:gd name="T81" fmla="*/ 2147483647 h 180"/>
                  <a:gd name="T82" fmla="*/ 2147483647 w 426"/>
                  <a:gd name="T83" fmla="*/ 2147483647 h 180"/>
                  <a:gd name="T84" fmla="*/ 0 w 426"/>
                  <a:gd name="T85" fmla="*/ 2147483647 h 180"/>
                  <a:gd name="T86" fmla="*/ 2147483647 w 426"/>
                  <a:gd name="T87" fmla="*/ 2147483647 h 18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26"/>
                  <a:gd name="T133" fmla="*/ 0 h 180"/>
                  <a:gd name="T134" fmla="*/ 426 w 426"/>
                  <a:gd name="T135" fmla="*/ 180 h 18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26" h="180">
                    <a:moveTo>
                      <a:pt x="6" y="144"/>
                    </a:moveTo>
                    <a:lnTo>
                      <a:pt x="6" y="138"/>
                    </a:lnTo>
                    <a:lnTo>
                      <a:pt x="12" y="138"/>
                    </a:lnTo>
                    <a:lnTo>
                      <a:pt x="24" y="132"/>
                    </a:lnTo>
                    <a:lnTo>
                      <a:pt x="66" y="132"/>
                    </a:lnTo>
                    <a:lnTo>
                      <a:pt x="78" y="120"/>
                    </a:lnTo>
                    <a:lnTo>
                      <a:pt x="96" y="120"/>
                    </a:lnTo>
                    <a:lnTo>
                      <a:pt x="102" y="126"/>
                    </a:lnTo>
                    <a:lnTo>
                      <a:pt x="108" y="126"/>
                    </a:lnTo>
                    <a:lnTo>
                      <a:pt x="114" y="132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32" y="126"/>
                    </a:lnTo>
                    <a:lnTo>
                      <a:pt x="144" y="132"/>
                    </a:lnTo>
                    <a:lnTo>
                      <a:pt x="150" y="132"/>
                    </a:lnTo>
                    <a:lnTo>
                      <a:pt x="156" y="138"/>
                    </a:lnTo>
                    <a:lnTo>
                      <a:pt x="162" y="138"/>
                    </a:lnTo>
                    <a:lnTo>
                      <a:pt x="168" y="132"/>
                    </a:lnTo>
                    <a:lnTo>
                      <a:pt x="180" y="132"/>
                    </a:lnTo>
                    <a:lnTo>
                      <a:pt x="186" y="138"/>
                    </a:lnTo>
                    <a:lnTo>
                      <a:pt x="204" y="138"/>
                    </a:lnTo>
                    <a:lnTo>
                      <a:pt x="216" y="126"/>
                    </a:lnTo>
                    <a:lnTo>
                      <a:pt x="228" y="126"/>
                    </a:lnTo>
                    <a:lnTo>
                      <a:pt x="234" y="132"/>
                    </a:lnTo>
                    <a:lnTo>
                      <a:pt x="240" y="144"/>
                    </a:lnTo>
                    <a:lnTo>
                      <a:pt x="270" y="144"/>
                    </a:lnTo>
                    <a:lnTo>
                      <a:pt x="282" y="150"/>
                    </a:lnTo>
                    <a:lnTo>
                      <a:pt x="288" y="150"/>
                    </a:lnTo>
                    <a:lnTo>
                      <a:pt x="300" y="162"/>
                    </a:lnTo>
                    <a:lnTo>
                      <a:pt x="318" y="174"/>
                    </a:lnTo>
                    <a:lnTo>
                      <a:pt x="336" y="180"/>
                    </a:lnTo>
                    <a:lnTo>
                      <a:pt x="360" y="168"/>
                    </a:lnTo>
                    <a:lnTo>
                      <a:pt x="378" y="168"/>
                    </a:lnTo>
                    <a:lnTo>
                      <a:pt x="384" y="174"/>
                    </a:lnTo>
                    <a:lnTo>
                      <a:pt x="390" y="168"/>
                    </a:lnTo>
                    <a:lnTo>
                      <a:pt x="396" y="168"/>
                    </a:lnTo>
                    <a:lnTo>
                      <a:pt x="402" y="162"/>
                    </a:lnTo>
                    <a:lnTo>
                      <a:pt x="408" y="150"/>
                    </a:lnTo>
                    <a:lnTo>
                      <a:pt x="414" y="144"/>
                    </a:lnTo>
                    <a:lnTo>
                      <a:pt x="420" y="150"/>
                    </a:lnTo>
                    <a:lnTo>
                      <a:pt x="426" y="150"/>
                    </a:lnTo>
                    <a:lnTo>
                      <a:pt x="426" y="126"/>
                    </a:lnTo>
                    <a:lnTo>
                      <a:pt x="414" y="114"/>
                    </a:lnTo>
                    <a:lnTo>
                      <a:pt x="408" y="102"/>
                    </a:lnTo>
                    <a:lnTo>
                      <a:pt x="402" y="96"/>
                    </a:lnTo>
                    <a:lnTo>
                      <a:pt x="378" y="90"/>
                    </a:lnTo>
                    <a:lnTo>
                      <a:pt x="384" y="72"/>
                    </a:lnTo>
                    <a:lnTo>
                      <a:pt x="402" y="72"/>
                    </a:lnTo>
                    <a:lnTo>
                      <a:pt x="402" y="66"/>
                    </a:lnTo>
                    <a:lnTo>
                      <a:pt x="396" y="60"/>
                    </a:lnTo>
                    <a:lnTo>
                      <a:pt x="384" y="54"/>
                    </a:lnTo>
                    <a:lnTo>
                      <a:pt x="372" y="42"/>
                    </a:lnTo>
                    <a:lnTo>
                      <a:pt x="354" y="42"/>
                    </a:lnTo>
                    <a:lnTo>
                      <a:pt x="348" y="36"/>
                    </a:lnTo>
                    <a:lnTo>
                      <a:pt x="330" y="36"/>
                    </a:lnTo>
                    <a:lnTo>
                      <a:pt x="324" y="42"/>
                    </a:lnTo>
                    <a:lnTo>
                      <a:pt x="306" y="42"/>
                    </a:lnTo>
                    <a:lnTo>
                      <a:pt x="288" y="24"/>
                    </a:lnTo>
                    <a:lnTo>
                      <a:pt x="276" y="18"/>
                    </a:lnTo>
                    <a:lnTo>
                      <a:pt x="270" y="12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2"/>
                    </a:lnTo>
                    <a:lnTo>
                      <a:pt x="174" y="12"/>
                    </a:lnTo>
                    <a:lnTo>
                      <a:pt x="180" y="24"/>
                    </a:lnTo>
                    <a:lnTo>
                      <a:pt x="180" y="30"/>
                    </a:lnTo>
                    <a:lnTo>
                      <a:pt x="186" y="42"/>
                    </a:lnTo>
                    <a:lnTo>
                      <a:pt x="186" y="60"/>
                    </a:lnTo>
                    <a:lnTo>
                      <a:pt x="192" y="66"/>
                    </a:lnTo>
                    <a:lnTo>
                      <a:pt x="186" y="78"/>
                    </a:lnTo>
                    <a:lnTo>
                      <a:pt x="156" y="78"/>
                    </a:lnTo>
                    <a:lnTo>
                      <a:pt x="138" y="72"/>
                    </a:lnTo>
                    <a:lnTo>
                      <a:pt x="126" y="72"/>
                    </a:lnTo>
                    <a:lnTo>
                      <a:pt x="114" y="54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60" y="30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8" y="78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6" y="150"/>
                    </a:lnTo>
                    <a:lnTo>
                      <a:pt x="6" y="14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8" name="Italy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413250" y="2552701"/>
                <a:ext cx="312738" cy="334963"/>
              </a:xfrm>
              <a:custGeom>
                <a:avLst/>
                <a:gdLst>
                  <a:gd name="T0" fmla="*/ 2147483647 w 780"/>
                  <a:gd name="T1" fmla="*/ 2147483647 h 828"/>
                  <a:gd name="T2" fmla="*/ 2147483647 w 780"/>
                  <a:gd name="T3" fmla="*/ 2147483647 h 828"/>
                  <a:gd name="T4" fmla="*/ 2147483647 w 780"/>
                  <a:gd name="T5" fmla="*/ 2147483647 h 828"/>
                  <a:gd name="T6" fmla="*/ 2147483647 w 780"/>
                  <a:gd name="T7" fmla="*/ 2147483647 h 828"/>
                  <a:gd name="T8" fmla="*/ 2147483647 w 780"/>
                  <a:gd name="T9" fmla="*/ 2147483647 h 828"/>
                  <a:gd name="T10" fmla="*/ 2147483647 w 780"/>
                  <a:gd name="T11" fmla="*/ 2147483647 h 828"/>
                  <a:gd name="T12" fmla="*/ 2147483647 w 780"/>
                  <a:gd name="T13" fmla="*/ 2147483647 h 828"/>
                  <a:gd name="T14" fmla="*/ 2147483647 w 780"/>
                  <a:gd name="T15" fmla="*/ 2147483647 h 828"/>
                  <a:gd name="T16" fmla="*/ 2147483647 w 780"/>
                  <a:gd name="T17" fmla="*/ 2147483647 h 828"/>
                  <a:gd name="T18" fmla="*/ 2147483647 w 780"/>
                  <a:gd name="T19" fmla="*/ 2147483647 h 828"/>
                  <a:gd name="T20" fmla="*/ 2147483647 w 780"/>
                  <a:gd name="T21" fmla="*/ 2147483647 h 828"/>
                  <a:gd name="T22" fmla="*/ 2147483647 w 780"/>
                  <a:gd name="T23" fmla="*/ 2147483647 h 828"/>
                  <a:gd name="T24" fmla="*/ 2147483647 w 780"/>
                  <a:gd name="T25" fmla="*/ 2147483647 h 828"/>
                  <a:gd name="T26" fmla="*/ 2147483647 w 780"/>
                  <a:gd name="T27" fmla="*/ 2147483647 h 828"/>
                  <a:gd name="T28" fmla="*/ 2147483647 w 780"/>
                  <a:gd name="T29" fmla="*/ 2147483647 h 828"/>
                  <a:gd name="T30" fmla="*/ 2147483647 w 780"/>
                  <a:gd name="T31" fmla="*/ 2147483647 h 828"/>
                  <a:gd name="T32" fmla="*/ 2147483647 w 780"/>
                  <a:gd name="T33" fmla="*/ 2147483647 h 828"/>
                  <a:gd name="T34" fmla="*/ 2147483647 w 780"/>
                  <a:gd name="T35" fmla="*/ 2147483647 h 828"/>
                  <a:gd name="T36" fmla="*/ 2147483647 w 780"/>
                  <a:gd name="T37" fmla="*/ 2147483647 h 828"/>
                  <a:gd name="T38" fmla="*/ 2147483647 w 780"/>
                  <a:gd name="T39" fmla="*/ 2147483647 h 828"/>
                  <a:gd name="T40" fmla="*/ 2147483647 w 780"/>
                  <a:gd name="T41" fmla="*/ 2147483647 h 828"/>
                  <a:gd name="T42" fmla="*/ 2147483647 w 780"/>
                  <a:gd name="T43" fmla="*/ 2147483647 h 828"/>
                  <a:gd name="T44" fmla="*/ 2147483647 w 780"/>
                  <a:gd name="T45" fmla="*/ 2147483647 h 828"/>
                  <a:gd name="T46" fmla="*/ 2147483647 w 780"/>
                  <a:gd name="T47" fmla="*/ 2147483647 h 828"/>
                  <a:gd name="T48" fmla="*/ 2147483647 w 780"/>
                  <a:gd name="T49" fmla="*/ 2147483647 h 828"/>
                  <a:gd name="T50" fmla="*/ 2147483647 w 780"/>
                  <a:gd name="T51" fmla="*/ 2147483647 h 828"/>
                  <a:gd name="T52" fmla="*/ 2147483647 w 780"/>
                  <a:gd name="T53" fmla="*/ 2147483647 h 828"/>
                  <a:gd name="T54" fmla="*/ 2147483647 w 780"/>
                  <a:gd name="T55" fmla="*/ 2147483647 h 828"/>
                  <a:gd name="T56" fmla="*/ 2147483647 w 780"/>
                  <a:gd name="T57" fmla="*/ 2147483647 h 828"/>
                  <a:gd name="T58" fmla="*/ 2147483647 w 780"/>
                  <a:gd name="T59" fmla="*/ 2147483647 h 828"/>
                  <a:gd name="T60" fmla="*/ 2147483647 w 780"/>
                  <a:gd name="T61" fmla="*/ 2147483647 h 828"/>
                  <a:gd name="T62" fmla="*/ 2147483647 w 780"/>
                  <a:gd name="T63" fmla="*/ 2147483647 h 828"/>
                  <a:gd name="T64" fmla="*/ 2147483647 w 780"/>
                  <a:gd name="T65" fmla="*/ 2147483647 h 828"/>
                  <a:gd name="T66" fmla="*/ 2147483647 w 780"/>
                  <a:gd name="T67" fmla="*/ 2147483647 h 828"/>
                  <a:gd name="T68" fmla="*/ 2147483647 w 780"/>
                  <a:gd name="T69" fmla="*/ 2147483647 h 828"/>
                  <a:gd name="T70" fmla="*/ 2147483647 w 780"/>
                  <a:gd name="T71" fmla="*/ 2147483647 h 828"/>
                  <a:gd name="T72" fmla="*/ 2147483647 w 780"/>
                  <a:gd name="T73" fmla="*/ 2147483647 h 828"/>
                  <a:gd name="T74" fmla="*/ 2147483647 w 780"/>
                  <a:gd name="T75" fmla="*/ 2147483647 h 828"/>
                  <a:gd name="T76" fmla="*/ 2147483647 w 780"/>
                  <a:gd name="T77" fmla="*/ 2147483647 h 828"/>
                  <a:gd name="T78" fmla="*/ 2147483647 w 780"/>
                  <a:gd name="T79" fmla="*/ 2147483647 h 828"/>
                  <a:gd name="T80" fmla="*/ 2147483647 w 780"/>
                  <a:gd name="T81" fmla="*/ 2147483647 h 828"/>
                  <a:gd name="T82" fmla="*/ 2147483647 w 780"/>
                  <a:gd name="T83" fmla="*/ 2147483647 h 828"/>
                  <a:gd name="T84" fmla="*/ 2147483647 w 780"/>
                  <a:gd name="T85" fmla="*/ 2147483647 h 828"/>
                  <a:gd name="T86" fmla="*/ 2147483647 w 780"/>
                  <a:gd name="T87" fmla="*/ 2147483647 h 828"/>
                  <a:gd name="T88" fmla="*/ 2147483647 w 780"/>
                  <a:gd name="T89" fmla="*/ 2147483647 h 828"/>
                  <a:gd name="T90" fmla="*/ 2147483647 w 780"/>
                  <a:gd name="T91" fmla="*/ 2147483647 h 828"/>
                  <a:gd name="T92" fmla="*/ 2147483647 w 780"/>
                  <a:gd name="T93" fmla="*/ 2147483647 h 828"/>
                  <a:gd name="T94" fmla="*/ 2147483647 w 780"/>
                  <a:gd name="T95" fmla="*/ 2147483647 h 828"/>
                  <a:gd name="T96" fmla="*/ 2147483647 w 780"/>
                  <a:gd name="T97" fmla="*/ 2147483647 h 828"/>
                  <a:gd name="T98" fmla="*/ 2147483647 w 780"/>
                  <a:gd name="T99" fmla="*/ 2147483647 h 828"/>
                  <a:gd name="T100" fmla="*/ 2147483647 w 780"/>
                  <a:gd name="T101" fmla="*/ 2147483647 h 828"/>
                  <a:gd name="T102" fmla="*/ 2147483647 w 780"/>
                  <a:gd name="T103" fmla="*/ 2147483647 h 828"/>
                  <a:gd name="T104" fmla="*/ 2147483647 w 780"/>
                  <a:gd name="T105" fmla="*/ 2147483647 h 828"/>
                  <a:gd name="T106" fmla="*/ 2147483647 w 780"/>
                  <a:gd name="T107" fmla="*/ 2147483647 h 828"/>
                  <a:gd name="T108" fmla="*/ 2147483647 w 780"/>
                  <a:gd name="T109" fmla="*/ 2147483647 h 828"/>
                  <a:gd name="T110" fmla="*/ 2147483647 w 780"/>
                  <a:gd name="T111" fmla="*/ 2147483647 h 828"/>
                  <a:gd name="T112" fmla="*/ 2147483647 w 780"/>
                  <a:gd name="T113" fmla="*/ 2147483647 h 8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80"/>
                  <a:gd name="T172" fmla="*/ 0 h 828"/>
                  <a:gd name="T173" fmla="*/ 780 w 780"/>
                  <a:gd name="T174" fmla="*/ 828 h 8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80" h="828">
                    <a:moveTo>
                      <a:pt x="570" y="720"/>
                    </a:moveTo>
                    <a:lnTo>
                      <a:pt x="558" y="714"/>
                    </a:lnTo>
                    <a:lnTo>
                      <a:pt x="552" y="708"/>
                    </a:lnTo>
                    <a:lnTo>
                      <a:pt x="540" y="708"/>
                    </a:lnTo>
                    <a:lnTo>
                      <a:pt x="534" y="714"/>
                    </a:lnTo>
                    <a:lnTo>
                      <a:pt x="522" y="720"/>
                    </a:lnTo>
                    <a:lnTo>
                      <a:pt x="516" y="726"/>
                    </a:lnTo>
                    <a:lnTo>
                      <a:pt x="468" y="726"/>
                    </a:lnTo>
                    <a:lnTo>
                      <a:pt x="456" y="720"/>
                    </a:lnTo>
                    <a:lnTo>
                      <a:pt x="444" y="708"/>
                    </a:lnTo>
                    <a:lnTo>
                      <a:pt x="438" y="708"/>
                    </a:lnTo>
                    <a:lnTo>
                      <a:pt x="420" y="726"/>
                    </a:lnTo>
                    <a:lnTo>
                      <a:pt x="402" y="714"/>
                    </a:lnTo>
                    <a:lnTo>
                      <a:pt x="396" y="714"/>
                    </a:lnTo>
                    <a:lnTo>
                      <a:pt x="384" y="726"/>
                    </a:lnTo>
                    <a:lnTo>
                      <a:pt x="384" y="738"/>
                    </a:lnTo>
                    <a:lnTo>
                      <a:pt x="396" y="750"/>
                    </a:lnTo>
                    <a:lnTo>
                      <a:pt x="420" y="762"/>
                    </a:lnTo>
                    <a:lnTo>
                      <a:pt x="426" y="762"/>
                    </a:lnTo>
                    <a:lnTo>
                      <a:pt x="444" y="780"/>
                    </a:lnTo>
                    <a:lnTo>
                      <a:pt x="444" y="786"/>
                    </a:lnTo>
                    <a:lnTo>
                      <a:pt x="456" y="786"/>
                    </a:lnTo>
                    <a:lnTo>
                      <a:pt x="468" y="798"/>
                    </a:lnTo>
                    <a:lnTo>
                      <a:pt x="480" y="804"/>
                    </a:lnTo>
                    <a:lnTo>
                      <a:pt x="498" y="798"/>
                    </a:lnTo>
                    <a:lnTo>
                      <a:pt x="504" y="804"/>
                    </a:lnTo>
                    <a:lnTo>
                      <a:pt x="516" y="810"/>
                    </a:lnTo>
                    <a:lnTo>
                      <a:pt x="522" y="822"/>
                    </a:lnTo>
                    <a:lnTo>
                      <a:pt x="534" y="828"/>
                    </a:lnTo>
                    <a:lnTo>
                      <a:pt x="558" y="828"/>
                    </a:lnTo>
                    <a:lnTo>
                      <a:pt x="570" y="816"/>
                    </a:lnTo>
                    <a:lnTo>
                      <a:pt x="570" y="792"/>
                    </a:lnTo>
                    <a:lnTo>
                      <a:pt x="564" y="780"/>
                    </a:lnTo>
                    <a:lnTo>
                      <a:pt x="564" y="768"/>
                    </a:lnTo>
                    <a:lnTo>
                      <a:pt x="570" y="750"/>
                    </a:lnTo>
                    <a:lnTo>
                      <a:pt x="576" y="738"/>
                    </a:lnTo>
                    <a:lnTo>
                      <a:pt x="582" y="732"/>
                    </a:lnTo>
                    <a:lnTo>
                      <a:pt x="582" y="714"/>
                    </a:lnTo>
                    <a:lnTo>
                      <a:pt x="576" y="702"/>
                    </a:lnTo>
                    <a:lnTo>
                      <a:pt x="570" y="720"/>
                    </a:lnTo>
                    <a:close/>
                    <a:moveTo>
                      <a:pt x="180" y="468"/>
                    </a:moveTo>
                    <a:lnTo>
                      <a:pt x="156" y="480"/>
                    </a:lnTo>
                    <a:lnTo>
                      <a:pt x="150" y="486"/>
                    </a:lnTo>
                    <a:lnTo>
                      <a:pt x="138" y="492"/>
                    </a:lnTo>
                    <a:lnTo>
                      <a:pt x="132" y="498"/>
                    </a:lnTo>
                    <a:lnTo>
                      <a:pt x="126" y="498"/>
                    </a:lnTo>
                    <a:lnTo>
                      <a:pt x="114" y="492"/>
                    </a:lnTo>
                    <a:lnTo>
                      <a:pt x="102" y="480"/>
                    </a:lnTo>
                    <a:lnTo>
                      <a:pt x="96" y="498"/>
                    </a:lnTo>
                    <a:lnTo>
                      <a:pt x="102" y="504"/>
                    </a:lnTo>
                    <a:lnTo>
                      <a:pt x="114" y="510"/>
                    </a:lnTo>
                    <a:lnTo>
                      <a:pt x="120" y="522"/>
                    </a:lnTo>
                    <a:lnTo>
                      <a:pt x="120" y="540"/>
                    </a:lnTo>
                    <a:lnTo>
                      <a:pt x="114" y="558"/>
                    </a:lnTo>
                    <a:lnTo>
                      <a:pt x="114" y="570"/>
                    </a:lnTo>
                    <a:lnTo>
                      <a:pt x="126" y="582"/>
                    </a:lnTo>
                    <a:lnTo>
                      <a:pt x="114" y="588"/>
                    </a:lnTo>
                    <a:lnTo>
                      <a:pt x="120" y="636"/>
                    </a:lnTo>
                    <a:lnTo>
                      <a:pt x="108" y="636"/>
                    </a:lnTo>
                    <a:lnTo>
                      <a:pt x="126" y="654"/>
                    </a:lnTo>
                    <a:lnTo>
                      <a:pt x="138" y="654"/>
                    </a:lnTo>
                    <a:lnTo>
                      <a:pt x="144" y="642"/>
                    </a:lnTo>
                    <a:lnTo>
                      <a:pt x="156" y="630"/>
                    </a:lnTo>
                    <a:lnTo>
                      <a:pt x="156" y="618"/>
                    </a:lnTo>
                    <a:lnTo>
                      <a:pt x="168" y="630"/>
                    </a:lnTo>
                    <a:lnTo>
                      <a:pt x="180" y="636"/>
                    </a:lnTo>
                    <a:lnTo>
                      <a:pt x="186" y="636"/>
                    </a:lnTo>
                    <a:lnTo>
                      <a:pt x="192" y="630"/>
                    </a:lnTo>
                    <a:lnTo>
                      <a:pt x="198" y="618"/>
                    </a:lnTo>
                    <a:lnTo>
                      <a:pt x="198" y="594"/>
                    </a:lnTo>
                    <a:lnTo>
                      <a:pt x="204" y="582"/>
                    </a:lnTo>
                    <a:lnTo>
                      <a:pt x="204" y="558"/>
                    </a:lnTo>
                    <a:lnTo>
                      <a:pt x="198" y="552"/>
                    </a:lnTo>
                    <a:lnTo>
                      <a:pt x="192" y="552"/>
                    </a:lnTo>
                    <a:lnTo>
                      <a:pt x="192" y="546"/>
                    </a:lnTo>
                    <a:lnTo>
                      <a:pt x="198" y="540"/>
                    </a:lnTo>
                    <a:lnTo>
                      <a:pt x="204" y="540"/>
                    </a:lnTo>
                    <a:lnTo>
                      <a:pt x="210" y="534"/>
                    </a:lnTo>
                    <a:lnTo>
                      <a:pt x="210" y="522"/>
                    </a:lnTo>
                    <a:lnTo>
                      <a:pt x="204" y="510"/>
                    </a:lnTo>
                    <a:lnTo>
                      <a:pt x="204" y="492"/>
                    </a:lnTo>
                    <a:lnTo>
                      <a:pt x="198" y="480"/>
                    </a:lnTo>
                    <a:lnTo>
                      <a:pt x="186" y="474"/>
                    </a:lnTo>
                    <a:lnTo>
                      <a:pt x="180" y="468"/>
                    </a:lnTo>
                    <a:close/>
                    <a:moveTo>
                      <a:pt x="774" y="546"/>
                    </a:moveTo>
                    <a:lnTo>
                      <a:pt x="768" y="534"/>
                    </a:lnTo>
                    <a:lnTo>
                      <a:pt x="756" y="528"/>
                    </a:lnTo>
                    <a:lnTo>
                      <a:pt x="738" y="510"/>
                    </a:lnTo>
                    <a:lnTo>
                      <a:pt x="678" y="480"/>
                    </a:lnTo>
                    <a:lnTo>
                      <a:pt x="672" y="480"/>
                    </a:lnTo>
                    <a:lnTo>
                      <a:pt x="660" y="474"/>
                    </a:lnTo>
                    <a:lnTo>
                      <a:pt x="648" y="474"/>
                    </a:lnTo>
                    <a:lnTo>
                      <a:pt x="630" y="468"/>
                    </a:lnTo>
                    <a:lnTo>
                      <a:pt x="606" y="456"/>
                    </a:lnTo>
                    <a:lnTo>
                      <a:pt x="606" y="450"/>
                    </a:lnTo>
                    <a:lnTo>
                      <a:pt x="612" y="438"/>
                    </a:lnTo>
                    <a:lnTo>
                      <a:pt x="624" y="426"/>
                    </a:lnTo>
                    <a:lnTo>
                      <a:pt x="624" y="420"/>
                    </a:lnTo>
                    <a:lnTo>
                      <a:pt x="618" y="414"/>
                    </a:lnTo>
                    <a:lnTo>
                      <a:pt x="612" y="414"/>
                    </a:lnTo>
                    <a:lnTo>
                      <a:pt x="594" y="408"/>
                    </a:lnTo>
                    <a:lnTo>
                      <a:pt x="552" y="408"/>
                    </a:lnTo>
                    <a:lnTo>
                      <a:pt x="540" y="402"/>
                    </a:lnTo>
                    <a:lnTo>
                      <a:pt x="534" y="396"/>
                    </a:lnTo>
                    <a:lnTo>
                      <a:pt x="516" y="384"/>
                    </a:lnTo>
                    <a:lnTo>
                      <a:pt x="492" y="360"/>
                    </a:lnTo>
                    <a:lnTo>
                      <a:pt x="480" y="342"/>
                    </a:lnTo>
                    <a:lnTo>
                      <a:pt x="474" y="336"/>
                    </a:lnTo>
                    <a:lnTo>
                      <a:pt x="468" y="324"/>
                    </a:lnTo>
                    <a:lnTo>
                      <a:pt x="468" y="312"/>
                    </a:lnTo>
                    <a:lnTo>
                      <a:pt x="450" y="276"/>
                    </a:lnTo>
                    <a:lnTo>
                      <a:pt x="438" y="270"/>
                    </a:lnTo>
                    <a:lnTo>
                      <a:pt x="432" y="264"/>
                    </a:lnTo>
                    <a:lnTo>
                      <a:pt x="420" y="258"/>
                    </a:lnTo>
                    <a:lnTo>
                      <a:pt x="414" y="252"/>
                    </a:lnTo>
                    <a:lnTo>
                      <a:pt x="378" y="222"/>
                    </a:lnTo>
                    <a:lnTo>
                      <a:pt x="372" y="210"/>
                    </a:lnTo>
                    <a:lnTo>
                      <a:pt x="360" y="198"/>
                    </a:lnTo>
                    <a:lnTo>
                      <a:pt x="360" y="186"/>
                    </a:lnTo>
                    <a:lnTo>
                      <a:pt x="366" y="180"/>
                    </a:lnTo>
                    <a:lnTo>
                      <a:pt x="384" y="180"/>
                    </a:lnTo>
                    <a:lnTo>
                      <a:pt x="384" y="174"/>
                    </a:lnTo>
                    <a:lnTo>
                      <a:pt x="372" y="162"/>
                    </a:lnTo>
                    <a:lnTo>
                      <a:pt x="366" y="150"/>
                    </a:lnTo>
                    <a:lnTo>
                      <a:pt x="366" y="138"/>
                    </a:lnTo>
                    <a:lnTo>
                      <a:pt x="402" y="120"/>
                    </a:lnTo>
                    <a:lnTo>
                      <a:pt x="408" y="114"/>
                    </a:lnTo>
                    <a:lnTo>
                      <a:pt x="414" y="114"/>
                    </a:lnTo>
                    <a:lnTo>
                      <a:pt x="438" y="108"/>
                    </a:lnTo>
                    <a:lnTo>
                      <a:pt x="444" y="72"/>
                    </a:lnTo>
                    <a:lnTo>
                      <a:pt x="432" y="66"/>
                    </a:lnTo>
                    <a:lnTo>
                      <a:pt x="438" y="60"/>
                    </a:lnTo>
                    <a:lnTo>
                      <a:pt x="438" y="42"/>
                    </a:lnTo>
                    <a:lnTo>
                      <a:pt x="384" y="42"/>
                    </a:lnTo>
                    <a:lnTo>
                      <a:pt x="378" y="24"/>
                    </a:lnTo>
                    <a:lnTo>
                      <a:pt x="366" y="24"/>
                    </a:lnTo>
                    <a:lnTo>
                      <a:pt x="366" y="6"/>
                    </a:lnTo>
                    <a:lnTo>
                      <a:pt x="360" y="0"/>
                    </a:lnTo>
                    <a:lnTo>
                      <a:pt x="342" y="0"/>
                    </a:lnTo>
                    <a:lnTo>
                      <a:pt x="336" y="6"/>
                    </a:lnTo>
                    <a:lnTo>
                      <a:pt x="336" y="12"/>
                    </a:lnTo>
                    <a:lnTo>
                      <a:pt x="294" y="12"/>
                    </a:lnTo>
                    <a:lnTo>
                      <a:pt x="282" y="30"/>
                    </a:lnTo>
                    <a:lnTo>
                      <a:pt x="270" y="24"/>
                    </a:lnTo>
                    <a:lnTo>
                      <a:pt x="252" y="24"/>
                    </a:lnTo>
                    <a:lnTo>
                      <a:pt x="246" y="42"/>
                    </a:lnTo>
                    <a:lnTo>
                      <a:pt x="222" y="42"/>
                    </a:lnTo>
                    <a:lnTo>
                      <a:pt x="222" y="48"/>
                    </a:lnTo>
                    <a:lnTo>
                      <a:pt x="234" y="60"/>
                    </a:lnTo>
                    <a:lnTo>
                      <a:pt x="228" y="72"/>
                    </a:lnTo>
                    <a:lnTo>
                      <a:pt x="210" y="60"/>
                    </a:lnTo>
                    <a:lnTo>
                      <a:pt x="192" y="66"/>
                    </a:lnTo>
                    <a:lnTo>
                      <a:pt x="180" y="48"/>
                    </a:lnTo>
                    <a:lnTo>
                      <a:pt x="174" y="72"/>
                    </a:lnTo>
                    <a:lnTo>
                      <a:pt x="162" y="84"/>
                    </a:lnTo>
                    <a:lnTo>
                      <a:pt x="162" y="102"/>
                    </a:lnTo>
                    <a:lnTo>
                      <a:pt x="138" y="78"/>
                    </a:lnTo>
                    <a:lnTo>
                      <a:pt x="132" y="78"/>
                    </a:lnTo>
                    <a:lnTo>
                      <a:pt x="132" y="72"/>
                    </a:lnTo>
                    <a:lnTo>
                      <a:pt x="126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54"/>
                    </a:lnTo>
                    <a:lnTo>
                      <a:pt x="102" y="60"/>
                    </a:lnTo>
                    <a:lnTo>
                      <a:pt x="102" y="78"/>
                    </a:lnTo>
                    <a:lnTo>
                      <a:pt x="84" y="96"/>
                    </a:lnTo>
                    <a:lnTo>
                      <a:pt x="78" y="96"/>
                    </a:lnTo>
                    <a:lnTo>
                      <a:pt x="66" y="84"/>
                    </a:lnTo>
                    <a:lnTo>
                      <a:pt x="54" y="84"/>
                    </a:lnTo>
                    <a:lnTo>
                      <a:pt x="42" y="96"/>
                    </a:lnTo>
                    <a:lnTo>
                      <a:pt x="30" y="96"/>
                    </a:lnTo>
                    <a:lnTo>
                      <a:pt x="30" y="102"/>
                    </a:lnTo>
                    <a:lnTo>
                      <a:pt x="24" y="102"/>
                    </a:lnTo>
                    <a:lnTo>
                      <a:pt x="18" y="108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24" y="156"/>
                    </a:lnTo>
                    <a:lnTo>
                      <a:pt x="0" y="156"/>
                    </a:lnTo>
                    <a:lnTo>
                      <a:pt x="12" y="174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30" y="192"/>
                    </a:lnTo>
                    <a:lnTo>
                      <a:pt x="24" y="198"/>
                    </a:lnTo>
                    <a:lnTo>
                      <a:pt x="24" y="204"/>
                    </a:lnTo>
                    <a:lnTo>
                      <a:pt x="18" y="210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2" y="234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72" y="246"/>
                    </a:lnTo>
                    <a:lnTo>
                      <a:pt x="54" y="264"/>
                    </a:lnTo>
                    <a:lnTo>
                      <a:pt x="54" y="270"/>
                    </a:lnTo>
                    <a:lnTo>
                      <a:pt x="66" y="270"/>
                    </a:lnTo>
                    <a:lnTo>
                      <a:pt x="90" y="258"/>
                    </a:lnTo>
                    <a:lnTo>
                      <a:pt x="120" y="228"/>
                    </a:lnTo>
                    <a:lnTo>
                      <a:pt x="144" y="216"/>
                    </a:lnTo>
                    <a:lnTo>
                      <a:pt x="156" y="216"/>
                    </a:lnTo>
                    <a:lnTo>
                      <a:pt x="168" y="222"/>
                    </a:lnTo>
                    <a:lnTo>
                      <a:pt x="204" y="234"/>
                    </a:lnTo>
                    <a:lnTo>
                      <a:pt x="216" y="240"/>
                    </a:lnTo>
                    <a:lnTo>
                      <a:pt x="228" y="252"/>
                    </a:lnTo>
                    <a:lnTo>
                      <a:pt x="234" y="264"/>
                    </a:lnTo>
                    <a:lnTo>
                      <a:pt x="234" y="276"/>
                    </a:lnTo>
                    <a:lnTo>
                      <a:pt x="240" y="282"/>
                    </a:lnTo>
                    <a:lnTo>
                      <a:pt x="240" y="288"/>
                    </a:lnTo>
                    <a:lnTo>
                      <a:pt x="252" y="300"/>
                    </a:lnTo>
                    <a:lnTo>
                      <a:pt x="252" y="306"/>
                    </a:lnTo>
                    <a:lnTo>
                      <a:pt x="246" y="318"/>
                    </a:lnTo>
                    <a:lnTo>
                      <a:pt x="246" y="324"/>
                    </a:lnTo>
                    <a:lnTo>
                      <a:pt x="258" y="336"/>
                    </a:lnTo>
                    <a:lnTo>
                      <a:pt x="282" y="348"/>
                    </a:lnTo>
                    <a:lnTo>
                      <a:pt x="288" y="354"/>
                    </a:lnTo>
                    <a:lnTo>
                      <a:pt x="294" y="354"/>
                    </a:lnTo>
                    <a:lnTo>
                      <a:pt x="300" y="372"/>
                    </a:lnTo>
                    <a:lnTo>
                      <a:pt x="330" y="372"/>
                    </a:lnTo>
                    <a:lnTo>
                      <a:pt x="348" y="390"/>
                    </a:lnTo>
                    <a:lnTo>
                      <a:pt x="354" y="402"/>
                    </a:lnTo>
                    <a:lnTo>
                      <a:pt x="366" y="414"/>
                    </a:lnTo>
                    <a:lnTo>
                      <a:pt x="378" y="420"/>
                    </a:lnTo>
                    <a:lnTo>
                      <a:pt x="384" y="432"/>
                    </a:lnTo>
                    <a:lnTo>
                      <a:pt x="420" y="468"/>
                    </a:lnTo>
                    <a:lnTo>
                      <a:pt x="456" y="468"/>
                    </a:lnTo>
                    <a:lnTo>
                      <a:pt x="462" y="474"/>
                    </a:lnTo>
                    <a:lnTo>
                      <a:pt x="468" y="486"/>
                    </a:lnTo>
                    <a:lnTo>
                      <a:pt x="492" y="498"/>
                    </a:lnTo>
                    <a:lnTo>
                      <a:pt x="510" y="504"/>
                    </a:lnTo>
                    <a:lnTo>
                      <a:pt x="528" y="504"/>
                    </a:lnTo>
                    <a:lnTo>
                      <a:pt x="540" y="510"/>
                    </a:lnTo>
                    <a:lnTo>
                      <a:pt x="546" y="510"/>
                    </a:lnTo>
                    <a:lnTo>
                      <a:pt x="552" y="522"/>
                    </a:lnTo>
                    <a:lnTo>
                      <a:pt x="552" y="534"/>
                    </a:lnTo>
                    <a:lnTo>
                      <a:pt x="564" y="558"/>
                    </a:lnTo>
                    <a:lnTo>
                      <a:pt x="570" y="564"/>
                    </a:lnTo>
                    <a:lnTo>
                      <a:pt x="582" y="564"/>
                    </a:lnTo>
                    <a:lnTo>
                      <a:pt x="594" y="558"/>
                    </a:lnTo>
                    <a:lnTo>
                      <a:pt x="600" y="558"/>
                    </a:lnTo>
                    <a:lnTo>
                      <a:pt x="600" y="570"/>
                    </a:lnTo>
                    <a:lnTo>
                      <a:pt x="606" y="582"/>
                    </a:lnTo>
                    <a:lnTo>
                      <a:pt x="606" y="606"/>
                    </a:lnTo>
                    <a:lnTo>
                      <a:pt x="612" y="618"/>
                    </a:lnTo>
                    <a:lnTo>
                      <a:pt x="630" y="636"/>
                    </a:lnTo>
                    <a:lnTo>
                      <a:pt x="630" y="666"/>
                    </a:lnTo>
                    <a:lnTo>
                      <a:pt x="612" y="666"/>
                    </a:lnTo>
                    <a:lnTo>
                      <a:pt x="612" y="690"/>
                    </a:lnTo>
                    <a:lnTo>
                      <a:pt x="606" y="696"/>
                    </a:lnTo>
                    <a:lnTo>
                      <a:pt x="600" y="708"/>
                    </a:lnTo>
                    <a:lnTo>
                      <a:pt x="594" y="714"/>
                    </a:lnTo>
                    <a:lnTo>
                      <a:pt x="594" y="732"/>
                    </a:lnTo>
                    <a:lnTo>
                      <a:pt x="606" y="732"/>
                    </a:lnTo>
                    <a:lnTo>
                      <a:pt x="618" y="726"/>
                    </a:lnTo>
                    <a:lnTo>
                      <a:pt x="624" y="726"/>
                    </a:lnTo>
                    <a:lnTo>
                      <a:pt x="636" y="702"/>
                    </a:lnTo>
                    <a:lnTo>
                      <a:pt x="654" y="696"/>
                    </a:lnTo>
                    <a:lnTo>
                      <a:pt x="654" y="666"/>
                    </a:lnTo>
                    <a:lnTo>
                      <a:pt x="666" y="654"/>
                    </a:lnTo>
                    <a:lnTo>
                      <a:pt x="678" y="654"/>
                    </a:lnTo>
                    <a:lnTo>
                      <a:pt x="684" y="648"/>
                    </a:lnTo>
                    <a:lnTo>
                      <a:pt x="696" y="648"/>
                    </a:lnTo>
                    <a:lnTo>
                      <a:pt x="696" y="636"/>
                    </a:lnTo>
                    <a:lnTo>
                      <a:pt x="690" y="630"/>
                    </a:lnTo>
                    <a:lnTo>
                      <a:pt x="690" y="618"/>
                    </a:lnTo>
                    <a:lnTo>
                      <a:pt x="678" y="606"/>
                    </a:lnTo>
                    <a:lnTo>
                      <a:pt x="666" y="606"/>
                    </a:lnTo>
                    <a:lnTo>
                      <a:pt x="648" y="588"/>
                    </a:lnTo>
                    <a:lnTo>
                      <a:pt x="654" y="582"/>
                    </a:lnTo>
                    <a:lnTo>
                      <a:pt x="660" y="570"/>
                    </a:lnTo>
                    <a:lnTo>
                      <a:pt x="666" y="552"/>
                    </a:lnTo>
                    <a:lnTo>
                      <a:pt x="672" y="540"/>
                    </a:lnTo>
                    <a:lnTo>
                      <a:pt x="684" y="528"/>
                    </a:lnTo>
                    <a:lnTo>
                      <a:pt x="690" y="534"/>
                    </a:lnTo>
                    <a:lnTo>
                      <a:pt x="702" y="534"/>
                    </a:lnTo>
                    <a:lnTo>
                      <a:pt x="708" y="540"/>
                    </a:lnTo>
                    <a:lnTo>
                      <a:pt x="738" y="540"/>
                    </a:lnTo>
                    <a:lnTo>
                      <a:pt x="738" y="552"/>
                    </a:lnTo>
                    <a:lnTo>
                      <a:pt x="744" y="558"/>
                    </a:lnTo>
                    <a:lnTo>
                      <a:pt x="744" y="564"/>
                    </a:lnTo>
                    <a:lnTo>
                      <a:pt x="750" y="576"/>
                    </a:lnTo>
                    <a:lnTo>
                      <a:pt x="762" y="576"/>
                    </a:lnTo>
                    <a:lnTo>
                      <a:pt x="774" y="570"/>
                    </a:lnTo>
                    <a:lnTo>
                      <a:pt x="780" y="564"/>
                    </a:lnTo>
                    <a:lnTo>
                      <a:pt x="780" y="558"/>
                    </a:lnTo>
                    <a:lnTo>
                      <a:pt x="774" y="54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69" name="Ire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002088" y="2298701"/>
                <a:ext cx="112713" cy="119063"/>
              </a:xfrm>
              <a:custGeom>
                <a:avLst/>
                <a:gdLst>
                  <a:gd name="T0" fmla="*/ 2147483647 w 282"/>
                  <a:gd name="T1" fmla="*/ 2147483647 h 300"/>
                  <a:gd name="T2" fmla="*/ 2147483647 w 282"/>
                  <a:gd name="T3" fmla="*/ 2147483647 h 300"/>
                  <a:gd name="T4" fmla="*/ 2147483647 w 282"/>
                  <a:gd name="T5" fmla="*/ 2147483647 h 300"/>
                  <a:gd name="T6" fmla="*/ 2147483647 w 282"/>
                  <a:gd name="T7" fmla="*/ 2147483647 h 300"/>
                  <a:gd name="T8" fmla="*/ 2147483647 w 282"/>
                  <a:gd name="T9" fmla="*/ 2147483647 h 300"/>
                  <a:gd name="T10" fmla="*/ 2147483647 w 282"/>
                  <a:gd name="T11" fmla="*/ 2147483647 h 300"/>
                  <a:gd name="T12" fmla="*/ 2147483647 w 282"/>
                  <a:gd name="T13" fmla="*/ 2147483647 h 300"/>
                  <a:gd name="T14" fmla="*/ 2147483647 w 282"/>
                  <a:gd name="T15" fmla="*/ 2147483647 h 300"/>
                  <a:gd name="T16" fmla="*/ 2147483647 w 282"/>
                  <a:gd name="T17" fmla="*/ 2147483647 h 300"/>
                  <a:gd name="T18" fmla="*/ 2147483647 w 282"/>
                  <a:gd name="T19" fmla="*/ 2147483647 h 300"/>
                  <a:gd name="T20" fmla="*/ 2147483647 w 282"/>
                  <a:gd name="T21" fmla="*/ 2147483647 h 300"/>
                  <a:gd name="T22" fmla="*/ 2147483647 w 282"/>
                  <a:gd name="T23" fmla="*/ 2147483647 h 300"/>
                  <a:gd name="T24" fmla="*/ 2147483647 w 282"/>
                  <a:gd name="T25" fmla="*/ 0 h 300"/>
                  <a:gd name="T26" fmla="*/ 2147483647 w 282"/>
                  <a:gd name="T27" fmla="*/ 2147483647 h 300"/>
                  <a:gd name="T28" fmla="*/ 2147483647 w 282"/>
                  <a:gd name="T29" fmla="*/ 2147483647 h 300"/>
                  <a:gd name="T30" fmla="*/ 2147483647 w 282"/>
                  <a:gd name="T31" fmla="*/ 2147483647 h 300"/>
                  <a:gd name="T32" fmla="*/ 2147483647 w 282"/>
                  <a:gd name="T33" fmla="*/ 2147483647 h 300"/>
                  <a:gd name="T34" fmla="*/ 2147483647 w 282"/>
                  <a:gd name="T35" fmla="*/ 2147483647 h 300"/>
                  <a:gd name="T36" fmla="*/ 2147483647 w 282"/>
                  <a:gd name="T37" fmla="*/ 2147483647 h 300"/>
                  <a:gd name="T38" fmla="*/ 2147483647 w 282"/>
                  <a:gd name="T39" fmla="*/ 2147483647 h 300"/>
                  <a:gd name="T40" fmla="*/ 2147483647 w 282"/>
                  <a:gd name="T41" fmla="*/ 2147483647 h 300"/>
                  <a:gd name="T42" fmla="*/ 2147483647 w 282"/>
                  <a:gd name="T43" fmla="*/ 2147483647 h 300"/>
                  <a:gd name="T44" fmla="*/ 2147483647 w 282"/>
                  <a:gd name="T45" fmla="*/ 2147483647 h 300"/>
                  <a:gd name="T46" fmla="*/ 2147483647 w 282"/>
                  <a:gd name="T47" fmla="*/ 2147483647 h 300"/>
                  <a:gd name="T48" fmla="*/ 2147483647 w 282"/>
                  <a:gd name="T49" fmla="*/ 2147483647 h 300"/>
                  <a:gd name="T50" fmla="*/ 2147483647 w 282"/>
                  <a:gd name="T51" fmla="*/ 2147483647 h 300"/>
                  <a:gd name="T52" fmla="*/ 2147483647 w 282"/>
                  <a:gd name="T53" fmla="*/ 2147483647 h 300"/>
                  <a:gd name="T54" fmla="*/ 2147483647 w 282"/>
                  <a:gd name="T55" fmla="*/ 2147483647 h 300"/>
                  <a:gd name="T56" fmla="*/ 2147483647 w 282"/>
                  <a:gd name="T57" fmla="*/ 2147483647 h 300"/>
                  <a:gd name="T58" fmla="*/ 2147483647 w 282"/>
                  <a:gd name="T59" fmla="*/ 2147483647 h 300"/>
                  <a:gd name="T60" fmla="*/ 2147483647 w 282"/>
                  <a:gd name="T61" fmla="*/ 2147483647 h 300"/>
                  <a:gd name="T62" fmla="*/ 2147483647 w 282"/>
                  <a:gd name="T63" fmla="*/ 2147483647 h 300"/>
                  <a:gd name="T64" fmla="*/ 2147483647 w 282"/>
                  <a:gd name="T65" fmla="*/ 2147483647 h 300"/>
                  <a:gd name="T66" fmla="*/ 2147483647 w 282"/>
                  <a:gd name="T67" fmla="*/ 2147483647 h 300"/>
                  <a:gd name="T68" fmla="*/ 2147483647 w 282"/>
                  <a:gd name="T69" fmla="*/ 2147483647 h 300"/>
                  <a:gd name="T70" fmla="*/ 2147483647 w 282"/>
                  <a:gd name="T71" fmla="*/ 2147483647 h 300"/>
                  <a:gd name="T72" fmla="*/ 2147483647 w 282"/>
                  <a:gd name="T73" fmla="*/ 2147483647 h 300"/>
                  <a:gd name="T74" fmla="*/ 2147483647 w 282"/>
                  <a:gd name="T75" fmla="*/ 2147483647 h 300"/>
                  <a:gd name="T76" fmla="*/ 2147483647 w 282"/>
                  <a:gd name="T77" fmla="*/ 2147483647 h 300"/>
                  <a:gd name="T78" fmla="*/ 2147483647 w 282"/>
                  <a:gd name="T79" fmla="*/ 2147483647 h 300"/>
                  <a:gd name="T80" fmla="*/ 0 w 282"/>
                  <a:gd name="T81" fmla="*/ 2147483647 h 300"/>
                  <a:gd name="T82" fmla="*/ 2147483647 w 282"/>
                  <a:gd name="T83" fmla="*/ 2147483647 h 300"/>
                  <a:gd name="T84" fmla="*/ 2147483647 w 282"/>
                  <a:gd name="T85" fmla="*/ 2147483647 h 300"/>
                  <a:gd name="T86" fmla="*/ 2147483647 w 282"/>
                  <a:gd name="T87" fmla="*/ 2147483647 h 300"/>
                  <a:gd name="T88" fmla="*/ 2147483647 w 282"/>
                  <a:gd name="T89" fmla="*/ 2147483647 h 300"/>
                  <a:gd name="T90" fmla="*/ 2147483647 w 282"/>
                  <a:gd name="T91" fmla="*/ 2147483647 h 300"/>
                  <a:gd name="T92" fmla="*/ 2147483647 w 282"/>
                  <a:gd name="T93" fmla="*/ 2147483647 h 300"/>
                  <a:gd name="T94" fmla="*/ 2147483647 w 282"/>
                  <a:gd name="T95" fmla="*/ 2147483647 h 300"/>
                  <a:gd name="T96" fmla="*/ 2147483647 w 282"/>
                  <a:gd name="T97" fmla="*/ 2147483647 h 300"/>
                  <a:gd name="T98" fmla="*/ 2147483647 w 282"/>
                  <a:gd name="T99" fmla="*/ 2147483647 h 300"/>
                  <a:gd name="T100" fmla="*/ 2147483647 w 282"/>
                  <a:gd name="T101" fmla="*/ 2147483647 h 300"/>
                  <a:gd name="T102" fmla="*/ 2147483647 w 282"/>
                  <a:gd name="T103" fmla="*/ 2147483647 h 300"/>
                  <a:gd name="T104" fmla="*/ 2147483647 w 282"/>
                  <a:gd name="T105" fmla="*/ 2147483647 h 300"/>
                  <a:gd name="T106" fmla="*/ 2147483647 w 282"/>
                  <a:gd name="T107" fmla="*/ 2147483647 h 300"/>
                  <a:gd name="T108" fmla="*/ 2147483647 w 282"/>
                  <a:gd name="T109" fmla="*/ 2147483647 h 300"/>
                  <a:gd name="T110" fmla="*/ 2147483647 w 282"/>
                  <a:gd name="T111" fmla="*/ 2147483647 h 30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82"/>
                  <a:gd name="T169" fmla="*/ 0 h 300"/>
                  <a:gd name="T170" fmla="*/ 282 w 282"/>
                  <a:gd name="T171" fmla="*/ 300 h 30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82" h="300">
                    <a:moveTo>
                      <a:pt x="276" y="156"/>
                    </a:moveTo>
                    <a:lnTo>
                      <a:pt x="276" y="144"/>
                    </a:lnTo>
                    <a:lnTo>
                      <a:pt x="270" y="132"/>
                    </a:lnTo>
                    <a:lnTo>
                      <a:pt x="264" y="126"/>
                    </a:lnTo>
                    <a:lnTo>
                      <a:pt x="264" y="114"/>
                    </a:lnTo>
                    <a:lnTo>
                      <a:pt x="258" y="108"/>
                    </a:lnTo>
                    <a:lnTo>
                      <a:pt x="258" y="102"/>
                    </a:lnTo>
                    <a:lnTo>
                      <a:pt x="276" y="102"/>
                    </a:lnTo>
                    <a:lnTo>
                      <a:pt x="282" y="96"/>
                    </a:lnTo>
                    <a:lnTo>
                      <a:pt x="246" y="90"/>
                    </a:lnTo>
                    <a:lnTo>
                      <a:pt x="228" y="66"/>
                    </a:lnTo>
                    <a:lnTo>
                      <a:pt x="204" y="90"/>
                    </a:lnTo>
                    <a:lnTo>
                      <a:pt x="192" y="90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74" y="60"/>
                    </a:lnTo>
                    <a:lnTo>
                      <a:pt x="180" y="60"/>
                    </a:lnTo>
                    <a:lnTo>
                      <a:pt x="186" y="54"/>
                    </a:lnTo>
                    <a:lnTo>
                      <a:pt x="192" y="54"/>
                    </a:lnTo>
                    <a:lnTo>
                      <a:pt x="192" y="42"/>
                    </a:lnTo>
                    <a:lnTo>
                      <a:pt x="234" y="18"/>
                    </a:lnTo>
                    <a:lnTo>
                      <a:pt x="240" y="12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222" y="0"/>
                    </a:lnTo>
                    <a:lnTo>
                      <a:pt x="210" y="6"/>
                    </a:lnTo>
                    <a:lnTo>
                      <a:pt x="204" y="18"/>
                    </a:lnTo>
                    <a:lnTo>
                      <a:pt x="198" y="6"/>
                    </a:lnTo>
                    <a:lnTo>
                      <a:pt x="174" y="6"/>
                    </a:lnTo>
                    <a:lnTo>
                      <a:pt x="162" y="12"/>
                    </a:lnTo>
                    <a:lnTo>
                      <a:pt x="156" y="12"/>
                    </a:lnTo>
                    <a:lnTo>
                      <a:pt x="150" y="18"/>
                    </a:lnTo>
                    <a:lnTo>
                      <a:pt x="150" y="30"/>
                    </a:lnTo>
                    <a:lnTo>
                      <a:pt x="144" y="36"/>
                    </a:lnTo>
                    <a:lnTo>
                      <a:pt x="144" y="42"/>
                    </a:lnTo>
                    <a:lnTo>
                      <a:pt x="126" y="42"/>
                    </a:lnTo>
                    <a:lnTo>
                      <a:pt x="120" y="48"/>
                    </a:lnTo>
                    <a:lnTo>
                      <a:pt x="120" y="54"/>
                    </a:lnTo>
                    <a:lnTo>
                      <a:pt x="138" y="54"/>
                    </a:lnTo>
                    <a:lnTo>
                      <a:pt x="144" y="60"/>
                    </a:lnTo>
                    <a:lnTo>
                      <a:pt x="150" y="60"/>
                    </a:lnTo>
                    <a:lnTo>
                      <a:pt x="150" y="66"/>
                    </a:lnTo>
                    <a:lnTo>
                      <a:pt x="144" y="72"/>
                    </a:lnTo>
                    <a:lnTo>
                      <a:pt x="132" y="72"/>
                    </a:lnTo>
                    <a:lnTo>
                      <a:pt x="132" y="78"/>
                    </a:lnTo>
                    <a:lnTo>
                      <a:pt x="126" y="84"/>
                    </a:lnTo>
                    <a:lnTo>
                      <a:pt x="102" y="84"/>
                    </a:lnTo>
                    <a:lnTo>
                      <a:pt x="102" y="90"/>
                    </a:lnTo>
                    <a:lnTo>
                      <a:pt x="90" y="78"/>
                    </a:lnTo>
                    <a:lnTo>
                      <a:pt x="42" y="78"/>
                    </a:lnTo>
                    <a:lnTo>
                      <a:pt x="42" y="102"/>
                    </a:lnTo>
                    <a:lnTo>
                      <a:pt x="54" y="102"/>
                    </a:lnTo>
                    <a:lnTo>
                      <a:pt x="54" y="108"/>
                    </a:lnTo>
                    <a:lnTo>
                      <a:pt x="60" y="114"/>
                    </a:lnTo>
                    <a:lnTo>
                      <a:pt x="42" y="126"/>
                    </a:lnTo>
                    <a:lnTo>
                      <a:pt x="36" y="126"/>
                    </a:lnTo>
                    <a:lnTo>
                      <a:pt x="30" y="132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54" y="156"/>
                    </a:lnTo>
                    <a:lnTo>
                      <a:pt x="60" y="162"/>
                    </a:lnTo>
                    <a:lnTo>
                      <a:pt x="72" y="162"/>
                    </a:lnTo>
                    <a:lnTo>
                      <a:pt x="78" y="156"/>
                    </a:lnTo>
                    <a:lnTo>
                      <a:pt x="96" y="156"/>
                    </a:lnTo>
                    <a:lnTo>
                      <a:pt x="96" y="168"/>
                    </a:lnTo>
                    <a:lnTo>
                      <a:pt x="90" y="174"/>
                    </a:lnTo>
                    <a:lnTo>
                      <a:pt x="72" y="174"/>
                    </a:lnTo>
                    <a:lnTo>
                      <a:pt x="72" y="192"/>
                    </a:lnTo>
                    <a:lnTo>
                      <a:pt x="54" y="192"/>
                    </a:lnTo>
                    <a:lnTo>
                      <a:pt x="48" y="198"/>
                    </a:lnTo>
                    <a:lnTo>
                      <a:pt x="48" y="210"/>
                    </a:lnTo>
                    <a:lnTo>
                      <a:pt x="42" y="222"/>
                    </a:lnTo>
                    <a:lnTo>
                      <a:pt x="42" y="234"/>
                    </a:lnTo>
                    <a:lnTo>
                      <a:pt x="18" y="234"/>
                    </a:lnTo>
                    <a:lnTo>
                      <a:pt x="12" y="240"/>
                    </a:lnTo>
                    <a:lnTo>
                      <a:pt x="6" y="240"/>
                    </a:lnTo>
                    <a:lnTo>
                      <a:pt x="6" y="246"/>
                    </a:lnTo>
                    <a:lnTo>
                      <a:pt x="12" y="246"/>
                    </a:lnTo>
                    <a:lnTo>
                      <a:pt x="18" y="252"/>
                    </a:lnTo>
                    <a:lnTo>
                      <a:pt x="6" y="252"/>
                    </a:lnTo>
                    <a:lnTo>
                      <a:pt x="0" y="258"/>
                    </a:lnTo>
                    <a:lnTo>
                      <a:pt x="0" y="270"/>
                    </a:lnTo>
                    <a:lnTo>
                      <a:pt x="42" y="270"/>
                    </a:lnTo>
                    <a:lnTo>
                      <a:pt x="24" y="288"/>
                    </a:lnTo>
                    <a:lnTo>
                      <a:pt x="30" y="282"/>
                    </a:lnTo>
                    <a:lnTo>
                      <a:pt x="48" y="282"/>
                    </a:lnTo>
                    <a:lnTo>
                      <a:pt x="48" y="288"/>
                    </a:lnTo>
                    <a:lnTo>
                      <a:pt x="42" y="288"/>
                    </a:lnTo>
                    <a:lnTo>
                      <a:pt x="36" y="294"/>
                    </a:lnTo>
                    <a:lnTo>
                      <a:pt x="30" y="294"/>
                    </a:lnTo>
                    <a:lnTo>
                      <a:pt x="36" y="300"/>
                    </a:lnTo>
                    <a:lnTo>
                      <a:pt x="60" y="300"/>
                    </a:lnTo>
                    <a:lnTo>
                      <a:pt x="96" y="288"/>
                    </a:lnTo>
                    <a:lnTo>
                      <a:pt x="108" y="282"/>
                    </a:lnTo>
                    <a:lnTo>
                      <a:pt x="120" y="270"/>
                    </a:lnTo>
                    <a:lnTo>
                      <a:pt x="120" y="264"/>
                    </a:lnTo>
                    <a:lnTo>
                      <a:pt x="132" y="270"/>
                    </a:lnTo>
                    <a:lnTo>
                      <a:pt x="138" y="270"/>
                    </a:lnTo>
                    <a:lnTo>
                      <a:pt x="150" y="264"/>
                    </a:lnTo>
                    <a:lnTo>
                      <a:pt x="162" y="252"/>
                    </a:lnTo>
                    <a:lnTo>
                      <a:pt x="180" y="246"/>
                    </a:lnTo>
                    <a:lnTo>
                      <a:pt x="204" y="246"/>
                    </a:lnTo>
                    <a:lnTo>
                      <a:pt x="210" y="240"/>
                    </a:lnTo>
                    <a:lnTo>
                      <a:pt x="252" y="240"/>
                    </a:lnTo>
                    <a:lnTo>
                      <a:pt x="246" y="222"/>
                    </a:lnTo>
                    <a:lnTo>
                      <a:pt x="264" y="222"/>
                    </a:lnTo>
                    <a:lnTo>
                      <a:pt x="264" y="198"/>
                    </a:lnTo>
                    <a:lnTo>
                      <a:pt x="270" y="192"/>
                    </a:lnTo>
                    <a:lnTo>
                      <a:pt x="270" y="180"/>
                    </a:lnTo>
                    <a:lnTo>
                      <a:pt x="276" y="168"/>
                    </a:lnTo>
                    <a:lnTo>
                      <a:pt x="276" y="15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0" name="Hungary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659313" y="2508251"/>
                <a:ext cx="171450" cy="88900"/>
              </a:xfrm>
              <a:custGeom>
                <a:avLst/>
                <a:gdLst>
                  <a:gd name="T0" fmla="*/ 2147483647 w 426"/>
                  <a:gd name="T1" fmla="*/ 2147483647 h 222"/>
                  <a:gd name="T2" fmla="*/ 2147483647 w 426"/>
                  <a:gd name="T3" fmla="*/ 2147483647 h 222"/>
                  <a:gd name="T4" fmla="*/ 2147483647 w 426"/>
                  <a:gd name="T5" fmla="*/ 2147483647 h 222"/>
                  <a:gd name="T6" fmla="*/ 0 w 426"/>
                  <a:gd name="T7" fmla="*/ 2147483647 h 222"/>
                  <a:gd name="T8" fmla="*/ 2147483647 w 426"/>
                  <a:gd name="T9" fmla="*/ 2147483647 h 222"/>
                  <a:gd name="T10" fmla="*/ 2147483647 w 426"/>
                  <a:gd name="T11" fmla="*/ 2147483647 h 222"/>
                  <a:gd name="T12" fmla="*/ 2147483647 w 426"/>
                  <a:gd name="T13" fmla="*/ 2147483647 h 222"/>
                  <a:gd name="T14" fmla="*/ 2147483647 w 426"/>
                  <a:gd name="T15" fmla="*/ 2147483647 h 222"/>
                  <a:gd name="T16" fmla="*/ 2147483647 w 426"/>
                  <a:gd name="T17" fmla="*/ 2147483647 h 222"/>
                  <a:gd name="T18" fmla="*/ 2147483647 w 426"/>
                  <a:gd name="T19" fmla="*/ 2147483647 h 222"/>
                  <a:gd name="T20" fmla="*/ 2147483647 w 426"/>
                  <a:gd name="T21" fmla="*/ 2147483647 h 222"/>
                  <a:gd name="T22" fmla="*/ 2147483647 w 426"/>
                  <a:gd name="T23" fmla="*/ 2147483647 h 222"/>
                  <a:gd name="T24" fmla="*/ 2147483647 w 426"/>
                  <a:gd name="T25" fmla="*/ 2147483647 h 222"/>
                  <a:gd name="T26" fmla="*/ 2147483647 w 426"/>
                  <a:gd name="T27" fmla="*/ 2147483647 h 222"/>
                  <a:gd name="T28" fmla="*/ 2147483647 w 426"/>
                  <a:gd name="T29" fmla="*/ 2147483647 h 222"/>
                  <a:gd name="T30" fmla="*/ 2147483647 w 426"/>
                  <a:gd name="T31" fmla="*/ 2147483647 h 222"/>
                  <a:gd name="T32" fmla="*/ 2147483647 w 426"/>
                  <a:gd name="T33" fmla="*/ 2147483647 h 222"/>
                  <a:gd name="T34" fmla="*/ 2147483647 w 426"/>
                  <a:gd name="T35" fmla="*/ 2147483647 h 222"/>
                  <a:gd name="T36" fmla="*/ 2147483647 w 426"/>
                  <a:gd name="T37" fmla="*/ 2147483647 h 222"/>
                  <a:gd name="T38" fmla="*/ 2147483647 w 426"/>
                  <a:gd name="T39" fmla="*/ 2147483647 h 222"/>
                  <a:gd name="T40" fmla="*/ 2147483647 w 426"/>
                  <a:gd name="T41" fmla="*/ 2147483647 h 222"/>
                  <a:gd name="T42" fmla="*/ 2147483647 w 426"/>
                  <a:gd name="T43" fmla="*/ 2147483647 h 222"/>
                  <a:gd name="T44" fmla="*/ 2147483647 w 426"/>
                  <a:gd name="T45" fmla="*/ 2147483647 h 222"/>
                  <a:gd name="T46" fmla="*/ 2147483647 w 426"/>
                  <a:gd name="T47" fmla="*/ 2147483647 h 222"/>
                  <a:gd name="T48" fmla="*/ 2147483647 w 426"/>
                  <a:gd name="T49" fmla="*/ 0 h 222"/>
                  <a:gd name="T50" fmla="*/ 2147483647 w 426"/>
                  <a:gd name="T51" fmla="*/ 2147483647 h 222"/>
                  <a:gd name="T52" fmla="*/ 2147483647 w 426"/>
                  <a:gd name="T53" fmla="*/ 0 h 222"/>
                  <a:gd name="T54" fmla="*/ 2147483647 w 426"/>
                  <a:gd name="T55" fmla="*/ 2147483647 h 222"/>
                  <a:gd name="T56" fmla="*/ 2147483647 w 426"/>
                  <a:gd name="T57" fmla="*/ 2147483647 h 222"/>
                  <a:gd name="T58" fmla="*/ 2147483647 w 426"/>
                  <a:gd name="T59" fmla="*/ 2147483647 h 222"/>
                  <a:gd name="T60" fmla="*/ 2147483647 w 426"/>
                  <a:gd name="T61" fmla="*/ 2147483647 h 222"/>
                  <a:gd name="T62" fmla="*/ 2147483647 w 426"/>
                  <a:gd name="T63" fmla="*/ 2147483647 h 222"/>
                  <a:gd name="T64" fmla="*/ 2147483647 w 426"/>
                  <a:gd name="T65" fmla="*/ 2147483647 h 222"/>
                  <a:gd name="T66" fmla="*/ 2147483647 w 426"/>
                  <a:gd name="T67" fmla="*/ 2147483647 h 222"/>
                  <a:gd name="T68" fmla="*/ 2147483647 w 426"/>
                  <a:gd name="T69" fmla="*/ 2147483647 h 222"/>
                  <a:gd name="T70" fmla="*/ 2147483647 w 426"/>
                  <a:gd name="T71" fmla="*/ 2147483647 h 22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6"/>
                  <a:gd name="T109" fmla="*/ 0 h 222"/>
                  <a:gd name="T110" fmla="*/ 426 w 426"/>
                  <a:gd name="T111" fmla="*/ 222 h 22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6" h="222">
                    <a:moveTo>
                      <a:pt x="42" y="66"/>
                    </a:moveTo>
                    <a:lnTo>
                      <a:pt x="24" y="66"/>
                    </a:lnTo>
                    <a:lnTo>
                      <a:pt x="18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18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32"/>
                    </a:lnTo>
                    <a:lnTo>
                      <a:pt x="12" y="150"/>
                    </a:lnTo>
                    <a:lnTo>
                      <a:pt x="30" y="162"/>
                    </a:lnTo>
                    <a:lnTo>
                      <a:pt x="42" y="168"/>
                    </a:lnTo>
                    <a:lnTo>
                      <a:pt x="48" y="174"/>
                    </a:lnTo>
                    <a:lnTo>
                      <a:pt x="48" y="180"/>
                    </a:lnTo>
                    <a:lnTo>
                      <a:pt x="60" y="192"/>
                    </a:lnTo>
                    <a:lnTo>
                      <a:pt x="72" y="198"/>
                    </a:lnTo>
                    <a:lnTo>
                      <a:pt x="78" y="204"/>
                    </a:lnTo>
                    <a:lnTo>
                      <a:pt x="90" y="210"/>
                    </a:lnTo>
                    <a:lnTo>
                      <a:pt x="108" y="210"/>
                    </a:lnTo>
                    <a:lnTo>
                      <a:pt x="114" y="222"/>
                    </a:lnTo>
                    <a:lnTo>
                      <a:pt x="156" y="216"/>
                    </a:lnTo>
                    <a:lnTo>
                      <a:pt x="168" y="210"/>
                    </a:lnTo>
                    <a:lnTo>
                      <a:pt x="174" y="204"/>
                    </a:lnTo>
                    <a:lnTo>
                      <a:pt x="198" y="204"/>
                    </a:lnTo>
                    <a:lnTo>
                      <a:pt x="216" y="186"/>
                    </a:lnTo>
                    <a:lnTo>
                      <a:pt x="240" y="186"/>
                    </a:lnTo>
                    <a:lnTo>
                      <a:pt x="258" y="198"/>
                    </a:lnTo>
                    <a:lnTo>
                      <a:pt x="288" y="192"/>
                    </a:lnTo>
                    <a:lnTo>
                      <a:pt x="288" y="174"/>
                    </a:lnTo>
                    <a:lnTo>
                      <a:pt x="306" y="180"/>
                    </a:lnTo>
                    <a:lnTo>
                      <a:pt x="312" y="174"/>
                    </a:lnTo>
                    <a:lnTo>
                      <a:pt x="324" y="168"/>
                    </a:lnTo>
                    <a:lnTo>
                      <a:pt x="330" y="162"/>
                    </a:lnTo>
                    <a:lnTo>
                      <a:pt x="330" y="144"/>
                    </a:lnTo>
                    <a:lnTo>
                      <a:pt x="336" y="138"/>
                    </a:lnTo>
                    <a:lnTo>
                      <a:pt x="348" y="132"/>
                    </a:lnTo>
                    <a:lnTo>
                      <a:pt x="366" y="114"/>
                    </a:lnTo>
                    <a:lnTo>
                      <a:pt x="366" y="72"/>
                    </a:lnTo>
                    <a:lnTo>
                      <a:pt x="378" y="60"/>
                    </a:lnTo>
                    <a:lnTo>
                      <a:pt x="408" y="60"/>
                    </a:lnTo>
                    <a:lnTo>
                      <a:pt x="426" y="42"/>
                    </a:lnTo>
                    <a:lnTo>
                      <a:pt x="420" y="36"/>
                    </a:lnTo>
                    <a:lnTo>
                      <a:pt x="408" y="36"/>
                    </a:lnTo>
                    <a:lnTo>
                      <a:pt x="402" y="30"/>
                    </a:lnTo>
                    <a:lnTo>
                      <a:pt x="396" y="30"/>
                    </a:lnTo>
                    <a:lnTo>
                      <a:pt x="372" y="6"/>
                    </a:lnTo>
                    <a:lnTo>
                      <a:pt x="348" y="6"/>
                    </a:lnTo>
                    <a:lnTo>
                      <a:pt x="336" y="12"/>
                    </a:lnTo>
                    <a:lnTo>
                      <a:pt x="324" y="12"/>
                    </a:lnTo>
                    <a:lnTo>
                      <a:pt x="324" y="0"/>
                    </a:lnTo>
                    <a:lnTo>
                      <a:pt x="312" y="0"/>
                    </a:lnTo>
                    <a:lnTo>
                      <a:pt x="312" y="18"/>
                    </a:lnTo>
                    <a:lnTo>
                      <a:pt x="294" y="12"/>
                    </a:lnTo>
                    <a:lnTo>
                      <a:pt x="294" y="0"/>
                    </a:lnTo>
                    <a:lnTo>
                      <a:pt x="270" y="0"/>
                    </a:lnTo>
                    <a:lnTo>
                      <a:pt x="264" y="12"/>
                    </a:lnTo>
                    <a:lnTo>
                      <a:pt x="252" y="24"/>
                    </a:lnTo>
                    <a:lnTo>
                      <a:pt x="246" y="24"/>
                    </a:lnTo>
                    <a:lnTo>
                      <a:pt x="234" y="30"/>
                    </a:lnTo>
                    <a:lnTo>
                      <a:pt x="210" y="30"/>
                    </a:lnTo>
                    <a:lnTo>
                      <a:pt x="204" y="42"/>
                    </a:lnTo>
                    <a:lnTo>
                      <a:pt x="168" y="36"/>
                    </a:lnTo>
                    <a:lnTo>
                      <a:pt x="156" y="60"/>
                    </a:lnTo>
                    <a:lnTo>
                      <a:pt x="144" y="60"/>
                    </a:lnTo>
                    <a:lnTo>
                      <a:pt x="126" y="66"/>
                    </a:lnTo>
                    <a:lnTo>
                      <a:pt x="84" y="66"/>
                    </a:lnTo>
                    <a:lnTo>
                      <a:pt x="78" y="60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42" y="54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1" name="Greece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775200" y="2724151"/>
                <a:ext cx="214313" cy="222250"/>
              </a:xfrm>
              <a:custGeom>
                <a:avLst/>
                <a:gdLst>
                  <a:gd name="T0" fmla="*/ 0 w 534"/>
                  <a:gd name="T1" fmla="*/ 2147483647 h 552"/>
                  <a:gd name="T2" fmla="*/ 2147483647 w 534"/>
                  <a:gd name="T3" fmla="*/ 2147483647 h 552"/>
                  <a:gd name="T4" fmla="*/ 2147483647 w 534"/>
                  <a:gd name="T5" fmla="*/ 2147483647 h 552"/>
                  <a:gd name="T6" fmla="*/ 2147483647 w 534"/>
                  <a:gd name="T7" fmla="*/ 2147483647 h 552"/>
                  <a:gd name="T8" fmla="*/ 2147483647 w 534"/>
                  <a:gd name="T9" fmla="*/ 2147483647 h 552"/>
                  <a:gd name="T10" fmla="*/ 2147483647 w 534"/>
                  <a:gd name="T11" fmla="*/ 2147483647 h 552"/>
                  <a:gd name="T12" fmla="*/ 2147483647 w 534"/>
                  <a:gd name="T13" fmla="*/ 2147483647 h 552"/>
                  <a:gd name="T14" fmla="*/ 2147483647 w 534"/>
                  <a:gd name="T15" fmla="*/ 2147483647 h 552"/>
                  <a:gd name="T16" fmla="*/ 2147483647 w 534"/>
                  <a:gd name="T17" fmla="*/ 2147483647 h 552"/>
                  <a:gd name="T18" fmla="*/ 2147483647 w 534"/>
                  <a:gd name="T19" fmla="*/ 2147483647 h 552"/>
                  <a:gd name="T20" fmla="*/ 2147483647 w 534"/>
                  <a:gd name="T21" fmla="*/ 2147483647 h 552"/>
                  <a:gd name="T22" fmla="*/ 2147483647 w 534"/>
                  <a:gd name="T23" fmla="*/ 2147483647 h 552"/>
                  <a:gd name="T24" fmla="*/ 2147483647 w 534"/>
                  <a:gd name="T25" fmla="*/ 2147483647 h 552"/>
                  <a:gd name="T26" fmla="*/ 2147483647 w 534"/>
                  <a:gd name="T27" fmla="*/ 2147483647 h 552"/>
                  <a:gd name="T28" fmla="*/ 2147483647 w 534"/>
                  <a:gd name="T29" fmla="*/ 2147483647 h 552"/>
                  <a:gd name="T30" fmla="*/ 2147483647 w 534"/>
                  <a:gd name="T31" fmla="*/ 2147483647 h 552"/>
                  <a:gd name="T32" fmla="*/ 2147483647 w 534"/>
                  <a:gd name="T33" fmla="*/ 2147483647 h 552"/>
                  <a:gd name="T34" fmla="*/ 2147483647 w 534"/>
                  <a:gd name="T35" fmla="*/ 2147483647 h 552"/>
                  <a:gd name="T36" fmla="*/ 2147483647 w 534"/>
                  <a:gd name="T37" fmla="*/ 2147483647 h 552"/>
                  <a:gd name="T38" fmla="*/ 2147483647 w 534"/>
                  <a:gd name="T39" fmla="*/ 2147483647 h 552"/>
                  <a:gd name="T40" fmla="*/ 2147483647 w 534"/>
                  <a:gd name="T41" fmla="*/ 2147483647 h 552"/>
                  <a:gd name="T42" fmla="*/ 2147483647 w 534"/>
                  <a:gd name="T43" fmla="*/ 2147483647 h 552"/>
                  <a:gd name="T44" fmla="*/ 2147483647 w 534"/>
                  <a:gd name="T45" fmla="*/ 2147483647 h 552"/>
                  <a:gd name="T46" fmla="*/ 2147483647 w 534"/>
                  <a:gd name="T47" fmla="*/ 2147483647 h 552"/>
                  <a:gd name="T48" fmla="*/ 2147483647 w 534"/>
                  <a:gd name="T49" fmla="*/ 2147483647 h 552"/>
                  <a:gd name="T50" fmla="*/ 2147483647 w 534"/>
                  <a:gd name="T51" fmla="*/ 2147483647 h 552"/>
                  <a:gd name="T52" fmla="*/ 2147483647 w 534"/>
                  <a:gd name="T53" fmla="*/ 2147483647 h 552"/>
                  <a:gd name="T54" fmla="*/ 2147483647 w 534"/>
                  <a:gd name="T55" fmla="*/ 2147483647 h 552"/>
                  <a:gd name="T56" fmla="*/ 2147483647 w 534"/>
                  <a:gd name="T57" fmla="*/ 2147483647 h 552"/>
                  <a:gd name="T58" fmla="*/ 2147483647 w 534"/>
                  <a:gd name="T59" fmla="*/ 2147483647 h 552"/>
                  <a:gd name="T60" fmla="*/ 2147483647 w 534"/>
                  <a:gd name="T61" fmla="*/ 2147483647 h 552"/>
                  <a:gd name="T62" fmla="*/ 2147483647 w 534"/>
                  <a:gd name="T63" fmla="*/ 2147483647 h 552"/>
                  <a:gd name="T64" fmla="*/ 2147483647 w 534"/>
                  <a:gd name="T65" fmla="*/ 2147483647 h 552"/>
                  <a:gd name="T66" fmla="*/ 2147483647 w 534"/>
                  <a:gd name="T67" fmla="*/ 2147483647 h 552"/>
                  <a:gd name="T68" fmla="*/ 2147483647 w 534"/>
                  <a:gd name="T69" fmla="*/ 2147483647 h 552"/>
                  <a:gd name="T70" fmla="*/ 2147483647 w 534"/>
                  <a:gd name="T71" fmla="*/ 2147483647 h 552"/>
                  <a:gd name="T72" fmla="*/ 2147483647 w 534"/>
                  <a:gd name="T73" fmla="*/ 2147483647 h 552"/>
                  <a:gd name="T74" fmla="*/ 2147483647 w 534"/>
                  <a:gd name="T75" fmla="*/ 2147483647 h 552"/>
                  <a:gd name="T76" fmla="*/ 2147483647 w 534"/>
                  <a:gd name="T77" fmla="*/ 2147483647 h 552"/>
                  <a:gd name="T78" fmla="*/ 2147483647 w 534"/>
                  <a:gd name="T79" fmla="*/ 2147483647 h 552"/>
                  <a:gd name="T80" fmla="*/ 2147483647 w 534"/>
                  <a:gd name="T81" fmla="*/ 2147483647 h 552"/>
                  <a:gd name="T82" fmla="*/ 2147483647 w 534"/>
                  <a:gd name="T83" fmla="*/ 2147483647 h 552"/>
                  <a:gd name="T84" fmla="*/ 2147483647 w 534"/>
                  <a:gd name="T85" fmla="*/ 2147483647 h 552"/>
                  <a:gd name="T86" fmla="*/ 2147483647 w 534"/>
                  <a:gd name="T87" fmla="*/ 2147483647 h 552"/>
                  <a:gd name="T88" fmla="*/ 2147483647 w 534"/>
                  <a:gd name="T89" fmla="*/ 2147483647 h 552"/>
                  <a:gd name="T90" fmla="*/ 2147483647 w 534"/>
                  <a:gd name="T91" fmla="*/ 2147483647 h 552"/>
                  <a:gd name="T92" fmla="*/ 2147483647 w 534"/>
                  <a:gd name="T93" fmla="*/ 2147483647 h 552"/>
                  <a:gd name="T94" fmla="*/ 2147483647 w 534"/>
                  <a:gd name="T95" fmla="*/ 2147483647 h 552"/>
                  <a:gd name="T96" fmla="*/ 2147483647 w 534"/>
                  <a:gd name="T97" fmla="*/ 2147483647 h 552"/>
                  <a:gd name="T98" fmla="*/ 2147483647 w 534"/>
                  <a:gd name="T99" fmla="*/ 2147483647 h 552"/>
                  <a:gd name="T100" fmla="*/ 2147483647 w 534"/>
                  <a:gd name="T101" fmla="*/ 2147483647 h 552"/>
                  <a:gd name="T102" fmla="*/ 2147483647 w 534"/>
                  <a:gd name="T103" fmla="*/ 2147483647 h 552"/>
                  <a:gd name="T104" fmla="*/ 2147483647 w 534"/>
                  <a:gd name="T105" fmla="*/ 2147483647 h 552"/>
                  <a:gd name="T106" fmla="*/ 2147483647 w 534"/>
                  <a:gd name="T107" fmla="*/ 2147483647 h 55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34"/>
                  <a:gd name="T163" fmla="*/ 0 h 552"/>
                  <a:gd name="T164" fmla="*/ 534 w 534"/>
                  <a:gd name="T165" fmla="*/ 552 h 55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34" h="552">
                    <a:moveTo>
                      <a:pt x="240" y="108"/>
                    </a:moveTo>
                    <a:lnTo>
                      <a:pt x="270" y="126"/>
                    </a:lnTo>
                    <a:lnTo>
                      <a:pt x="282" y="120"/>
                    </a:lnTo>
                    <a:lnTo>
                      <a:pt x="240" y="108"/>
                    </a:lnTo>
                    <a:close/>
                    <a:moveTo>
                      <a:pt x="24" y="258"/>
                    </a:moveTo>
                    <a:lnTo>
                      <a:pt x="0" y="282"/>
                    </a:lnTo>
                    <a:lnTo>
                      <a:pt x="42" y="294"/>
                    </a:lnTo>
                    <a:lnTo>
                      <a:pt x="24" y="258"/>
                    </a:lnTo>
                    <a:close/>
                    <a:moveTo>
                      <a:pt x="312" y="414"/>
                    </a:moveTo>
                    <a:lnTo>
                      <a:pt x="312" y="420"/>
                    </a:lnTo>
                    <a:lnTo>
                      <a:pt x="324" y="420"/>
                    </a:lnTo>
                    <a:lnTo>
                      <a:pt x="324" y="414"/>
                    </a:lnTo>
                    <a:lnTo>
                      <a:pt x="318" y="408"/>
                    </a:lnTo>
                    <a:lnTo>
                      <a:pt x="312" y="408"/>
                    </a:lnTo>
                    <a:lnTo>
                      <a:pt x="312" y="414"/>
                    </a:lnTo>
                    <a:close/>
                    <a:moveTo>
                      <a:pt x="306" y="390"/>
                    </a:moveTo>
                    <a:lnTo>
                      <a:pt x="300" y="378"/>
                    </a:lnTo>
                    <a:lnTo>
                      <a:pt x="294" y="390"/>
                    </a:lnTo>
                    <a:lnTo>
                      <a:pt x="306" y="390"/>
                    </a:lnTo>
                    <a:close/>
                    <a:moveTo>
                      <a:pt x="294" y="294"/>
                    </a:moveTo>
                    <a:lnTo>
                      <a:pt x="318" y="336"/>
                    </a:lnTo>
                    <a:lnTo>
                      <a:pt x="330" y="318"/>
                    </a:lnTo>
                    <a:lnTo>
                      <a:pt x="294" y="294"/>
                    </a:lnTo>
                    <a:close/>
                    <a:moveTo>
                      <a:pt x="108" y="264"/>
                    </a:moveTo>
                    <a:lnTo>
                      <a:pt x="138" y="264"/>
                    </a:lnTo>
                    <a:lnTo>
                      <a:pt x="144" y="270"/>
                    </a:lnTo>
                    <a:lnTo>
                      <a:pt x="156" y="270"/>
                    </a:lnTo>
                    <a:lnTo>
                      <a:pt x="180" y="282"/>
                    </a:lnTo>
                    <a:lnTo>
                      <a:pt x="192" y="282"/>
                    </a:lnTo>
                    <a:lnTo>
                      <a:pt x="198" y="288"/>
                    </a:lnTo>
                    <a:lnTo>
                      <a:pt x="204" y="288"/>
                    </a:lnTo>
                    <a:lnTo>
                      <a:pt x="216" y="300"/>
                    </a:lnTo>
                    <a:lnTo>
                      <a:pt x="228" y="306"/>
                    </a:lnTo>
                    <a:lnTo>
                      <a:pt x="234" y="312"/>
                    </a:lnTo>
                    <a:lnTo>
                      <a:pt x="246" y="312"/>
                    </a:lnTo>
                    <a:lnTo>
                      <a:pt x="252" y="306"/>
                    </a:lnTo>
                    <a:lnTo>
                      <a:pt x="252" y="288"/>
                    </a:lnTo>
                    <a:lnTo>
                      <a:pt x="228" y="264"/>
                    </a:lnTo>
                    <a:lnTo>
                      <a:pt x="216" y="258"/>
                    </a:lnTo>
                    <a:lnTo>
                      <a:pt x="210" y="252"/>
                    </a:lnTo>
                    <a:lnTo>
                      <a:pt x="204" y="252"/>
                    </a:lnTo>
                    <a:lnTo>
                      <a:pt x="198" y="246"/>
                    </a:lnTo>
                    <a:lnTo>
                      <a:pt x="186" y="246"/>
                    </a:lnTo>
                    <a:lnTo>
                      <a:pt x="174" y="234"/>
                    </a:lnTo>
                    <a:lnTo>
                      <a:pt x="168" y="234"/>
                    </a:lnTo>
                    <a:lnTo>
                      <a:pt x="174" y="228"/>
                    </a:lnTo>
                    <a:lnTo>
                      <a:pt x="192" y="228"/>
                    </a:lnTo>
                    <a:lnTo>
                      <a:pt x="198" y="240"/>
                    </a:lnTo>
                    <a:lnTo>
                      <a:pt x="222" y="252"/>
                    </a:lnTo>
                    <a:lnTo>
                      <a:pt x="234" y="264"/>
                    </a:lnTo>
                    <a:lnTo>
                      <a:pt x="258" y="264"/>
                    </a:lnTo>
                    <a:lnTo>
                      <a:pt x="270" y="252"/>
                    </a:lnTo>
                    <a:lnTo>
                      <a:pt x="258" y="240"/>
                    </a:lnTo>
                    <a:lnTo>
                      <a:pt x="246" y="240"/>
                    </a:lnTo>
                    <a:lnTo>
                      <a:pt x="234" y="234"/>
                    </a:lnTo>
                    <a:lnTo>
                      <a:pt x="222" y="234"/>
                    </a:lnTo>
                    <a:lnTo>
                      <a:pt x="210" y="228"/>
                    </a:lnTo>
                    <a:lnTo>
                      <a:pt x="204" y="216"/>
                    </a:lnTo>
                    <a:lnTo>
                      <a:pt x="198" y="210"/>
                    </a:lnTo>
                    <a:lnTo>
                      <a:pt x="198" y="204"/>
                    </a:lnTo>
                    <a:lnTo>
                      <a:pt x="192" y="192"/>
                    </a:lnTo>
                    <a:lnTo>
                      <a:pt x="186" y="186"/>
                    </a:lnTo>
                    <a:lnTo>
                      <a:pt x="174" y="162"/>
                    </a:lnTo>
                    <a:lnTo>
                      <a:pt x="168" y="156"/>
                    </a:lnTo>
                    <a:lnTo>
                      <a:pt x="162" y="144"/>
                    </a:lnTo>
                    <a:lnTo>
                      <a:pt x="150" y="132"/>
                    </a:lnTo>
                    <a:lnTo>
                      <a:pt x="150" y="120"/>
                    </a:lnTo>
                    <a:lnTo>
                      <a:pt x="144" y="114"/>
                    </a:lnTo>
                    <a:lnTo>
                      <a:pt x="144" y="102"/>
                    </a:lnTo>
                    <a:lnTo>
                      <a:pt x="150" y="96"/>
                    </a:lnTo>
                    <a:lnTo>
                      <a:pt x="156" y="96"/>
                    </a:lnTo>
                    <a:lnTo>
                      <a:pt x="162" y="102"/>
                    </a:lnTo>
                    <a:lnTo>
                      <a:pt x="162" y="108"/>
                    </a:lnTo>
                    <a:lnTo>
                      <a:pt x="168" y="114"/>
                    </a:lnTo>
                    <a:lnTo>
                      <a:pt x="180" y="114"/>
                    </a:lnTo>
                    <a:lnTo>
                      <a:pt x="180" y="120"/>
                    </a:lnTo>
                    <a:lnTo>
                      <a:pt x="186" y="120"/>
                    </a:lnTo>
                    <a:lnTo>
                      <a:pt x="198" y="132"/>
                    </a:lnTo>
                    <a:lnTo>
                      <a:pt x="198" y="144"/>
                    </a:lnTo>
                    <a:lnTo>
                      <a:pt x="204" y="144"/>
                    </a:lnTo>
                    <a:lnTo>
                      <a:pt x="210" y="138"/>
                    </a:lnTo>
                    <a:lnTo>
                      <a:pt x="216" y="138"/>
                    </a:lnTo>
                    <a:lnTo>
                      <a:pt x="204" y="120"/>
                    </a:lnTo>
                    <a:lnTo>
                      <a:pt x="210" y="120"/>
                    </a:lnTo>
                    <a:lnTo>
                      <a:pt x="234" y="132"/>
                    </a:lnTo>
                    <a:lnTo>
                      <a:pt x="222" y="114"/>
                    </a:lnTo>
                    <a:lnTo>
                      <a:pt x="228" y="108"/>
                    </a:lnTo>
                    <a:lnTo>
                      <a:pt x="228" y="84"/>
                    </a:lnTo>
                    <a:lnTo>
                      <a:pt x="240" y="72"/>
                    </a:lnTo>
                    <a:lnTo>
                      <a:pt x="270" y="72"/>
                    </a:lnTo>
                    <a:lnTo>
                      <a:pt x="276" y="78"/>
                    </a:lnTo>
                    <a:lnTo>
                      <a:pt x="276" y="90"/>
                    </a:lnTo>
                    <a:lnTo>
                      <a:pt x="288" y="90"/>
                    </a:lnTo>
                    <a:lnTo>
                      <a:pt x="294" y="84"/>
                    </a:lnTo>
                    <a:lnTo>
                      <a:pt x="300" y="72"/>
                    </a:lnTo>
                    <a:lnTo>
                      <a:pt x="306" y="66"/>
                    </a:lnTo>
                    <a:lnTo>
                      <a:pt x="342" y="66"/>
                    </a:lnTo>
                    <a:lnTo>
                      <a:pt x="360" y="72"/>
                    </a:lnTo>
                    <a:lnTo>
                      <a:pt x="372" y="72"/>
                    </a:lnTo>
                    <a:lnTo>
                      <a:pt x="378" y="78"/>
                    </a:lnTo>
                    <a:lnTo>
                      <a:pt x="384" y="78"/>
                    </a:lnTo>
                    <a:lnTo>
                      <a:pt x="384" y="72"/>
                    </a:lnTo>
                    <a:lnTo>
                      <a:pt x="390" y="60"/>
                    </a:lnTo>
                    <a:lnTo>
                      <a:pt x="390" y="48"/>
                    </a:lnTo>
                    <a:lnTo>
                      <a:pt x="384" y="42"/>
                    </a:lnTo>
                    <a:lnTo>
                      <a:pt x="384" y="36"/>
                    </a:lnTo>
                    <a:lnTo>
                      <a:pt x="390" y="30"/>
                    </a:lnTo>
                    <a:lnTo>
                      <a:pt x="408" y="30"/>
                    </a:lnTo>
                    <a:lnTo>
                      <a:pt x="408" y="18"/>
                    </a:lnTo>
                    <a:lnTo>
                      <a:pt x="402" y="12"/>
                    </a:lnTo>
                    <a:lnTo>
                      <a:pt x="402" y="6"/>
                    </a:lnTo>
                    <a:lnTo>
                      <a:pt x="390" y="6"/>
                    </a:lnTo>
                    <a:lnTo>
                      <a:pt x="384" y="0"/>
                    </a:lnTo>
                    <a:lnTo>
                      <a:pt x="366" y="6"/>
                    </a:lnTo>
                    <a:lnTo>
                      <a:pt x="372" y="12"/>
                    </a:lnTo>
                    <a:lnTo>
                      <a:pt x="372" y="30"/>
                    </a:lnTo>
                    <a:lnTo>
                      <a:pt x="366" y="36"/>
                    </a:lnTo>
                    <a:lnTo>
                      <a:pt x="348" y="36"/>
                    </a:lnTo>
                    <a:lnTo>
                      <a:pt x="336" y="24"/>
                    </a:lnTo>
                    <a:lnTo>
                      <a:pt x="324" y="36"/>
                    </a:lnTo>
                    <a:lnTo>
                      <a:pt x="312" y="36"/>
                    </a:lnTo>
                    <a:lnTo>
                      <a:pt x="300" y="24"/>
                    </a:lnTo>
                    <a:lnTo>
                      <a:pt x="294" y="30"/>
                    </a:lnTo>
                    <a:lnTo>
                      <a:pt x="282" y="30"/>
                    </a:lnTo>
                    <a:lnTo>
                      <a:pt x="264" y="12"/>
                    </a:lnTo>
                    <a:lnTo>
                      <a:pt x="264" y="6"/>
                    </a:lnTo>
                    <a:lnTo>
                      <a:pt x="234" y="12"/>
                    </a:lnTo>
                    <a:lnTo>
                      <a:pt x="228" y="30"/>
                    </a:lnTo>
                    <a:lnTo>
                      <a:pt x="204" y="24"/>
                    </a:lnTo>
                    <a:lnTo>
                      <a:pt x="198" y="30"/>
                    </a:lnTo>
                    <a:lnTo>
                      <a:pt x="186" y="36"/>
                    </a:lnTo>
                    <a:lnTo>
                      <a:pt x="174" y="36"/>
                    </a:lnTo>
                    <a:lnTo>
                      <a:pt x="168" y="30"/>
                    </a:lnTo>
                    <a:lnTo>
                      <a:pt x="162" y="30"/>
                    </a:lnTo>
                    <a:lnTo>
                      <a:pt x="150" y="36"/>
                    </a:lnTo>
                    <a:lnTo>
                      <a:pt x="138" y="48"/>
                    </a:lnTo>
                    <a:lnTo>
                      <a:pt x="126" y="54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96" y="72"/>
                    </a:lnTo>
                    <a:lnTo>
                      <a:pt x="72" y="72"/>
                    </a:lnTo>
                    <a:lnTo>
                      <a:pt x="66" y="66"/>
                    </a:lnTo>
                    <a:lnTo>
                      <a:pt x="60" y="66"/>
                    </a:lnTo>
                    <a:lnTo>
                      <a:pt x="48" y="72"/>
                    </a:lnTo>
                    <a:lnTo>
                      <a:pt x="54" y="84"/>
                    </a:lnTo>
                    <a:lnTo>
                      <a:pt x="54" y="90"/>
                    </a:lnTo>
                    <a:lnTo>
                      <a:pt x="42" y="102"/>
                    </a:lnTo>
                    <a:lnTo>
                      <a:pt x="24" y="102"/>
                    </a:lnTo>
                    <a:lnTo>
                      <a:pt x="24" y="126"/>
                    </a:lnTo>
                    <a:lnTo>
                      <a:pt x="12" y="132"/>
                    </a:lnTo>
                    <a:lnTo>
                      <a:pt x="0" y="132"/>
                    </a:lnTo>
                    <a:lnTo>
                      <a:pt x="0" y="198"/>
                    </a:lnTo>
                    <a:lnTo>
                      <a:pt x="6" y="204"/>
                    </a:lnTo>
                    <a:lnTo>
                      <a:pt x="18" y="210"/>
                    </a:lnTo>
                    <a:lnTo>
                      <a:pt x="24" y="216"/>
                    </a:lnTo>
                    <a:lnTo>
                      <a:pt x="30" y="228"/>
                    </a:lnTo>
                    <a:lnTo>
                      <a:pt x="36" y="234"/>
                    </a:lnTo>
                    <a:lnTo>
                      <a:pt x="42" y="246"/>
                    </a:lnTo>
                    <a:lnTo>
                      <a:pt x="54" y="258"/>
                    </a:lnTo>
                    <a:lnTo>
                      <a:pt x="60" y="270"/>
                    </a:lnTo>
                    <a:lnTo>
                      <a:pt x="84" y="270"/>
                    </a:lnTo>
                    <a:lnTo>
                      <a:pt x="96" y="264"/>
                    </a:lnTo>
                    <a:lnTo>
                      <a:pt x="108" y="264"/>
                    </a:lnTo>
                    <a:close/>
                    <a:moveTo>
                      <a:pt x="396" y="252"/>
                    </a:moveTo>
                    <a:lnTo>
                      <a:pt x="372" y="252"/>
                    </a:lnTo>
                    <a:lnTo>
                      <a:pt x="372" y="270"/>
                    </a:lnTo>
                    <a:lnTo>
                      <a:pt x="384" y="294"/>
                    </a:lnTo>
                    <a:lnTo>
                      <a:pt x="396" y="252"/>
                    </a:lnTo>
                    <a:close/>
                    <a:moveTo>
                      <a:pt x="24" y="312"/>
                    </a:moveTo>
                    <a:lnTo>
                      <a:pt x="18" y="318"/>
                    </a:lnTo>
                    <a:lnTo>
                      <a:pt x="24" y="324"/>
                    </a:lnTo>
                    <a:lnTo>
                      <a:pt x="30" y="324"/>
                    </a:lnTo>
                    <a:lnTo>
                      <a:pt x="36" y="330"/>
                    </a:lnTo>
                    <a:lnTo>
                      <a:pt x="42" y="324"/>
                    </a:lnTo>
                    <a:lnTo>
                      <a:pt x="42" y="318"/>
                    </a:lnTo>
                    <a:lnTo>
                      <a:pt x="30" y="306"/>
                    </a:lnTo>
                    <a:lnTo>
                      <a:pt x="24" y="312"/>
                    </a:lnTo>
                    <a:close/>
                    <a:moveTo>
                      <a:pt x="378" y="390"/>
                    </a:moveTo>
                    <a:lnTo>
                      <a:pt x="378" y="408"/>
                    </a:lnTo>
                    <a:lnTo>
                      <a:pt x="390" y="390"/>
                    </a:lnTo>
                    <a:lnTo>
                      <a:pt x="378" y="390"/>
                    </a:lnTo>
                    <a:close/>
                    <a:moveTo>
                      <a:pt x="408" y="330"/>
                    </a:moveTo>
                    <a:lnTo>
                      <a:pt x="396" y="330"/>
                    </a:lnTo>
                    <a:lnTo>
                      <a:pt x="384" y="336"/>
                    </a:lnTo>
                    <a:lnTo>
                      <a:pt x="384" y="342"/>
                    </a:lnTo>
                    <a:lnTo>
                      <a:pt x="396" y="342"/>
                    </a:lnTo>
                    <a:lnTo>
                      <a:pt x="402" y="336"/>
                    </a:lnTo>
                    <a:lnTo>
                      <a:pt x="408" y="336"/>
                    </a:lnTo>
                    <a:lnTo>
                      <a:pt x="408" y="330"/>
                    </a:lnTo>
                    <a:close/>
                    <a:moveTo>
                      <a:pt x="396" y="192"/>
                    </a:moveTo>
                    <a:lnTo>
                      <a:pt x="372" y="198"/>
                    </a:lnTo>
                    <a:lnTo>
                      <a:pt x="372" y="210"/>
                    </a:lnTo>
                    <a:lnTo>
                      <a:pt x="390" y="210"/>
                    </a:lnTo>
                    <a:lnTo>
                      <a:pt x="396" y="216"/>
                    </a:lnTo>
                    <a:lnTo>
                      <a:pt x="396" y="222"/>
                    </a:lnTo>
                    <a:lnTo>
                      <a:pt x="414" y="222"/>
                    </a:lnTo>
                    <a:lnTo>
                      <a:pt x="414" y="210"/>
                    </a:lnTo>
                    <a:lnTo>
                      <a:pt x="396" y="192"/>
                    </a:lnTo>
                    <a:close/>
                    <a:moveTo>
                      <a:pt x="342" y="372"/>
                    </a:moveTo>
                    <a:lnTo>
                      <a:pt x="342" y="378"/>
                    </a:lnTo>
                    <a:lnTo>
                      <a:pt x="348" y="384"/>
                    </a:lnTo>
                    <a:lnTo>
                      <a:pt x="360" y="384"/>
                    </a:lnTo>
                    <a:lnTo>
                      <a:pt x="366" y="378"/>
                    </a:lnTo>
                    <a:lnTo>
                      <a:pt x="366" y="372"/>
                    </a:lnTo>
                    <a:lnTo>
                      <a:pt x="360" y="366"/>
                    </a:lnTo>
                    <a:lnTo>
                      <a:pt x="342" y="366"/>
                    </a:lnTo>
                    <a:lnTo>
                      <a:pt x="342" y="372"/>
                    </a:lnTo>
                    <a:close/>
                    <a:moveTo>
                      <a:pt x="444" y="312"/>
                    </a:moveTo>
                    <a:lnTo>
                      <a:pt x="432" y="312"/>
                    </a:lnTo>
                    <a:lnTo>
                      <a:pt x="432" y="330"/>
                    </a:lnTo>
                    <a:lnTo>
                      <a:pt x="444" y="336"/>
                    </a:lnTo>
                    <a:lnTo>
                      <a:pt x="450" y="330"/>
                    </a:lnTo>
                    <a:lnTo>
                      <a:pt x="450" y="318"/>
                    </a:lnTo>
                    <a:lnTo>
                      <a:pt x="444" y="312"/>
                    </a:lnTo>
                    <a:close/>
                    <a:moveTo>
                      <a:pt x="444" y="372"/>
                    </a:moveTo>
                    <a:lnTo>
                      <a:pt x="456" y="354"/>
                    </a:lnTo>
                    <a:lnTo>
                      <a:pt x="438" y="354"/>
                    </a:lnTo>
                    <a:lnTo>
                      <a:pt x="444" y="372"/>
                    </a:lnTo>
                    <a:close/>
                    <a:moveTo>
                      <a:pt x="276" y="222"/>
                    </a:moveTo>
                    <a:lnTo>
                      <a:pt x="276" y="240"/>
                    </a:lnTo>
                    <a:lnTo>
                      <a:pt x="288" y="240"/>
                    </a:lnTo>
                    <a:lnTo>
                      <a:pt x="276" y="222"/>
                    </a:lnTo>
                    <a:close/>
                    <a:moveTo>
                      <a:pt x="534" y="420"/>
                    </a:moveTo>
                    <a:lnTo>
                      <a:pt x="522" y="420"/>
                    </a:lnTo>
                    <a:lnTo>
                      <a:pt x="516" y="426"/>
                    </a:lnTo>
                    <a:lnTo>
                      <a:pt x="510" y="438"/>
                    </a:lnTo>
                    <a:lnTo>
                      <a:pt x="510" y="468"/>
                    </a:lnTo>
                    <a:lnTo>
                      <a:pt x="516" y="468"/>
                    </a:lnTo>
                    <a:lnTo>
                      <a:pt x="522" y="456"/>
                    </a:lnTo>
                    <a:lnTo>
                      <a:pt x="528" y="450"/>
                    </a:lnTo>
                    <a:lnTo>
                      <a:pt x="534" y="438"/>
                    </a:lnTo>
                    <a:lnTo>
                      <a:pt x="534" y="420"/>
                    </a:lnTo>
                    <a:close/>
                    <a:moveTo>
                      <a:pt x="462" y="384"/>
                    </a:moveTo>
                    <a:lnTo>
                      <a:pt x="456" y="408"/>
                    </a:lnTo>
                    <a:lnTo>
                      <a:pt x="498" y="378"/>
                    </a:lnTo>
                    <a:lnTo>
                      <a:pt x="486" y="372"/>
                    </a:lnTo>
                    <a:lnTo>
                      <a:pt x="462" y="384"/>
                    </a:lnTo>
                    <a:close/>
                    <a:moveTo>
                      <a:pt x="462" y="510"/>
                    </a:moveTo>
                    <a:lnTo>
                      <a:pt x="480" y="510"/>
                    </a:lnTo>
                    <a:lnTo>
                      <a:pt x="468" y="468"/>
                    </a:lnTo>
                    <a:lnTo>
                      <a:pt x="462" y="510"/>
                    </a:lnTo>
                    <a:close/>
                    <a:moveTo>
                      <a:pt x="276" y="330"/>
                    </a:moveTo>
                    <a:lnTo>
                      <a:pt x="270" y="336"/>
                    </a:lnTo>
                    <a:lnTo>
                      <a:pt x="270" y="348"/>
                    </a:lnTo>
                    <a:lnTo>
                      <a:pt x="276" y="348"/>
                    </a:lnTo>
                    <a:lnTo>
                      <a:pt x="288" y="336"/>
                    </a:lnTo>
                    <a:lnTo>
                      <a:pt x="282" y="330"/>
                    </a:lnTo>
                    <a:lnTo>
                      <a:pt x="276" y="330"/>
                    </a:lnTo>
                    <a:close/>
                    <a:moveTo>
                      <a:pt x="186" y="432"/>
                    </a:moveTo>
                    <a:lnTo>
                      <a:pt x="180" y="438"/>
                    </a:lnTo>
                    <a:lnTo>
                      <a:pt x="180" y="450"/>
                    </a:lnTo>
                    <a:lnTo>
                      <a:pt x="186" y="456"/>
                    </a:lnTo>
                    <a:lnTo>
                      <a:pt x="198" y="444"/>
                    </a:lnTo>
                    <a:lnTo>
                      <a:pt x="198" y="438"/>
                    </a:lnTo>
                    <a:lnTo>
                      <a:pt x="192" y="432"/>
                    </a:lnTo>
                    <a:lnTo>
                      <a:pt x="186" y="432"/>
                    </a:lnTo>
                    <a:close/>
                    <a:moveTo>
                      <a:pt x="384" y="528"/>
                    </a:moveTo>
                    <a:lnTo>
                      <a:pt x="378" y="528"/>
                    </a:lnTo>
                    <a:lnTo>
                      <a:pt x="378" y="516"/>
                    </a:lnTo>
                    <a:lnTo>
                      <a:pt x="372" y="510"/>
                    </a:lnTo>
                    <a:lnTo>
                      <a:pt x="342" y="510"/>
                    </a:lnTo>
                    <a:lnTo>
                      <a:pt x="306" y="504"/>
                    </a:lnTo>
                    <a:lnTo>
                      <a:pt x="276" y="504"/>
                    </a:lnTo>
                    <a:lnTo>
                      <a:pt x="246" y="486"/>
                    </a:lnTo>
                    <a:lnTo>
                      <a:pt x="228" y="504"/>
                    </a:lnTo>
                    <a:lnTo>
                      <a:pt x="234" y="510"/>
                    </a:lnTo>
                    <a:lnTo>
                      <a:pt x="246" y="516"/>
                    </a:lnTo>
                    <a:lnTo>
                      <a:pt x="252" y="522"/>
                    </a:lnTo>
                    <a:lnTo>
                      <a:pt x="258" y="516"/>
                    </a:lnTo>
                    <a:lnTo>
                      <a:pt x="264" y="528"/>
                    </a:lnTo>
                    <a:lnTo>
                      <a:pt x="300" y="528"/>
                    </a:lnTo>
                    <a:lnTo>
                      <a:pt x="312" y="552"/>
                    </a:lnTo>
                    <a:lnTo>
                      <a:pt x="354" y="546"/>
                    </a:lnTo>
                    <a:lnTo>
                      <a:pt x="354" y="540"/>
                    </a:lnTo>
                    <a:lnTo>
                      <a:pt x="402" y="540"/>
                    </a:lnTo>
                    <a:lnTo>
                      <a:pt x="414" y="528"/>
                    </a:lnTo>
                    <a:lnTo>
                      <a:pt x="414" y="522"/>
                    </a:lnTo>
                    <a:lnTo>
                      <a:pt x="408" y="516"/>
                    </a:lnTo>
                    <a:lnTo>
                      <a:pt x="402" y="516"/>
                    </a:lnTo>
                    <a:lnTo>
                      <a:pt x="396" y="522"/>
                    </a:lnTo>
                    <a:lnTo>
                      <a:pt x="390" y="522"/>
                    </a:lnTo>
                    <a:lnTo>
                      <a:pt x="384" y="528"/>
                    </a:lnTo>
                    <a:close/>
                    <a:moveTo>
                      <a:pt x="420" y="408"/>
                    </a:moveTo>
                    <a:lnTo>
                      <a:pt x="408" y="408"/>
                    </a:lnTo>
                    <a:lnTo>
                      <a:pt x="408" y="420"/>
                    </a:lnTo>
                    <a:lnTo>
                      <a:pt x="420" y="420"/>
                    </a:lnTo>
                    <a:lnTo>
                      <a:pt x="426" y="414"/>
                    </a:lnTo>
                    <a:lnTo>
                      <a:pt x="420" y="408"/>
                    </a:lnTo>
                    <a:close/>
                    <a:moveTo>
                      <a:pt x="114" y="276"/>
                    </a:moveTo>
                    <a:lnTo>
                      <a:pt x="90" y="288"/>
                    </a:lnTo>
                    <a:lnTo>
                      <a:pt x="84" y="288"/>
                    </a:lnTo>
                    <a:lnTo>
                      <a:pt x="66" y="312"/>
                    </a:lnTo>
                    <a:lnTo>
                      <a:pt x="96" y="336"/>
                    </a:lnTo>
                    <a:lnTo>
                      <a:pt x="96" y="348"/>
                    </a:lnTo>
                    <a:lnTo>
                      <a:pt x="90" y="366"/>
                    </a:lnTo>
                    <a:lnTo>
                      <a:pt x="90" y="384"/>
                    </a:lnTo>
                    <a:lnTo>
                      <a:pt x="96" y="390"/>
                    </a:lnTo>
                    <a:lnTo>
                      <a:pt x="108" y="396"/>
                    </a:lnTo>
                    <a:lnTo>
                      <a:pt x="114" y="396"/>
                    </a:lnTo>
                    <a:lnTo>
                      <a:pt x="114" y="390"/>
                    </a:lnTo>
                    <a:lnTo>
                      <a:pt x="126" y="378"/>
                    </a:lnTo>
                    <a:lnTo>
                      <a:pt x="132" y="378"/>
                    </a:lnTo>
                    <a:lnTo>
                      <a:pt x="156" y="420"/>
                    </a:lnTo>
                    <a:lnTo>
                      <a:pt x="162" y="390"/>
                    </a:lnTo>
                    <a:lnTo>
                      <a:pt x="180" y="414"/>
                    </a:lnTo>
                    <a:lnTo>
                      <a:pt x="204" y="420"/>
                    </a:lnTo>
                    <a:lnTo>
                      <a:pt x="186" y="402"/>
                    </a:lnTo>
                    <a:lnTo>
                      <a:pt x="192" y="396"/>
                    </a:lnTo>
                    <a:lnTo>
                      <a:pt x="192" y="372"/>
                    </a:lnTo>
                    <a:lnTo>
                      <a:pt x="186" y="366"/>
                    </a:lnTo>
                    <a:lnTo>
                      <a:pt x="180" y="354"/>
                    </a:lnTo>
                    <a:lnTo>
                      <a:pt x="174" y="348"/>
                    </a:lnTo>
                    <a:lnTo>
                      <a:pt x="168" y="336"/>
                    </a:lnTo>
                    <a:lnTo>
                      <a:pt x="168" y="330"/>
                    </a:lnTo>
                    <a:lnTo>
                      <a:pt x="186" y="330"/>
                    </a:lnTo>
                    <a:lnTo>
                      <a:pt x="198" y="336"/>
                    </a:lnTo>
                    <a:lnTo>
                      <a:pt x="210" y="348"/>
                    </a:lnTo>
                    <a:lnTo>
                      <a:pt x="222" y="342"/>
                    </a:lnTo>
                    <a:lnTo>
                      <a:pt x="210" y="336"/>
                    </a:lnTo>
                    <a:lnTo>
                      <a:pt x="204" y="324"/>
                    </a:lnTo>
                    <a:lnTo>
                      <a:pt x="192" y="318"/>
                    </a:lnTo>
                    <a:lnTo>
                      <a:pt x="186" y="312"/>
                    </a:lnTo>
                    <a:lnTo>
                      <a:pt x="174" y="306"/>
                    </a:lnTo>
                    <a:lnTo>
                      <a:pt x="156" y="294"/>
                    </a:lnTo>
                    <a:lnTo>
                      <a:pt x="138" y="288"/>
                    </a:lnTo>
                    <a:lnTo>
                      <a:pt x="126" y="282"/>
                    </a:lnTo>
                    <a:lnTo>
                      <a:pt x="120" y="276"/>
                    </a:lnTo>
                    <a:lnTo>
                      <a:pt x="114" y="27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2" name="Germany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00550" y="2309813"/>
                <a:ext cx="227013" cy="236538"/>
              </a:xfrm>
              <a:custGeom>
                <a:avLst/>
                <a:gdLst>
                  <a:gd name="T0" fmla="*/ 2147483647 w 564"/>
                  <a:gd name="T1" fmla="*/ 2147483647 h 588"/>
                  <a:gd name="T2" fmla="*/ 2147483647 w 564"/>
                  <a:gd name="T3" fmla="*/ 2147483647 h 588"/>
                  <a:gd name="T4" fmla="*/ 2147483647 w 564"/>
                  <a:gd name="T5" fmla="*/ 2147483647 h 588"/>
                  <a:gd name="T6" fmla="*/ 2147483647 w 564"/>
                  <a:gd name="T7" fmla="*/ 2147483647 h 588"/>
                  <a:gd name="T8" fmla="*/ 2147483647 w 564"/>
                  <a:gd name="T9" fmla="*/ 2147483647 h 588"/>
                  <a:gd name="T10" fmla="*/ 2147483647 w 564"/>
                  <a:gd name="T11" fmla="*/ 2147483647 h 588"/>
                  <a:gd name="T12" fmla="*/ 2147483647 w 564"/>
                  <a:gd name="T13" fmla="*/ 2147483647 h 588"/>
                  <a:gd name="T14" fmla="*/ 2147483647 w 564"/>
                  <a:gd name="T15" fmla="*/ 2147483647 h 588"/>
                  <a:gd name="T16" fmla="*/ 2147483647 w 564"/>
                  <a:gd name="T17" fmla="*/ 2147483647 h 588"/>
                  <a:gd name="T18" fmla="*/ 2147483647 w 564"/>
                  <a:gd name="T19" fmla="*/ 2147483647 h 588"/>
                  <a:gd name="T20" fmla="*/ 2147483647 w 564"/>
                  <a:gd name="T21" fmla="*/ 2147483647 h 588"/>
                  <a:gd name="T22" fmla="*/ 2147483647 w 564"/>
                  <a:gd name="T23" fmla="*/ 2147483647 h 588"/>
                  <a:gd name="T24" fmla="*/ 2147483647 w 564"/>
                  <a:gd name="T25" fmla="*/ 2147483647 h 588"/>
                  <a:gd name="T26" fmla="*/ 2147483647 w 564"/>
                  <a:gd name="T27" fmla="*/ 2147483647 h 588"/>
                  <a:gd name="T28" fmla="*/ 2147483647 w 564"/>
                  <a:gd name="T29" fmla="*/ 2147483647 h 588"/>
                  <a:gd name="T30" fmla="*/ 2147483647 w 564"/>
                  <a:gd name="T31" fmla="*/ 2147483647 h 588"/>
                  <a:gd name="T32" fmla="*/ 2147483647 w 564"/>
                  <a:gd name="T33" fmla="*/ 2147483647 h 588"/>
                  <a:gd name="T34" fmla="*/ 2147483647 w 564"/>
                  <a:gd name="T35" fmla="*/ 2147483647 h 588"/>
                  <a:gd name="T36" fmla="*/ 2147483647 w 564"/>
                  <a:gd name="T37" fmla="*/ 2147483647 h 588"/>
                  <a:gd name="T38" fmla="*/ 2147483647 w 564"/>
                  <a:gd name="T39" fmla="*/ 2147483647 h 588"/>
                  <a:gd name="T40" fmla="*/ 2147483647 w 564"/>
                  <a:gd name="T41" fmla="*/ 2147483647 h 588"/>
                  <a:gd name="T42" fmla="*/ 2147483647 w 564"/>
                  <a:gd name="T43" fmla="*/ 2147483647 h 588"/>
                  <a:gd name="T44" fmla="*/ 2147483647 w 564"/>
                  <a:gd name="T45" fmla="*/ 2147483647 h 588"/>
                  <a:gd name="T46" fmla="*/ 2147483647 w 564"/>
                  <a:gd name="T47" fmla="*/ 2147483647 h 588"/>
                  <a:gd name="T48" fmla="*/ 2147483647 w 564"/>
                  <a:gd name="T49" fmla="*/ 2147483647 h 588"/>
                  <a:gd name="T50" fmla="*/ 2147483647 w 564"/>
                  <a:gd name="T51" fmla="*/ 2147483647 h 588"/>
                  <a:gd name="T52" fmla="*/ 2147483647 w 564"/>
                  <a:gd name="T53" fmla="*/ 2147483647 h 588"/>
                  <a:gd name="T54" fmla="*/ 2147483647 w 564"/>
                  <a:gd name="T55" fmla="*/ 2147483647 h 588"/>
                  <a:gd name="T56" fmla="*/ 2147483647 w 564"/>
                  <a:gd name="T57" fmla="*/ 2147483647 h 588"/>
                  <a:gd name="T58" fmla="*/ 2147483647 w 564"/>
                  <a:gd name="T59" fmla="*/ 2147483647 h 588"/>
                  <a:gd name="T60" fmla="*/ 2147483647 w 564"/>
                  <a:gd name="T61" fmla="*/ 2147483647 h 588"/>
                  <a:gd name="T62" fmla="*/ 2147483647 w 564"/>
                  <a:gd name="T63" fmla="*/ 2147483647 h 588"/>
                  <a:gd name="T64" fmla="*/ 2147483647 w 564"/>
                  <a:gd name="T65" fmla="*/ 2147483647 h 588"/>
                  <a:gd name="T66" fmla="*/ 2147483647 w 564"/>
                  <a:gd name="T67" fmla="*/ 2147483647 h 588"/>
                  <a:gd name="T68" fmla="*/ 2147483647 w 564"/>
                  <a:gd name="T69" fmla="*/ 2147483647 h 588"/>
                  <a:gd name="T70" fmla="*/ 2147483647 w 564"/>
                  <a:gd name="T71" fmla="*/ 2147483647 h 588"/>
                  <a:gd name="T72" fmla="*/ 2147483647 w 564"/>
                  <a:gd name="T73" fmla="*/ 2147483647 h 588"/>
                  <a:gd name="T74" fmla="*/ 2147483647 w 564"/>
                  <a:gd name="T75" fmla="*/ 2147483647 h 588"/>
                  <a:gd name="T76" fmla="*/ 2147483647 w 564"/>
                  <a:gd name="T77" fmla="*/ 2147483647 h 588"/>
                  <a:gd name="T78" fmla="*/ 2147483647 w 564"/>
                  <a:gd name="T79" fmla="*/ 2147483647 h 588"/>
                  <a:gd name="T80" fmla="*/ 2147483647 w 564"/>
                  <a:gd name="T81" fmla="*/ 2147483647 h 588"/>
                  <a:gd name="T82" fmla="*/ 2147483647 w 564"/>
                  <a:gd name="T83" fmla="*/ 0 h 588"/>
                  <a:gd name="T84" fmla="*/ 2147483647 w 564"/>
                  <a:gd name="T85" fmla="*/ 2147483647 h 588"/>
                  <a:gd name="T86" fmla="*/ 2147483647 w 564"/>
                  <a:gd name="T87" fmla="*/ 2147483647 h 588"/>
                  <a:gd name="T88" fmla="*/ 2147483647 w 564"/>
                  <a:gd name="T89" fmla="*/ 2147483647 h 588"/>
                  <a:gd name="T90" fmla="*/ 2147483647 w 564"/>
                  <a:gd name="T91" fmla="*/ 2147483647 h 588"/>
                  <a:gd name="T92" fmla="*/ 2147483647 w 564"/>
                  <a:gd name="T93" fmla="*/ 2147483647 h 588"/>
                  <a:gd name="T94" fmla="*/ 2147483647 w 564"/>
                  <a:gd name="T95" fmla="*/ 2147483647 h 588"/>
                  <a:gd name="T96" fmla="*/ 2147483647 w 564"/>
                  <a:gd name="T97" fmla="*/ 2147483647 h 588"/>
                  <a:gd name="T98" fmla="*/ 2147483647 w 564"/>
                  <a:gd name="T99" fmla="*/ 2147483647 h 588"/>
                  <a:gd name="T100" fmla="*/ 2147483647 w 564"/>
                  <a:gd name="T101" fmla="*/ 2147483647 h 588"/>
                  <a:gd name="T102" fmla="*/ 2147483647 w 564"/>
                  <a:gd name="T103" fmla="*/ 2147483647 h 588"/>
                  <a:gd name="T104" fmla="*/ 0 w 564"/>
                  <a:gd name="T105" fmla="*/ 2147483647 h 588"/>
                  <a:gd name="T106" fmla="*/ 2147483647 w 564"/>
                  <a:gd name="T107" fmla="*/ 2147483647 h 588"/>
                  <a:gd name="T108" fmla="*/ 2147483647 w 564"/>
                  <a:gd name="T109" fmla="*/ 2147483647 h 588"/>
                  <a:gd name="T110" fmla="*/ 2147483647 w 564"/>
                  <a:gd name="T111" fmla="*/ 2147483647 h 58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4"/>
                  <a:gd name="T169" fmla="*/ 0 h 588"/>
                  <a:gd name="T170" fmla="*/ 564 w 564"/>
                  <a:gd name="T171" fmla="*/ 588 h 58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4" h="588">
                    <a:moveTo>
                      <a:pt x="30" y="414"/>
                    </a:moveTo>
                    <a:lnTo>
                      <a:pt x="30" y="420"/>
                    </a:lnTo>
                    <a:lnTo>
                      <a:pt x="36" y="420"/>
                    </a:lnTo>
                    <a:lnTo>
                      <a:pt x="36" y="444"/>
                    </a:lnTo>
                    <a:lnTo>
                      <a:pt x="60" y="444"/>
                    </a:lnTo>
                    <a:lnTo>
                      <a:pt x="60" y="450"/>
                    </a:lnTo>
                    <a:lnTo>
                      <a:pt x="72" y="450"/>
                    </a:lnTo>
                    <a:lnTo>
                      <a:pt x="84" y="444"/>
                    </a:lnTo>
                    <a:lnTo>
                      <a:pt x="96" y="444"/>
                    </a:lnTo>
                    <a:lnTo>
                      <a:pt x="96" y="450"/>
                    </a:lnTo>
                    <a:lnTo>
                      <a:pt x="120" y="450"/>
                    </a:lnTo>
                    <a:lnTo>
                      <a:pt x="138" y="456"/>
                    </a:lnTo>
                    <a:lnTo>
                      <a:pt x="132" y="468"/>
                    </a:lnTo>
                    <a:lnTo>
                      <a:pt x="114" y="486"/>
                    </a:lnTo>
                    <a:lnTo>
                      <a:pt x="114" y="498"/>
                    </a:lnTo>
                    <a:lnTo>
                      <a:pt x="108" y="510"/>
                    </a:lnTo>
                    <a:lnTo>
                      <a:pt x="102" y="516"/>
                    </a:lnTo>
                    <a:lnTo>
                      <a:pt x="96" y="528"/>
                    </a:lnTo>
                    <a:lnTo>
                      <a:pt x="96" y="570"/>
                    </a:lnTo>
                    <a:lnTo>
                      <a:pt x="132" y="570"/>
                    </a:lnTo>
                    <a:lnTo>
                      <a:pt x="150" y="564"/>
                    </a:lnTo>
                    <a:lnTo>
                      <a:pt x="156" y="570"/>
                    </a:lnTo>
                    <a:lnTo>
                      <a:pt x="150" y="564"/>
                    </a:lnTo>
                    <a:lnTo>
                      <a:pt x="150" y="552"/>
                    </a:lnTo>
                    <a:lnTo>
                      <a:pt x="156" y="546"/>
                    </a:lnTo>
                    <a:lnTo>
                      <a:pt x="162" y="546"/>
                    </a:lnTo>
                    <a:lnTo>
                      <a:pt x="174" y="552"/>
                    </a:lnTo>
                    <a:lnTo>
                      <a:pt x="180" y="558"/>
                    </a:lnTo>
                    <a:lnTo>
                      <a:pt x="192" y="558"/>
                    </a:lnTo>
                    <a:lnTo>
                      <a:pt x="210" y="564"/>
                    </a:lnTo>
                    <a:lnTo>
                      <a:pt x="216" y="576"/>
                    </a:lnTo>
                    <a:lnTo>
                      <a:pt x="252" y="576"/>
                    </a:lnTo>
                    <a:lnTo>
                      <a:pt x="258" y="582"/>
                    </a:lnTo>
                    <a:lnTo>
                      <a:pt x="258" y="588"/>
                    </a:lnTo>
                    <a:lnTo>
                      <a:pt x="270" y="588"/>
                    </a:lnTo>
                    <a:lnTo>
                      <a:pt x="276" y="582"/>
                    </a:lnTo>
                    <a:lnTo>
                      <a:pt x="276" y="570"/>
                    </a:lnTo>
                    <a:lnTo>
                      <a:pt x="294" y="570"/>
                    </a:lnTo>
                    <a:lnTo>
                      <a:pt x="312" y="588"/>
                    </a:lnTo>
                    <a:lnTo>
                      <a:pt x="330" y="588"/>
                    </a:lnTo>
                    <a:lnTo>
                      <a:pt x="336" y="582"/>
                    </a:lnTo>
                    <a:lnTo>
                      <a:pt x="354" y="570"/>
                    </a:lnTo>
                    <a:lnTo>
                      <a:pt x="372" y="570"/>
                    </a:lnTo>
                    <a:lnTo>
                      <a:pt x="390" y="558"/>
                    </a:lnTo>
                    <a:lnTo>
                      <a:pt x="402" y="564"/>
                    </a:lnTo>
                    <a:lnTo>
                      <a:pt x="420" y="570"/>
                    </a:lnTo>
                    <a:lnTo>
                      <a:pt x="432" y="582"/>
                    </a:lnTo>
                    <a:lnTo>
                      <a:pt x="438" y="582"/>
                    </a:lnTo>
                    <a:lnTo>
                      <a:pt x="438" y="540"/>
                    </a:lnTo>
                    <a:lnTo>
                      <a:pt x="426" y="540"/>
                    </a:lnTo>
                    <a:lnTo>
                      <a:pt x="426" y="534"/>
                    </a:lnTo>
                    <a:lnTo>
                      <a:pt x="432" y="528"/>
                    </a:lnTo>
                    <a:lnTo>
                      <a:pt x="432" y="522"/>
                    </a:lnTo>
                    <a:lnTo>
                      <a:pt x="438" y="516"/>
                    </a:lnTo>
                    <a:lnTo>
                      <a:pt x="456" y="516"/>
                    </a:lnTo>
                    <a:lnTo>
                      <a:pt x="462" y="522"/>
                    </a:lnTo>
                    <a:lnTo>
                      <a:pt x="468" y="522"/>
                    </a:lnTo>
                    <a:lnTo>
                      <a:pt x="468" y="504"/>
                    </a:lnTo>
                    <a:lnTo>
                      <a:pt x="462" y="492"/>
                    </a:lnTo>
                    <a:lnTo>
                      <a:pt x="480" y="492"/>
                    </a:lnTo>
                    <a:lnTo>
                      <a:pt x="486" y="474"/>
                    </a:lnTo>
                    <a:lnTo>
                      <a:pt x="486" y="462"/>
                    </a:lnTo>
                    <a:lnTo>
                      <a:pt x="480" y="462"/>
                    </a:lnTo>
                    <a:lnTo>
                      <a:pt x="474" y="456"/>
                    </a:lnTo>
                    <a:lnTo>
                      <a:pt x="462" y="456"/>
                    </a:lnTo>
                    <a:lnTo>
                      <a:pt x="456" y="444"/>
                    </a:lnTo>
                    <a:lnTo>
                      <a:pt x="450" y="444"/>
                    </a:lnTo>
                    <a:lnTo>
                      <a:pt x="444" y="432"/>
                    </a:lnTo>
                    <a:lnTo>
                      <a:pt x="432" y="432"/>
                    </a:lnTo>
                    <a:lnTo>
                      <a:pt x="420" y="426"/>
                    </a:lnTo>
                    <a:lnTo>
                      <a:pt x="420" y="420"/>
                    </a:lnTo>
                    <a:lnTo>
                      <a:pt x="414" y="420"/>
                    </a:lnTo>
                    <a:lnTo>
                      <a:pt x="408" y="408"/>
                    </a:lnTo>
                    <a:lnTo>
                      <a:pt x="396" y="396"/>
                    </a:lnTo>
                    <a:lnTo>
                      <a:pt x="396" y="390"/>
                    </a:lnTo>
                    <a:lnTo>
                      <a:pt x="402" y="390"/>
                    </a:lnTo>
                    <a:lnTo>
                      <a:pt x="408" y="384"/>
                    </a:lnTo>
                    <a:lnTo>
                      <a:pt x="396" y="372"/>
                    </a:lnTo>
                    <a:lnTo>
                      <a:pt x="390" y="372"/>
                    </a:lnTo>
                    <a:lnTo>
                      <a:pt x="384" y="366"/>
                    </a:lnTo>
                    <a:lnTo>
                      <a:pt x="384" y="354"/>
                    </a:lnTo>
                    <a:lnTo>
                      <a:pt x="390" y="354"/>
                    </a:lnTo>
                    <a:lnTo>
                      <a:pt x="390" y="360"/>
                    </a:lnTo>
                    <a:lnTo>
                      <a:pt x="402" y="360"/>
                    </a:lnTo>
                    <a:lnTo>
                      <a:pt x="402" y="354"/>
                    </a:lnTo>
                    <a:lnTo>
                      <a:pt x="414" y="354"/>
                    </a:lnTo>
                    <a:lnTo>
                      <a:pt x="414" y="348"/>
                    </a:lnTo>
                    <a:lnTo>
                      <a:pt x="420" y="342"/>
                    </a:lnTo>
                    <a:lnTo>
                      <a:pt x="426" y="342"/>
                    </a:lnTo>
                    <a:lnTo>
                      <a:pt x="438" y="348"/>
                    </a:lnTo>
                    <a:lnTo>
                      <a:pt x="450" y="336"/>
                    </a:lnTo>
                    <a:lnTo>
                      <a:pt x="468" y="330"/>
                    </a:lnTo>
                    <a:lnTo>
                      <a:pt x="468" y="324"/>
                    </a:lnTo>
                    <a:lnTo>
                      <a:pt x="492" y="324"/>
                    </a:lnTo>
                    <a:lnTo>
                      <a:pt x="492" y="318"/>
                    </a:lnTo>
                    <a:lnTo>
                      <a:pt x="510" y="318"/>
                    </a:lnTo>
                    <a:lnTo>
                      <a:pt x="510" y="312"/>
                    </a:lnTo>
                    <a:lnTo>
                      <a:pt x="516" y="306"/>
                    </a:lnTo>
                    <a:lnTo>
                      <a:pt x="522" y="306"/>
                    </a:lnTo>
                    <a:lnTo>
                      <a:pt x="528" y="300"/>
                    </a:lnTo>
                    <a:lnTo>
                      <a:pt x="540" y="312"/>
                    </a:lnTo>
                    <a:lnTo>
                      <a:pt x="552" y="312"/>
                    </a:lnTo>
                    <a:lnTo>
                      <a:pt x="558" y="300"/>
                    </a:lnTo>
                    <a:lnTo>
                      <a:pt x="558" y="294"/>
                    </a:lnTo>
                    <a:lnTo>
                      <a:pt x="564" y="288"/>
                    </a:lnTo>
                    <a:lnTo>
                      <a:pt x="564" y="282"/>
                    </a:lnTo>
                    <a:lnTo>
                      <a:pt x="552" y="282"/>
                    </a:lnTo>
                    <a:lnTo>
                      <a:pt x="558" y="276"/>
                    </a:lnTo>
                    <a:lnTo>
                      <a:pt x="558" y="264"/>
                    </a:lnTo>
                    <a:lnTo>
                      <a:pt x="552" y="264"/>
                    </a:lnTo>
                    <a:lnTo>
                      <a:pt x="546" y="270"/>
                    </a:lnTo>
                    <a:lnTo>
                      <a:pt x="546" y="252"/>
                    </a:lnTo>
                    <a:lnTo>
                      <a:pt x="540" y="246"/>
                    </a:lnTo>
                    <a:lnTo>
                      <a:pt x="534" y="246"/>
                    </a:lnTo>
                    <a:lnTo>
                      <a:pt x="528" y="240"/>
                    </a:lnTo>
                    <a:lnTo>
                      <a:pt x="528" y="234"/>
                    </a:lnTo>
                    <a:lnTo>
                      <a:pt x="540" y="228"/>
                    </a:lnTo>
                    <a:lnTo>
                      <a:pt x="546" y="222"/>
                    </a:lnTo>
                    <a:lnTo>
                      <a:pt x="540" y="216"/>
                    </a:lnTo>
                    <a:lnTo>
                      <a:pt x="534" y="216"/>
                    </a:lnTo>
                    <a:lnTo>
                      <a:pt x="540" y="210"/>
                    </a:lnTo>
                    <a:lnTo>
                      <a:pt x="540" y="204"/>
                    </a:lnTo>
                    <a:lnTo>
                      <a:pt x="528" y="204"/>
                    </a:lnTo>
                    <a:lnTo>
                      <a:pt x="528" y="192"/>
                    </a:lnTo>
                    <a:lnTo>
                      <a:pt x="534" y="192"/>
                    </a:lnTo>
                    <a:lnTo>
                      <a:pt x="534" y="174"/>
                    </a:lnTo>
                    <a:lnTo>
                      <a:pt x="522" y="174"/>
                    </a:lnTo>
                    <a:lnTo>
                      <a:pt x="516" y="168"/>
                    </a:lnTo>
                    <a:lnTo>
                      <a:pt x="510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50"/>
                    </a:lnTo>
                    <a:lnTo>
                      <a:pt x="522" y="138"/>
                    </a:lnTo>
                    <a:lnTo>
                      <a:pt x="522" y="120"/>
                    </a:lnTo>
                    <a:lnTo>
                      <a:pt x="516" y="114"/>
                    </a:lnTo>
                    <a:lnTo>
                      <a:pt x="510" y="114"/>
                    </a:lnTo>
                    <a:lnTo>
                      <a:pt x="510" y="96"/>
                    </a:lnTo>
                    <a:lnTo>
                      <a:pt x="504" y="90"/>
                    </a:lnTo>
                    <a:lnTo>
                      <a:pt x="486" y="84"/>
                    </a:lnTo>
                    <a:lnTo>
                      <a:pt x="486" y="78"/>
                    </a:lnTo>
                    <a:lnTo>
                      <a:pt x="480" y="66"/>
                    </a:lnTo>
                    <a:lnTo>
                      <a:pt x="474" y="60"/>
                    </a:lnTo>
                    <a:lnTo>
                      <a:pt x="456" y="60"/>
                    </a:lnTo>
                    <a:lnTo>
                      <a:pt x="450" y="54"/>
                    </a:lnTo>
                    <a:lnTo>
                      <a:pt x="444" y="54"/>
                    </a:lnTo>
                    <a:lnTo>
                      <a:pt x="438" y="48"/>
                    </a:lnTo>
                    <a:lnTo>
                      <a:pt x="426" y="48"/>
                    </a:lnTo>
                    <a:lnTo>
                      <a:pt x="420" y="42"/>
                    </a:lnTo>
                    <a:lnTo>
                      <a:pt x="396" y="42"/>
                    </a:lnTo>
                    <a:lnTo>
                      <a:pt x="384" y="54"/>
                    </a:lnTo>
                    <a:lnTo>
                      <a:pt x="342" y="54"/>
                    </a:lnTo>
                    <a:lnTo>
                      <a:pt x="342" y="72"/>
                    </a:lnTo>
                    <a:lnTo>
                      <a:pt x="300" y="72"/>
                    </a:lnTo>
                    <a:lnTo>
                      <a:pt x="300" y="60"/>
                    </a:lnTo>
                    <a:lnTo>
                      <a:pt x="312" y="48"/>
                    </a:lnTo>
                    <a:lnTo>
                      <a:pt x="312" y="42"/>
                    </a:lnTo>
                    <a:lnTo>
                      <a:pt x="318" y="30"/>
                    </a:lnTo>
                    <a:lnTo>
                      <a:pt x="294" y="42"/>
                    </a:lnTo>
                    <a:lnTo>
                      <a:pt x="252" y="36"/>
                    </a:lnTo>
                    <a:lnTo>
                      <a:pt x="246" y="30"/>
                    </a:lnTo>
                    <a:lnTo>
                      <a:pt x="246" y="18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6"/>
                    </a:lnTo>
                    <a:lnTo>
                      <a:pt x="204" y="6"/>
                    </a:lnTo>
                    <a:lnTo>
                      <a:pt x="198" y="0"/>
                    </a:lnTo>
                    <a:lnTo>
                      <a:pt x="168" y="0"/>
                    </a:lnTo>
                    <a:lnTo>
                      <a:pt x="192" y="36"/>
                    </a:lnTo>
                    <a:lnTo>
                      <a:pt x="180" y="48"/>
                    </a:lnTo>
                    <a:lnTo>
                      <a:pt x="198" y="72"/>
                    </a:lnTo>
                    <a:lnTo>
                      <a:pt x="216" y="90"/>
                    </a:lnTo>
                    <a:lnTo>
                      <a:pt x="186" y="78"/>
                    </a:lnTo>
                    <a:lnTo>
                      <a:pt x="162" y="84"/>
                    </a:lnTo>
                    <a:lnTo>
                      <a:pt x="162" y="108"/>
                    </a:lnTo>
                    <a:lnTo>
                      <a:pt x="132" y="108"/>
                    </a:lnTo>
                    <a:lnTo>
                      <a:pt x="126" y="96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84" y="132"/>
                    </a:lnTo>
                    <a:lnTo>
                      <a:pt x="90" y="144"/>
                    </a:lnTo>
                    <a:lnTo>
                      <a:pt x="78" y="150"/>
                    </a:lnTo>
                    <a:lnTo>
                      <a:pt x="72" y="150"/>
                    </a:lnTo>
                    <a:lnTo>
                      <a:pt x="72" y="168"/>
                    </a:lnTo>
                    <a:lnTo>
                      <a:pt x="78" y="174"/>
                    </a:lnTo>
                    <a:lnTo>
                      <a:pt x="66" y="174"/>
                    </a:lnTo>
                    <a:lnTo>
                      <a:pt x="54" y="180"/>
                    </a:lnTo>
                    <a:lnTo>
                      <a:pt x="48" y="180"/>
                    </a:lnTo>
                    <a:lnTo>
                      <a:pt x="48" y="186"/>
                    </a:lnTo>
                    <a:lnTo>
                      <a:pt x="54" y="192"/>
                    </a:lnTo>
                    <a:lnTo>
                      <a:pt x="60" y="192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66" y="210"/>
                    </a:lnTo>
                    <a:lnTo>
                      <a:pt x="60" y="216"/>
                    </a:lnTo>
                    <a:lnTo>
                      <a:pt x="54" y="228"/>
                    </a:lnTo>
                    <a:lnTo>
                      <a:pt x="48" y="228"/>
                    </a:lnTo>
                    <a:lnTo>
                      <a:pt x="42" y="234"/>
                    </a:lnTo>
                    <a:lnTo>
                      <a:pt x="42" y="240"/>
                    </a:lnTo>
                    <a:lnTo>
                      <a:pt x="18" y="240"/>
                    </a:lnTo>
                    <a:lnTo>
                      <a:pt x="12" y="234"/>
                    </a:lnTo>
                    <a:lnTo>
                      <a:pt x="6" y="234"/>
                    </a:lnTo>
                    <a:lnTo>
                      <a:pt x="12" y="258"/>
                    </a:lnTo>
                    <a:lnTo>
                      <a:pt x="12" y="264"/>
                    </a:lnTo>
                    <a:lnTo>
                      <a:pt x="18" y="270"/>
                    </a:lnTo>
                    <a:lnTo>
                      <a:pt x="18" y="276"/>
                    </a:lnTo>
                    <a:lnTo>
                      <a:pt x="6" y="282"/>
                    </a:lnTo>
                    <a:lnTo>
                      <a:pt x="0" y="288"/>
                    </a:lnTo>
                    <a:lnTo>
                      <a:pt x="6" y="294"/>
                    </a:lnTo>
                    <a:lnTo>
                      <a:pt x="6" y="306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12" y="324"/>
                    </a:lnTo>
                    <a:lnTo>
                      <a:pt x="24" y="336"/>
                    </a:lnTo>
                    <a:lnTo>
                      <a:pt x="24" y="354"/>
                    </a:lnTo>
                    <a:lnTo>
                      <a:pt x="30" y="360"/>
                    </a:lnTo>
                    <a:lnTo>
                      <a:pt x="18" y="360"/>
                    </a:lnTo>
                    <a:lnTo>
                      <a:pt x="12" y="366"/>
                    </a:lnTo>
                    <a:lnTo>
                      <a:pt x="12" y="384"/>
                    </a:lnTo>
                    <a:lnTo>
                      <a:pt x="18" y="390"/>
                    </a:lnTo>
                    <a:lnTo>
                      <a:pt x="24" y="390"/>
                    </a:lnTo>
                    <a:lnTo>
                      <a:pt x="36" y="396"/>
                    </a:lnTo>
                    <a:lnTo>
                      <a:pt x="36" y="408"/>
                    </a:lnTo>
                    <a:lnTo>
                      <a:pt x="30" y="41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3" name="France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124325" y="2424113"/>
                <a:ext cx="366713" cy="315913"/>
              </a:xfrm>
              <a:custGeom>
                <a:avLst/>
                <a:gdLst>
                  <a:gd name="T0" fmla="*/ 2147483647 w 230"/>
                  <a:gd name="T1" fmla="*/ 2147483647 h 198"/>
                  <a:gd name="T2" fmla="*/ 2147483647 w 230"/>
                  <a:gd name="T3" fmla="*/ 2147483647 h 198"/>
                  <a:gd name="T4" fmla="*/ 2147483647 w 230"/>
                  <a:gd name="T5" fmla="*/ 2147483647 h 198"/>
                  <a:gd name="T6" fmla="*/ 2147483647 w 230"/>
                  <a:gd name="T7" fmla="*/ 2147483647 h 198"/>
                  <a:gd name="T8" fmla="*/ 2147483647 w 230"/>
                  <a:gd name="T9" fmla="*/ 2147483647 h 198"/>
                  <a:gd name="T10" fmla="*/ 2147483647 w 230"/>
                  <a:gd name="T11" fmla="*/ 2147483647 h 198"/>
                  <a:gd name="T12" fmla="*/ 2147483647 w 230"/>
                  <a:gd name="T13" fmla="*/ 2147483647 h 198"/>
                  <a:gd name="T14" fmla="*/ 2147483647 w 230"/>
                  <a:gd name="T15" fmla="*/ 2147483647 h 198"/>
                  <a:gd name="T16" fmla="*/ 2147483647 w 230"/>
                  <a:gd name="T17" fmla="*/ 2147483647 h 198"/>
                  <a:gd name="T18" fmla="*/ 2147483647 w 230"/>
                  <a:gd name="T19" fmla="*/ 2147483647 h 198"/>
                  <a:gd name="T20" fmla="*/ 2147483647 w 230"/>
                  <a:gd name="T21" fmla="*/ 2147483647 h 198"/>
                  <a:gd name="T22" fmla="*/ 2147483647 w 230"/>
                  <a:gd name="T23" fmla="*/ 2147483647 h 198"/>
                  <a:gd name="T24" fmla="*/ 2147483647 w 230"/>
                  <a:gd name="T25" fmla="*/ 2147483647 h 198"/>
                  <a:gd name="T26" fmla="*/ 2147483647 w 230"/>
                  <a:gd name="T27" fmla="*/ 2147483647 h 198"/>
                  <a:gd name="T28" fmla="*/ 2147483647 w 230"/>
                  <a:gd name="T29" fmla="*/ 2147483647 h 198"/>
                  <a:gd name="T30" fmla="*/ 2147483647 w 230"/>
                  <a:gd name="T31" fmla="*/ 2147483647 h 198"/>
                  <a:gd name="T32" fmla="*/ 2147483647 w 230"/>
                  <a:gd name="T33" fmla="*/ 2147483647 h 198"/>
                  <a:gd name="T34" fmla="*/ 2147483647 w 230"/>
                  <a:gd name="T35" fmla="*/ 2147483647 h 198"/>
                  <a:gd name="T36" fmla="*/ 2147483647 w 230"/>
                  <a:gd name="T37" fmla="*/ 2147483647 h 198"/>
                  <a:gd name="T38" fmla="*/ 2147483647 w 230"/>
                  <a:gd name="T39" fmla="*/ 2147483647 h 198"/>
                  <a:gd name="T40" fmla="*/ 2147483647 w 230"/>
                  <a:gd name="T41" fmla="*/ 2147483647 h 198"/>
                  <a:gd name="T42" fmla="*/ 2147483647 w 230"/>
                  <a:gd name="T43" fmla="*/ 2147483647 h 198"/>
                  <a:gd name="T44" fmla="*/ 2147483647 w 230"/>
                  <a:gd name="T45" fmla="*/ 2147483647 h 198"/>
                  <a:gd name="T46" fmla="*/ 2147483647 w 230"/>
                  <a:gd name="T47" fmla="*/ 2147483647 h 198"/>
                  <a:gd name="T48" fmla="*/ 2147483647 w 230"/>
                  <a:gd name="T49" fmla="*/ 2147483647 h 198"/>
                  <a:gd name="T50" fmla="*/ 2147483647 w 230"/>
                  <a:gd name="T51" fmla="*/ 2147483647 h 198"/>
                  <a:gd name="T52" fmla="*/ 2147483647 w 230"/>
                  <a:gd name="T53" fmla="*/ 2147483647 h 198"/>
                  <a:gd name="T54" fmla="*/ 2147483647 w 230"/>
                  <a:gd name="T55" fmla="*/ 2147483647 h 198"/>
                  <a:gd name="T56" fmla="*/ 2147483647 w 230"/>
                  <a:gd name="T57" fmla="*/ 2147483647 h 198"/>
                  <a:gd name="T58" fmla="*/ 2147483647 w 230"/>
                  <a:gd name="T59" fmla="*/ 2147483647 h 198"/>
                  <a:gd name="T60" fmla="*/ 2147483647 w 230"/>
                  <a:gd name="T61" fmla="*/ 2147483647 h 198"/>
                  <a:gd name="T62" fmla="*/ 2147483647 w 230"/>
                  <a:gd name="T63" fmla="*/ 2147483647 h 198"/>
                  <a:gd name="T64" fmla="*/ 2147483647 w 230"/>
                  <a:gd name="T65" fmla="*/ 2147483647 h 198"/>
                  <a:gd name="T66" fmla="*/ 2147483647 w 230"/>
                  <a:gd name="T67" fmla="*/ 2147483647 h 198"/>
                  <a:gd name="T68" fmla="*/ 2147483647 w 230"/>
                  <a:gd name="T69" fmla="*/ 2147483647 h 198"/>
                  <a:gd name="T70" fmla="*/ 2147483647 w 230"/>
                  <a:gd name="T71" fmla="*/ 2147483647 h 198"/>
                  <a:gd name="T72" fmla="*/ 2147483647 w 230"/>
                  <a:gd name="T73" fmla="*/ 2147483647 h 198"/>
                  <a:gd name="T74" fmla="*/ 2147483647 w 230"/>
                  <a:gd name="T75" fmla="*/ 2147483647 h 198"/>
                  <a:gd name="T76" fmla="*/ 2147483647 w 230"/>
                  <a:gd name="T77" fmla="*/ 2147483647 h 198"/>
                  <a:gd name="T78" fmla="*/ 2147483647 w 230"/>
                  <a:gd name="T79" fmla="*/ 2147483647 h 198"/>
                  <a:gd name="T80" fmla="*/ 2147483647 w 230"/>
                  <a:gd name="T81" fmla="*/ 2147483647 h 198"/>
                  <a:gd name="T82" fmla="*/ 2147483647 w 230"/>
                  <a:gd name="T83" fmla="*/ 2147483647 h 198"/>
                  <a:gd name="T84" fmla="*/ 2147483647 w 230"/>
                  <a:gd name="T85" fmla="*/ 2147483647 h 198"/>
                  <a:gd name="T86" fmla="*/ 2147483647 w 230"/>
                  <a:gd name="T87" fmla="*/ 2147483647 h 198"/>
                  <a:gd name="T88" fmla="*/ 2147483647 w 230"/>
                  <a:gd name="T89" fmla="*/ 2147483647 h 198"/>
                  <a:gd name="T90" fmla="*/ 2147483647 w 230"/>
                  <a:gd name="T91" fmla="*/ 2147483647 h 198"/>
                  <a:gd name="T92" fmla="*/ 2147483647 w 230"/>
                  <a:gd name="T93" fmla="*/ 2147483647 h 198"/>
                  <a:gd name="T94" fmla="*/ 2147483647 w 230"/>
                  <a:gd name="T95" fmla="*/ 2147483647 h 198"/>
                  <a:gd name="T96" fmla="*/ 2147483647 w 230"/>
                  <a:gd name="T97" fmla="*/ 2147483647 h 198"/>
                  <a:gd name="T98" fmla="*/ 2147483647 w 230"/>
                  <a:gd name="T99" fmla="*/ 2147483647 h 198"/>
                  <a:gd name="T100" fmla="*/ 2147483647 w 230"/>
                  <a:gd name="T101" fmla="*/ 2147483647 h 198"/>
                  <a:gd name="T102" fmla="*/ 2147483647 w 230"/>
                  <a:gd name="T103" fmla="*/ 2147483647 h 198"/>
                  <a:gd name="T104" fmla="*/ 2147483647 w 230"/>
                  <a:gd name="T105" fmla="*/ 2147483647 h 198"/>
                  <a:gd name="T106" fmla="*/ 2147483647 w 230"/>
                  <a:gd name="T107" fmla="*/ 2147483647 h 198"/>
                  <a:gd name="T108" fmla="*/ 2147483647 w 230"/>
                  <a:gd name="T109" fmla="*/ 2147483647 h 198"/>
                  <a:gd name="T110" fmla="*/ 2147483647 w 230"/>
                  <a:gd name="T111" fmla="*/ 2147483647 h 198"/>
                  <a:gd name="T112" fmla="*/ 2147483647 w 230"/>
                  <a:gd name="T113" fmla="*/ 2147483647 h 198"/>
                  <a:gd name="T114" fmla="*/ 2147483647 w 230"/>
                  <a:gd name="T115" fmla="*/ 2147483647 h 198"/>
                  <a:gd name="T116" fmla="*/ 2147483647 w 230"/>
                  <a:gd name="T117" fmla="*/ 2147483647 h 198"/>
                  <a:gd name="T118" fmla="*/ 2147483647 w 230"/>
                  <a:gd name="T119" fmla="*/ 2147483647 h 198"/>
                  <a:gd name="T120" fmla="*/ 2147483647 w 230"/>
                  <a:gd name="T121" fmla="*/ 2147483647 h 19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0"/>
                  <a:gd name="T184" fmla="*/ 0 h 198"/>
                  <a:gd name="T185" fmla="*/ 230 w 230"/>
                  <a:gd name="T186" fmla="*/ 198 h 19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0" h="198">
                    <a:moveTo>
                      <a:pt x="230" y="172"/>
                    </a:moveTo>
                    <a:lnTo>
                      <a:pt x="230" y="172"/>
                    </a:lnTo>
                    <a:lnTo>
                      <a:pt x="230" y="166"/>
                    </a:lnTo>
                    <a:lnTo>
                      <a:pt x="228" y="166"/>
                    </a:lnTo>
                    <a:lnTo>
                      <a:pt x="224" y="168"/>
                    </a:lnTo>
                    <a:lnTo>
                      <a:pt x="224" y="170"/>
                    </a:lnTo>
                    <a:lnTo>
                      <a:pt x="220" y="172"/>
                    </a:lnTo>
                    <a:lnTo>
                      <a:pt x="218" y="174"/>
                    </a:lnTo>
                    <a:lnTo>
                      <a:pt x="216" y="178"/>
                    </a:lnTo>
                    <a:lnTo>
                      <a:pt x="216" y="182"/>
                    </a:lnTo>
                    <a:lnTo>
                      <a:pt x="218" y="186"/>
                    </a:lnTo>
                    <a:lnTo>
                      <a:pt x="218" y="190"/>
                    </a:lnTo>
                    <a:lnTo>
                      <a:pt x="218" y="192"/>
                    </a:lnTo>
                    <a:lnTo>
                      <a:pt x="218" y="194"/>
                    </a:lnTo>
                    <a:lnTo>
                      <a:pt x="222" y="196"/>
                    </a:lnTo>
                    <a:lnTo>
                      <a:pt x="224" y="198"/>
                    </a:lnTo>
                    <a:lnTo>
                      <a:pt x="230" y="192"/>
                    </a:lnTo>
                    <a:lnTo>
                      <a:pt x="230" y="186"/>
                    </a:lnTo>
                    <a:lnTo>
                      <a:pt x="228" y="186"/>
                    </a:lnTo>
                    <a:lnTo>
                      <a:pt x="230" y="184"/>
                    </a:lnTo>
                    <a:lnTo>
                      <a:pt x="230" y="172"/>
                    </a:lnTo>
                    <a:close/>
                    <a:moveTo>
                      <a:pt x="198" y="40"/>
                    </a:moveTo>
                    <a:lnTo>
                      <a:pt x="198" y="40"/>
                    </a:lnTo>
                    <a:lnTo>
                      <a:pt x="196" y="40"/>
                    </a:lnTo>
                    <a:lnTo>
                      <a:pt x="192" y="40"/>
                    </a:lnTo>
                    <a:lnTo>
                      <a:pt x="190" y="40"/>
                    </a:lnTo>
                    <a:lnTo>
                      <a:pt x="184" y="40"/>
                    </a:lnTo>
                    <a:lnTo>
                      <a:pt x="184" y="34"/>
                    </a:lnTo>
                    <a:lnTo>
                      <a:pt x="182" y="34"/>
                    </a:lnTo>
                    <a:lnTo>
                      <a:pt x="182" y="32"/>
                    </a:lnTo>
                    <a:lnTo>
                      <a:pt x="178" y="30"/>
                    </a:lnTo>
                    <a:lnTo>
                      <a:pt x="174" y="34"/>
                    </a:lnTo>
                    <a:lnTo>
                      <a:pt x="172" y="32"/>
                    </a:lnTo>
                    <a:lnTo>
                      <a:pt x="166" y="32"/>
                    </a:lnTo>
                    <a:lnTo>
                      <a:pt x="164" y="28"/>
                    </a:lnTo>
                    <a:lnTo>
                      <a:pt x="162" y="28"/>
                    </a:lnTo>
                    <a:lnTo>
                      <a:pt x="158" y="28"/>
                    </a:lnTo>
                    <a:lnTo>
                      <a:pt x="156" y="28"/>
                    </a:lnTo>
                    <a:lnTo>
                      <a:pt x="156" y="22"/>
                    </a:lnTo>
                    <a:lnTo>
                      <a:pt x="152" y="24"/>
                    </a:lnTo>
                    <a:lnTo>
                      <a:pt x="146" y="24"/>
                    </a:lnTo>
                    <a:lnTo>
                      <a:pt x="146" y="18"/>
                    </a:lnTo>
                    <a:lnTo>
                      <a:pt x="144" y="16"/>
                    </a:lnTo>
                    <a:lnTo>
                      <a:pt x="142" y="14"/>
                    </a:lnTo>
                    <a:lnTo>
                      <a:pt x="136" y="14"/>
                    </a:lnTo>
                    <a:lnTo>
                      <a:pt x="132" y="12"/>
                    </a:lnTo>
                    <a:lnTo>
                      <a:pt x="126" y="10"/>
                    </a:lnTo>
                    <a:lnTo>
                      <a:pt x="126" y="6"/>
                    </a:lnTo>
                    <a:lnTo>
                      <a:pt x="126" y="0"/>
                    </a:lnTo>
                    <a:lnTo>
                      <a:pt x="118" y="0"/>
                    </a:lnTo>
                    <a:lnTo>
                      <a:pt x="114" y="2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04" y="4"/>
                    </a:lnTo>
                    <a:lnTo>
                      <a:pt x="104" y="6"/>
                    </a:lnTo>
                    <a:lnTo>
                      <a:pt x="104" y="8"/>
                    </a:lnTo>
                    <a:lnTo>
                      <a:pt x="104" y="12"/>
                    </a:lnTo>
                    <a:lnTo>
                      <a:pt x="106" y="14"/>
                    </a:lnTo>
                    <a:lnTo>
                      <a:pt x="106" y="20"/>
                    </a:lnTo>
                    <a:lnTo>
                      <a:pt x="104" y="22"/>
                    </a:lnTo>
                    <a:lnTo>
                      <a:pt x="98" y="24"/>
                    </a:lnTo>
                    <a:lnTo>
                      <a:pt x="92" y="24"/>
                    </a:lnTo>
                    <a:lnTo>
                      <a:pt x="82" y="32"/>
                    </a:lnTo>
                    <a:lnTo>
                      <a:pt x="86" y="34"/>
                    </a:lnTo>
                    <a:lnTo>
                      <a:pt x="84" y="34"/>
                    </a:lnTo>
                    <a:lnTo>
                      <a:pt x="82" y="34"/>
                    </a:lnTo>
                    <a:lnTo>
                      <a:pt x="76" y="38"/>
                    </a:lnTo>
                    <a:lnTo>
                      <a:pt x="68" y="38"/>
                    </a:lnTo>
                    <a:lnTo>
                      <a:pt x="66" y="36"/>
                    </a:lnTo>
                    <a:lnTo>
                      <a:pt x="60" y="30"/>
                    </a:lnTo>
                    <a:lnTo>
                      <a:pt x="58" y="30"/>
                    </a:lnTo>
                    <a:lnTo>
                      <a:pt x="56" y="28"/>
                    </a:lnTo>
                    <a:lnTo>
                      <a:pt x="52" y="28"/>
                    </a:lnTo>
                    <a:lnTo>
                      <a:pt x="52" y="30"/>
                    </a:lnTo>
                    <a:lnTo>
                      <a:pt x="52" y="34"/>
                    </a:lnTo>
                    <a:lnTo>
                      <a:pt x="54" y="34"/>
                    </a:lnTo>
                    <a:lnTo>
                      <a:pt x="56" y="38"/>
                    </a:lnTo>
                    <a:lnTo>
                      <a:pt x="58" y="40"/>
                    </a:lnTo>
                    <a:lnTo>
                      <a:pt x="58" y="46"/>
                    </a:lnTo>
                    <a:lnTo>
                      <a:pt x="56" y="48"/>
                    </a:lnTo>
                    <a:lnTo>
                      <a:pt x="54" y="48"/>
                    </a:lnTo>
                    <a:lnTo>
                      <a:pt x="48" y="48"/>
                    </a:lnTo>
                    <a:lnTo>
                      <a:pt x="38" y="48"/>
                    </a:lnTo>
                    <a:lnTo>
                      <a:pt x="38" y="54"/>
                    </a:lnTo>
                    <a:lnTo>
                      <a:pt x="36" y="52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6"/>
                    </a:lnTo>
                    <a:lnTo>
                      <a:pt x="26" y="46"/>
                    </a:lnTo>
                    <a:lnTo>
                      <a:pt x="24" y="48"/>
                    </a:lnTo>
                    <a:lnTo>
                      <a:pt x="22" y="48"/>
                    </a:lnTo>
                    <a:lnTo>
                      <a:pt x="20" y="48"/>
                    </a:lnTo>
                    <a:lnTo>
                      <a:pt x="16" y="48"/>
                    </a:lnTo>
                    <a:lnTo>
                      <a:pt x="12" y="50"/>
                    </a:lnTo>
                    <a:lnTo>
                      <a:pt x="8" y="50"/>
                    </a:lnTo>
                    <a:lnTo>
                      <a:pt x="6" y="52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8" y="56"/>
                    </a:lnTo>
                    <a:lnTo>
                      <a:pt x="10" y="58"/>
                    </a:lnTo>
                    <a:lnTo>
                      <a:pt x="10" y="60"/>
                    </a:lnTo>
                    <a:lnTo>
                      <a:pt x="6" y="60"/>
                    </a:lnTo>
                    <a:lnTo>
                      <a:pt x="2" y="60"/>
                    </a:lnTo>
                    <a:lnTo>
                      <a:pt x="0" y="60"/>
                    </a:lnTo>
                    <a:lnTo>
                      <a:pt x="0" y="62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64"/>
                    </a:lnTo>
                    <a:lnTo>
                      <a:pt x="26" y="72"/>
                    </a:lnTo>
                    <a:lnTo>
                      <a:pt x="32" y="72"/>
                    </a:lnTo>
                    <a:lnTo>
                      <a:pt x="38" y="76"/>
                    </a:lnTo>
                    <a:lnTo>
                      <a:pt x="48" y="76"/>
                    </a:lnTo>
                    <a:lnTo>
                      <a:pt x="40" y="80"/>
                    </a:lnTo>
                    <a:lnTo>
                      <a:pt x="42" y="84"/>
                    </a:lnTo>
                    <a:lnTo>
                      <a:pt x="44" y="86"/>
                    </a:lnTo>
                    <a:lnTo>
                      <a:pt x="46" y="92"/>
                    </a:lnTo>
                    <a:lnTo>
                      <a:pt x="52" y="96"/>
                    </a:lnTo>
                    <a:lnTo>
                      <a:pt x="58" y="96"/>
                    </a:lnTo>
                    <a:lnTo>
                      <a:pt x="58" y="106"/>
                    </a:lnTo>
                    <a:lnTo>
                      <a:pt x="62" y="114"/>
                    </a:lnTo>
                    <a:lnTo>
                      <a:pt x="66" y="124"/>
                    </a:lnTo>
                    <a:lnTo>
                      <a:pt x="58" y="114"/>
                    </a:lnTo>
                    <a:lnTo>
                      <a:pt x="58" y="118"/>
                    </a:lnTo>
                    <a:lnTo>
                      <a:pt x="56" y="120"/>
                    </a:lnTo>
                    <a:lnTo>
                      <a:pt x="56" y="132"/>
                    </a:lnTo>
                    <a:lnTo>
                      <a:pt x="54" y="134"/>
                    </a:lnTo>
                    <a:lnTo>
                      <a:pt x="52" y="144"/>
                    </a:lnTo>
                    <a:lnTo>
                      <a:pt x="52" y="146"/>
                    </a:lnTo>
                    <a:lnTo>
                      <a:pt x="50" y="150"/>
                    </a:lnTo>
                    <a:lnTo>
                      <a:pt x="50" y="152"/>
                    </a:lnTo>
                    <a:lnTo>
                      <a:pt x="48" y="152"/>
                    </a:lnTo>
                    <a:lnTo>
                      <a:pt x="48" y="154"/>
                    </a:lnTo>
                    <a:lnTo>
                      <a:pt x="46" y="156"/>
                    </a:lnTo>
                    <a:lnTo>
                      <a:pt x="44" y="158"/>
                    </a:lnTo>
                    <a:lnTo>
                      <a:pt x="46" y="160"/>
                    </a:lnTo>
                    <a:lnTo>
                      <a:pt x="46" y="158"/>
                    </a:lnTo>
                    <a:lnTo>
                      <a:pt x="48" y="158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50" y="164"/>
                    </a:lnTo>
                    <a:lnTo>
                      <a:pt x="60" y="164"/>
                    </a:lnTo>
                    <a:lnTo>
                      <a:pt x="64" y="168"/>
                    </a:lnTo>
                    <a:lnTo>
                      <a:pt x="66" y="166"/>
                    </a:lnTo>
                    <a:lnTo>
                      <a:pt x="68" y="166"/>
                    </a:lnTo>
                    <a:lnTo>
                      <a:pt x="72" y="170"/>
                    </a:lnTo>
                    <a:lnTo>
                      <a:pt x="78" y="170"/>
                    </a:lnTo>
                    <a:lnTo>
                      <a:pt x="78" y="172"/>
                    </a:lnTo>
                    <a:lnTo>
                      <a:pt x="84" y="172"/>
                    </a:lnTo>
                    <a:lnTo>
                      <a:pt x="84" y="168"/>
                    </a:lnTo>
                    <a:lnTo>
                      <a:pt x="86" y="166"/>
                    </a:lnTo>
                    <a:lnTo>
                      <a:pt x="90" y="166"/>
                    </a:lnTo>
                    <a:lnTo>
                      <a:pt x="92" y="168"/>
                    </a:lnTo>
                    <a:lnTo>
                      <a:pt x="92" y="170"/>
                    </a:lnTo>
                    <a:lnTo>
                      <a:pt x="96" y="170"/>
                    </a:lnTo>
                    <a:lnTo>
                      <a:pt x="96" y="172"/>
                    </a:lnTo>
                    <a:lnTo>
                      <a:pt x="104" y="172"/>
                    </a:lnTo>
                    <a:lnTo>
                      <a:pt x="104" y="174"/>
                    </a:lnTo>
                    <a:lnTo>
                      <a:pt x="104" y="176"/>
                    </a:lnTo>
                    <a:lnTo>
                      <a:pt x="112" y="176"/>
                    </a:lnTo>
                    <a:lnTo>
                      <a:pt x="112" y="178"/>
                    </a:lnTo>
                    <a:lnTo>
                      <a:pt x="118" y="178"/>
                    </a:lnTo>
                    <a:lnTo>
                      <a:pt x="118" y="176"/>
                    </a:lnTo>
                    <a:lnTo>
                      <a:pt x="118" y="174"/>
                    </a:lnTo>
                    <a:lnTo>
                      <a:pt x="122" y="174"/>
                    </a:lnTo>
                    <a:lnTo>
                      <a:pt x="122" y="170"/>
                    </a:lnTo>
                    <a:lnTo>
                      <a:pt x="126" y="164"/>
                    </a:lnTo>
                    <a:lnTo>
                      <a:pt x="130" y="160"/>
                    </a:lnTo>
                    <a:lnTo>
                      <a:pt x="132" y="158"/>
                    </a:lnTo>
                    <a:lnTo>
                      <a:pt x="134" y="156"/>
                    </a:lnTo>
                    <a:lnTo>
                      <a:pt x="138" y="154"/>
                    </a:lnTo>
                    <a:lnTo>
                      <a:pt x="140" y="152"/>
                    </a:lnTo>
                    <a:lnTo>
                      <a:pt x="144" y="152"/>
                    </a:lnTo>
                    <a:lnTo>
                      <a:pt x="146" y="154"/>
                    </a:lnTo>
                    <a:lnTo>
                      <a:pt x="150" y="154"/>
                    </a:lnTo>
                    <a:lnTo>
                      <a:pt x="152" y="156"/>
                    </a:lnTo>
                    <a:lnTo>
                      <a:pt x="162" y="156"/>
                    </a:lnTo>
                    <a:lnTo>
                      <a:pt x="166" y="160"/>
                    </a:lnTo>
                    <a:lnTo>
                      <a:pt x="166" y="162"/>
                    </a:lnTo>
                    <a:lnTo>
                      <a:pt x="170" y="162"/>
                    </a:lnTo>
                    <a:lnTo>
                      <a:pt x="172" y="164"/>
                    </a:lnTo>
                    <a:lnTo>
                      <a:pt x="178" y="164"/>
                    </a:lnTo>
                    <a:lnTo>
                      <a:pt x="182" y="162"/>
                    </a:lnTo>
                    <a:lnTo>
                      <a:pt x="184" y="160"/>
                    </a:lnTo>
                    <a:lnTo>
                      <a:pt x="186" y="154"/>
                    </a:lnTo>
                    <a:lnTo>
                      <a:pt x="192" y="150"/>
                    </a:lnTo>
                    <a:lnTo>
                      <a:pt x="196" y="150"/>
                    </a:lnTo>
                    <a:lnTo>
                      <a:pt x="196" y="148"/>
                    </a:lnTo>
                    <a:lnTo>
                      <a:pt x="200" y="144"/>
                    </a:lnTo>
                    <a:lnTo>
                      <a:pt x="200" y="142"/>
                    </a:lnTo>
                    <a:lnTo>
                      <a:pt x="198" y="140"/>
                    </a:lnTo>
                    <a:lnTo>
                      <a:pt x="192" y="140"/>
                    </a:lnTo>
                    <a:lnTo>
                      <a:pt x="188" y="138"/>
                    </a:lnTo>
                    <a:lnTo>
                      <a:pt x="186" y="136"/>
                    </a:lnTo>
                    <a:lnTo>
                      <a:pt x="186" y="134"/>
                    </a:lnTo>
                    <a:lnTo>
                      <a:pt x="188" y="132"/>
                    </a:lnTo>
                    <a:lnTo>
                      <a:pt x="190" y="130"/>
                    </a:lnTo>
                    <a:lnTo>
                      <a:pt x="190" y="126"/>
                    </a:lnTo>
                    <a:lnTo>
                      <a:pt x="188" y="126"/>
                    </a:lnTo>
                    <a:lnTo>
                      <a:pt x="184" y="126"/>
                    </a:lnTo>
                    <a:lnTo>
                      <a:pt x="182" y="120"/>
                    </a:lnTo>
                    <a:lnTo>
                      <a:pt x="188" y="120"/>
                    </a:lnTo>
                    <a:lnTo>
                      <a:pt x="192" y="116"/>
                    </a:lnTo>
                    <a:lnTo>
                      <a:pt x="192" y="114"/>
                    </a:lnTo>
                    <a:lnTo>
                      <a:pt x="186" y="108"/>
                    </a:lnTo>
                    <a:lnTo>
                      <a:pt x="188" y="106"/>
                    </a:lnTo>
                    <a:lnTo>
                      <a:pt x="190" y="106"/>
                    </a:lnTo>
                    <a:lnTo>
                      <a:pt x="190" y="104"/>
                    </a:lnTo>
                    <a:lnTo>
                      <a:pt x="186" y="100"/>
                    </a:lnTo>
                    <a:lnTo>
                      <a:pt x="188" y="94"/>
                    </a:lnTo>
                    <a:lnTo>
                      <a:pt x="186" y="94"/>
                    </a:lnTo>
                    <a:lnTo>
                      <a:pt x="182" y="94"/>
                    </a:lnTo>
                    <a:lnTo>
                      <a:pt x="176" y="100"/>
                    </a:lnTo>
                    <a:lnTo>
                      <a:pt x="174" y="100"/>
                    </a:lnTo>
                    <a:lnTo>
                      <a:pt x="174" y="98"/>
                    </a:lnTo>
                    <a:lnTo>
                      <a:pt x="176" y="96"/>
                    </a:lnTo>
                    <a:lnTo>
                      <a:pt x="174" y="94"/>
                    </a:lnTo>
                    <a:lnTo>
                      <a:pt x="178" y="92"/>
                    </a:lnTo>
                    <a:lnTo>
                      <a:pt x="178" y="88"/>
                    </a:lnTo>
                    <a:lnTo>
                      <a:pt x="182" y="86"/>
                    </a:lnTo>
                    <a:lnTo>
                      <a:pt x="182" y="82"/>
                    </a:lnTo>
                    <a:lnTo>
                      <a:pt x="186" y="82"/>
                    </a:lnTo>
                    <a:lnTo>
                      <a:pt x="188" y="80"/>
                    </a:lnTo>
                    <a:lnTo>
                      <a:pt x="190" y="78"/>
                    </a:lnTo>
                    <a:lnTo>
                      <a:pt x="192" y="76"/>
                    </a:lnTo>
                    <a:lnTo>
                      <a:pt x="192" y="74"/>
                    </a:lnTo>
                    <a:lnTo>
                      <a:pt x="198" y="76"/>
                    </a:lnTo>
                    <a:lnTo>
                      <a:pt x="198" y="72"/>
                    </a:lnTo>
                    <a:lnTo>
                      <a:pt x="198" y="60"/>
                    </a:lnTo>
                    <a:lnTo>
                      <a:pt x="200" y="58"/>
                    </a:lnTo>
                    <a:lnTo>
                      <a:pt x="202" y="56"/>
                    </a:lnTo>
                    <a:lnTo>
                      <a:pt x="204" y="54"/>
                    </a:lnTo>
                    <a:lnTo>
                      <a:pt x="204" y="50"/>
                    </a:lnTo>
                    <a:lnTo>
                      <a:pt x="208" y="46"/>
                    </a:lnTo>
                    <a:lnTo>
                      <a:pt x="210" y="42"/>
                    </a:lnTo>
                    <a:lnTo>
                      <a:pt x="204" y="40"/>
                    </a:lnTo>
                    <a:lnTo>
                      <a:pt x="198" y="4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4" name="Fin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725988" y="1870076"/>
                <a:ext cx="254000" cy="288925"/>
              </a:xfrm>
              <a:custGeom>
                <a:avLst/>
                <a:gdLst>
                  <a:gd name="T0" fmla="*/ 2147483647 w 630"/>
                  <a:gd name="T1" fmla="*/ 2147483647 h 714"/>
                  <a:gd name="T2" fmla="*/ 2147483647 w 630"/>
                  <a:gd name="T3" fmla="*/ 2147483647 h 714"/>
                  <a:gd name="T4" fmla="*/ 2147483647 w 630"/>
                  <a:gd name="T5" fmla="*/ 2147483647 h 714"/>
                  <a:gd name="T6" fmla="*/ 2147483647 w 630"/>
                  <a:gd name="T7" fmla="*/ 2147483647 h 714"/>
                  <a:gd name="T8" fmla="*/ 2147483647 w 630"/>
                  <a:gd name="T9" fmla="*/ 2147483647 h 714"/>
                  <a:gd name="T10" fmla="*/ 2147483647 w 630"/>
                  <a:gd name="T11" fmla="*/ 2147483647 h 714"/>
                  <a:gd name="T12" fmla="*/ 2147483647 w 630"/>
                  <a:gd name="T13" fmla="*/ 2147483647 h 714"/>
                  <a:gd name="T14" fmla="*/ 2147483647 w 630"/>
                  <a:gd name="T15" fmla="*/ 2147483647 h 714"/>
                  <a:gd name="T16" fmla="*/ 2147483647 w 630"/>
                  <a:gd name="T17" fmla="*/ 2147483647 h 714"/>
                  <a:gd name="T18" fmla="*/ 2147483647 w 630"/>
                  <a:gd name="T19" fmla="*/ 2147483647 h 714"/>
                  <a:gd name="T20" fmla="*/ 2147483647 w 630"/>
                  <a:gd name="T21" fmla="*/ 2147483647 h 714"/>
                  <a:gd name="T22" fmla="*/ 2147483647 w 630"/>
                  <a:gd name="T23" fmla="*/ 2147483647 h 714"/>
                  <a:gd name="T24" fmla="*/ 2147483647 w 630"/>
                  <a:gd name="T25" fmla="*/ 2147483647 h 714"/>
                  <a:gd name="T26" fmla="*/ 2147483647 w 630"/>
                  <a:gd name="T27" fmla="*/ 2147483647 h 714"/>
                  <a:gd name="T28" fmla="*/ 2147483647 w 630"/>
                  <a:gd name="T29" fmla="*/ 2147483647 h 714"/>
                  <a:gd name="T30" fmla="*/ 2147483647 w 630"/>
                  <a:gd name="T31" fmla="*/ 2147483647 h 714"/>
                  <a:gd name="T32" fmla="*/ 2147483647 w 630"/>
                  <a:gd name="T33" fmla="*/ 2147483647 h 714"/>
                  <a:gd name="T34" fmla="*/ 2147483647 w 630"/>
                  <a:gd name="T35" fmla="*/ 2147483647 h 714"/>
                  <a:gd name="T36" fmla="*/ 2147483647 w 630"/>
                  <a:gd name="T37" fmla="*/ 2147483647 h 714"/>
                  <a:gd name="T38" fmla="*/ 2147483647 w 630"/>
                  <a:gd name="T39" fmla="*/ 2147483647 h 714"/>
                  <a:gd name="T40" fmla="*/ 2147483647 w 630"/>
                  <a:gd name="T41" fmla="*/ 2147483647 h 714"/>
                  <a:gd name="T42" fmla="*/ 2147483647 w 630"/>
                  <a:gd name="T43" fmla="*/ 2147483647 h 714"/>
                  <a:gd name="T44" fmla="*/ 2147483647 w 630"/>
                  <a:gd name="T45" fmla="*/ 2147483647 h 714"/>
                  <a:gd name="T46" fmla="*/ 2147483647 w 630"/>
                  <a:gd name="T47" fmla="*/ 2147483647 h 714"/>
                  <a:gd name="T48" fmla="*/ 2147483647 w 630"/>
                  <a:gd name="T49" fmla="*/ 2147483647 h 714"/>
                  <a:gd name="T50" fmla="*/ 2147483647 w 630"/>
                  <a:gd name="T51" fmla="*/ 2147483647 h 714"/>
                  <a:gd name="T52" fmla="*/ 2147483647 w 630"/>
                  <a:gd name="T53" fmla="*/ 2147483647 h 714"/>
                  <a:gd name="T54" fmla="*/ 2147483647 w 630"/>
                  <a:gd name="T55" fmla="*/ 2147483647 h 714"/>
                  <a:gd name="T56" fmla="*/ 2147483647 w 630"/>
                  <a:gd name="T57" fmla="*/ 2147483647 h 714"/>
                  <a:gd name="T58" fmla="*/ 2147483647 w 630"/>
                  <a:gd name="T59" fmla="*/ 2147483647 h 714"/>
                  <a:gd name="T60" fmla="*/ 2147483647 w 630"/>
                  <a:gd name="T61" fmla="*/ 2147483647 h 714"/>
                  <a:gd name="T62" fmla="*/ 2147483647 w 630"/>
                  <a:gd name="T63" fmla="*/ 2147483647 h 714"/>
                  <a:gd name="T64" fmla="*/ 2147483647 w 630"/>
                  <a:gd name="T65" fmla="*/ 2147483647 h 714"/>
                  <a:gd name="T66" fmla="*/ 2147483647 w 630"/>
                  <a:gd name="T67" fmla="*/ 2147483647 h 714"/>
                  <a:gd name="T68" fmla="*/ 2147483647 w 630"/>
                  <a:gd name="T69" fmla="*/ 2147483647 h 714"/>
                  <a:gd name="T70" fmla="*/ 2147483647 w 630"/>
                  <a:gd name="T71" fmla="*/ 2147483647 h 714"/>
                  <a:gd name="T72" fmla="*/ 2147483647 w 630"/>
                  <a:gd name="T73" fmla="*/ 2147483647 h 714"/>
                  <a:gd name="T74" fmla="*/ 2147483647 w 630"/>
                  <a:gd name="T75" fmla="*/ 2147483647 h 714"/>
                  <a:gd name="T76" fmla="*/ 2147483647 w 630"/>
                  <a:gd name="T77" fmla="*/ 2147483647 h 714"/>
                  <a:gd name="T78" fmla="*/ 2147483647 w 630"/>
                  <a:gd name="T79" fmla="*/ 2147483647 h 714"/>
                  <a:gd name="T80" fmla="*/ 2147483647 w 630"/>
                  <a:gd name="T81" fmla="*/ 2147483647 h 714"/>
                  <a:gd name="T82" fmla="*/ 2147483647 w 630"/>
                  <a:gd name="T83" fmla="*/ 2147483647 h 714"/>
                  <a:gd name="T84" fmla="*/ 2147483647 w 630"/>
                  <a:gd name="T85" fmla="*/ 2147483647 h 714"/>
                  <a:gd name="T86" fmla="*/ 2147483647 w 630"/>
                  <a:gd name="T87" fmla="*/ 2147483647 h 714"/>
                  <a:gd name="T88" fmla="*/ 2147483647 w 630"/>
                  <a:gd name="T89" fmla="*/ 2147483647 h 714"/>
                  <a:gd name="T90" fmla="*/ 2147483647 w 630"/>
                  <a:gd name="T91" fmla="*/ 2147483647 h 714"/>
                  <a:gd name="T92" fmla="*/ 2147483647 w 630"/>
                  <a:gd name="T93" fmla="*/ 2147483647 h 714"/>
                  <a:gd name="T94" fmla="*/ 2147483647 w 630"/>
                  <a:gd name="T95" fmla="*/ 2147483647 h 714"/>
                  <a:gd name="T96" fmla="*/ 2147483647 w 630"/>
                  <a:gd name="T97" fmla="*/ 2147483647 h 714"/>
                  <a:gd name="T98" fmla="*/ 2147483647 w 630"/>
                  <a:gd name="T99" fmla="*/ 2147483647 h 714"/>
                  <a:gd name="T100" fmla="*/ 2147483647 w 630"/>
                  <a:gd name="T101" fmla="*/ 2147483647 h 714"/>
                  <a:gd name="T102" fmla="*/ 2147483647 w 630"/>
                  <a:gd name="T103" fmla="*/ 2147483647 h 714"/>
                  <a:gd name="T104" fmla="*/ 2147483647 w 630"/>
                  <a:gd name="T105" fmla="*/ 2147483647 h 714"/>
                  <a:gd name="T106" fmla="*/ 2147483647 w 630"/>
                  <a:gd name="T107" fmla="*/ 0 h 714"/>
                  <a:gd name="T108" fmla="*/ 2147483647 w 630"/>
                  <a:gd name="T109" fmla="*/ 2147483647 h 714"/>
                  <a:gd name="T110" fmla="*/ 2147483647 w 630"/>
                  <a:gd name="T111" fmla="*/ 2147483647 h 714"/>
                  <a:gd name="T112" fmla="*/ 2147483647 w 630"/>
                  <a:gd name="T113" fmla="*/ 2147483647 h 714"/>
                  <a:gd name="T114" fmla="*/ 2147483647 w 630"/>
                  <a:gd name="T115" fmla="*/ 2147483647 h 714"/>
                  <a:gd name="T116" fmla="*/ 2147483647 w 630"/>
                  <a:gd name="T117" fmla="*/ 2147483647 h 71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30"/>
                  <a:gd name="T178" fmla="*/ 0 h 714"/>
                  <a:gd name="T179" fmla="*/ 630 w 630"/>
                  <a:gd name="T180" fmla="*/ 714 h 71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30" h="714">
                    <a:moveTo>
                      <a:pt x="162" y="84"/>
                    </a:moveTo>
                    <a:lnTo>
                      <a:pt x="156" y="90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90"/>
                    </a:lnTo>
                    <a:lnTo>
                      <a:pt x="108" y="90"/>
                    </a:lnTo>
                    <a:lnTo>
                      <a:pt x="96" y="84"/>
                    </a:lnTo>
                    <a:lnTo>
                      <a:pt x="84" y="84"/>
                    </a:lnTo>
                    <a:lnTo>
                      <a:pt x="72" y="72"/>
                    </a:lnTo>
                    <a:lnTo>
                      <a:pt x="60" y="66"/>
                    </a:lnTo>
                    <a:lnTo>
                      <a:pt x="54" y="54"/>
                    </a:lnTo>
                    <a:lnTo>
                      <a:pt x="48" y="48"/>
                    </a:lnTo>
                    <a:lnTo>
                      <a:pt x="30" y="48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8" y="78"/>
                    </a:lnTo>
                    <a:lnTo>
                      <a:pt x="24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54" y="96"/>
                    </a:lnTo>
                    <a:lnTo>
                      <a:pt x="60" y="96"/>
                    </a:lnTo>
                    <a:lnTo>
                      <a:pt x="72" y="108"/>
                    </a:lnTo>
                    <a:lnTo>
                      <a:pt x="108" y="108"/>
                    </a:lnTo>
                    <a:lnTo>
                      <a:pt x="138" y="126"/>
                    </a:lnTo>
                    <a:lnTo>
                      <a:pt x="150" y="126"/>
                    </a:lnTo>
                    <a:lnTo>
                      <a:pt x="156" y="132"/>
                    </a:lnTo>
                    <a:lnTo>
                      <a:pt x="162" y="132"/>
                    </a:lnTo>
                    <a:lnTo>
                      <a:pt x="162" y="156"/>
                    </a:lnTo>
                    <a:lnTo>
                      <a:pt x="156" y="162"/>
                    </a:lnTo>
                    <a:lnTo>
                      <a:pt x="156" y="168"/>
                    </a:lnTo>
                    <a:lnTo>
                      <a:pt x="168" y="174"/>
                    </a:lnTo>
                    <a:lnTo>
                      <a:pt x="162" y="198"/>
                    </a:lnTo>
                    <a:lnTo>
                      <a:pt x="186" y="210"/>
                    </a:lnTo>
                    <a:lnTo>
                      <a:pt x="180" y="222"/>
                    </a:lnTo>
                    <a:lnTo>
                      <a:pt x="174" y="228"/>
                    </a:lnTo>
                    <a:lnTo>
                      <a:pt x="168" y="240"/>
                    </a:lnTo>
                    <a:lnTo>
                      <a:pt x="168" y="246"/>
                    </a:lnTo>
                    <a:lnTo>
                      <a:pt x="180" y="258"/>
                    </a:lnTo>
                    <a:lnTo>
                      <a:pt x="192" y="264"/>
                    </a:lnTo>
                    <a:lnTo>
                      <a:pt x="198" y="270"/>
                    </a:lnTo>
                    <a:lnTo>
                      <a:pt x="210" y="306"/>
                    </a:lnTo>
                    <a:lnTo>
                      <a:pt x="222" y="294"/>
                    </a:lnTo>
                    <a:lnTo>
                      <a:pt x="228" y="294"/>
                    </a:lnTo>
                    <a:lnTo>
                      <a:pt x="234" y="300"/>
                    </a:lnTo>
                    <a:lnTo>
                      <a:pt x="246" y="300"/>
                    </a:lnTo>
                    <a:lnTo>
                      <a:pt x="270" y="324"/>
                    </a:lnTo>
                    <a:lnTo>
                      <a:pt x="270" y="336"/>
                    </a:lnTo>
                    <a:lnTo>
                      <a:pt x="276" y="348"/>
                    </a:lnTo>
                    <a:lnTo>
                      <a:pt x="276" y="354"/>
                    </a:lnTo>
                    <a:lnTo>
                      <a:pt x="264" y="348"/>
                    </a:lnTo>
                    <a:lnTo>
                      <a:pt x="246" y="348"/>
                    </a:lnTo>
                    <a:lnTo>
                      <a:pt x="240" y="354"/>
                    </a:lnTo>
                    <a:lnTo>
                      <a:pt x="234" y="366"/>
                    </a:lnTo>
                    <a:lnTo>
                      <a:pt x="228" y="372"/>
                    </a:lnTo>
                    <a:lnTo>
                      <a:pt x="222" y="384"/>
                    </a:lnTo>
                    <a:lnTo>
                      <a:pt x="216" y="390"/>
                    </a:lnTo>
                    <a:lnTo>
                      <a:pt x="180" y="420"/>
                    </a:lnTo>
                    <a:lnTo>
                      <a:pt x="144" y="432"/>
                    </a:lnTo>
                    <a:lnTo>
                      <a:pt x="138" y="438"/>
                    </a:lnTo>
                    <a:lnTo>
                      <a:pt x="126" y="444"/>
                    </a:lnTo>
                    <a:lnTo>
                      <a:pt x="120" y="456"/>
                    </a:lnTo>
                    <a:lnTo>
                      <a:pt x="120" y="462"/>
                    </a:lnTo>
                    <a:lnTo>
                      <a:pt x="108" y="474"/>
                    </a:lnTo>
                    <a:lnTo>
                      <a:pt x="90" y="474"/>
                    </a:lnTo>
                    <a:lnTo>
                      <a:pt x="66" y="504"/>
                    </a:lnTo>
                    <a:lnTo>
                      <a:pt x="66" y="534"/>
                    </a:lnTo>
                    <a:lnTo>
                      <a:pt x="72" y="540"/>
                    </a:lnTo>
                    <a:lnTo>
                      <a:pt x="72" y="570"/>
                    </a:lnTo>
                    <a:lnTo>
                      <a:pt x="96" y="588"/>
                    </a:lnTo>
                    <a:lnTo>
                      <a:pt x="96" y="594"/>
                    </a:lnTo>
                    <a:lnTo>
                      <a:pt x="90" y="600"/>
                    </a:lnTo>
                    <a:lnTo>
                      <a:pt x="90" y="612"/>
                    </a:lnTo>
                    <a:lnTo>
                      <a:pt x="84" y="630"/>
                    </a:lnTo>
                    <a:lnTo>
                      <a:pt x="84" y="648"/>
                    </a:lnTo>
                    <a:lnTo>
                      <a:pt x="90" y="654"/>
                    </a:lnTo>
                    <a:lnTo>
                      <a:pt x="96" y="666"/>
                    </a:lnTo>
                    <a:lnTo>
                      <a:pt x="108" y="678"/>
                    </a:lnTo>
                    <a:lnTo>
                      <a:pt x="132" y="690"/>
                    </a:lnTo>
                    <a:lnTo>
                      <a:pt x="174" y="690"/>
                    </a:lnTo>
                    <a:lnTo>
                      <a:pt x="174" y="696"/>
                    </a:lnTo>
                    <a:lnTo>
                      <a:pt x="168" y="702"/>
                    </a:lnTo>
                    <a:lnTo>
                      <a:pt x="168" y="708"/>
                    </a:lnTo>
                    <a:lnTo>
                      <a:pt x="174" y="714"/>
                    </a:lnTo>
                    <a:lnTo>
                      <a:pt x="240" y="714"/>
                    </a:lnTo>
                    <a:lnTo>
                      <a:pt x="252" y="708"/>
                    </a:lnTo>
                    <a:lnTo>
                      <a:pt x="270" y="708"/>
                    </a:lnTo>
                    <a:lnTo>
                      <a:pt x="300" y="696"/>
                    </a:lnTo>
                    <a:lnTo>
                      <a:pt x="336" y="696"/>
                    </a:lnTo>
                    <a:lnTo>
                      <a:pt x="384" y="672"/>
                    </a:lnTo>
                    <a:lnTo>
                      <a:pt x="462" y="672"/>
                    </a:lnTo>
                    <a:lnTo>
                      <a:pt x="456" y="660"/>
                    </a:lnTo>
                    <a:lnTo>
                      <a:pt x="516" y="630"/>
                    </a:lnTo>
                    <a:lnTo>
                      <a:pt x="576" y="570"/>
                    </a:lnTo>
                    <a:lnTo>
                      <a:pt x="582" y="570"/>
                    </a:lnTo>
                    <a:lnTo>
                      <a:pt x="618" y="534"/>
                    </a:lnTo>
                    <a:lnTo>
                      <a:pt x="624" y="522"/>
                    </a:lnTo>
                    <a:lnTo>
                      <a:pt x="630" y="516"/>
                    </a:lnTo>
                    <a:lnTo>
                      <a:pt x="630" y="504"/>
                    </a:lnTo>
                    <a:lnTo>
                      <a:pt x="624" y="492"/>
                    </a:lnTo>
                    <a:lnTo>
                      <a:pt x="618" y="486"/>
                    </a:lnTo>
                    <a:lnTo>
                      <a:pt x="612" y="474"/>
                    </a:lnTo>
                    <a:lnTo>
                      <a:pt x="540" y="438"/>
                    </a:lnTo>
                    <a:lnTo>
                      <a:pt x="546" y="438"/>
                    </a:lnTo>
                    <a:lnTo>
                      <a:pt x="570" y="414"/>
                    </a:lnTo>
                    <a:lnTo>
                      <a:pt x="570" y="408"/>
                    </a:lnTo>
                    <a:lnTo>
                      <a:pt x="564" y="402"/>
                    </a:lnTo>
                    <a:lnTo>
                      <a:pt x="552" y="396"/>
                    </a:lnTo>
                    <a:lnTo>
                      <a:pt x="528" y="390"/>
                    </a:lnTo>
                    <a:lnTo>
                      <a:pt x="534" y="378"/>
                    </a:lnTo>
                    <a:lnTo>
                      <a:pt x="540" y="372"/>
                    </a:lnTo>
                    <a:lnTo>
                      <a:pt x="540" y="366"/>
                    </a:lnTo>
                    <a:lnTo>
                      <a:pt x="534" y="360"/>
                    </a:lnTo>
                    <a:lnTo>
                      <a:pt x="528" y="360"/>
                    </a:lnTo>
                    <a:lnTo>
                      <a:pt x="522" y="354"/>
                    </a:lnTo>
                    <a:lnTo>
                      <a:pt x="510" y="354"/>
                    </a:lnTo>
                    <a:lnTo>
                      <a:pt x="510" y="342"/>
                    </a:lnTo>
                    <a:lnTo>
                      <a:pt x="498" y="330"/>
                    </a:lnTo>
                    <a:lnTo>
                      <a:pt x="504" y="300"/>
                    </a:lnTo>
                    <a:lnTo>
                      <a:pt x="510" y="300"/>
                    </a:lnTo>
                    <a:lnTo>
                      <a:pt x="522" y="306"/>
                    </a:lnTo>
                    <a:lnTo>
                      <a:pt x="534" y="306"/>
                    </a:lnTo>
                    <a:lnTo>
                      <a:pt x="540" y="300"/>
                    </a:lnTo>
                    <a:lnTo>
                      <a:pt x="540" y="294"/>
                    </a:lnTo>
                    <a:lnTo>
                      <a:pt x="534" y="288"/>
                    </a:lnTo>
                    <a:lnTo>
                      <a:pt x="522" y="282"/>
                    </a:lnTo>
                    <a:lnTo>
                      <a:pt x="498" y="258"/>
                    </a:lnTo>
                    <a:lnTo>
                      <a:pt x="486" y="252"/>
                    </a:lnTo>
                    <a:lnTo>
                      <a:pt x="480" y="240"/>
                    </a:lnTo>
                    <a:lnTo>
                      <a:pt x="468" y="234"/>
                    </a:lnTo>
                    <a:lnTo>
                      <a:pt x="450" y="216"/>
                    </a:lnTo>
                    <a:lnTo>
                      <a:pt x="456" y="210"/>
                    </a:lnTo>
                    <a:lnTo>
                      <a:pt x="468" y="204"/>
                    </a:lnTo>
                    <a:lnTo>
                      <a:pt x="474" y="204"/>
                    </a:lnTo>
                    <a:lnTo>
                      <a:pt x="474" y="192"/>
                    </a:lnTo>
                    <a:lnTo>
                      <a:pt x="480" y="192"/>
                    </a:lnTo>
                    <a:lnTo>
                      <a:pt x="492" y="186"/>
                    </a:lnTo>
                    <a:lnTo>
                      <a:pt x="498" y="186"/>
                    </a:lnTo>
                    <a:lnTo>
                      <a:pt x="498" y="174"/>
                    </a:lnTo>
                    <a:lnTo>
                      <a:pt x="450" y="126"/>
                    </a:lnTo>
                    <a:lnTo>
                      <a:pt x="432" y="126"/>
                    </a:lnTo>
                    <a:lnTo>
                      <a:pt x="426" y="132"/>
                    </a:lnTo>
                    <a:lnTo>
                      <a:pt x="420" y="132"/>
                    </a:lnTo>
                    <a:lnTo>
                      <a:pt x="414" y="126"/>
                    </a:lnTo>
                    <a:lnTo>
                      <a:pt x="414" y="120"/>
                    </a:lnTo>
                    <a:lnTo>
                      <a:pt x="408" y="108"/>
                    </a:lnTo>
                    <a:lnTo>
                      <a:pt x="408" y="96"/>
                    </a:lnTo>
                    <a:lnTo>
                      <a:pt x="426" y="96"/>
                    </a:lnTo>
                    <a:lnTo>
                      <a:pt x="426" y="90"/>
                    </a:lnTo>
                    <a:lnTo>
                      <a:pt x="414" y="78"/>
                    </a:lnTo>
                    <a:lnTo>
                      <a:pt x="420" y="54"/>
                    </a:lnTo>
                    <a:lnTo>
                      <a:pt x="426" y="54"/>
                    </a:lnTo>
                    <a:lnTo>
                      <a:pt x="426" y="60"/>
                    </a:lnTo>
                    <a:lnTo>
                      <a:pt x="432" y="60"/>
                    </a:lnTo>
                    <a:lnTo>
                      <a:pt x="432" y="42"/>
                    </a:lnTo>
                    <a:lnTo>
                      <a:pt x="426" y="30"/>
                    </a:lnTo>
                    <a:lnTo>
                      <a:pt x="414" y="18"/>
                    </a:lnTo>
                    <a:lnTo>
                      <a:pt x="408" y="18"/>
                    </a:lnTo>
                    <a:lnTo>
                      <a:pt x="372" y="12"/>
                    </a:lnTo>
                    <a:lnTo>
                      <a:pt x="372" y="0"/>
                    </a:lnTo>
                    <a:lnTo>
                      <a:pt x="336" y="0"/>
                    </a:lnTo>
                    <a:lnTo>
                      <a:pt x="324" y="6"/>
                    </a:lnTo>
                    <a:lnTo>
                      <a:pt x="294" y="6"/>
                    </a:lnTo>
                    <a:lnTo>
                      <a:pt x="282" y="12"/>
                    </a:lnTo>
                    <a:lnTo>
                      <a:pt x="276" y="12"/>
                    </a:lnTo>
                    <a:lnTo>
                      <a:pt x="264" y="18"/>
                    </a:lnTo>
                    <a:lnTo>
                      <a:pt x="264" y="30"/>
                    </a:lnTo>
                    <a:lnTo>
                      <a:pt x="258" y="36"/>
                    </a:lnTo>
                    <a:lnTo>
                      <a:pt x="258" y="72"/>
                    </a:lnTo>
                    <a:lnTo>
                      <a:pt x="234" y="72"/>
                    </a:lnTo>
                    <a:lnTo>
                      <a:pt x="234" y="78"/>
                    </a:lnTo>
                    <a:lnTo>
                      <a:pt x="228" y="84"/>
                    </a:lnTo>
                    <a:lnTo>
                      <a:pt x="228" y="96"/>
                    </a:lnTo>
                    <a:lnTo>
                      <a:pt x="210" y="96"/>
                    </a:lnTo>
                    <a:lnTo>
                      <a:pt x="204" y="90"/>
                    </a:lnTo>
                    <a:lnTo>
                      <a:pt x="192" y="84"/>
                    </a:lnTo>
                    <a:lnTo>
                      <a:pt x="162" y="8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5" name="Estoni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776788" y="2168526"/>
                <a:ext cx="139700" cy="61913"/>
              </a:xfrm>
              <a:custGeom>
                <a:avLst/>
                <a:gdLst>
                  <a:gd name="T0" fmla="*/ 2147483647 w 348"/>
                  <a:gd name="T1" fmla="*/ 2147483647 h 156"/>
                  <a:gd name="T2" fmla="*/ 2147483647 w 348"/>
                  <a:gd name="T3" fmla="*/ 2147483647 h 156"/>
                  <a:gd name="T4" fmla="*/ 2147483647 w 348"/>
                  <a:gd name="T5" fmla="*/ 2147483647 h 156"/>
                  <a:gd name="T6" fmla="*/ 2147483647 w 348"/>
                  <a:gd name="T7" fmla="*/ 2147483647 h 156"/>
                  <a:gd name="T8" fmla="*/ 2147483647 w 348"/>
                  <a:gd name="T9" fmla="*/ 2147483647 h 156"/>
                  <a:gd name="T10" fmla="*/ 2147483647 w 348"/>
                  <a:gd name="T11" fmla="*/ 2147483647 h 156"/>
                  <a:gd name="T12" fmla="*/ 2147483647 w 348"/>
                  <a:gd name="T13" fmla="*/ 2147483647 h 156"/>
                  <a:gd name="T14" fmla="*/ 2147483647 w 348"/>
                  <a:gd name="T15" fmla="*/ 0 h 156"/>
                  <a:gd name="T16" fmla="*/ 2147483647 w 348"/>
                  <a:gd name="T17" fmla="*/ 2147483647 h 156"/>
                  <a:gd name="T18" fmla="*/ 2147483647 w 348"/>
                  <a:gd name="T19" fmla="*/ 2147483647 h 156"/>
                  <a:gd name="T20" fmla="*/ 2147483647 w 348"/>
                  <a:gd name="T21" fmla="*/ 2147483647 h 156"/>
                  <a:gd name="T22" fmla="*/ 2147483647 w 348"/>
                  <a:gd name="T23" fmla="*/ 2147483647 h 156"/>
                  <a:gd name="T24" fmla="*/ 2147483647 w 348"/>
                  <a:gd name="T25" fmla="*/ 2147483647 h 156"/>
                  <a:gd name="T26" fmla="*/ 2147483647 w 348"/>
                  <a:gd name="T27" fmla="*/ 2147483647 h 156"/>
                  <a:gd name="T28" fmla="*/ 2147483647 w 348"/>
                  <a:gd name="T29" fmla="*/ 2147483647 h 156"/>
                  <a:gd name="T30" fmla="*/ 2147483647 w 348"/>
                  <a:gd name="T31" fmla="*/ 2147483647 h 156"/>
                  <a:gd name="T32" fmla="*/ 2147483647 w 348"/>
                  <a:gd name="T33" fmla="*/ 2147483647 h 156"/>
                  <a:gd name="T34" fmla="*/ 2147483647 w 348"/>
                  <a:gd name="T35" fmla="*/ 2147483647 h 156"/>
                  <a:gd name="T36" fmla="*/ 2147483647 w 348"/>
                  <a:gd name="T37" fmla="*/ 2147483647 h 156"/>
                  <a:gd name="T38" fmla="*/ 2147483647 w 348"/>
                  <a:gd name="T39" fmla="*/ 2147483647 h 156"/>
                  <a:gd name="T40" fmla="*/ 2147483647 w 348"/>
                  <a:gd name="T41" fmla="*/ 2147483647 h 156"/>
                  <a:gd name="T42" fmla="*/ 2147483647 w 348"/>
                  <a:gd name="T43" fmla="*/ 2147483647 h 156"/>
                  <a:gd name="T44" fmla="*/ 2147483647 w 348"/>
                  <a:gd name="T45" fmla="*/ 2147483647 h 156"/>
                  <a:gd name="T46" fmla="*/ 2147483647 w 348"/>
                  <a:gd name="T47" fmla="*/ 2147483647 h 156"/>
                  <a:gd name="T48" fmla="*/ 0 w 348"/>
                  <a:gd name="T49" fmla="*/ 2147483647 h 156"/>
                  <a:gd name="T50" fmla="*/ 2147483647 w 348"/>
                  <a:gd name="T51" fmla="*/ 2147483647 h 156"/>
                  <a:gd name="T52" fmla="*/ 2147483647 w 348"/>
                  <a:gd name="T53" fmla="*/ 2147483647 h 156"/>
                  <a:gd name="T54" fmla="*/ 2147483647 w 348"/>
                  <a:gd name="T55" fmla="*/ 2147483647 h 156"/>
                  <a:gd name="T56" fmla="*/ 2147483647 w 348"/>
                  <a:gd name="T57" fmla="*/ 2147483647 h 156"/>
                  <a:gd name="T58" fmla="*/ 2147483647 w 348"/>
                  <a:gd name="T59" fmla="*/ 2147483647 h 156"/>
                  <a:gd name="T60" fmla="*/ 2147483647 w 348"/>
                  <a:gd name="T61" fmla="*/ 2147483647 h 156"/>
                  <a:gd name="T62" fmla="*/ 2147483647 w 348"/>
                  <a:gd name="T63" fmla="*/ 2147483647 h 156"/>
                  <a:gd name="T64" fmla="*/ 2147483647 w 348"/>
                  <a:gd name="T65" fmla="*/ 2147483647 h 156"/>
                  <a:gd name="T66" fmla="*/ 2147483647 w 348"/>
                  <a:gd name="T67" fmla="*/ 2147483647 h 156"/>
                  <a:gd name="T68" fmla="*/ 2147483647 w 348"/>
                  <a:gd name="T69" fmla="*/ 2147483647 h 156"/>
                  <a:gd name="T70" fmla="*/ 2147483647 w 348"/>
                  <a:gd name="T71" fmla="*/ 2147483647 h 15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8"/>
                  <a:gd name="T109" fmla="*/ 0 h 156"/>
                  <a:gd name="T110" fmla="*/ 348 w 348"/>
                  <a:gd name="T111" fmla="*/ 156 h 15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8" h="156">
                    <a:moveTo>
                      <a:pt x="336" y="114"/>
                    </a:moveTo>
                    <a:lnTo>
                      <a:pt x="324" y="108"/>
                    </a:lnTo>
                    <a:lnTo>
                      <a:pt x="336" y="84"/>
                    </a:lnTo>
                    <a:lnTo>
                      <a:pt x="318" y="78"/>
                    </a:lnTo>
                    <a:lnTo>
                      <a:pt x="318" y="60"/>
                    </a:lnTo>
                    <a:lnTo>
                      <a:pt x="330" y="48"/>
                    </a:lnTo>
                    <a:lnTo>
                      <a:pt x="336" y="48"/>
                    </a:lnTo>
                    <a:lnTo>
                      <a:pt x="342" y="42"/>
                    </a:lnTo>
                    <a:lnTo>
                      <a:pt x="336" y="30"/>
                    </a:lnTo>
                    <a:lnTo>
                      <a:pt x="342" y="18"/>
                    </a:lnTo>
                    <a:lnTo>
                      <a:pt x="330" y="12"/>
                    </a:lnTo>
                    <a:lnTo>
                      <a:pt x="312" y="12"/>
                    </a:lnTo>
                    <a:lnTo>
                      <a:pt x="294" y="6"/>
                    </a:lnTo>
                    <a:lnTo>
                      <a:pt x="276" y="6"/>
                    </a:lnTo>
                    <a:lnTo>
                      <a:pt x="264" y="0"/>
                    </a:lnTo>
                    <a:lnTo>
                      <a:pt x="204" y="0"/>
                    </a:lnTo>
                    <a:lnTo>
                      <a:pt x="192" y="6"/>
                    </a:lnTo>
                    <a:lnTo>
                      <a:pt x="156" y="6"/>
                    </a:lnTo>
                    <a:lnTo>
                      <a:pt x="150" y="12"/>
                    </a:lnTo>
                    <a:lnTo>
                      <a:pt x="126" y="24"/>
                    </a:lnTo>
                    <a:lnTo>
                      <a:pt x="108" y="30"/>
                    </a:lnTo>
                    <a:lnTo>
                      <a:pt x="96" y="36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84" y="48"/>
                    </a:lnTo>
                    <a:lnTo>
                      <a:pt x="90" y="60"/>
                    </a:lnTo>
                    <a:lnTo>
                      <a:pt x="90" y="72"/>
                    </a:lnTo>
                    <a:lnTo>
                      <a:pt x="96" y="78"/>
                    </a:lnTo>
                    <a:lnTo>
                      <a:pt x="96" y="84"/>
                    </a:lnTo>
                    <a:lnTo>
                      <a:pt x="150" y="90"/>
                    </a:lnTo>
                    <a:lnTo>
                      <a:pt x="138" y="126"/>
                    </a:lnTo>
                    <a:lnTo>
                      <a:pt x="150" y="126"/>
                    </a:lnTo>
                    <a:lnTo>
                      <a:pt x="180" y="114"/>
                    </a:lnTo>
                    <a:lnTo>
                      <a:pt x="210" y="114"/>
                    </a:lnTo>
                    <a:lnTo>
                      <a:pt x="234" y="126"/>
                    </a:lnTo>
                    <a:lnTo>
                      <a:pt x="240" y="132"/>
                    </a:lnTo>
                    <a:lnTo>
                      <a:pt x="252" y="138"/>
                    </a:lnTo>
                    <a:lnTo>
                      <a:pt x="270" y="156"/>
                    </a:lnTo>
                    <a:lnTo>
                      <a:pt x="288" y="156"/>
                    </a:lnTo>
                    <a:lnTo>
                      <a:pt x="294" y="150"/>
                    </a:lnTo>
                    <a:lnTo>
                      <a:pt x="312" y="150"/>
                    </a:lnTo>
                    <a:lnTo>
                      <a:pt x="318" y="156"/>
                    </a:lnTo>
                    <a:lnTo>
                      <a:pt x="330" y="156"/>
                    </a:lnTo>
                    <a:lnTo>
                      <a:pt x="330" y="144"/>
                    </a:lnTo>
                    <a:lnTo>
                      <a:pt x="348" y="132"/>
                    </a:lnTo>
                    <a:lnTo>
                      <a:pt x="336" y="114"/>
                    </a:lnTo>
                    <a:close/>
                    <a:moveTo>
                      <a:pt x="36" y="78"/>
                    </a:moveTo>
                    <a:lnTo>
                      <a:pt x="6" y="78"/>
                    </a:lnTo>
                    <a:lnTo>
                      <a:pt x="0" y="84"/>
                    </a:lnTo>
                    <a:lnTo>
                      <a:pt x="0" y="102"/>
                    </a:lnTo>
                    <a:lnTo>
                      <a:pt x="6" y="108"/>
                    </a:lnTo>
                    <a:lnTo>
                      <a:pt x="18" y="132"/>
                    </a:lnTo>
                    <a:lnTo>
                      <a:pt x="24" y="126"/>
                    </a:lnTo>
                    <a:lnTo>
                      <a:pt x="30" y="114"/>
                    </a:lnTo>
                    <a:lnTo>
                      <a:pt x="42" y="108"/>
                    </a:lnTo>
                    <a:lnTo>
                      <a:pt x="54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8" y="90"/>
                    </a:lnTo>
                    <a:lnTo>
                      <a:pt x="72" y="72"/>
                    </a:lnTo>
                    <a:lnTo>
                      <a:pt x="36" y="78"/>
                    </a:lnTo>
                    <a:close/>
                    <a:moveTo>
                      <a:pt x="36" y="66"/>
                    </a:moveTo>
                    <a:lnTo>
                      <a:pt x="48" y="66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6"/>
                    </a:lnTo>
                    <a:lnTo>
                      <a:pt x="48" y="36"/>
                    </a:lnTo>
                    <a:lnTo>
                      <a:pt x="36" y="42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66"/>
                    </a:lnTo>
                    <a:lnTo>
                      <a:pt x="36" y="6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6" name="Denmark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4456113" y="2227263"/>
                <a:ext cx="111125" cy="95250"/>
              </a:xfrm>
              <a:custGeom>
                <a:avLst/>
                <a:gdLst>
                  <a:gd name="T0" fmla="*/ 2147483647 w 71"/>
                  <a:gd name="T1" fmla="*/ 2147483647 h 60"/>
                  <a:gd name="T2" fmla="*/ 2147483647 w 71"/>
                  <a:gd name="T3" fmla="*/ 2147483647 h 60"/>
                  <a:gd name="T4" fmla="*/ 2147483647 w 71"/>
                  <a:gd name="T5" fmla="*/ 2147483647 h 60"/>
                  <a:gd name="T6" fmla="*/ 2147483647 w 71"/>
                  <a:gd name="T7" fmla="*/ 2147483647 h 60"/>
                  <a:gd name="T8" fmla="*/ 2147483647 w 71"/>
                  <a:gd name="T9" fmla="*/ 2147483647 h 60"/>
                  <a:gd name="T10" fmla="*/ 2147483647 w 71"/>
                  <a:gd name="T11" fmla="*/ 2147483647 h 60"/>
                  <a:gd name="T12" fmla="*/ 2147483647 w 71"/>
                  <a:gd name="T13" fmla="*/ 2147483647 h 60"/>
                  <a:gd name="T14" fmla="*/ 2147483647 w 71"/>
                  <a:gd name="T15" fmla="*/ 2147483647 h 60"/>
                  <a:gd name="T16" fmla="*/ 2147483647 w 71"/>
                  <a:gd name="T17" fmla="*/ 2147483647 h 60"/>
                  <a:gd name="T18" fmla="*/ 2147483647 w 71"/>
                  <a:gd name="T19" fmla="*/ 2147483647 h 60"/>
                  <a:gd name="T20" fmla="*/ 2147483647 w 71"/>
                  <a:gd name="T21" fmla="*/ 2147483647 h 60"/>
                  <a:gd name="T22" fmla="*/ 2147483647 w 71"/>
                  <a:gd name="T23" fmla="*/ 2147483647 h 60"/>
                  <a:gd name="T24" fmla="*/ 2147483647 w 71"/>
                  <a:gd name="T25" fmla="*/ 2147483647 h 60"/>
                  <a:gd name="T26" fmla="*/ 2147483647 w 71"/>
                  <a:gd name="T27" fmla="*/ 2147483647 h 60"/>
                  <a:gd name="T28" fmla="*/ 2147483647 w 71"/>
                  <a:gd name="T29" fmla="*/ 2147483647 h 60"/>
                  <a:gd name="T30" fmla="*/ 2147483647 w 71"/>
                  <a:gd name="T31" fmla="*/ 2147483647 h 60"/>
                  <a:gd name="T32" fmla="*/ 2147483647 w 71"/>
                  <a:gd name="T33" fmla="*/ 2147483647 h 60"/>
                  <a:gd name="T34" fmla="*/ 2147483647 w 71"/>
                  <a:gd name="T35" fmla="*/ 2147483647 h 60"/>
                  <a:gd name="T36" fmla="*/ 2147483647 w 71"/>
                  <a:gd name="T37" fmla="*/ 2147483647 h 60"/>
                  <a:gd name="T38" fmla="*/ 2147483647 w 71"/>
                  <a:gd name="T39" fmla="*/ 2147483647 h 60"/>
                  <a:gd name="T40" fmla="*/ 2147483647 w 71"/>
                  <a:gd name="T41" fmla="*/ 2147483647 h 60"/>
                  <a:gd name="T42" fmla="*/ 2147483647 w 71"/>
                  <a:gd name="T43" fmla="*/ 2147483647 h 60"/>
                  <a:gd name="T44" fmla="*/ 2147483647 w 71"/>
                  <a:gd name="T45" fmla="*/ 2147483647 h 60"/>
                  <a:gd name="T46" fmla="*/ 2147483647 w 71"/>
                  <a:gd name="T47" fmla="*/ 2147483647 h 60"/>
                  <a:gd name="T48" fmla="*/ 2147483647 w 71"/>
                  <a:gd name="T49" fmla="*/ 2147483647 h 60"/>
                  <a:gd name="T50" fmla="*/ 2147483647 w 71"/>
                  <a:gd name="T51" fmla="*/ 2147483647 h 60"/>
                  <a:gd name="T52" fmla="*/ 2147483647 w 71"/>
                  <a:gd name="T53" fmla="*/ 2147483647 h 60"/>
                  <a:gd name="T54" fmla="*/ 2147483647 w 71"/>
                  <a:gd name="T55" fmla="*/ 2147483647 h 60"/>
                  <a:gd name="T56" fmla="*/ 2147483647 w 71"/>
                  <a:gd name="T57" fmla="*/ 2147483647 h 60"/>
                  <a:gd name="T58" fmla="*/ 2147483647 w 71"/>
                  <a:gd name="T59" fmla="*/ 2147483647 h 60"/>
                  <a:gd name="T60" fmla="*/ 2147483647 w 71"/>
                  <a:gd name="T61" fmla="*/ 2147483647 h 60"/>
                  <a:gd name="T62" fmla="*/ 2147483647 w 71"/>
                  <a:gd name="T63" fmla="*/ 0 h 60"/>
                  <a:gd name="T64" fmla="*/ 2147483647 w 71"/>
                  <a:gd name="T65" fmla="*/ 2147483647 h 60"/>
                  <a:gd name="T66" fmla="*/ 2147483647 w 71"/>
                  <a:gd name="T67" fmla="*/ 2147483647 h 60"/>
                  <a:gd name="T68" fmla="*/ 2147483647 w 71"/>
                  <a:gd name="T69" fmla="*/ 2147483647 h 60"/>
                  <a:gd name="T70" fmla="*/ 2147483647 w 71"/>
                  <a:gd name="T71" fmla="*/ 2147483647 h 60"/>
                  <a:gd name="T72" fmla="*/ 2147483647 w 71"/>
                  <a:gd name="T73" fmla="*/ 2147483647 h 60"/>
                  <a:gd name="T74" fmla="*/ 2147483647 w 71"/>
                  <a:gd name="T75" fmla="*/ 2147483647 h 60"/>
                  <a:gd name="T76" fmla="*/ 2147483647 w 71"/>
                  <a:gd name="T77" fmla="*/ 2147483647 h 60"/>
                  <a:gd name="T78" fmla="*/ 2147483647 w 71"/>
                  <a:gd name="T79" fmla="*/ 2147483647 h 60"/>
                  <a:gd name="T80" fmla="*/ 2147483647 w 71"/>
                  <a:gd name="T81" fmla="*/ 2147483647 h 60"/>
                  <a:gd name="T82" fmla="*/ 0 w 71"/>
                  <a:gd name="T83" fmla="*/ 2147483647 h 60"/>
                  <a:gd name="T84" fmla="*/ 0 w 71"/>
                  <a:gd name="T85" fmla="*/ 2147483647 h 60"/>
                  <a:gd name="T86" fmla="*/ 2147483647 w 71"/>
                  <a:gd name="T87" fmla="*/ 2147483647 h 60"/>
                  <a:gd name="T88" fmla="*/ 2147483647 w 71"/>
                  <a:gd name="T89" fmla="*/ 2147483647 h 60"/>
                  <a:gd name="T90" fmla="*/ 2147483647 w 71"/>
                  <a:gd name="T91" fmla="*/ 2147483647 h 60"/>
                  <a:gd name="T92" fmla="*/ 2147483647 w 71"/>
                  <a:gd name="T93" fmla="*/ 2147483647 h 60"/>
                  <a:gd name="T94" fmla="*/ 2147483647 w 71"/>
                  <a:gd name="T95" fmla="*/ 2147483647 h 60"/>
                  <a:gd name="T96" fmla="*/ 2147483647 w 71"/>
                  <a:gd name="T97" fmla="*/ 2147483647 h 60"/>
                  <a:gd name="T98" fmla="*/ 2147483647 w 71"/>
                  <a:gd name="T99" fmla="*/ 2147483647 h 60"/>
                  <a:gd name="T100" fmla="*/ 2147483647 w 71"/>
                  <a:gd name="T101" fmla="*/ 2147483647 h 60"/>
                  <a:gd name="T102" fmla="*/ 2147483647 w 71"/>
                  <a:gd name="T103" fmla="*/ 2147483647 h 60"/>
                  <a:gd name="T104" fmla="*/ 2147483647 w 71"/>
                  <a:gd name="T105" fmla="*/ 2147483647 h 60"/>
                  <a:gd name="T106" fmla="*/ 2147483647 w 71"/>
                  <a:gd name="T107" fmla="*/ 2147483647 h 60"/>
                  <a:gd name="T108" fmla="*/ 2147483647 w 71"/>
                  <a:gd name="T109" fmla="*/ 2147483647 h 60"/>
                  <a:gd name="T110" fmla="*/ 2147483647 w 71"/>
                  <a:gd name="T111" fmla="*/ 2147483647 h 60"/>
                  <a:gd name="T112" fmla="*/ 2147483647 w 71"/>
                  <a:gd name="T113" fmla="*/ 2147483647 h 60"/>
                  <a:gd name="T114" fmla="*/ 2147483647 w 71"/>
                  <a:gd name="T115" fmla="*/ 2147483647 h 60"/>
                  <a:gd name="T116" fmla="*/ 2147483647 w 71"/>
                  <a:gd name="T117" fmla="*/ 2147483647 h 60"/>
                  <a:gd name="T118" fmla="*/ 2147483647 w 71"/>
                  <a:gd name="T119" fmla="*/ 2147483647 h 60"/>
                  <a:gd name="T120" fmla="*/ 2147483647 w 71"/>
                  <a:gd name="T121" fmla="*/ 2147483647 h 6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1"/>
                  <a:gd name="T184" fmla="*/ 0 h 60"/>
                  <a:gd name="T185" fmla="*/ 71 w 71"/>
                  <a:gd name="T186" fmla="*/ 60 h 6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1" h="60">
                    <a:moveTo>
                      <a:pt x="62" y="48"/>
                    </a:moveTo>
                    <a:lnTo>
                      <a:pt x="67" y="46"/>
                    </a:lnTo>
                    <a:lnTo>
                      <a:pt x="69" y="46"/>
                    </a:lnTo>
                    <a:lnTo>
                      <a:pt x="69" y="43"/>
                    </a:lnTo>
                    <a:lnTo>
                      <a:pt x="67" y="43"/>
                    </a:lnTo>
                    <a:lnTo>
                      <a:pt x="62" y="41"/>
                    </a:lnTo>
                    <a:lnTo>
                      <a:pt x="62" y="38"/>
                    </a:lnTo>
                    <a:lnTo>
                      <a:pt x="64" y="38"/>
                    </a:lnTo>
                    <a:lnTo>
                      <a:pt x="64" y="36"/>
                    </a:lnTo>
                    <a:lnTo>
                      <a:pt x="67" y="34"/>
                    </a:lnTo>
                    <a:lnTo>
                      <a:pt x="67" y="29"/>
                    </a:lnTo>
                    <a:lnTo>
                      <a:pt x="64" y="29"/>
                    </a:lnTo>
                    <a:lnTo>
                      <a:pt x="62" y="29"/>
                    </a:lnTo>
                    <a:lnTo>
                      <a:pt x="60" y="31"/>
                    </a:lnTo>
                    <a:lnTo>
                      <a:pt x="60" y="34"/>
                    </a:lnTo>
                    <a:lnTo>
                      <a:pt x="57" y="36"/>
                    </a:lnTo>
                    <a:lnTo>
                      <a:pt x="57" y="34"/>
                    </a:lnTo>
                    <a:lnTo>
                      <a:pt x="55" y="31"/>
                    </a:lnTo>
                    <a:lnTo>
                      <a:pt x="52" y="34"/>
                    </a:lnTo>
                    <a:lnTo>
                      <a:pt x="45" y="38"/>
                    </a:lnTo>
                    <a:lnTo>
                      <a:pt x="48" y="38"/>
                    </a:lnTo>
                    <a:lnTo>
                      <a:pt x="50" y="41"/>
                    </a:lnTo>
                    <a:lnTo>
                      <a:pt x="50" y="43"/>
                    </a:lnTo>
                    <a:lnTo>
                      <a:pt x="50" y="46"/>
                    </a:lnTo>
                    <a:lnTo>
                      <a:pt x="50" y="48"/>
                    </a:lnTo>
                    <a:lnTo>
                      <a:pt x="48" y="48"/>
                    </a:lnTo>
                    <a:lnTo>
                      <a:pt x="50" y="48"/>
                    </a:lnTo>
                    <a:lnTo>
                      <a:pt x="50" y="50"/>
                    </a:lnTo>
                    <a:lnTo>
                      <a:pt x="55" y="50"/>
                    </a:lnTo>
                    <a:lnTo>
                      <a:pt x="55" y="48"/>
                    </a:lnTo>
                    <a:lnTo>
                      <a:pt x="57" y="48"/>
                    </a:lnTo>
                    <a:lnTo>
                      <a:pt x="57" y="50"/>
                    </a:lnTo>
                    <a:lnTo>
                      <a:pt x="60" y="53"/>
                    </a:lnTo>
                    <a:lnTo>
                      <a:pt x="60" y="55"/>
                    </a:lnTo>
                    <a:lnTo>
                      <a:pt x="62" y="55"/>
                    </a:lnTo>
                    <a:lnTo>
                      <a:pt x="62" y="53"/>
                    </a:lnTo>
                    <a:lnTo>
                      <a:pt x="62" y="48"/>
                    </a:lnTo>
                    <a:close/>
                    <a:moveTo>
                      <a:pt x="71" y="53"/>
                    </a:moveTo>
                    <a:lnTo>
                      <a:pt x="62" y="55"/>
                    </a:lnTo>
                    <a:lnTo>
                      <a:pt x="60" y="58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5" y="55"/>
                    </a:lnTo>
                    <a:lnTo>
                      <a:pt x="50" y="53"/>
                    </a:lnTo>
                    <a:lnTo>
                      <a:pt x="45" y="53"/>
                    </a:lnTo>
                    <a:lnTo>
                      <a:pt x="45" y="58"/>
                    </a:lnTo>
                    <a:lnTo>
                      <a:pt x="50" y="58"/>
                    </a:lnTo>
                    <a:lnTo>
                      <a:pt x="52" y="58"/>
                    </a:lnTo>
                    <a:lnTo>
                      <a:pt x="55" y="60"/>
                    </a:lnTo>
                    <a:lnTo>
                      <a:pt x="57" y="60"/>
                    </a:lnTo>
                    <a:lnTo>
                      <a:pt x="60" y="60"/>
                    </a:lnTo>
                    <a:lnTo>
                      <a:pt x="62" y="60"/>
                    </a:lnTo>
                    <a:lnTo>
                      <a:pt x="69" y="58"/>
                    </a:lnTo>
                    <a:lnTo>
                      <a:pt x="71" y="58"/>
                    </a:lnTo>
                    <a:lnTo>
                      <a:pt x="71" y="53"/>
                    </a:lnTo>
                    <a:close/>
                    <a:moveTo>
                      <a:pt x="31" y="12"/>
                    </a:moveTo>
                    <a:lnTo>
                      <a:pt x="36" y="7"/>
                    </a:lnTo>
                    <a:lnTo>
                      <a:pt x="36" y="3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26" y="3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9" y="19"/>
                    </a:lnTo>
                    <a:lnTo>
                      <a:pt x="14" y="14"/>
                    </a:lnTo>
                    <a:lnTo>
                      <a:pt x="12" y="7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7" y="14"/>
                    </a:lnTo>
                    <a:lnTo>
                      <a:pt x="12" y="1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2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5" y="34"/>
                    </a:lnTo>
                    <a:lnTo>
                      <a:pt x="7" y="34"/>
                    </a:lnTo>
                    <a:lnTo>
                      <a:pt x="2" y="38"/>
                    </a:lnTo>
                    <a:lnTo>
                      <a:pt x="2" y="41"/>
                    </a:lnTo>
                    <a:lnTo>
                      <a:pt x="5" y="43"/>
                    </a:lnTo>
                    <a:lnTo>
                      <a:pt x="7" y="43"/>
                    </a:lnTo>
                    <a:lnTo>
                      <a:pt x="7" y="48"/>
                    </a:lnTo>
                    <a:lnTo>
                      <a:pt x="5" y="53"/>
                    </a:lnTo>
                    <a:lnTo>
                      <a:pt x="7" y="53"/>
                    </a:lnTo>
                    <a:lnTo>
                      <a:pt x="17" y="53"/>
                    </a:lnTo>
                    <a:lnTo>
                      <a:pt x="17" y="55"/>
                    </a:lnTo>
                    <a:lnTo>
                      <a:pt x="24" y="55"/>
                    </a:lnTo>
                    <a:lnTo>
                      <a:pt x="26" y="58"/>
                    </a:lnTo>
                    <a:lnTo>
                      <a:pt x="26" y="55"/>
                    </a:lnTo>
                    <a:lnTo>
                      <a:pt x="24" y="53"/>
                    </a:lnTo>
                    <a:lnTo>
                      <a:pt x="24" y="48"/>
                    </a:lnTo>
                    <a:lnTo>
                      <a:pt x="26" y="43"/>
                    </a:lnTo>
                    <a:lnTo>
                      <a:pt x="24" y="41"/>
                    </a:lnTo>
                    <a:lnTo>
                      <a:pt x="24" y="38"/>
                    </a:lnTo>
                    <a:lnTo>
                      <a:pt x="21" y="38"/>
                    </a:lnTo>
                    <a:lnTo>
                      <a:pt x="24" y="38"/>
                    </a:lnTo>
                    <a:lnTo>
                      <a:pt x="31" y="34"/>
                    </a:lnTo>
                    <a:lnTo>
                      <a:pt x="33" y="26"/>
                    </a:lnTo>
                    <a:lnTo>
                      <a:pt x="38" y="26"/>
                    </a:lnTo>
                    <a:lnTo>
                      <a:pt x="41" y="19"/>
                    </a:lnTo>
                    <a:lnTo>
                      <a:pt x="31" y="19"/>
                    </a:lnTo>
                    <a:lnTo>
                      <a:pt x="31" y="12"/>
                    </a:lnTo>
                    <a:close/>
                    <a:moveTo>
                      <a:pt x="29" y="38"/>
                    </a:moveTo>
                    <a:lnTo>
                      <a:pt x="31" y="48"/>
                    </a:lnTo>
                    <a:lnTo>
                      <a:pt x="36" y="53"/>
                    </a:lnTo>
                    <a:lnTo>
                      <a:pt x="38" y="46"/>
                    </a:lnTo>
                    <a:lnTo>
                      <a:pt x="33" y="41"/>
                    </a:lnTo>
                    <a:lnTo>
                      <a:pt x="29" y="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7" name="Czech Republic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554538" y="2430463"/>
                <a:ext cx="169863" cy="77788"/>
              </a:xfrm>
              <a:custGeom>
                <a:avLst/>
                <a:gdLst>
                  <a:gd name="T0" fmla="*/ 2147483647 w 420"/>
                  <a:gd name="T1" fmla="*/ 2147483647 h 192"/>
                  <a:gd name="T2" fmla="*/ 2147483647 w 420"/>
                  <a:gd name="T3" fmla="*/ 2147483647 h 192"/>
                  <a:gd name="T4" fmla="*/ 2147483647 w 420"/>
                  <a:gd name="T5" fmla="*/ 2147483647 h 192"/>
                  <a:gd name="T6" fmla="*/ 2147483647 w 420"/>
                  <a:gd name="T7" fmla="*/ 2147483647 h 192"/>
                  <a:gd name="T8" fmla="*/ 2147483647 w 420"/>
                  <a:gd name="T9" fmla="*/ 2147483647 h 192"/>
                  <a:gd name="T10" fmla="*/ 2147483647 w 420"/>
                  <a:gd name="T11" fmla="*/ 2147483647 h 192"/>
                  <a:gd name="T12" fmla="*/ 2147483647 w 420"/>
                  <a:gd name="T13" fmla="*/ 2147483647 h 192"/>
                  <a:gd name="T14" fmla="*/ 2147483647 w 420"/>
                  <a:gd name="T15" fmla="*/ 2147483647 h 192"/>
                  <a:gd name="T16" fmla="*/ 2147483647 w 420"/>
                  <a:gd name="T17" fmla="*/ 2147483647 h 192"/>
                  <a:gd name="T18" fmla="*/ 2147483647 w 420"/>
                  <a:gd name="T19" fmla="*/ 2147483647 h 192"/>
                  <a:gd name="T20" fmla="*/ 2147483647 w 420"/>
                  <a:gd name="T21" fmla="*/ 2147483647 h 192"/>
                  <a:gd name="T22" fmla="*/ 2147483647 w 420"/>
                  <a:gd name="T23" fmla="*/ 2147483647 h 192"/>
                  <a:gd name="T24" fmla="*/ 2147483647 w 420"/>
                  <a:gd name="T25" fmla="*/ 2147483647 h 192"/>
                  <a:gd name="T26" fmla="*/ 2147483647 w 420"/>
                  <a:gd name="T27" fmla="*/ 2147483647 h 192"/>
                  <a:gd name="T28" fmla="*/ 2147483647 w 420"/>
                  <a:gd name="T29" fmla="*/ 0 h 192"/>
                  <a:gd name="T30" fmla="*/ 2147483647 w 420"/>
                  <a:gd name="T31" fmla="*/ 2147483647 h 192"/>
                  <a:gd name="T32" fmla="*/ 2147483647 w 420"/>
                  <a:gd name="T33" fmla="*/ 0 h 192"/>
                  <a:gd name="T34" fmla="*/ 2147483647 w 420"/>
                  <a:gd name="T35" fmla="*/ 2147483647 h 192"/>
                  <a:gd name="T36" fmla="*/ 2147483647 w 420"/>
                  <a:gd name="T37" fmla="*/ 2147483647 h 192"/>
                  <a:gd name="T38" fmla="*/ 2147483647 w 420"/>
                  <a:gd name="T39" fmla="*/ 2147483647 h 192"/>
                  <a:gd name="T40" fmla="*/ 2147483647 w 420"/>
                  <a:gd name="T41" fmla="*/ 2147483647 h 192"/>
                  <a:gd name="T42" fmla="*/ 2147483647 w 420"/>
                  <a:gd name="T43" fmla="*/ 2147483647 h 192"/>
                  <a:gd name="T44" fmla="*/ 2147483647 w 420"/>
                  <a:gd name="T45" fmla="*/ 2147483647 h 192"/>
                  <a:gd name="T46" fmla="*/ 2147483647 w 420"/>
                  <a:gd name="T47" fmla="*/ 2147483647 h 192"/>
                  <a:gd name="T48" fmla="*/ 2147483647 w 420"/>
                  <a:gd name="T49" fmla="*/ 2147483647 h 192"/>
                  <a:gd name="T50" fmla="*/ 2147483647 w 420"/>
                  <a:gd name="T51" fmla="*/ 2147483647 h 192"/>
                  <a:gd name="T52" fmla="*/ 0 w 420"/>
                  <a:gd name="T53" fmla="*/ 2147483647 h 192"/>
                  <a:gd name="T54" fmla="*/ 2147483647 w 420"/>
                  <a:gd name="T55" fmla="*/ 2147483647 h 192"/>
                  <a:gd name="T56" fmla="*/ 2147483647 w 420"/>
                  <a:gd name="T57" fmla="*/ 2147483647 h 192"/>
                  <a:gd name="T58" fmla="*/ 2147483647 w 420"/>
                  <a:gd name="T59" fmla="*/ 2147483647 h 192"/>
                  <a:gd name="T60" fmla="*/ 2147483647 w 420"/>
                  <a:gd name="T61" fmla="*/ 2147483647 h 192"/>
                  <a:gd name="T62" fmla="*/ 2147483647 w 420"/>
                  <a:gd name="T63" fmla="*/ 2147483647 h 192"/>
                  <a:gd name="T64" fmla="*/ 2147483647 w 420"/>
                  <a:gd name="T65" fmla="*/ 2147483647 h 192"/>
                  <a:gd name="T66" fmla="*/ 2147483647 w 420"/>
                  <a:gd name="T67" fmla="*/ 2147483647 h 192"/>
                  <a:gd name="T68" fmla="*/ 2147483647 w 420"/>
                  <a:gd name="T69" fmla="*/ 2147483647 h 192"/>
                  <a:gd name="T70" fmla="*/ 2147483647 w 420"/>
                  <a:gd name="T71" fmla="*/ 2147483647 h 192"/>
                  <a:gd name="T72" fmla="*/ 2147483647 w 420"/>
                  <a:gd name="T73" fmla="*/ 2147483647 h 192"/>
                  <a:gd name="T74" fmla="*/ 2147483647 w 420"/>
                  <a:gd name="T75" fmla="*/ 2147483647 h 192"/>
                  <a:gd name="T76" fmla="*/ 2147483647 w 420"/>
                  <a:gd name="T77" fmla="*/ 2147483647 h 192"/>
                  <a:gd name="T78" fmla="*/ 2147483647 w 420"/>
                  <a:gd name="T79" fmla="*/ 2147483647 h 192"/>
                  <a:gd name="T80" fmla="*/ 2147483647 w 420"/>
                  <a:gd name="T81" fmla="*/ 2147483647 h 192"/>
                  <a:gd name="T82" fmla="*/ 2147483647 w 420"/>
                  <a:gd name="T83" fmla="*/ 2147483647 h 192"/>
                  <a:gd name="T84" fmla="*/ 2147483647 w 420"/>
                  <a:gd name="T85" fmla="*/ 2147483647 h 192"/>
                  <a:gd name="T86" fmla="*/ 2147483647 w 420"/>
                  <a:gd name="T87" fmla="*/ 2147483647 h 192"/>
                  <a:gd name="T88" fmla="*/ 2147483647 w 420"/>
                  <a:gd name="T89" fmla="*/ 2147483647 h 192"/>
                  <a:gd name="T90" fmla="*/ 2147483647 w 420"/>
                  <a:gd name="T91" fmla="*/ 2147483647 h 192"/>
                  <a:gd name="T92" fmla="*/ 2147483647 w 420"/>
                  <a:gd name="T93" fmla="*/ 2147483647 h 192"/>
                  <a:gd name="T94" fmla="*/ 2147483647 w 420"/>
                  <a:gd name="T95" fmla="*/ 2147483647 h 192"/>
                  <a:gd name="T96" fmla="*/ 2147483647 w 420"/>
                  <a:gd name="T97" fmla="*/ 2147483647 h 192"/>
                  <a:gd name="T98" fmla="*/ 2147483647 w 420"/>
                  <a:gd name="T99" fmla="*/ 2147483647 h 192"/>
                  <a:gd name="T100" fmla="*/ 2147483647 w 420"/>
                  <a:gd name="T101" fmla="*/ 2147483647 h 192"/>
                  <a:gd name="T102" fmla="*/ 2147483647 w 420"/>
                  <a:gd name="T103" fmla="*/ 2147483647 h 192"/>
                  <a:gd name="T104" fmla="*/ 2147483647 w 420"/>
                  <a:gd name="T105" fmla="*/ 2147483647 h 19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20"/>
                  <a:gd name="T160" fmla="*/ 0 h 192"/>
                  <a:gd name="T161" fmla="*/ 420 w 420"/>
                  <a:gd name="T162" fmla="*/ 192 h 19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20" h="192">
                    <a:moveTo>
                      <a:pt x="408" y="108"/>
                    </a:moveTo>
                    <a:lnTo>
                      <a:pt x="402" y="96"/>
                    </a:lnTo>
                    <a:lnTo>
                      <a:pt x="402" y="90"/>
                    </a:lnTo>
                    <a:lnTo>
                      <a:pt x="390" y="84"/>
                    </a:lnTo>
                    <a:lnTo>
                      <a:pt x="372" y="84"/>
                    </a:lnTo>
                    <a:lnTo>
                      <a:pt x="372" y="78"/>
                    </a:lnTo>
                    <a:lnTo>
                      <a:pt x="366" y="72"/>
                    </a:lnTo>
                    <a:lnTo>
                      <a:pt x="360" y="84"/>
                    </a:lnTo>
                    <a:lnTo>
                      <a:pt x="354" y="78"/>
                    </a:lnTo>
                    <a:lnTo>
                      <a:pt x="348" y="66"/>
                    </a:lnTo>
                    <a:lnTo>
                      <a:pt x="342" y="60"/>
                    </a:lnTo>
                    <a:lnTo>
                      <a:pt x="324" y="60"/>
                    </a:lnTo>
                    <a:lnTo>
                      <a:pt x="330" y="54"/>
                    </a:lnTo>
                    <a:lnTo>
                      <a:pt x="312" y="54"/>
                    </a:lnTo>
                    <a:lnTo>
                      <a:pt x="300" y="60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76" y="66"/>
                    </a:lnTo>
                    <a:lnTo>
                      <a:pt x="270" y="60"/>
                    </a:lnTo>
                    <a:lnTo>
                      <a:pt x="264" y="60"/>
                    </a:lnTo>
                    <a:lnTo>
                      <a:pt x="264" y="48"/>
                    </a:lnTo>
                    <a:lnTo>
                      <a:pt x="252" y="42"/>
                    </a:lnTo>
                    <a:lnTo>
                      <a:pt x="264" y="36"/>
                    </a:lnTo>
                    <a:lnTo>
                      <a:pt x="258" y="30"/>
                    </a:lnTo>
                    <a:lnTo>
                      <a:pt x="234" y="30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16" y="18"/>
                    </a:lnTo>
                    <a:lnTo>
                      <a:pt x="198" y="18"/>
                    </a:lnTo>
                    <a:lnTo>
                      <a:pt x="192" y="0"/>
                    </a:lnTo>
                    <a:lnTo>
                      <a:pt x="174" y="0"/>
                    </a:lnTo>
                    <a:lnTo>
                      <a:pt x="162" y="12"/>
                    </a:lnTo>
                    <a:lnTo>
                      <a:pt x="156" y="12"/>
                    </a:lnTo>
                    <a:lnTo>
                      <a:pt x="144" y="0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08" y="18"/>
                    </a:lnTo>
                    <a:lnTo>
                      <a:pt x="108" y="24"/>
                    </a:lnTo>
                    <a:lnTo>
                      <a:pt x="84" y="24"/>
                    </a:lnTo>
                    <a:lnTo>
                      <a:pt x="84" y="30"/>
                    </a:lnTo>
                    <a:lnTo>
                      <a:pt x="66" y="36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36" y="42"/>
                    </a:lnTo>
                    <a:lnTo>
                      <a:pt x="30" y="48"/>
                    </a:lnTo>
                    <a:lnTo>
                      <a:pt x="30" y="54"/>
                    </a:lnTo>
                    <a:lnTo>
                      <a:pt x="18" y="54"/>
                    </a:lnTo>
                    <a:lnTo>
                      <a:pt x="18" y="60"/>
                    </a:lnTo>
                    <a:lnTo>
                      <a:pt x="6" y="60"/>
                    </a:lnTo>
                    <a:lnTo>
                      <a:pt x="6" y="54"/>
                    </a:lnTo>
                    <a:lnTo>
                      <a:pt x="0" y="54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18" y="90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24" y="108"/>
                    </a:lnTo>
                    <a:lnTo>
                      <a:pt x="30" y="120"/>
                    </a:lnTo>
                    <a:lnTo>
                      <a:pt x="36" y="120"/>
                    </a:lnTo>
                    <a:lnTo>
                      <a:pt x="36" y="126"/>
                    </a:lnTo>
                    <a:lnTo>
                      <a:pt x="48" y="132"/>
                    </a:lnTo>
                    <a:lnTo>
                      <a:pt x="60" y="132"/>
                    </a:lnTo>
                    <a:lnTo>
                      <a:pt x="66" y="144"/>
                    </a:lnTo>
                    <a:lnTo>
                      <a:pt x="72" y="144"/>
                    </a:lnTo>
                    <a:lnTo>
                      <a:pt x="78" y="156"/>
                    </a:lnTo>
                    <a:lnTo>
                      <a:pt x="90" y="156"/>
                    </a:lnTo>
                    <a:lnTo>
                      <a:pt x="96" y="162"/>
                    </a:lnTo>
                    <a:lnTo>
                      <a:pt x="102" y="162"/>
                    </a:lnTo>
                    <a:lnTo>
                      <a:pt x="102" y="174"/>
                    </a:lnTo>
                    <a:lnTo>
                      <a:pt x="120" y="192"/>
                    </a:lnTo>
                    <a:lnTo>
                      <a:pt x="132" y="192"/>
                    </a:lnTo>
                    <a:lnTo>
                      <a:pt x="144" y="186"/>
                    </a:lnTo>
                    <a:lnTo>
                      <a:pt x="150" y="186"/>
                    </a:lnTo>
                    <a:lnTo>
                      <a:pt x="162" y="192"/>
                    </a:lnTo>
                    <a:lnTo>
                      <a:pt x="162" y="174"/>
                    </a:lnTo>
                    <a:lnTo>
                      <a:pt x="168" y="174"/>
                    </a:lnTo>
                    <a:lnTo>
                      <a:pt x="174" y="162"/>
                    </a:lnTo>
                    <a:lnTo>
                      <a:pt x="180" y="156"/>
                    </a:lnTo>
                    <a:lnTo>
                      <a:pt x="198" y="156"/>
                    </a:lnTo>
                    <a:lnTo>
                      <a:pt x="210" y="162"/>
                    </a:lnTo>
                    <a:lnTo>
                      <a:pt x="222" y="174"/>
                    </a:lnTo>
                    <a:lnTo>
                      <a:pt x="234" y="168"/>
                    </a:lnTo>
                    <a:lnTo>
                      <a:pt x="246" y="180"/>
                    </a:lnTo>
                    <a:lnTo>
                      <a:pt x="258" y="174"/>
                    </a:lnTo>
                    <a:lnTo>
                      <a:pt x="264" y="168"/>
                    </a:lnTo>
                    <a:lnTo>
                      <a:pt x="276" y="168"/>
                    </a:lnTo>
                    <a:lnTo>
                      <a:pt x="282" y="174"/>
                    </a:lnTo>
                    <a:lnTo>
                      <a:pt x="288" y="174"/>
                    </a:lnTo>
                    <a:lnTo>
                      <a:pt x="300" y="180"/>
                    </a:lnTo>
                    <a:lnTo>
                      <a:pt x="306" y="174"/>
                    </a:lnTo>
                    <a:lnTo>
                      <a:pt x="324" y="174"/>
                    </a:lnTo>
                    <a:lnTo>
                      <a:pt x="330" y="168"/>
                    </a:lnTo>
                    <a:lnTo>
                      <a:pt x="330" y="174"/>
                    </a:lnTo>
                    <a:lnTo>
                      <a:pt x="348" y="174"/>
                    </a:lnTo>
                    <a:lnTo>
                      <a:pt x="360" y="168"/>
                    </a:lnTo>
                    <a:lnTo>
                      <a:pt x="366" y="162"/>
                    </a:lnTo>
                    <a:lnTo>
                      <a:pt x="378" y="156"/>
                    </a:lnTo>
                    <a:lnTo>
                      <a:pt x="378" y="132"/>
                    </a:lnTo>
                    <a:lnTo>
                      <a:pt x="402" y="126"/>
                    </a:lnTo>
                    <a:lnTo>
                      <a:pt x="420" y="114"/>
                    </a:lnTo>
                    <a:lnTo>
                      <a:pt x="414" y="108"/>
                    </a:lnTo>
                    <a:lnTo>
                      <a:pt x="408" y="10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8" name="Cyprus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5100638" y="2922588"/>
                <a:ext cx="60325" cy="34925"/>
              </a:xfrm>
              <a:custGeom>
                <a:avLst/>
                <a:gdLst>
                  <a:gd name="T0" fmla="*/ 0 w 150"/>
                  <a:gd name="T1" fmla="*/ 2147483647 h 84"/>
                  <a:gd name="T2" fmla="*/ 2147483647 w 150"/>
                  <a:gd name="T3" fmla="*/ 2147483647 h 84"/>
                  <a:gd name="T4" fmla="*/ 2147483647 w 150"/>
                  <a:gd name="T5" fmla="*/ 2147483647 h 84"/>
                  <a:gd name="T6" fmla="*/ 2147483647 w 150"/>
                  <a:gd name="T7" fmla="*/ 2147483647 h 84"/>
                  <a:gd name="T8" fmla="*/ 2147483647 w 150"/>
                  <a:gd name="T9" fmla="*/ 2147483647 h 84"/>
                  <a:gd name="T10" fmla="*/ 2147483647 w 150"/>
                  <a:gd name="T11" fmla="*/ 2147483647 h 84"/>
                  <a:gd name="T12" fmla="*/ 2147483647 w 150"/>
                  <a:gd name="T13" fmla="*/ 2147483647 h 84"/>
                  <a:gd name="T14" fmla="*/ 2147483647 w 150"/>
                  <a:gd name="T15" fmla="*/ 2147483647 h 84"/>
                  <a:gd name="T16" fmla="*/ 2147483647 w 150"/>
                  <a:gd name="T17" fmla="*/ 2147483647 h 84"/>
                  <a:gd name="T18" fmla="*/ 2147483647 w 150"/>
                  <a:gd name="T19" fmla="*/ 2147483647 h 84"/>
                  <a:gd name="T20" fmla="*/ 2147483647 w 150"/>
                  <a:gd name="T21" fmla="*/ 2147483647 h 84"/>
                  <a:gd name="T22" fmla="*/ 2147483647 w 150"/>
                  <a:gd name="T23" fmla="*/ 2147483647 h 84"/>
                  <a:gd name="T24" fmla="*/ 2147483647 w 150"/>
                  <a:gd name="T25" fmla="*/ 2147483647 h 84"/>
                  <a:gd name="T26" fmla="*/ 2147483647 w 150"/>
                  <a:gd name="T27" fmla="*/ 0 h 84"/>
                  <a:gd name="T28" fmla="*/ 2147483647 w 150"/>
                  <a:gd name="T29" fmla="*/ 2147483647 h 84"/>
                  <a:gd name="T30" fmla="*/ 2147483647 w 150"/>
                  <a:gd name="T31" fmla="*/ 2147483647 h 84"/>
                  <a:gd name="T32" fmla="*/ 2147483647 w 150"/>
                  <a:gd name="T33" fmla="*/ 2147483647 h 84"/>
                  <a:gd name="T34" fmla="*/ 2147483647 w 150"/>
                  <a:gd name="T35" fmla="*/ 2147483647 h 84"/>
                  <a:gd name="T36" fmla="*/ 2147483647 w 150"/>
                  <a:gd name="T37" fmla="*/ 2147483647 h 84"/>
                  <a:gd name="T38" fmla="*/ 0 w 150"/>
                  <a:gd name="T39" fmla="*/ 2147483647 h 84"/>
                  <a:gd name="T40" fmla="*/ 0 w 150"/>
                  <a:gd name="T41" fmla="*/ 2147483647 h 8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0"/>
                  <a:gd name="T64" fmla="*/ 0 h 84"/>
                  <a:gd name="T65" fmla="*/ 150 w 150"/>
                  <a:gd name="T66" fmla="*/ 84 h 8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0" h="84">
                    <a:moveTo>
                      <a:pt x="0" y="48"/>
                    </a:moveTo>
                    <a:lnTo>
                      <a:pt x="6" y="60"/>
                    </a:lnTo>
                    <a:lnTo>
                      <a:pt x="30" y="72"/>
                    </a:lnTo>
                    <a:lnTo>
                      <a:pt x="36" y="84"/>
                    </a:lnTo>
                    <a:lnTo>
                      <a:pt x="54" y="84"/>
                    </a:lnTo>
                    <a:lnTo>
                      <a:pt x="60" y="78"/>
                    </a:lnTo>
                    <a:lnTo>
                      <a:pt x="72" y="72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96" y="54"/>
                    </a:lnTo>
                    <a:lnTo>
                      <a:pt x="102" y="60"/>
                    </a:lnTo>
                    <a:lnTo>
                      <a:pt x="120" y="60"/>
                    </a:lnTo>
                    <a:lnTo>
                      <a:pt x="120" y="36"/>
                    </a:lnTo>
                    <a:lnTo>
                      <a:pt x="150" y="0"/>
                    </a:lnTo>
                    <a:lnTo>
                      <a:pt x="108" y="24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8" y="36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79" name="Bulgar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824413" y="2647951"/>
                <a:ext cx="158750" cy="90488"/>
              </a:xfrm>
              <a:custGeom>
                <a:avLst/>
                <a:gdLst>
                  <a:gd name="T0" fmla="*/ 2147483647 w 396"/>
                  <a:gd name="T1" fmla="*/ 2147483647 h 228"/>
                  <a:gd name="T2" fmla="*/ 2147483647 w 396"/>
                  <a:gd name="T3" fmla="*/ 2147483647 h 228"/>
                  <a:gd name="T4" fmla="*/ 2147483647 w 396"/>
                  <a:gd name="T5" fmla="*/ 2147483647 h 228"/>
                  <a:gd name="T6" fmla="*/ 2147483647 w 396"/>
                  <a:gd name="T7" fmla="*/ 2147483647 h 228"/>
                  <a:gd name="T8" fmla="*/ 2147483647 w 396"/>
                  <a:gd name="T9" fmla="*/ 2147483647 h 228"/>
                  <a:gd name="T10" fmla="*/ 2147483647 w 396"/>
                  <a:gd name="T11" fmla="*/ 2147483647 h 228"/>
                  <a:gd name="T12" fmla="*/ 2147483647 w 396"/>
                  <a:gd name="T13" fmla="*/ 2147483647 h 228"/>
                  <a:gd name="T14" fmla="*/ 2147483647 w 396"/>
                  <a:gd name="T15" fmla="*/ 0 h 228"/>
                  <a:gd name="T16" fmla="*/ 2147483647 w 396"/>
                  <a:gd name="T17" fmla="*/ 2147483647 h 228"/>
                  <a:gd name="T18" fmla="*/ 2147483647 w 396"/>
                  <a:gd name="T19" fmla="*/ 2147483647 h 228"/>
                  <a:gd name="T20" fmla="*/ 2147483647 w 396"/>
                  <a:gd name="T21" fmla="*/ 2147483647 h 228"/>
                  <a:gd name="T22" fmla="*/ 2147483647 w 396"/>
                  <a:gd name="T23" fmla="*/ 2147483647 h 228"/>
                  <a:gd name="T24" fmla="*/ 2147483647 w 396"/>
                  <a:gd name="T25" fmla="*/ 2147483647 h 228"/>
                  <a:gd name="T26" fmla="*/ 2147483647 w 396"/>
                  <a:gd name="T27" fmla="*/ 2147483647 h 228"/>
                  <a:gd name="T28" fmla="*/ 2147483647 w 396"/>
                  <a:gd name="T29" fmla="*/ 2147483647 h 228"/>
                  <a:gd name="T30" fmla="*/ 2147483647 w 396"/>
                  <a:gd name="T31" fmla="*/ 2147483647 h 228"/>
                  <a:gd name="T32" fmla="*/ 2147483647 w 396"/>
                  <a:gd name="T33" fmla="*/ 2147483647 h 228"/>
                  <a:gd name="T34" fmla="*/ 2147483647 w 396"/>
                  <a:gd name="T35" fmla="*/ 2147483647 h 228"/>
                  <a:gd name="T36" fmla="*/ 2147483647 w 396"/>
                  <a:gd name="T37" fmla="*/ 2147483647 h 228"/>
                  <a:gd name="T38" fmla="*/ 2147483647 w 396"/>
                  <a:gd name="T39" fmla="*/ 2147483647 h 228"/>
                  <a:gd name="T40" fmla="*/ 2147483647 w 396"/>
                  <a:gd name="T41" fmla="*/ 2147483647 h 228"/>
                  <a:gd name="T42" fmla="*/ 2147483647 w 396"/>
                  <a:gd name="T43" fmla="*/ 0 h 228"/>
                  <a:gd name="T44" fmla="*/ 0 w 396"/>
                  <a:gd name="T45" fmla="*/ 2147483647 h 228"/>
                  <a:gd name="T46" fmla="*/ 2147483647 w 396"/>
                  <a:gd name="T47" fmla="*/ 2147483647 h 228"/>
                  <a:gd name="T48" fmla="*/ 2147483647 w 396"/>
                  <a:gd name="T49" fmla="*/ 2147483647 h 228"/>
                  <a:gd name="T50" fmla="*/ 2147483647 w 396"/>
                  <a:gd name="T51" fmla="*/ 2147483647 h 228"/>
                  <a:gd name="T52" fmla="*/ 2147483647 w 396"/>
                  <a:gd name="T53" fmla="*/ 2147483647 h 228"/>
                  <a:gd name="T54" fmla="*/ 2147483647 w 396"/>
                  <a:gd name="T55" fmla="*/ 2147483647 h 228"/>
                  <a:gd name="T56" fmla="*/ 0 w 396"/>
                  <a:gd name="T57" fmla="*/ 2147483647 h 228"/>
                  <a:gd name="T58" fmla="*/ 2147483647 w 396"/>
                  <a:gd name="T59" fmla="*/ 2147483647 h 228"/>
                  <a:gd name="T60" fmla="*/ 2147483647 w 396"/>
                  <a:gd name="T61" fmla="*/ 2147483647 h 228"/>
                  <a:gd name="T62" fmla="*/ 2147483647 w 396"/>
                  <a:gd name="T63" fmla="*/ 2147483647 h 228"/>
                  <a:gd name="T64" fmla="*/ 2147483647 w 396"/>
                  <a:gd name="T65" fmla="*/ 2147483647 h 228"/>
                  <a:gd name="T66" fmla="*/ 2147483647 w 396"/>
                  <a:gd name="T67" fmla="*/ 2147483647 h 228"/>
                  <a:gd name="T68" fmla="*/ 2147483647 w 396"/>
                  <a:gd name="T69" fmla="*/ 2147483647 h 228"/>
                  <a:gd name="T70" fmla="*/ 2147483647 w 396"/>
                  <a:gd name="T71" fmla="*/ 2147483647 h 228"/>
                  <a:gd name="T72" fmla="*/ 2147483647 w 396"/>
                  <a:gd name="T73" fmla="*/ 2147483647 h 228"/>
                  <a:gd name="T74" fmla="*/ 2147483647 w 396"/>
                  <a:gd name="T75" fmla="*/ 2147483647 h 228"/>
                  <a:gd name="T76" fmla="*/ 2147483647 w 396"/>
                  <a:gd name="T77" fmla="*/ 2147483647 h 228"/>
                  <a:gd name="T78" fmla="*/ 2147483647 w 396"/>
                  <a:gd name="T79" fmla="*/ 2147483647 h 228"/>
                  <a:gd name="T80" fmla="*/ 2147483647 w 396"/>
                  <a:gd name="T81" fmla="*/ 2147483647 h 228"/>
                  <a:gd name="T82" fmla="*/ 2147483647 w 396"/>
                  <a:gd name="T83" fmla="*/ 2147483647 h 228"/>
                  <a:gd name="T84" fmla="*/ 2147483647 w 396"/>
                  <a:gd name="T85" fmla="*/ 2147483647 h 228"/>
                  <a:gd name="T86" fmla="*/ 2147483647 w 396"/>
                  <a:gd name="T87" fmla="*/ 2147483647 h 228"/>
                  <a:gd name="T88" fmla="*/ 2147483647 w 396"/>
                  <a:gd name="T89" fmla="*/ 2147483647 h 228"/>
                  <a:gd name="T90" fmla="*/ 2147483647 w 396"/>
                  <a:gd name="T91" fmla="*/ 2147483647 h 228"/>
                  <a:gd name="T92" fmla="*/ 2147483647 w 396"/>
                  <a:gd name="T93" fmla="*/ 2147483647 h 22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96"/>
                  <a:gd name="T142" fmla="*/ 0 h 228"/>
                  <a:gd name="T143" fmla="*/ 396 w 396"/>
                  <a:gd name="T144" fmla="*/ 228 h 22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96" h="228">
                    <a:moveTo>
                      <a:pt x="372" y="168"/>
                    </a:moveTo>
                    <a:lnTo>
                      <a:pt x="336" y="126"/>
                    </a:lnTo>
                    <a:lnTo>
                      <a:pt x="354" y="108"/>
                    </a:lnTo>
                    <a:lnTo>
                      <a:pt x="354" y="78"/>
                    </a:lnTo>
                    <a:lnTo>
                      <a:pt x="360" y="72"/>
                    </a:lnTo>
                    <a:lnTo>
                      <a:pt x="372" y="66"/>
                    </a:lnTo>
                    <a:lnTo>
                      <a:pt x="396" y="66"/>
                    </a:lnTo>
                    <a:lnTo>
                      <a:pt x="396" y="48"/>
                    </a:lnTo>
                    <a:lnTo>
                      <a:pt x="390" y="36"/>
                    </a:lnTo>
                    <a:lnTo>
                      <a:pt x="372" y="36"/>
                    </a:lnTo>
                    <a:lnTo>
                      <a:pt x="348" y="12"/>
                    </a:lnTo>
                    <a:lnTo>
                      <a:pt x="324" y="12"/>
                    </a:lnTo>
                    <a:lnTo>
                      <a:pt x="312" y="6"/>
                    </a:lnTo>
                    <a:lnTo>
                      <a:pt x="300" y="6"/>
                    </a:lnTo>
                    <a:lnTo>
                      <a:pt x="288" y="0"/>
                    </a:lnTo>
                    <a:lnTo>
                      <a:pt x="282" y="0"/>
                    </a:lnTo>
                    <a:lnTo>
                      <a:pt x="282" y="12"/>
                    </a:lnTo>
                    <a:lnTo>
                      <a:pt x="252" y="6"/>
                    </a:lnTo>
                    <a:lnTo>
                      <a:pt x="252" y="12"/>
                    </a:lnTo>
                    <a:lnTo>
                      <a:pt x="246" y="12"/>
                    </a:lnTo>
                    <a:lnTo>
                      <a:pt x="234" y="18"/>
                    </a:lnTo>
                    <a:lnTo>
                      <a:pt x="228" y="18"/>
                    </a:lnTo>
                    <a:lnTo>
                      <a:pt x="222" y="24"/>
                    </a:lnTo>
                    <a:lnTo>
                      <a:pt x="222" y="36"/>
                    </a:lnTo>
                    <a:lnTo>
                      <a:pt x="216" y="42"/>
                    </a:lnTo>
                    <a:lnTo>
                      <a:pt x="198" y="42"/>
                    </a:lnTo>
                    <a:lnTo>
                      <a:pt x="186" y="36"/>
                    </a:lnTo>
                    <a:lnTo>
                      <a:pt x="180" y="30"/>
                    </a:lnTo>
                    <a:lnTo>
                      <a:pt x="156" y="30"/>
                    </a:lnTo>
                    <a:lnTo>
                      <a:pt x="138" y="24"/>
                    </a:lnTo>
                    <a:lnTo>
                      <a:pt x="138" y="30"/>
                    </a:lnTo>
                    <a:lnTo>
                      <a:pt x="132" y="36"/>
                    </a:lnTo>
                    <a:lnTo>
                      <a:pt x="108" y="36"/>
                    </a:lnTo>
                    <a:lnTo>
                      <a:pt x="102" y="30"/>
                    </a:lnTo>
                    <a:lnTo>
                      <a:pt x="90" y="30"/>
                    </a:lnTo>
                    <a:lnTo>
                      <a:pt x="66" y="18"/>
                    </a:lnTo>
                    <a:lnTo>
                      <a:pt x="54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42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48"/>
                    </a:lnTo>
                    <a:lnTo>
                      <a:pt x="12" y="60"/>
                    </a:lnTo>
                    <a:lnTo>
                      <a:pt x="30" y="66"/>
                    </a:lnTo>
                    <a:lnTo>
                      <a:pt x="36" y="72"/>
                    </a:lnTo>
                    <a:lnTo>
                      <a:pt x="36" y="96"/>
                    </a:lnTo>
                    <a:lnTo>
                      <a:pt x="30" y="102"/>
                    </a:lnTo>
                    <a:lnTo>
                      <a:pt x="6" y="102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0" y="138"/>
                    </a:lnTo>
                    <a:lnTo>
                      <a:pt x="12" y="156"/>
                    </a:lnTo>
                    <a:lnTo>
                      <a:pt x="18" y="156"/>
                    </a:lnTo>
                    <a:lnTo>
                      <a:pt x="18" y="168"/>
                    </a:lnTo>
                    <a:lnTo>
                      <a:pt x="36" y="180"/>
                    </a:lnTo>
                    <a:lnTo>
                      <a:pt x="42" y="186"/>
                    </a:lnTo>
                    <a:lnTo>
                      <a:pt x="48" y="198"/>
                    </a:lnTo>
                    <a:lnTo>
                      <a:pt x="48" y="210"/>
                    </a:lnTo>
                    <a:lnTo>
                      <a:pt x="42" y="222"/>
                    </a:lnTo>
                    <a:lnTo>
                      <a:pt x="48" y="222"/>
                    </a:lnTo>
                    <a:lnTo>
                      <a:pt x="54" y="228"/>
                    </a:lnTo>
                    <a:lnTo>
                      <a:pt x="66" y="228"/>
                    </a:lnTo>
                    <a:lnTo>
                      <a:pt x="78" y="222"/>
                    </a:lnTo>
                    <a:lnTo>
                      <a:pt x="84" y="216"/>
                    </a:lnTo>
                    <a:lnTo>
                      <a:pt x="108" y="222"/>
                    </a:lnTo>
                    <a:lnTo>
                      <a:pt x="114" y="204"/>
                    </a:lnTo>
                    <a:lnTo>
                      <a:pt x="144" y="198"/>
                    </a:lnTo>
                    <a:lnTo>
                      <a:pt x="144" y="204"/>
                    </a:lnTo>
                    <a:lnTo>
                      <a:pt x="162" y="222"/>
                    </a:lnTo>
                    <a:lnTo>
                      <a:pt x="174" y="222"/>
                    </a:lnTo>
                    <a:lnTo>
                      <a:pt x="180" y="216"/>
                    </a:lnTo>
                    <a:lnTo>
                      <a:pt x="192" y="228"/>
                    </a:lnTo>
                    <a:lnTo>
                      <a:pt x="204" y="228"/>
                    </a:lnTo>
                    <a:lnTo>
                      <a:pt x="216" y="216"/>
                    </a:lnTo>
                    <a:lnTo>
                      <a:pt x="228" y="228"/>
                    </a:lnTo>
                    <a:lnTo>
                      <a:pt x="246" y="228"/>
                    </a:lnTo>
                    <a:lnTo>
                      <a:pt x="252" y="222"/>
                    </a:lnTo>
                    <a:lnTo>
                      <a:pt x="252" y="204"/>
                    </a:lnTo>
                    <a:lnTo>
                      <a:pt x="246" y="198"/>
                    </a:lnTo>
                    <a:lnTo>
                      <a:pt x="264" y="192"/>
                    </a:lnTo>
                    <a:lnTo>
                      <a:pt x="282" y="168"/>
                    </a:lnTo>
                    <a:lnTo>
                      <a:pt x="312" y="174"/>
                    </a:lnTo>
                    <a:lnTo>
                      <a:pt x="324" y="156"/>
                    </a:lnTo>
                    <a:lnTo>
                      <a:pt x="336" y="174"/>
                    </a:lnTo>
                    <a:lnTo>
                      <a:pt x="348" y="174"/>
                    </a:lnTo>
                    <a:lnTo>
                      <a:pt x="360" y="180"/>
                    </a:lnTo>
                    <a:lnTo>
                      <a:pt x="372" y="180"/>
                    </a:lnTo>
                    <a:lnTo>
                      <a:pt x="372" y="16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0" name="Belgium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322763" y="2417763"/>
                <a:ext cx="90488" cy="61913"/>
              </a:xfrm>
              <a:custGeom>
                <a:avLst/>
                <a:gdLst>
                  <a:gd name="T0" fmla="*/ 0 w 222"/>
                  <a:gd name="T1" fmla="*/ 2147483647 h 150"/>
                  <a:gd name="T2" fmla="*/ 2147483647 w 222"/>
                  <a:gd name="T3" fmla="*/ 2147483647 h 150"/>
                  <a:gd name="T4" fmla="*/ 2147483647 w 222"/>
                  <a:gd name="T5" fmla="*/ 2147483647 h 150"/>
                  <a:gd name="T6" fmla="*/ 2147483647 w 222"/>
                  <a:gd name="T7" fmla="*/ 2147483647 h 150"/>
                  <a:gd name="T8" fmla="*/ 2147483647 w 222"/>
                  <a:gd name="T9" fmla="*/ 2147483647 h 150"/>
                  <a:gd name="T10" fmla="*/ 2147483647 w 222"/>
                  <a:gd name="T11" fmla="*/ 2147483647 h 150"/>
                  <a:gd name="T12" fmla="*/ 2147483647 w 222"/>
                  <a:gd name="T13" fmla="*/ 2147483647 h 150"/>
                  <a:gd name="T14" fmla="*/ 2147483647 w 222"/>
                  <a:gd name="T15" fmla="*/ 2147483647 h 150"/>
                  <a:gd name="T16" fmla="*/ 2147483647 w 222"/>
                  <a:gd name="T17" fmla="*/ 2147483647 h 150"/>
                  <a:gd name="T18" fmla="*/ 2147483647 w 222"/>
                  <a:gd name="T19" fmla="*/ 2147483647 h 150"/>
                  <a:gd name="T20" fmla="*/ 2147483647 w 222"/>
                  <a:gd name="T21" fmla="*/ 2147483647 h 150"/>
                  <a:gd name="T22" fmla="*/ 2147483647 w 222"/>
                  <a:gd name="T23" fmla="*/ 2147483647 h 150"/>
                  <a:gd name="T24" fmla="*/ 2147483647 w 222"/>
                  <a:gd name="T25" fmla="*/ 2147483647 h 150"/>
                  <a:gd name="T26" fmla="*/ 2147483647 w 222"/>
                  <a:gd name="T27" fmla="*/ 2147483647 h 150"/>
                  <a:gd name="T28" fmla="*/ 2147483647 w 222"/>
                  <a:gd name="T29" fmla="*/ 2147483647 h 150"/>
                  <a:gd name="T30" fmla="*/ 2147483647 w 222"/>
                  <a:gd name="T31" fmla="*/ 2147483647 h 150"/>
                  <a:gd name="T32" fmla="*/ 2147483647 w 222"/>
                  <a:gd name="T33" fmla="*/ 2147483647 h 150"/>
                  <a:gd name="T34" fmla="*/ 2147483647 w 222"/>
                  <a:gd name="T35" fmla="*/ 2147483647 h 150"/>
                  <a:gd name="T36" fmla="*/ 2147483647 w 222"/>
                  <a:gd name="T37" fmla="*/ 2147483647 h 150"/>
                  <a:gd name="T38" fmla="*/ 2147483647 w 222"/>
                  <a:gd name="T39" fmla="*/ 2147483647 h 150"/>
                  <a:gd name="T40" fmla="*/ 2147483647 w 222"/>
                  <a:gd name="T41" fmla="*/ 2147483647 h 150"/>
                  <a:gd name="T42" fmla="*/ 2147483647 w 222"/>
                  <a:gd name="T43" fmla="*/ 2147483647 h 150"/>
                  <a:gd name="T44" fmla="*/ 2147483647 w 222"/>
                  <a:gd name="T45" fmla="*/ 2147483647 h 150"/>
                  <a:gd name="T46" fmla="*/ 2147483647 w 222"/>
                  <a:gd name="T47" fmla="*/ 2147483647 h 150"/>
                  <a:gd name="T48" fmla="*/ 2147483647 w 222"/>
                  <a:gd name="T49" fmla="*/ 2147483647 h 150"/>
                  <a:gd name="T50" fmla="*/ 2147483647 w 222"/>
                  <a:gd name="T51" fmla="*/ 2147483647 h 150"/>
                  <a:gd name="T52" fmla="*/ 2147483647 w 222"/>
                  <a:gd name="T53" fmla="*/ 2147483647 h 150"/>
                  <a:gd name="T54" fmla="*/ 2147483647 w 222"/>
                  <a:gd name="T55" fmla="*/ 2147483647 h 150"/>
                  <a:gd name="T56" fmla="*/ 2147483647 w 222"/>
                  <a:gd name="T57" fmla="*/ 2147483647 h 150"/>
                  <a:gd name="T58" fmla="*/ 2147483647 w 222"/>
                  <a:gd name="T59" fmla="*/ 2147483647 h 150"/>
                  <a:gd name="T60" fmla="*/ 2147483647 w 222"/>
                  <a:gd name="T61" fmla="*/ 2147483647 h 150"/>
                  <a:gd name="T62" fmla="*/ 2147483647 w 222"/>
                  <a:gd name="T63" fmla="*/ 2147483647 h 150"/>
                  <a:gd name="T64" fmla="*/ 2147483647 w 222"/>
                  <a:gd name="T65" fmla="*/ 2147483647 h 150"/>
                  <a:gd name="T66" fmla="*/ 2147483647 w 222"/>
                  <a:gd name="T67" fmla="*/ 2147483647 h 150"/>
                  <a:gd name="T68" fmla="*/ 2147483647 w 222"/>
                  <a:gd name="T69" fmla="*/ 2147483647 h 150"/>
                  <a:gd name="T70" fmla="*/ 2147483647 w 222"/>
                  <a:gd name="T71" fmla="*/ 2147483647 h 150"/>
                  <a:gd name="T72" fmla="*/ 2147483647 w 222"/>
                  <a:gd name="T73" fmla="*/ 2147483647 h 150"/>
                  <a:gd name="T74" fmla="*/ 2147483647 w 222"/>
                  <a:gd name="T75" fmla="*/ 2147483647 h 150"/>
                  <a:gd name="T76" fmla="*/ 2147483647 w 222"/>
                  <a:gd name="T77" fmla="*/ 2147483647 h 150"/>
                  <a:gd name="T78" fmla="*/ 2147483647 w 222"/>
                  <a:gd name="T79" fmla="*/ 2147483647 h 150"/>
                  <a:gd name="T80" fmla="*/ 2147483647 w 222"/>
                  <a:gd name="T81" fmla="*/ 0 h 150"/>
                  <a:gd name="T82" fmla="*/ 2147483647 w 222"/>
                  <a:gd name="T83" fmla="*/ 0 h 150"/>
                  <a:gd name="T84" fmla="*/ 2147483647 w 222"/>
                  <a:gd name="T85" fmla="*/ 2147483647 h 150"/>
                  <a:gd name="T86" fmla="*/ 2147483647 w 222"/>
                  <a:gd name="T87" fmla="*/ 0 h 150"/>
                  <a:gd name="T88" fmla="*/ 2147483647 w 222"/>
                  <a:gd name="T89" fmla="*/ 2147483647 h 150"/>
                  <a:gd name="T90" fmla="*/ 2147483647 w 222"/>
                  <a:gd name="T91" fmla="*/ 2147483647 h 150"/>
                  <a:gd name="T92" fmla="*/ 2147483647 w 222"/>
                  <a:gd name="T93" fmla="*/ 2147483647 h 150"/>
                  <a:gd name="T94" fmla="*/ 2147483647 w 222"/>
                  <a:gd name="T95" fmla="*/ 2147483647 h 150"/>
                  <a:gd name="T96" fmla="*/ 2147483647 w 222"/>
                  <a:gd name="T97" fmla="*/ 2147483647 h 150"/>
                  <a:gd name="T98" fmla="*/ 2147483647 w 222"/>
                  <a:gd name="T99" fmla="*/ 2147483647 h 150"/>
                  <a:gd name="T100" fmla="*/ 2147483647 w 222"/>
                  <a:gd name="T101" fmla="*/ 2147483647 h 150"/>
                  <a:gd name="T102" fmla="*/ 0 w 222"/>
                  <a:gd name="T103" fmla="*/ 2147483647 h 150"/>
                  <a:gd name="T104" fmla="*/ 0 w 222"/>
                  <a:gd name="T105" fmla="*/ 2147483647 h 15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22"/>
                  <a:gd name="T160" fmla="*/ 0 h 150"/>
                  <a:gd name="T161" fmla="*/ 222 w 222"/>
                  <a:gd name="T162" fmla="*/ 150 h 15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22" h="150">
                    <a:moveTo>
                      <a:pt x="0" y="42"/>
                    </a:moveTo>
                    <a:lnTo>
                      <a:pt x="6" y="60"/>
                    </a:lnTo>
                    <a:lnTo>
                      <a:pt x="30" y="66"/>
                    </a:lnTo>
                    <a:lnTo>
                      <a:pt x="42" y="78"/>
                    </a:lnTo>
                    <a:lnTo>
                      <a:pt x="66" y="78"/>
                    </a:lnTo>
                    <a:lnTo>
                      <a:pt x="78" y="84"/>
                    </a:lnTo>
                    <a:lnTo>
                      <a:pt x="84" y="90"/>
                    </a:lnTo>
                    <a:lnTo>
                      <a:pt x="84" y="114"/>
                    </a:lnTo>
                    <a:lnTo>
                      <a:pt x="108" y="114"/>
                    </a:lnTo>
                    <a:lnTo>
                      <a:pt x="120" y="102"/>
                    </a:lnTo>
                    <a:lnTo>
                      <a:pt x="120" y="126"/>
                    </a:lnTo>
                    <a:lnTo>
                      <a:pt x="132" y="126"/>
                    </a:lnTo>
                    <a:lnTo>
                      <a:pt x="144" y="132"/>
                    </a:lnTo>
                    <a:lnTo>
                      <a:pt x="150" y="132"/>
                    </a:lnTo>
                    <a:lnTo>
                      <a:pt x="162" y="144"/>
                    </a:lnTo>
                    <a:lnTo>
                      <a:pt x="180" y="144"/>
                    </a:lnTo>
                    <a:lnTo>
                      <a:pt x="192" y="150"/>
                    </a:lnTo>
                    <a:lnTo>
                      <a:pt x="192" y="144"/>
                    </a:lnTo>
                    <a:lnTo>
                      <a:pt x="186" y="132"/>
                    </a:lnTo>
                    <a:lnTo>
                      <a:pt x="174" y="120"/>
                    </a:lnTo>
                    <a:lnTo>
                      <a:pt x="174" y="114"/>
                    </a:lnTo>
                    <a:lnTo>
                      <a:pt x="180" y="114"/>
                    </a:lnTo>
                    <a:lnTo>
                      <a:pt x="192" y="108"/>
                    </a:lnTo>
                    <a:lnTo>
                      <a:pt x="198" y="102"/>
                    </a:lnTo>
                    <a:lnTo>
                      <a:pt x="204" y="102"/>
                    </a:lnTo>
                    <a:lnTo>
                      <a:pt x="204" y="96"/>
                    </a:lnTo>
                    <a:lnTo>
                      <a:pt x="210" y="90"/>
                    </a:lnTo>
                    <a:lnTo>
                      <a:pt x="222" y="90"/>
                    </a:lnTo>
                    <a:lnTo>
                      <a:pt x="216" y="84"/>
                    </a:lnTo>
                    <a:lnTo>
                      <a:pt x="216" y="66"/>
                    </a:lnTo>
                    <a:lnTo>
                      <a:pt x="204" y="54"/>
                    </a:lnTo>
                    <a:lnTo>
                      <a:pt x="180" y="54"/>
                    </a:lnTo>
                    <a:lnTo>
                      <a:pt x="180" y="42"/>
                    </a:lnTo>
                    <a:lnTo>
                      <a:pt x="186" y="36"/>
                    </a:lnTo>
                    <a:lnTo>
                      <a:pt x="186" y="18"/>
                    </a:lnTo>
                    <a:lnTo>
                      <a:pt x="180" y="12"/>
                    </a:lnTo>
                    <a:lnTo>
                      <a:pt x="174" y="12"/>
                    </a:lnTo>
                    <a:lnTo>
                      <a:pt x="162" y="18"/>
                    </a:lnTo>
                    <a:lnTo>
                      <a:pt x="150" y="18"/>
                    </a:lnTo>
                    <a:lnTo>
                      <a:pt x="144" y="12"/>
                    </a:lnTo>
                    <a:lnTo>
                      <a:pt x="144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96" y="12"/>
                    </a:lnTo>
                    <a:lnTo>
                      <a:pt x="78" y="6"/>
                    </a:lnTo>
                    <a:lnTo>
                      <a:pt x="72" y="18"/>
                    </a:lnTo>
                    <a:lnTo>
                      <a:pt x="66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0" y="24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1" name="Austr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491038" y="2493963"/>
                <a:ext cx="184150" cy="80963"/>
              </a:xfrm>
              <a:custGeom>
                <a:avLst/>
                <a:gdLst>
                  <a:gd name="T0" fmla="*/ 2147483647 w 456"/>
                  <a:gd name="T1" fmla="*/ 2147483647 h 204"/>
                  <a:gd name="T2" fmla="*/ 2147483647 w 456"/>
                  <a:gd name="T3" fmla="*/ 2147483647 h 204"/>
                  <a:gd name="T4" fmla="*/ 2147483647 w 456"/>
                  <a:gd name="T5" fmla="*/ 2147483647 h 204"/>
                  <a:gd name="T6" fmla="*/ 2147483647 w 456"/>
                  <a:gd name="T7" fmla="*/ 2147483647 h 204"/>
                  <a:gd name="T8" fmla="*/ 2147483647 w 456"/>
                  <a:gd name="T9" fmla="*/ 2147483647 h 204"/>
                  <a:gd name="T10" fmla="*/ 2147483647 w 456"/>
                  <a:gd name="T11" fmla="*/ 2147483647 h 204"/>
                  <a:gd name="T12" fmla="*/ 2147483647 w 456"/>
                  <a:gd name="T13" fmla="*/ 2147483647 h 204"/>
                  <a:gd name="T14" fmla="*/ 2147483647 w 456"/>
                  <a:gd name="T15" fmla="*/ 0 h 204"/>
                  <a:gd name="T16" fmla="*/ 2147483647 w 456"/>
                  <a:gd name="T17" fmla="*/ 2147483647 h 204"/>
                  <a:gd name="T18" fmla="*/ 2147483647 w 456"/>
                  <a:gd name="T19" fmla="*/ 2147483647 h 204"/>
                  <a:gd name="T20" fmla="*/ 2147483647 w 456"/>
                  <a:gd name="T21" fmla="*/ 2147483647 h 204"/>
                  <a:gd name="T22" fmla="*/ 2147483647 w 456"/>
                  <a:gd name="T23" fmla="*/ 2147483647 h 204"/>
                  <a:gd name="T24" fmla="*/ 2147483647 w 456"/>
                  <a:gd name="T25" fmla="*/ 2147483647 h 204"/>
                  <a:gd name="T26" fmla="*/ 2147483647 w 456"/>
                  <a:gd name="T27" fmla="*/ 2147483647 h 204"/>
                  <a:gd name="T28" fmla="*/ 2147483647 w 456"/>
                  <a:gd name="T29" fmla="*/ 2147483647 h 204"/>
                  <a:gd name="T30" fmla="*/ 2147483647 w 456"/>
                  <a:gd name="T31" fmla="*/ 2147483647 h 204"/>
                  <a:gd name="T32" fmla="*/ 2147483647 w 456"/>
                  <a:gd name="T33" fmla="*/ 2147483647 h 204"/>
                  <a:gd name="T34" fmla="*/ 2147483647 w 456"/>
                  <a:gd name="T35" fmla="*/ 2147483647 h 204"/>
                  <a:gd name="T36" fmla="*/ 2147483647 w 456"/>
                  <a:gd name="T37" fmla="*/ 2147483647 h 204"/>
                  <a:gd name="T38" fmla="*/ 2147483647 w 456"/>
                  <a:gd name="T39" fmla="*/ 2147483647 h 204"/>
                  <a:gd name="T40" fmla="*/ 2147483647 w 456"/>
                  <a:gd name="T41" fmla="*/ 2147483647 h 204"/>
                  <a:gd name="T42" fmla="*/ 2147483647 w 456"/>
                  <a:gd name="T43" fmla="*/ 2147483647 h 204"/>
                  <a:gd name="T44" fmla="*/ 2147483647 w 456"/>
                  <a:gd name="T45" fmla="*/ 2147483647 h 204"/>
                  <a:gd name="T46" fmla="*/ 2147483647 w 456"/>
                  <a:gd name="T47" fmla="*/ 2147483647 h 204"/>
                  <a:gd name="T48" fmla="*/ 2147483647 w 456"/>
                  <a:gd name="T49" fmla="*/ 2147483647 h 204"/>
                  <a:gd name="T50" fmla="*/ 2147483647 w 456"/>
                  <a:gd name="T51" fmla="*/ 2147483647 h 204"/>
                  <a:gd name="T52" fmla="*/ 2147483647 w 456"/>
                  <a:gd name="T53" fmla="*/ 2147483647 h 204"/>
                  <a:gd name="T54" fmla="*/ 0 w 456"/>
                  <a:gd name="T55" fmla="*/ 2147483647 h 204"/>
                  <a:gd name="T56" fmla="*/ 2147483647 w 456"/>
                  <a:gd name="T57" fmla="*/ 2147483647 h 204"/>
                  <a:gd name="T58" fmla="*/ 2147483647 w 456"/>
                  <a:gd name="T59" fmla="*/ 2147483647 h 204"/>
                  <a:gd name="T60" fmla="*/ 2147483647 w 456"/>
                  <a:gd name="T61" fmla="*/ 2147483647 h 204"/>
                  <a:gd name="T62" fmla="*/ 2147483647 w 456"/>
                  <a:gd name="T63" fmla="*/ 2147483647 h 204"/>
                  <a:gd name="T64" fmla="*/ 2147483647 w 456"/>
                  <a:gd name="T65" fmla="*/ 2147483647 h 204"/>
                  <a:gd name="T66" fmla="*/ 2147483647 w 456"/>
                  <a:gd name="T67" fmla="*/ 2147483647 h 204"/>
                  <a:gd name="T68" fmla="*/ 2147483647 w 456"/>
                  <a:gd name="T69" fmla="*/ 2147483647 h 204"/>
                  <a:gd name="T70" fmla="*/ 2147483647 w 456"/>
                  <a:gd name="T71" fmla="*/ 2147483647 h 204"/>
                  <a:gd name="T72" fmla="*/ 2147483647 w 456"/>
                  <a:gd name="T73" fmla="*/ 2147483647 h 204"/>
                  <a:gd name="T74" fmla="*/ 2147483647 w 456"/>
                  <a:gd name="T75" fmla="*/ 2147483647 h 204"/>
                  <a:gd name="T76" fmla="*/ 2147483647 w 456"/>
                  <a:gd name="T77" fmla="*/ 2147483647 h 204"/>
                  <a:gd name="T78" fmla="*/ 2147483647 w 456"/>
                  <a:gd name="T79" fmla="*/ 2147483647 h 204"/>
                  <a:gd name="T80" fmla="*/ 2147483647 w 456"/>
                  <a:gd name="T81" fmla="*/ 2147483647 h 204"/>
                  <a:gd name="T82" fmla="*/ 2147483647 w 456"/>
                  <a:gd name="T83" fmla="*/ 2147483647 h 204"/>
                  <a:gd name="T84" fmla="*/ 2147483647 w 456"/>
                  <a:gd name="T85" fmla="*/ 2147483647 h 204"/>
                  <a:gd name="T86" fmla="*/ 2147483647 w 456"/>
                  <a:gd name="T87" fmla="*/ 2147483647 h 204"/>
                  <a:gd name="T88" fmla="*/ 2147483647 w 456"/>
                  <a:gd name="T89" fmla="*/ 2147483647 h 204"/>
                  <a:gd name="T90" fmla="*/ 2147483647 w 456"/>
                  <a:gd name="T91" fmla="*/ 2147483647 h 20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56"/>
                  <a:gd name="T139" fmla="*/ 0 h 204"/>
                  <a:gd name="T140" fmla="*/ 456 w 456"/>
                  <a:gd name="T141" fmla="*/ 204 h 20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56" h="204">
                    <a:moveTo>
                      <a:pt x="456" y="102"/>
                    </a:moveTo>
                    <a:lnTo>
                      <a:pt x="456" y="60"/>
                    </a:lnTo>
                    <a:lnTo>
                      <a:pt x="450" y="60"/>
                    </a:lnTo>
                    <a:lnTo>
                      <a:pt x="450" y="48"/>
                    </a:lnTo>
                    <a:lnTo>
                      <a:pt x="456" y="24"/>
                    </a:lnTo>
                    <a:lnTo>
                      <a:pt x="444" y="18"/>
                    </a:lnTo>
                    <a:lnTo>
                      <a:pt x="438" y="18"/>
                    </a:lnTo>
                    <a:lnTo>
                      <a:pt x="432" y="12"/>
                    </a:lnTo>
                    <a:lnTo>
                      <a:pt x="420" y="12"/>
                    </a:lnTo>
                    <a:lnTo>
                      <a:pt x="414" y="18"/>
                    </a:lnTo>
                    <a:lnTo>
                      <a:pt x="402" y="24"/>
                    </a:lnTo>
                    <a:lnTo>
                      <a:pt x="390" y="12"/>
                    </a:lnTo>
                    <a:lnTo>
                      <a:pt x="378" y="18"/>
                    </a:lnTo>
                    <a:lnTo>
                      <a:pt x="366" y="6"/>
                    </a:lnTo>
                    <a:lnTo>
                      <a:pt x="354" y="0"/>
                    </a:lnTo>
                    <a:lnTo>
                      <a:pt x="336" y="0"/>
                    </a:lnTo>
                    <a:lnTo>
                      <a:pt x="330" y="6"/>
                    </a:lnTo>
                    <a:lnTo>
                      <a:pt x="324" y="18"/>
                    </a:lnTo>
                    <a:lnTo>
                      <a:pt x="318" y="18"/>
                    </a:lnTo>
                    <a:lnTo>
                      <a:pt x="318" y="36"/>
                    </a:lnTo>
                    <a:lnTo>
                      <a:pt x="306" y="30"/>
                    </a:lnTo>
                    <a:lnTo>
                      <a:pt x="300" y="30"/>
                    </a:lnTo>
                    <a:lnTo>
                      <a:pt x="288" y="36"/>
                    </a:lnTo>
                    <a:lnTo>
                      <a:pt x="276" y="36"/>
                    </a:lnTo>
                    <a:lnTo>
                      <a:pt x="258" y="18"/>
                    </a:lnTo>
                    <a:lnTo>
                      <a:pt x="252" y="36"/>
                    </a:lnTo>
                    <a:lnTo>
                      <a:pt x="234" y="36"/>
                    </a:lnTo>
                    <a:lnTo>
                      <a:pt x="240" y="48"/>
                    </a:lnTo>
                    <a:lnTo>
                      <a:pt x="240" y="66"/>
                    </a:lnTo>
                    <a:lnTo>
                      <a:pt x="234" y="66"/>
                    </a:lnTo>
                    <a:lnTo>
                      <a:pt x="228" y="60"/>
                    </a:lnTo>
                    <a:lnTo>
                      <a:pt x="210" y="60"/>
                    </a:lnTo>
                    <a:lnTo>
                      <a:pt x="204" y="66"/>
                    </a:lnTo>
                    <a:lnTo>
                      <a:pt x="204" y="72"/>
                    </a:lnTo>
                    <a:lnTo>
                      <a:pt x="198" y="78"/>
                    </a:lnTo>
                    <a:lnTo>
                      <a:pt x="198" y="84"/>
                    </a:lnTo>
                    <a:lnTo>
                      <a:pt x="210" y="84"/>
                    </a:lnTo>
                    <a:lnTo>
                      <a:pt x="210" y="126"/>
                    </a:lnTo>
                    <a:lnTo>
                      <a:pt x="204" y="126"/>
                    </a:lnTo>
                    <a:lnTo>
                      <a:pt x="192" y="114"/>
                    </a:lnTo>
                    <a:lnTo>
                      <a:pt x="174" y="108"/>
                    </a:lnTo>
                    <a:lnTo>
                      <a:pt x="162" y="102"/>
                    </a:lnTo>
                    <a:lnTo>
                      <a:pt x="144" y="114"/>
                    </a:lnTo>
                    <a:lnTo>
                      <a:pt x="126" y="114"/>
                    </a:lnTo>
                    <a:lnTo>
                      <a:pt x="108" y="126"/>
                    </a:lnTo>
                    <a:lnTo>
                      <a:pt x="102" y="132"/>
                    </a:lnTo>
                    <a:lnTo>
                      <a:pt x="84" y="132"/>
                    </a:lnTo>
                    <a:lnTo>
                      <a:pt x="66" y="114"/>
                    </a:lnTo>
                    <a:lnTo>
                      <a:pt x="48" y="114"/>
                    </a:lnTo>
                    <a:lnTo>
                      <a:pt x="48" y="126"/>
                    </a:lnTo>
                    <a:lnTo>
                      <a:pt x="42" y="132"/>
                    </a:lnTo>
                    <a:lnTo>
                      <a:pt x="30" y="132"/>
                    </a:lnTo>
                    <a:lnTo>
                      <a:pt x="30" y="126"/>
                    </a:lnTo>
                    <a:lnTo>
                      <a:pt x="24" y="120"/>
                    </a:lnTo>
                    <a:lnTo>
                      <a:pt x="0" y="120"/>
                    </a:lnTo>
                    <a:lnTo>
                      <a:pt x="0" y="156"/>
                    </a:lnTo>
                    <a:lnTo>
                      <a:pt x="18" y="156"/>
                    </a:lnTo>
                    <a:lnTo>
                      <a:pt x="18" y="174"/>
                    </a:lnTo>
                    <a:lnTo>
                      <a:pt x="24" y="174"/>
                    </a:lnTo>
                    <a:lnTo>
                      <a:pt x="42" y="156"/>
                    </a:lnTo>
                    <a:lnTo>
                      <a:pt x="48" y="156"/>
                    </a:lnTo>
                    <a:lnTo>
                      <a:pt x="60" y="168"/>
                    </a:lnTo>
                    <a:lnTo>
                      <a:pt x="60" y="174"/>
                    </a:lnTo>
                    <a:lnTo>
                      <a:pt x="72" y="174"/>
                    </a:lnTo>
                    <a:lnTo>
                      <a:pt x="84" y="180"/>
                    </a:lnTo>
                    <a:lnTo>
                      <a:pt x="96" y="162"/>
                    </a:lnTo>
                    <a:lnTo>
                      <a:pt x="138" y="162"/>
                    </a:lnTo>
                    <a:lnTo>
                      <a:pt x="138" y="156"/>
                    </a:lnTo>
                    <a:lnTo>
                      <a:pt x="144" y="150"/>
                    </a:lnTo>
                    <a:lnTo>
                      <a:pt x="162" y="150"/>
                    </a:lnTo>
                    <a:lnTo>
                      <a:pt x="168" y="156"/>
                    </a:lnTo>
                    <a:lnTo>
                      <a:pt x="168" y="174"/>
                    </a:lnTo>
                    <a:lnTo>
                      <a:pt x="180" y="174"/>
                    </a:lnTo>
                    <a:lnTo>
                      <a:pt x="186" y="192"/>
                    </a:lnTo>
                    <a:lnTo>
                      <a:pt x="240" y="192"/>
                    </a:lnTo>
                    <a:lnTo>
                      <a:pt x="240" y="204"/>
                    </a:lnTo>
                    <a:lnTo>
                      <a:pt x="258" y="204"/>
                    </a:lnTo>
                    <a:lnTo>
                      <a:pt x="264" y="198"/>
                    </a:lnTo>
                    <a:lnTo>
                      <a:pt x="282" y="198"/>
                    </a:lnTo>
                    <a:lnTo>
                      <a:pt x="288" y="204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66" y="192"/>
                    </a:lnTo>
                    <a:lnTo>
                      <a:pt x="378" y="186"/>
                    </a:lnTo>
                    <a:lnTo>
                      <a:pt x="402" y="192"/>
                    </a:lnTo>
                    <a:lnTo>
                      <a:pt x="414" y="156"/>
                    </a:lnTo>
                    <a:lnTo>
                      <a:pt x="432" y="156"/>
                    </a:lnTo>
                    <a:lnTo>
                      <a:pt x="432" y="132"/>
                    </a:lnTo>
                    <a:lnTo>
                      <a:pt x="444" y="114"/>
                    </a:lnTo>
                    <a:lnTo>
                      <a:pt x="432" y="114"/>
                    </a:lnTo>
                    <a:lnTo>
                      <a:pt x="438" y="102"/>
                    </a:lnTo>
                    <a:lnTo>
                      <a:pt x="456" y="10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82" name="Andorr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4278313" y="2697163"/>
                <a:ext cx="12700" cy="6350"/>
              </a:xfrm>
              <a:custGeom>
                <a:avLst/>
                <a:gdLst>
                  <a:gd name="T0" fmla="*/ 2147483647 w 30"/>
                  <a:gd name="T1" fmla="*/ 2147483647 h 18"/>
                  <a:gd name="T2" fmla="*/ 2147483647 w 30"/>
                  <a:gd name="T3" fmla="*/ 2147483647 h 18"/>
                  <a:gd name="T4" fmla="*/ 2147483647 w 30"/>
                  <a:gd name="T5" fmla="*/ 2147483647 h 18"/>
                  <a:gd name="T6" fmla="*/ 2147483647 w 30"/>
                  <a:gd name="T7" fmla="*/ 0 h 18"/>
                  <a:gd name="T8" fmla="*/ 0 w 30"/>
                  <a:gd name="T9" fmla="*/ 0 h 18"/>
                  <a:gd name="T10" fmla="*/ 2147483647 w 30"/>
                  <a:gd name="T11" fmla="*/ 2147483647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18"/>
                  <a:gd name="T20" fmla="*/ 30 w 30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18">
                    <a:moveTo>
                      <a:pt x="6" y="18"/>
                    </a:moveTo>
                    <a:lnTo>
                      <a:pt x="18" y="12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5" name="East Asia"/>
            <p:cNvGrpSpPr/>
            <p:nvPr/>
          </p:nvGrpSpPr>
          <p:grpSpPr>
            <a:xfrm>
              <a:off x="6189663" y="2349501"/>
              <a:ext cx="1838325" cy="1136650"/>
              <a:chOff x="6189663" y="2349501"/>
              <a:chExt cx="1838325" cy="1136650"/>
            </a:xfrm>
            <a:grpFill/>
          </p:grpSpPr>
          <p:sp>
            <p:nvSpPr>
              <p:cNvPr id="49" name="Taiwan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7578725" y="3257551"/>
                <a:ext cx="47625" cy="107950"/>
              </a:xfrm>
              <a:custGeom>
                <a:avLst/>
                <a:gdLst>
                  <a:gd name="T0" fmla="*/ 2147483647 w 120"/>
                  <a:gd name="T1" fmla="*/ 2147483647 h 270"/>
                  <a:gd name="T2" fmla="*/ 2147483647 w 120"/>
                  <a:gd name="T3" fmla="*/ 2147483647 h 270"/>
                  <a:gd name="T4" fmla="*/ 2147483647 w 120"/>
                  <a:gd name="T5" fmla="*/ 2147483647 h 270"/>
                  <a:gd name="T6" fmla="*/ 2147483647 w 120"/>
                  <a:gd name="T7" fmla="*/ 2147483647 h 270"/>
                  <a:gd name="T8" fmla="*/ 2147483647 w 120"/>
                  <a:gd name="T9" fmla="*/ 2147483647 h 270"/>
                  <a:gd name="T10" fmla="*/ 2147483647 w 120"/>
                  <a:gd name="T11" fmla="*/ 2147483647 h 270"/>
                  <a:gd name="T12" fmla="*/ 2147483647 w 120"/>
                  <a:gd name="T13" fmla="*/ 2147483647 h 270"/>
                  <a:gd name="T14" fmla="*/ 2147483647 w 120"/>
                  <a:gd name="T15" fmla="*/ 2147483647 h 270"/>
                  <a:gd name="T16" fmla="*/ 2147483647 w 120"/>
                  <a:gd name="T17" fmla="*/ 2147483647 h 270"/>
                  <a:gd name="T18" fmla="*/ 2147483647 w 120"/>
                  <a:gd name="T19" fmla="*/ 2147483647 h 270"/>
                  <a:gd name="T20" fmla="*/ 2147483647 w 120"/>
                  <a:gd name="T21" fmla="*/ 0 h 270"/>
                  <a:gd name="T22" fmla="*/ 2147483647 w 120"/>
                  <a:gd name="T23" fmla="*/ 2147483647 h 270"/>
                  <a:gd name="T24" fmla="*/ 2147483647 w 120"/>
                  <a:gd name="T25" fmla="*/ 2147483647 h 270"/>
                  <a:gd name="T26" fmla="*/ 2147483647 w 120"/>
                  <a:gd name="T27" fmla="*/ 2147483647 h 270"/>
                  <a:gd name="T28" fmla="*/ 2147483647 w 120"/>
                  <a:gd name="T29" fmla="*/ 2147483647 h 270"/>
                  <a:gd name="T30" fmla="*/ 0 w 120"/>
                  <a:gd name="T31" fmla="*/ 2147483647 h 270"/>
                  <a:gd name="T32" fmla="*/ 0 w 120"/>
                  <a:gd name="T33" fmla="*/ 2147483647 h 270"/>
                  <a:gd name="T34" fmla="*/ 2147483647 w 120"/>
                  <a:gd name="T35" fmla="*/ 2147483647 h 270"/>
                  <a:gd name="T36" fmla="*/ 2147483647 w 120"/>
                  <a:gd name="T37" fmla="*/ 2147483647 h 270"/>
                  <a:gd name="T38" fmla="*/ 2147483647 w 120"/>
                  <a:gd name="T39" fmla="*/ 2147483647 h 270"/>
                  <a:gd name="T40" fmla="*/ 2147483647 w 120"/>
                  <a:gd name="T41" fmla="*/ 2147483647 h 270"/>
                  <a:gd name="T42" fmla="*/ 2147483647 w 120"/>
                  <a:gd name="T43" fmla="*/ 2147483647 h 270"/>
                  <a:gd name="T44" fmla="*/ 2147483647 w 120"/>
                  <a:gd name="T45" fmla="*/ 2147483647 h 270"/>
                  <a:gd name="T46" fmla="*/ 2147483647 w 120"/>
                  <a:gd name="T47" fmla="*/ 2147483647 h 270"/>
                  <a:gd name="T48" fmla="*/ 2147483647 w 120"/>
                  <a:gd name="T49" fmla="*/ 2147483647 h 270"/>
                  <a:gd name="T50" fmla="*/ 2147483647 w 120"/>
                  <a:gd name="T51" fmla="*/ 2147483647 h 27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20"/>
                  <a:gd name="T79" fmla="*/ 0 h 270"/>
                  <a:gd name="T80" fmla="*/ 120 w 120"/>
                  <a:gd name="T81" fmla="*/ 270 h 27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20" h="270">
                    <a:moveTo>
                      <a:pt x="84" y="270"/>
                    </a:moveTo>
                    <a:lnTo>
                      <a:pt x="84" y="222"/>
                    </a:lnTo>
                    <a:lnTo>
                      <a:pt x="90" y="216"/>
                    </a:lnTo>
                    <a:lnTo>
                      <a:pt x="102" y="192"/>
                    </a:lnTo>
                    <a:lnTo>
                      <a:pt x="102" y="102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14" y="54"/>
                    </a:lnTo>
                    <a:lnTo>
                      <a:pt x="120" y="36"/>
                    </a:lnTo>
                    <a:lnTo>
                      <a:pt x="120" y="24"/>
                    </a:lnTo>
                    <a:lnTo>
                      <a:pt x="72" y="0"/>
                    </a:lnTo>
                    <a:lnTo>
                      <a:pt x="48" y="30"/>
                    </a:lnTo>
                    <a:lnTo>
                      <a:pt x="42" y="42"/>
                    </a:lnTo>
                    <a:lnTo>
                      <a:pt x="30" y="78"/>
                    </a:lnTo>
                    <a:lnTo>
                      <a:pt x="12" y="114"/>
                    </a:lnTo>
                    <a:lnTo>
                      <a:pt x="0" y="150"/>
                    </a:lnTo>
                    <a:lnTo>
                      <a:pt x="0" y="168"/>
                    </a:lnTo>
                    <a:lnTo>
                      <a:pt x="6" y="180"/>
                    </a:lnTo>
                    <a:lnTo>
                      <a:pt x="18" y="192"/>
                    </a:lnTo>
                    <a:lnTo>
                      <a:pt x="24" y="204"/>
                    </a:lnTo>
                    <a:lnTo>
                      <a:pt x="36" y="210"/>
                    </a:lnTo>
                    <a:lnTo>
                      <a:pt x="42" y="222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0" y="258"/>
                    </a:lnTo>
                    <a:lnTo>
                      <a:pt x="84" y="27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0" name="Mongol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6451600" y="2393951"/>
                <a:ext cx="844550" cy="334963"/>
              </a:xfrm>
              <a:custGeom>
                <a:avLst/>
                <a:gdLst>
                  <a:gd name="T0" fmla="*/ 2147483647 w 2100"/>
                  <a:gd name="T1" fmla="*/ 2147483647 h 834"/>
                  <a:gd name="T2" fmla="*/ 2147483647 w 2100"/>
                  <a:gd name="T3" fmla="*/ 2147483647 h 834"/>
                  <a:gd name="T4" fmla="*/ 2147483647 w 2100"/>
                  <a:gd name="T5" fmla="*/ 2147483647 h 834"/>
                  <a:gd name="T6" fmla="*/ 2147483647 w 2100"/>
                  <a:gd name="T7" fmla="*/ 2147483647 h 834"/>
                  <a:gd name="T8" fmla="*/ 2147483647 w 2100"/>
                  <a:gd name="T9" fmla="*/ 2147483647 h 834"/>
                  <a:gd name="T10" fmla="*/ 2147483647 w 2100"/>
                  <a:gd name="T11" fmla="*/ 2147483647 h 834"/>
                  <a:gd name="T12" fmla="*/ 2147483647 w 2100"/>
                  <a:gd name="T13" fmla="*/ 2147483647 h 834"/>
                  <a:gd name="T14" fmla="*/ 2147483647 w 2100"/>
                  <a:gd name="T15" fmla="*/ 2147483647 h 834"/>
                  <a:gd name="T16" fmla="*/ 2147483647 w 2100"/>
                  <a:gd name="T17" fmla="*/ 2147483647 h 834"/>
                  <a:gd name="T18" fmla="*/ 2147483647 w 2100"/>
                  <a:gd name="T19" fmla="*/ 2147483647 h 834"/>
                  <a:gd name="T20" fmla="*/ 2147483647 w 2100"/>
                  <a:gd name="T21" fmla="*/ 2147483647 h 834"/>
                  <a:gd name="T22" fmla="*/ 2147483647 w 2100"/>
                  <a:gd name="T23" fmla="*/ 2147483647 h 834"/>
                  <a:gd name="T24" fmla="*/ 2147483647 w 2100"/>
                  <a:gd name="T25" fmla="*/ 2147483647 h 834"/>
                  <a:gd name="T26" fmla="*/ 2147483647 w 2100"/>
                  <a:gd name="T27" fmla="*/ 2147483647 h 834"/>
                  <a:gd name="T28" fmla="*/ 2147483647 w 2100"/>
                  <a:gd name="T29" fmla="*/ 2147483647 h 834"/>
                  <a:gd name="T30" fmla="*/ 2147483647 w 2100"/>
                  <a:gd name="T31" fmla="*/ 2147483647 h 834"/>
                  <a:gd name="T32" fmla="*/ 2147483647 w 2100"/>
                  <a:gd name="T33" fmla="*/ 2147483647 h 834"/>
                  <a:gd name="T34" fmla="*/ 2147483647 w 2100"/>
                  <a:gd name="T35" fmla="*/ 2147483647 h 834"/>
                  <a:gd name="T36" fmla="*/ 2147483647 w 2100"/>
                  <a:gd name="T37" fmla="*/ 2147483647 h 834"/>
                  <a:gd name="T38" fmla="*/ 2147483647 w 2100"/>
                  <a:gd name="T39" fmla="*/ 2147483647 h 834"/>
                  <a:gd name="T40" fmla="*/ 2147483647 w 2100"/>
                  <a:gd name="T41" fmla="*/ 2147483647 h 834"/>
                  <a:gd name="T42" fmla="*/ 2147483647 w 2100"/>
                  <a:gd name="T43" fmla="*/ 2147483647 h 834"/>
                  <a:gd name="T44" fmla="*/ 2147483647 w 2100"/>
                  <a:gd name="T45" fmla="*/ 2147483647 h 834"/>
                  <a:gd name="T46" fmla="*/ 2147483647 w 2100"/>
                  <a:gd name="T47" fmla="*/ 2147483647 h 834"/>
                  <a:gd name="T48" fmla="*/ 2147483647 w 2100"/>
                  <a:gd name="T49" fmla="*/ 2147483647 h 834"/>
                  <a:gd name="T50" fmla="*/ 2147483647 w 2100"/>
                  <a:gd name="T51" fmla="*/ 2147483647 h 834"/>
                  <a:gd name="T52" fmla="*/ 2147483647 w 2100"/>
                  <a:gd name="T53" fmla="*/ 2147483647 h 834"/>
                  <a:gd name="T54" fmla="*/ 2147483647 w 2100"/>
                  <a:gd name="T55" fmla="*/ 2147483647 h 834"/>
                  <a:gd name="T56" fmla="*/ 2147483647 w 2100"/>
                  <a:gd name="T57" fmla="*/ 2147483647 h 834"/>
                  <a:gd name="T58" fmla="*/ 2147483647 w 2100"/>
                  <a:gd name="T59" fmla="*/ 2147483647 h 834"/>
                  <a:gd name="T60" fmla="*/ 2147483647 w 2100"/>
                  <a:gd name="T61" fmla="*/ 2147483647 h 834"/>
                  <a:gd name="T62" fmla="*/ 0 w 2100"/>
                  <a:gd name="T63" fmla="*/ 2147483647 h 834"/>
                  <a:gd name="T64" fmla="*/ 2147483647 w 2100"/>
                  <a:gd name="T65" fmla="*/ 2147483647 h 834"/>
                  <a:gd name="T66" fmla="*/ 2147483647 w 2100"/>
                  <a:gd name="T67" fmla="*/ 2147483647 h 834"/>
                  <a:gd name="T68" fmla="*/ 2147483647 w 2100"/>
                  <a:gd name="T69" fmla="*/ 2147483647 h 834"/>
                  <a:gd name="T70" fmla="*/ 2147483647 w 2100"/>
                  <a:gd name="T71" fmla="*/ 2147483647 h 834"/>
                  <a:gd name="T72" fmla="*/ 2147483647 w 2100"/>
                  <a:gd name="T73" fmla="*/ 2147483647 h 834"/>
                  <a:gd name="T74" fmla="*/ 2147483647 w 2100"/>
                  <a:gd name="T75" fmla="*/ 2147483647 h 834"/>
                  <a:gd name="T76" fmla="*/ 2147483647 w 2100"/>
                  <a:gd name="T77" fmla="*/ 2147483647 h 834"/>
                  <a:gd name="T78" fmla="*/ 2147483647 w 2100"/>
                  <a:gd name="T79" fmla="*/ 2147483647 h 834"/>
                  <a:gd name="T80" fmla="*/ 2147483647 w 2100"/>
                  <a:gd name="T81" fmla="*/ 2147483647 h 834"/>
                  <a:gd name="T82" fmla="*/ 2147483647 w 2100"/>
                  <a:gd name="T83" fmla="*/ 2147483647 h 834"/>
                  <a:gd name="T84" fmla="*/ 2147483647 w 2100"/>
                  <a:gd name="T85" fmla="*/ 2147483647 h 834"/>
                  <a:gd name="T86" fmla="*/ 2147483647 w 2100"/>
                  <a:gd name="T87" fmla="*/ 2147483647 h 834"/>
                  <a:gd name="T88" fmla="*/ 2147483647 w 2100"/>
                  <a:gd name="T89" fmla="*/ 2147483647 h 834"/>
                  <a:gd name="T90" fmla="*/ 2147483647 w 2100"/>
                  <a:gd name="T91" fmla="*/ 2147483647 h 834"/>
                  <a:gd name="T92" fmla="*/ 2147483647 w 2100"/>
                  <a:gd name="T93" fmla="*/ 2147483647 h 834"/>
                  <a:gd name="T94" fmla="*/ 2147483647 w 2100"/>
                  <a:gd name="T95" fmla="*/ 2147483647 h 834"/>
                  <a:gd name="T96" fmla="*/ 2147483647 w 2100"/>
                  <a:gd name="T97" fmla="*/ 2147483647 h 834"/>
                  <a:gd name="T98" fmla="*/ 2147483647 w 2100"/>
                  <a:gd name="T99" fmla="*/ 2147483647 h 834"/>
                  <a:gd name="T100" fmla="*/ 2147483647 w 2100"/>
                  <a:gd name="T101" fmla="*/ 2147483647 h 834"/>
                  <a:gd name="T102" fmla="*/ 2147483647 w 2100"/>
                  <a:gd name="T103" fmla="*/ 2147483647 h 834"/>
                  <a:gd name="T104" fmla="*/ 2147483647 w 2100"/>
                  <a:gd name="T105" fmla="*/ 2147483647 h 834"/>
                  <a:gd name="T106" fmla="*/ 2147483647 w 2100"/>
                  <a:gd name="T107" fmla="*/ 2147483647 h 834"/>
                  <a:gd name="T108" fmla="*/ 2147483647 w 2100"/>
                  <a:gd name="T109" fmla="*/ 2147483647 h 834"/>
                  <a:gd name="T110" fmla="*/ 2147483647 w 2100"/>
                  <a:gd name="T111" fmla="*/ 2147483647 h 834"/>
                  <a:gd name="T112" fmla="*/ 2147483647 w 2100"/>
                  <a:gd name="T113" fmla="*/ 2147483647 h 834"/>
                  <a:gd name="T114" fmla="*/ 2147483647 w 2100"/>
                  <a:gd name="T115" fmla="*/ 2147483647 h 834"/>
                  <a:gd name="T116" fmla="*/ 2147483647 w 2100"/>
                  <a:gd name="T117" fmla="*/ 2147483647 h 834"/>
                  <a:gd name="T118" fmla="*/ 2147483647 w 2100"/>
                  <a:gd name="T119" fmla="*/ 2147483647 h 834"/>
                  <a:gd name="T120" fmla="*/ 2147483647 w 2100"/>
                  <a:gd name="T121" fmla="*/ 2147483647 h 834"/>
                  <a:gd name="T122" fmla="*/ 2147483647 w 2100"/>
                  <a:gd name="T123" fmla="*/ 2147483647 h 83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100"/>
                  <a:gd name="T187" fmla="*/ 0 h 834"/>
                  <a:gd name="T188" fmla="*/ 2100 w 2100"/>
                  <a:gd name="T189" fmla="*/ 834 h 83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100" h="834">
                    <a:moveTo>
                      <a:pt x="2088" y="408"/>
                    </a:moveTo>
                    <a:lnTo>
                      <a:pt x="2076" y="396"/>
                    </a:lnTo>
                    <a:lnTo>
                      <a:pt x="2070" y="384"/>
                    </a:lnTo>
                    <a:lnTo>
                      <a:pt x="2058" y="384"/>
                    </a:lnTo>
                    <a:lnTo>
                      <a:pt x="2034" y="372"/>
                    </a:lnTo>
                    <a:lnTo>
                      <a:pt x="2022" y="360"/>
                    </a:lnTo>
                    <a:lnTo>
                      <a:pt x="2010" y="354"/>
                    </a:lnTo>
                    <a:lnTo>
                      <a:pt x="2004" y="348"/>
                    </a:lnTo>
                    <a:lnTo>
                      <a:pt x="1986" y="348"/>
                    </a:lnTo>
                    <a:lnTo>
                      <a:pt x="1974" y="342"/>
                    </a:lnTo>
                    <a:lnTo>
                      <a:pt x="1968" y="336"/>
                    </a:lnTo>
                    <a:lnTo>
                      <a:pt x="1968" y="324"/>
                    </a:lnTo>
                    <a:lnTo>
                      <a:pt x="1902" y="324"/>
                    </a:lnTo>
                    <a:lnTo>
                      <a:pt x="1902" y="348"/>
                    </a:lnTo>
                    <a:lnTo>
                      <a:pt x="1896" y="354"/>
                    </a:lnTo>
                    <a:lnTo>
                      <a:pt x="1890" y="354"/>
                    </a:lnTo>
                    <a:lnTo>
                      <a:pt x="1878" y="348"/>
                    </a:lnTo>
                    <a:lnTo>
                      <a:pt x="1866" y="336"/>
                    </a:lnTo>
                    <a:lnTo>
                      <a:pt x="1812" y="336"/>
                    </a:lnTo>
                    <a:lnTo>
                      <a:pt x="1806" y="342"/>
                    </a:lnTo>
                    <a:lnTo>
                      <a:pt x="1812" y="342"/>
                    </a:lnTo>
                    <a:lnTo>
                      <a:pt x="1812" y="348"/>
                    </a:lnTo>
                    <a:lnTo>
                      <a:pt x="1794" y="348"/>
                    </a:lnTo>
                    <a:lnTo>
                      <a:pt x="1788" y="342"/>
                    </a:lnTo>
                    <a:lnTo>
                      <a:pt x="1776" y="336"/>
                    </a:lnTo>
                    <a:lnTo>
                      <a:pt x="1770" y="324"/>
                    </a:lnTo>
                    <a:lnTo>
                      <a:pt x="1770" y="306"/>
                    </a:lnTo>
                    <a:lnTo>
                      <a:pt x="1776" y="306"/>
                    </a:lnTo>
                    <a:lnTo>
                      <a:pt x="1770" y="294"/>
                    </a:lnTo>
                    <a:lnTo>
                      <a:pt x="1764" y="270"/>
                    </a:lnTo>
                    <a:lnTo>
                      <a:pt x="1758" y="258"/>
                    </a:lnTo>
                    <a:lnTo>
                      <a:pt x="1758" y="174"/>
                    </a:lnTo>
                    <a:lnTo>
                      <a:pt x="1740" y="174"/>
                    </a:lnTo>
                    <a:lnTo>
                      <a:pt x="1716" y="168"/>
                    </a:lnTo>
                    <a:lnTo>
                      <a:pt x="1710" y="174"/>
                    </a:lnTo>
                    <a:lnTo>
                      <a:pt x="1698" y="180"/>
                    </a:lnTo>
                    <a:lnTo>
                      <a:pt x="1674" y="180"/>
                    </a:lnTo>
                    <a:lnTo>
                      <a:pt x="1662" y="174"/>
                    </a:lnTo>
                    <a:lnTo>
                      <a:pt x="1644" y="156"/>
                    </a:lnTo>
                    <a:lnTo>
                      <a:pt x="1608" y="156"/>
                    </a:lnTo>
                    <a:lnTo>
                      <a:pt x="1596" y="150"/>
                    </a:lnTo>
                    <a:lnTo>
                      <a:pt x="1578" y="150"/>
                    </a:lnTo>
                    <a:lnTo>
                      <a:pt x="1548" y="180"/>
                    </a:lnTo>
                    <a:lnTo>
                      <a:pt x="1548" y="192"/>
                    </a:lnTo>
                    <a:lnTo>
                      <a:pt x="1536" y="204"/>
                    </a:lnTo>
                    <a:lnTo>
                      <a:pt x="1500" y="204"/>
                    </a:lnTo>
                    <a:lnTo>
                      <a:pt x="1488" y="216"/>
                    </a:lnTo>
                    <a:lnTo>
                      <a:pt x="1440" y="216"/>
                    </a:lnTo>
                    <a:lnTo>
                      <a:pt x="1440" y="222"/>
                    </a:lnTo>
                    <a:lnTo>
                      <a:pt x="1422" y="240"/>
                    </a:lnTo>
                    <a:lnTo>
                      <a:pt x="1416" y="240"/>
                    </a:lnTo>
                    <a:lnTo>
                      <a:pt x="1416" y="234"/>
                    </a:lnTo>
                    <a:lnTo>
                      <a:pt x="1410" y="228"/>
                    </a:lnTo>
                    <a:lnTo>
                      <a:pt x="1392" y="228"/>
                    </a:lnTo>
                    <a:lnTo>
                      <a:pt x="1380" y="234"/>
                    </a:lnTo>
                    <a:lnTo>
                      <a:pt x="1356" y="234"/>
                    </a:lnTo>
                    <a:lnTo>
                      <a:pt x="1344" y="228"/>
                    </a:lnTo>
                    <a:lnTo>
                      <a:pt x="1338" y="228"/>
                    </a:lnTo>
                    <a:lnTo>
                      <a:pt x="1332" y="222"/>
                    </a:lnTo>
                    <a:lnTo>
                      <a:pt x="1266" y="222"/>
                    </a:lnTo>
                    <a:lnTo>
                      <a:pt x="1260" y="216"/>
                    </a:lnTo>
                    <a:lnTo>
                      <a:pt x="1260" y="204"/>
                    </a:lnTo>
                    <a:lnTo>
                      <a:pt x="1248" y="198"/>
                    </a:lnTo>
                    <a:lnTo>
                      <a:pt x="1230" y="198"/>
                    </a:lnTo>
                    <a:lnTo>
                      <a:pt x="1230" y="192"/>
                    </a:lnTo>
                    <a:lnTo>
                      <a:pt x="1218" y="180"/>
                    </a:lnTo>
                    <a:lnTo>
                      <a:pt x="1218" y="174"/>
                    </a:lnTo>
                    <a:lnTo>
                      <a:pt x="1212" y="168"/>
                    </a:lnTo>
                    <a:lnTo>
                      <a:pt x="1152" y="168"/>
                    </a:lnTo>
                    <a:lnTo>
                      <a:pt x="1128" y="144"/>
                    </a:lnTo>
                    <a:lnTo>
                      <a:pt x="1092" y="144"/>
                    </a:lnTo>
                    <a:lnTo>
                      <a:pt x="1086" y="138"/>
                    </a:lnTo>
                    <a:lnTo>
                      <a:pt x="1080" y="138"/>
                    </a:lnTo>
                    <a:lnTo>
                      <a:pt x="1068" y="132"/>
                    </a:lnTo>
                    <a:lnTo>
                      <a:pt x="1020" y="132"/>
                    </a:lnTo>
                    <a:lnTo>
                      <a:pt x="966" y="150"/>
                    </a:lnTo>
                    <a:lnTo>
                      <a:pt x="954" y="156"/>
                    </a:lnTo>
                    <a:lnTo>
                      <a:pt x="942" y="156"/>
                    </a:lnTo>
                    <a:lnTo>
                      <a:pt x="930" y="150"/>
                    </a:lnTo>
                    <a:lnTo>
                      <a:pt x="918" y="150"/>
                    </a:lnTo>
                    <a:lnTo>
                      <a:pt x="912" y="144"/>
                    </a:lnTo>
                    <a:lnTo>
                      <a:pt x="882" y="144"/>
                    </a:lnTo>
                    <a:lnTo>
                      <a:pt x="864" y="126"/>
                    </a:lnTo>
                    <a:lnTo>
                      <a:pt x="864" y="120"/>
                    </a:lnTo>
                    <a:lnTo>
                      <a:pt x="840" y="126"/>
                    </a:lnTo>
                    <a:lnTo>
                      <a:pt x="840" y="120"/>
                    </a:lnTo>
                    <a:lnTo>
                      <a:pt x="834" y="114"/>
                    </a:lnTo>
                    <a:lnTo>
                      <a:pt x="822" y="90"/>
                    </a:lnTo>
                    <a:lnTo>
                      <a:pt x="810" y="78"/>
                    </a:lnTo>
                    <a:lnTo>
                      <a:pt x="804" y="66"/>
                    </a:lnTo>
                    <a:lnTo>
                      <a:pt x="798" y="60"/>
                    </a:lnTo>
                    <a:lnTo>
                      <a:pt x="786" y="54"/>
                    </a:lnTo>
                    <a:lnTo>
                      <a:pt x="768" y="54"/>
                    </a:lnTo>
                    <a:lnTo>
                      <a:pt x="756" y="60"/>
                    </a:lnTo>
                    <a:lnTo>
                      <a:pt x="750" y="60"/>
                    </a:lnTo>
                    <a:lnTo>
                      <a:pt x="726" y="48"/>
                    </a:lnTo>
                    <a:lnTo>
                      <a:pt x="720" y="42"/>
                    </a:lnTo>
                    <a:lnTo>
                      <a:pt x="708" y="36"/>
                    </a:lnTo>
                    <a:lnTo>
                      <a:pt x="672" y="36"/>
                    </a:lnTo>
                    <a:lnTo>
                      <a:pt x="648" y="30"/>
                    </a:lnTo>
                    <a:lnTo>
                      <a:pt x="636" y="30"/>
                    </a:lnTo>
                    <a:lnTo>
                      <a:pt x="576" y="0"/>
                    </a:lnTo>
                    <a:lnTo>
                      <a:pt x="576" y="18"/>
                    </a:lnTo>
                    <a:lnTo>
                      <a:pt x="570" y="30"/>
                    </a:lnTo>
                    <a:lnTo>
                      <a:pt x="558" y="36"/>
                    </a:lnTo>
                    <a:lnTo>
                      <a:pt x="552" y="36"/>
                    </a:lnTo>
                    <a:lnTo>
                      <a:pt x="558" y="48"/>
                    </a:lnTo>
                    <a:lnTo>
                      <a:pt x="540" y="48"/>
                    </a:lnTo>
                    <a:lnTo>
                      <a:pt x="540" y="60"/>
                    </a:lnTo>
                    <a:lnTo>
                      <a:pt x="552" y="72"/>
                    </a:lnTo>
                    <a:lnTo>
                      <a:pt x="558" y="90"/>
                    </a:lnTo>
                    <a:lnTo>
                      <a:pt x="582" y="126"/>
                    </a:lnTo>
                    <a:lnTo>
                      <a:pt x="588" y="126"/>
                    </a:lnTo>
                    <a:lnTo>
                      <a:pt x="594" y="132"/>
                    </a:lnTo>
                    <a:lnTo>
                      <a:pt x="600" y="144"/>
                    </a:lnTo>
                    <a:lnTo>
                      <a:pt x="600" y="168"/>
                    </a:lnTo>
                    <a:lnTo>
                      <a:pt x="582" y="168"/>
                    </a:lnTo>
                    <a:lnTo>
                      <a:pt x="582" y="174"/>
                    </a:lnTo>
                    <a:lnTo>
                      <a:pt x="576" y="180"/>
                    </a:lnTo>
                    <a:lnTo>
                      <a:pt x="552" y="192"/>
                    </a:lnTo>
                    <a:lnTo>
                      <a:pt x="546" y="186"/>
                    </a:lnTo>
                    <a:lnTo>
                      <a:pt x="546" y="174"/>
                    </a:lnTo>
                    <a:lnTo>
                      <a:pt x="498" y="180"/>
                    </a:lnTo>
                    <a:lnTo>
                      <a:pt x="498" y="168"/>
                    </a:lnTo>
                    <a:lnTo>
                      <a:pt x="456" y="168"/>
                    </a:lnTo>
                    <a:lnTo>
                      <a:pt x="450" y="174"/>
                    </a:lnTo>
                    <a:lnTo>
                      <a:pt x="450" y="180"/>
                    </a:lnTo>
                    <a:lnTo>
                      <a:pt x="444" y="168"/>
                    </a:lnTo>
                    <a:lnTo>
                      <a:pt x="420" y="174"/>
                    </a:lnTo>
                    <a:lnTo>
                      <a:pt x="414" y="162"/>
                    </a:lnTo>
                    <a:lnTo>
                      <a:pt x="384" y="162"/>
                    </a:lnTo>
                    <a:lnTo>
                      <a:pt x="366" y="156"/>
                    </a:lnTo>
                    <a:lnTo>
                      <a:pt x="360" y="150"/>
                    </a:lnTo>
                    <a:lnTo>
                      <a:pt x="360" y="138"/>
                    </a:lnTo>
                    <a:lnTo>
                      <a:pt x="354" y="132"/>
                    </a:lnTo>
                    <a:lnTo>
                      <a:pt x="354" y="126"/>
                    </a:lnTo>
                    <a:lnTo>
                      <a:pt x="312" y="126"/>
                    </a:lnTo>
                    <a:lnTo>
                      <a:pt x="294" y="132"/>
                    </a:lnTo>
                    <a:lnTo>
                      <a:pt x="270" y="132"/>
                    </a:lnTo>
                    <a:lnTo>
                      <a:pt x="264" y="114"/>
                    </a:lnTo>
                    <a:lnTo>
                      <a:pt x="228" y="114"/>
                    </a:lnTo>
                    <a:lnTo>
                      <a:pt x="228" y="108"/>
                    </a:lnTo>
                    <a:lnTo>
                      <a:pt x="210" y="114"/>
                    </a:lnTo>
                    <a:lnTo>
                      <a:pt x="204" y="108"/>
                    </a:lnTo>
                    <a:lnTo>
                      <a:pt x="186" y="108"/>
                    </a:lnTo>
                    <a:lnTo>
                      <a:pt x="180" y="114"/>
                    </a:lnTo>
                    <a:lnTo>
                      <a:pt x="180" y="120"/>
                    </a:lnTo>
                    <a:lnTo>
                      <a:pt x="174" y="126"/>
                    </a:lnTo>
                    <a:lnTo>
                      <a:pt x="174" y="132"/>
                    </a:lnTo>
                    <a:lnTo>
                      <a:pt x="150" y="132"/>
                    </a:lnTo>
                    <a:lnTo>
                      <a:pt x="138" y="150"/>
                    </a:lnTo>
                    <a:lnTo>
                      <a:pt x="120" y="150"/>
                    </a:lnTo>
                    <a:lnTo>
                      <a:pt x="84" y="186"/>
                    </a:lnTo>
                    <a:lnTo>
                      <a:pt x="84" y="192"/>
                    </a:lnTo>
                    <a:lnTo>
                      <a:pt x="90" y="198"/>
                    </a:lnTo>
                    <a:lnTo>
                      <a:pt x="66" y="198"/>
                    </a:lnTo>
                    <a:lnTo>
                      <a:pt x="72" y="210"/>
                    </a:lnTo>
                    <a:lnTo>
                      <a:pt x="12" y="210"/>
                    </a:lnTo>
                    <a:lnTo>
                      <a:pt x="12" y="228"/>
                    </a:lnTo>
                    <a:lnTo>
                      <a:pt x="0" y="240"/>
                    </a:lnTo>
                    <a:lnTo>
                      <a:pt x="6" y="246"/>
                    </a:lnTo>
                    <a:lnTo>
                      <a:pt x="6" y="258"/>
                    </a:lnTo>
                    <a:lnTo>
                      <a:pt x="0" y="264"/>
                    </a:lnTo>
                    <a:lnTo>
                      <a:pt x="24" y="264"/>
                    </a:lnTo>
                    <a:lnTo>
                      <a:pt x="24" y="282"/>
                    </a:lnTo>
                    <a:lnTo>
                      <a:pt x="36" y="288"/>
                    </a:lnTo>
                    <a:lnTo>
                      <a:pt x="48" y="288"/>
                    </a:lnTo>
                    <a:lnTo>
                      <a:pt x="60" y="294"/>
                    </a:lnTo>
                    <a:lnTo>
                      <a:pt x="72" y="294"/>
                    </a:lnTo>
                    <a:lnTo>
                      <a:pt x="78" y="306"/>
                    </a:lnTo>
                    <a:lnTo>
                      <a:pt x="102" y="330"/>
                    </a:lnTo>
                    <a:lnTo>
                      <a:pt x="138" y="318"/>
                    </a:lnTo>
                    <a:lnTo>
                      <a:pt x="156" y="330"/>
                    </a:lnTo>
                    <a:lnTo>
                      <a:pt x="162" y="336"/>
                    </a:lnTo>
                    <a:lnTo>
                      <a:pt x="174" y="336"/>
                    </a:lnTo>
                    <a:lnTo>
                      <a:pt x="186" y="342"/>
                    </a:lnTo>
                    <a:lnTo>
                      <a:pt x="204" y="348"/>
                    </a:lnTo>
                    <a:lnTo>
                      <a:pt x="222" y="366"/>
                    </a:lnTo>
                    <a:lnTo>
                      <a:pt x="228" y="378"/>
                    </a:lnTo>
                    <a:lnTo>
                      <a:pt x="240" y="396"/>
                    </a:lnTo>
                    <a:lnTo>
                      <a:pt x="264" y="414"/>
                    </a:lnTo>
                    <a:lnTo>
                      <a:pt x="276" y="426"/>
                    </a:lnTo>
                    <a:lnTo>
                      <a:pt x="282" y="438"/>
                    </a:lnTo>
                    <a:lnTo>
                      <a:pt x="282" y="450"/>
                    </a:lnTo>
                    <a:lnTo>
                      <a:pt x="288" y="456"/>
                    </a:lnTo>
                    <a:lnTo>
                      <a:pt x="294" y="468"/>
                    </a:lnTo>
                    <a:lnTo>
                      <a:pt x="300" y="474"/>
                    </a:lnTo>
                    <a:lnTo>
                      <a:pt x="300" y="480"/>
                    </a:lnTo>
                    <a:lnTo>
                      <a:pt x="288" y="492"/>
                    </a:lnTo>
                    <a:lnTo>
                      <a:pt x="288" y="504"/>
                    </a:lnTo>
                    <a:lnTo>
                      <a:pt x="294" y="522"/>
                    </a:lnTo>
                    <a:lnTo>
                      <a:pt x="300" y="534"/>
                    </a:lnTo>
                    <a:lnTo>
                      <a:pt x="306" y="540"/>
                    </a:lnTo>
                    <a:lnTo>
                      <a:pt x="318" y="546"/>
                    </a:lnTo>
                    <a:lnTo>
                      <a:pt x="330" y="546"/>
                    </a:lnTo>
                    <a:lnTo>
                      <a:pt x="342" y="552"/>
                    </a:lnTo>
                    <a:lnTo>
                      <a:pt x="348" y="552"/>
                    </a:lnTo>
                    <a:lnTo>
                      <a:pt x="366" y="558"/>
                    </a:lnTo>
                    <a:lnTo>
                      <a:pt x="390" y="564"/>
                    </a:lnTo>
                    <a:lnTo>
                      <a:pt x="486" y="564"/>
                    </a:lnTo>
                    <a:lnTo>
                      <a:pt x="492" y="570"/>
                    </a:lnTo>
                    <a:lnTo>
                      <a:pt x="498" y="570"/>
                    </a:lnTo>
                    <a:lnTo>
                      <a:pt x="510" y="576"/>
                    </a:lnTo>
                    <a:lnTo>
                      <a:pt x="516" y="576"/>
                    </a:lnTo>
                    <a:lnTo>
                      <a:pt x="528" y="582"/>
                    </a:lnTo>
                    <a:lnTo>
                      <a:pt x="534" y="594"/>
                    </a:lnTo>
                    <a:lnTo>
                      <a:pt x="540" y="594"/>
                    </a:lnTo>
                    <a:lnTo>
                      <a:pt x="546" y="600"/>
                    </a:lnTo>
                    <a:lnTo>
                      <a:pt x="552" y="600"/>
                    </a:lnTo>
                    <a:lnTo>
                      <a:pt x="576" y="612"/>
                    </a:lnTo>
                    <a:lnTo>
                      <a:pt x="588" y="612"/>
                    </a:lnTo>
                    <a:lnTo>
                      <a:pt x="594" y="618"/>
                    </a:lnTo>
                    <a:lnTo>
                      <a:pt x="630" y="618"/>
                    </a:lnTo>
                    <a:lnTo>
                      <a:pt x="642" y="642"/>
                    </a:lnTo>
                    <a:lnTo>
                      <a:pt x="684" y="684"/>
                    </a:lnTo>
                    <a:lnTo>
                      <a:pt x="690" y="696"/>
                    </a:lnTo>
                    <a:lnTo>
                      <a:pt x="720" y="726"/>
                    </a:lnTo>
                    <a:lnTo>
                      <a:pt x="732" y="732"/>
                    </a:lnTo>
                    <a:lnTo>
                      <a:pt x="738" y="744"/>
                    </a:lnTo>
                    <a:lnTo>
                      <a:pt x="750" y="750"/>
                    </a:lnTo>
                    <a:lnTo>
                      <a:pt x="810" y="744"/>
                    </a:lnTo>
                    <a:lnTo>
                      <a:pt x="864" y="750"/>
                    </a:lnTo>
                    <a:lnTo>
                      <a:pt x="912" y="750"/>
                    </a:lnTo>
                    <a:lnTo>
                      <a:pt x="948" y="756"/>
                    </a:lnTo>
                    <a:lnTo>
                      <a:pt x="954" y="750"/>
                    </a:lnTo>
                    <a:lnTo>
                      <a:pt x="966" y="744"/>
                    </a:lnTo>
                    <a:lnTo>
                      <a:pt x="972" y="738"/>
                    </a:lnTo>
                    <a:lnTo>
                      <a:pt x="984" y="738"/>
                    </a:lnTo>
                    <a:lnTo>
                      <a:pt x="996" y="744"/>
                    </a:lnTo>
                    <a:lnTo>
                      <a:pt x="1002" y="744"/>
                    </a:lnTo>
                    <a:lnTo>
                      <a:pt x="1008" y="750"/>
                    </a:lnTo>
                    <a:lnTo>
                      <a:pt x="1062" y="750"/>
                    </a:lnTo>
                    <a:lnTo>
                      <a:pt x="1080" y="756"/>
                    </a:lnTo>
                    <a:lnTo>
                      <a:pt x="1092" y="756"/>
                    </a:lnTo>
                    <a:lnTo>
                      <a:pt x="1110" y="774"/>
                    </a:lnTo>
                    <a:lnTo>
                      <a:pt x="1116" y="786"/>
                    </a:lnTo>
                    <a:lnTo>
                      <a:pt x="1128" y="792"/>
                    </a:lnTo>
                    <a:lnTo>
                      <a:pt x="1152" y="798"/>
                    </a:lnTo>
                    <a:lnTo>
                      <a:pt x="1200" y="798"/>
                    </a:lnTo>
                    <a:lnTo>
                      <a:pt x="1218" y="804"/>
                    </a:lnTo>
                    <a:lnTo>
                      <a:pt x="1242" y="816"/>
                    </a:lnTo>
                    <a:lnTo>
                      <a:pt x="1248" y="822"/>
                    </a:lnTo>
                    <a:lnTo>
                      <a:pt x="1260" y="822"/>
                    </a:lnTo>
                    <a:lnTo>
                      <a:pt x="1266" y="816"/>
                    </a:lnTo>
                    <a:lnTo>
                      <a:pt x="1278" y="816"/>
                    </a:lnTo>
                    <a:lnTo>
                      <a:pt x="1290" y="810"/>
                    </a:lnTo>
                    <a:lnTo>
                      <a:pt x="1302" y="810"/>
                    </a:lnTo>
                    <a:lnTo>
                      <a:pt x="1302" y="816"/>
                    </a:lnTo>
                    <a:lnTo>
                      <a:pt x="1308" y="828"/>
                    </a:lnTo>
                    <a:lnTo>
                      <a:pt x="1314" y="828"/>
                    </a:lnTo>
                    <a:lnTo>
                      <a:pt x="1320" y="834"/>
                    </a:lnTo>
                    <a:lnTo>
                      <a:pt x="1338" y="834"/>
                    </a:lnTo>
                    <a:lnTo>
                      <a:pt x="1344" y="828"/>
                    </a:lnTo>
                    <a:lnTo>
                      <a:pt x="1362" y="816"/>
                    </a:lnTo>
                    <a:lnTo>
                      <a:pt x="1422" y="780"/>
                    </a:lnTo>
                    <a:lnTo>
                      <a:pt x="1440" y="768"/>
                    </a:lnTo>
                    <a:lnTo>
                      <a:pt x="1596" y="768"/>
                    </a:lnTo>
                    <a:lnTo>
                      <a:pt x="1614" y="744"/>
                    </a:lnTo>
                    <a:lnTo>
                      <a:pt x="1638" y="744"/>
                    </a:lnTo>
                    <a:lnTo>
                      <a:pt x="1650" y="738"/>
                    </a:lnTo>
                    <a:lnTo>
                      <a:pt x="1662" y="714"/>
                    </a:lnTo>
                    <a:lnTo>
                      <a:pt x="1662" y="708"/>
                    </a:lnTo>
                    <a:lnTo>
                      <a:pt x="1668" y="696"/>
                    </a:lnTo>
                    <a:lnTo>
                      <a:pt x="1668" y="690"/>
                    </a:lnTo>
                    <a:lnTo>
                      <a:pt x="1692" y="690"/>
                    </a:lnTo>
                    <a:lnTo>
                      <a:pt x="1704" y="678"/>
                    </a:lnTo>
                    <a:lnTo>
                      <a:pt x="1710" y="666"/>
                    </a:lnTo>
                    <a:lnTo>
                      <a:pt x="1716" y="660"/>
                    </a:lnTo>
                    <a:lnTo>
                      <a:pt x="1716" y="654"/>
                    </a:lnTo>
                    <a:lnTo>
                      <a:pt x="1704" y="648"/>
                    </a:lnTo>
                    <a:lnTo>
                      <a:pt x="1686" y="630"/>
                    </a:lnTo>
                    <a:lnTo>
                      <a:pt x="1674" y="624"/>
                    </a:lnTo>
                    <a:lnTo>
                      <a:pt x="1656" y="606"/>
                    </a:lnTo>
                    <a:lnTo>
                      <a:pt x="1650" y="594"/>
                    </a:lnTo>
                    <a:lnTo>
                      <a:pt x="1650" y="582"/>
                    </a:lnTo>
                    <a:lnTo>
                      <a:pt x="1656" y="570"/>
                    </a:lnTo>
                    <a:lnTo>
                      <a:pt x="1656" y="558"/>
                    </a:lnTo>
                    <a:lnTo>
                      <a:pt x="1668" y="552"/>
                    </a:lnTo>
                    <a:lnTo>
                      <a:pt x="1692" y="552"/>
                    </a:lnTo>
                    <a:lnTo>
                      <a:pt x="1698" y="558"/>
                    </a:lnTo>
                    <a:lnTo>
                      <a:pt x="1704" y="558"/>
                    </a:lnTo>
                    <a:lnTo>
                      <a:pt x="1710" y="564"/>
                    </a:lnTo>
                    <a:lnTo>
                      <a:pt x="1722" y="570"/>
                    </a:lnTo>
                    <a:lnTo>
                      <a:pt x="1728" y="576"/>
                    </a:lnTo>
                    <a:lnTo>
                      <a:pt x="1740" y="582"/>
                    </a:lnTo>
                    <a:lnTo>
                      <a:pt x="1764" y="582"/>
                    </a:lnTo>
                    <a:lnTo>
                      <a:pt x="1776" y="576"/>
                    </a:lnTo>
                    <a:lnTo>
                      <a:pt x="1794" y="576"/>
                    </a:lnTo>
                    <a:lnTo>
                      <a:pt x="1806" y="570"/>
                    </a:lnTo>
                    <a:lnTo>
                      <a:pt x="1812" y="558"/>
                    </a:lnTo>
                    <a:lnTo>
                      <a:pt x="1818" y="552"/>
                    </a:lnTo>
                    <a:lnTo>
                      <a:pt x="1818" y="528"/>
                    </a:lnTo>
                    <a:lnTo>
                      <a:pt x="1890" y="528"/>
                    </a:lnTo>
                    <a:lnTo>
                      <a:pt x="1914" y="504"/>
                    </a:lnTo>
                    <a:lnTo>
                      <a:pt x="1902" y="492"/>
                    </a:lnTo>
                    <a:lnTo>
                      <a:pt x="1896" y="480"/>
                    </a:lnTo>
                    <a:lnTo>
                      <a:pt x="1902" y="474"/>
                    </a:lnTo>
                    <a:lnTo>
                      <a:pt x="1938" y="456"/>
                    </a:lnTo>
                    <a:lnTo>
                      <a:pt x="1950" y="456"/>
                    </a:lnTo>
                    <a:lnTo>
                      <a:pt x="1950" y="438"/>
                    </a:lnTo>
                    <a:lnTo>
                      <a:pt x="1980" y="444"/>
                    </a:lnTo>
                    <a:lnTo>
                      <a:pt x="1998" y="426"/>
                    </a:lnTo>
                    <a:lnTo>
                      <a:pt x="2004" y="426"/>
                    </a:lnTo>
                    <a:lnTo>
                      <a:pt x="2010" y="420"/>
                    </a:lnTo>
                    <a:lnTo>
                      <a:pt x="2040" y="420"/>
                    </a:lnTo>
                    <a:lnTo>
                      <a:pt x="2052" y="426"/>
                    </a:lnTo>
                    <a:lnTo>
                      <a:pt x="2058" y="432"/>
                    </a:lnTo>
                    <a:lnTo>
                      <a:pt x="2094" y="432"/>
                    </a:lnTo>
                    <a:lnTo>
                      <a:pt x="2100" y="426"/>
                    </a:lnTo>
                    <a:lnTo>
                      <a:pt x="2100" y="420"/>
                    </a:lnTo>
                    <a:lnTo>
                      <a:pt x="2088" y="40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1" name="Korea, South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7613650" y="2828926"/>
                <a:ext cx="109538" cy="171450"/>
              </a:xfrm>
              <a:custGeom>
                <a:avLst/>
                <a:gdLst>
                  <a:gd name="T0" fmla="*/ 2147483647 w 276"/>
                  <a:gd name="T1" fmla="*/ 2147483647 h 426"/>
                  <a:gd name="T2" fmla="*/ 2147483647 w 276"/>
                  <a:gd name="T3" fmla="*/ 2147483647 h 426"/>
                  <a:gd name="T4" fmla="*/ 2147483647 w 276"/>
                  <a:gd name="T5" fmla="*/ 2147483647 h 426"/>
                  <a:gd name="T6" fmla="*/ 2147483647 w 276"/>
                  <a:gd name="T7" fmla="*/ 2147483647 h 426"/>
                  <a:gd name="T8" fmla="*/ 2147483647 w 276"/>
                  <a:gd name="T9" fmla="*/ 2147483647 h 426"/>
                  <a:gd name="T10" fmla="*/ 2147483647 w 276"/>
                  <a:gd name="T11" fmla="*/ 2147483647 h 426"/>
                  <a:gd name="T12" fmla="*/ 2147483647 w 276"/>
                  <a:gd name="T13" fmla="*/ 2147483647 h 426"/>
                  <a:gd name="T14" fmla="*/ 2147483647 w 276"/>
                  <a:gd name="T15" fmla="*/ 2147483647 h 426"/>
                  <a:gd name="T16" fmla="*/ 2147483647 w 276"/>
                  <a:gd name="T17" fmla="*/ 2147483647 h 426"/>
                  <a:gd name="T18" fmla="*/ 2147483647 w 276"/>
                  <a:gd name="T19" fmla="*/ 2147483647 h 426"/>
                  <a:gd name="T20" fmla="*/ 2147483647 w 276"/>
                  <a:gd name="T21" fmla="*/ 2147483647 h 426"/>
                  <a:gd name="T22" fmla="*/ 2147483647 w 276"/>
                  <a:gd name="T23" fmla="*/ 2147483647 h 426"/>
                  <a:gd name="T24" fmla="*/ 2147483647 w 276"/>
                  <a:gd name="T25" fmla="*/ 0 h 426"/>
                  <a:gd name="T26" fmla="*/ 2147483647 w 276"/>
                  <a:gd name="T27" fmla="*/ 2147483647 h 426"/>
                  <a:gd name="T28" fmla="*/ 2147483647 w 276"/>
                  <a:gd name="T29" fmla="*/ 2147483647 h 426"/>
                  <a:gd name="T30" fmla="*/ 2147483647 w 276"/>
                  <a:gd name="T31" fmla="*/ 2147483647 h 426"/>
                  <a:gd name="T32" fmla="*/ 2147483647 w 276"/>
                  <a:gd name="T33" fmla="*/ 2147483647 h 426"/>
                  <a:gd name="T34" fmla="*/ 0 w 276"/>
                  <a:gd name="T35" fmla="*/ 2147483647 h 426"/>
                  <a:gd name="T36" fmla="*/ 2147483647 w 276"/>
                  <a:gd name="T37" fmla="*/ 2147483647 h 426"/>
                  <a:gd name="T38" fmla="*/ 2147483647 w 276"/>
                  <a:gd name="T39" fmla="*/ 2147483647 h 426"/>
                  <a:gd name="T40" fmla="*/ 2147483647 w 276"/>
                  <a:gd name="T41" fmla="*/ 2147483647 h 426"/>
                  <a:gd name="T42" fmla="*/ 2147483647 w 276"/>
                  <a:gd name="T43" fmla="*/ 2147483647 h 426"/>
                  <a:gd name="T44" fmla="*/ 2147483647 w 276"/>
                  <a:gd name="T45" fmla="*/ 2147483647 h 426"/>
                  <a:gd name="T46" fmla="*/ 2147483647 w 276"/>
                  <a:gd name="T47" fmla="*/ 2147483647 h 426"/>
                  <a:gd name="T48" fmla="*/ 2147483647 w 276"/>
                  <a:gd name="T49" fmla="*/ 2147483647 h 426"/>
                  <a:gd name="T50" fmla="*/ 2147483647 w 276"/>
                  <a:gd name="T51" fmla="*/ 2147483647 h 426"/>
                  <a:gd name="T52" fmla="*/ 2147483647 w 276"/>
                  <a:gd name="T53" fmla="*/ 2147483647 h 426"/>
                  <a:gd name="T54" fmla="*/ 2147483647 w 276"/>
                  <a:gd name="T55" fmla="*/ 2147483647 h 426"/>
                  <a:gd name="T56" fmla="*/ 2147483647 w 276"/>
                  <a:gd name="T57" fmla="*/ 2147483647 h 426"/>
                  <a:gd name="T58" fmla="*/ 2147483647 w 276"/>
                  <a:gd name="T59" fmla="*/ 2147483647 h 426"/>
                  <a:gd name="T60" fmla="*/ 2147483647 w 276"/>
                  <a:gd name="T61" fmla="*/ 2147483647 h 426"/>
                  <a:gd name="T62" fmla="*/ 2147483647 w 276"/>
                  <a:gd name="T63" fmla="*/ 2147483647 h 426"/>
                  <a:gd name="T64" fmla="*/ 2147483647 w 276"/>
                  <a:gd name="T65" fmla="*/ 2147483647 h 426"/>
                  <a:gd name="T66" fmla="*/ 2147483647 w 276"/>
                  <a:gd name="T67" fmla="*/ 2147483647 h 426"/>
                  <a:gd name="T68" fmla="*/ 2147483647 w 276"/>
                  <a:gd name="T69" fmla="*/ 2147483647 h 426"/>
                  <a:gd name="T70" fmla="*/ 2147483647 w 276"/>
                  <a:gd name="T71" fmla="*/ 2147483647 h 426"/>
                  <a:gd name="T72" fmla="*/ 2147483647 w 276"/>
                  <a:gd name="T73" fmla="*/ 2147483647 h 426"/>
                  <a:gd name="T74" fmla="*/ 2147483647 w 276"/>
                  <a:gd name="T75" fmla="*/ 2147483647 h 42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76"/>
                  <a:gd name="T115" fmla="*/ 0 h 426"/>
                  <a:gd name="T116" fmla="*/ 276 w 276"/>
                  <a:gd name="T117" fmla="*/ 426 h 42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76" h="426">
                    <a:moveTo>
                      <a:pt x="150" y="402"/>
                    </a:moveTo>
                    <a:lnTo>
                      <a:pt x="132" y="408"/>
                    </a:lnTo>
                    <a:lnTo>
                      <a:pt x="126" y="414"/>
                    </a:lnTo>
                    <a:lnTo>
                      <a:pt x="138" y="426"/>
                    </a:lnTo>
                    <a:lnTo>
                      <a:pt x="162" y="426"/>
                    </a:lnTo>
                    <a:lnTo>
                      <a:pt x="174" y="414"/>
                    </a:lnTo>
                    <a:lnTo>
                      <a:pt x="174" y="408"/>
                    </a:lnTo>
                    <a:lnTo>
                      <a:pt x="168" y="402"/>
                    </a:lnTo>
                    <a:lnTo>
                      <a:pt x="150" y="402"/>
                    </a:lnTo>
                    <a:close/>
                    <a:moveTo>
                      <a:pt x="276" y="246"/>
                    </a:moveTo>
                    <a:lnTo>
                      <a:pt x="270" y="228"/>
                    </a:lnTo>
                    <a:lnTo>
                      <a:pt x="264" y="216"/>
                    </a:lnTo>
                    <a:lnTo>
                      <a:pt x="246" y="198"/>
                    </a:lnTo>
                    <a:lnTo>
                      <a:pt x="252" y="186"/>
                    </a:lnTo>
                    <a:lnTo>
                      <a:pt x="252" y="180"/>
                    </a:lnTo>
                    <a:lnTo>
                      <a:pt x="246" y="162"/>
                    </a:lnTo>
                    <a:lnTo>
                      <a:pt x="240" y="150"/>
                    </a:lnTo>
                    <a:lnTo>
                      <a:pt x="210" y="120"/>
                    </a:lnTo>
                    <a:lnTo>
                      <a:pt x="198" y="102"/>
                    </a:lnTo>
                    <a:lnTo>
                      <a:pt x="168" y="72"/>
                    </a:lnTo>
                    <a:lnTo>
                      <a:pt x="144" y="66"/>
                    </a:lnTo>
                    <a:lnTo>
                      <a:pt x="144" y="60"/>
                    </a:lnTo>
                    <a:lnTo>
                      <a:pt x="138" y="54"/>
                    </a:lnTo>
                    <a:lnTo>
                      <a:pt x="132" y="42"/>
                    </a:lnTo>
                    <a:lnTo>
                      <a:pt x="102" y="12"/>
                    </a:lnTo>
                    <a:lnTo>
                      <a:pt x="96" y="0"/>
                    </a:lnTo>
                    <a:lnTo>
                      <a:pt x="78" y="12"/>
                    </a:lnTo>
                    <a:lnTo>
                      <a:pt x="48" y="12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12" y="30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84"/>
                    </a:lnTo>
                    <a:lnTo>
                      <a:pt x="24" y="90"/>
                    </a:lnTo>
                    <a:lnTo>
                      <a:pt x="30" y="90"/>
                    </a:lnTo>
                    <a:lnTo>
                      <a:pt x="42" y="96"/>
                    </a:lnTo>
                    <a:lnTo>
                      <a:pt x="60" y="132"/>
                    </a:lnTo>
                    <a:lnTo>
                      <a:pt x="54" y="132"/>
                    </a:lnTo>
                    <a:lnTo>
                      <a:pt x="48" y="126"/>
                    </a:lnTo>
                    <a:lnTo>
                      <a:pt x="36" y="126"/>
                    </a:lnTo>
                    <a:lnTo>
                      <a:pt x="24" y="120"/>
                    </a:lnTo>
                    <a:lnTo>
                      <a:pt x="6" y="120"/>
                    </a:lnTo>
                    <a:lnTo>
                      <a:pt x="6" y="126"/>
                    </a:lnTo>
                    <a:lnTo>
                      <a:pt x="18" y="132"/>
                    </a:lnTo>
                    <a:lnTo>
                      <a:pt x="30" y="144"/>
                    </a:lnTo>
                    <a:lnTo>
                      <a:pt x="42" y="150"/>
                    </a:lnTo>
                    <a:lnTo>
                      <a:pt x="54" y="192"/>
                    </a:lnTo>
                    <a:lnTo>
                      <a:pt x="90" y="198"/>
                    </a:lnTo>
                    <a:lnTo>
                      <a:pt x="90" y="228"/>
                    </a:lnTo>
                    <a:lnTo>
                      <a:pt x="78" y="240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102" y="300"/>
                    </a:lnTo>
                    <a:lnTo>
                      <a:pt x="108" y="300"/>
                    </a:lnTo>
                    <a:lnTo>
                      <a:pt x="108" y="306"/>
                    </a:lnTo>
                    <a:lnTo>
                      <a:pt x="102" y="312"/>
                    </a:lnTo>
                    <a:lnTo>
                      <a:pt x="102" y="324"/>
                    </a:lnTo>
                    <a:lnTo>
                      <a:pt x="108" y="330"/>
                    </a:lnTo>
                    <a:lnTo>
                      <a:pt x="132" y="330"/>
                    </a:lnTo>
                    <a:lnTo>
                      <a:pt x="144" y="324"/>
                    </a:lnTo>
                    <a:lnTo>
                      <a:pt x="144" y="318"/>
                    </a:lnTo>
                    <a:lnTo>
                      <a:pt x="150" y="312"/>
                    </a:lnTo>
                    <a:lnTo>
                      <a:pt x="150" y="306"/>
                    </a:lnTo>
                    <a:lnTo>
                      <a:pt x="198" y="282"/>
                    </a:lnTo>
                    <a:lnTo>
                      <a:pt x="222" y="288"/>
                    </a:lnTo>
                    <a:lnTo>
                      <a:pt x="234" y="270"/>
                    </a:lnTo>
                    <a:lnTo>
                      <a:pt x="258" y="270"/>
                    </a:lnTo>
                    <a:lnTo>
                      <a:pt x="270" y="264"/>
                    </a:lnTo>
                    <a:lnTo>
                      <a:pt x="276" y="264"/>
                    </a:lnTo>
                    <a:lnTo>
                      <a:pt x="276" y="24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2" name="Korea, North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7521575" y="2687638"/>
                <a:ext cx="131763" cy="168275"/>
              </a:xfrm>
              <a:custGeom>
                <a:avLst/>
                <a:gdLst>
                  <a:gd name="T0" fmla="*/ 2147483647 w 330"/>
                  <a:gd name="T1" fmla="*/ 0 h 420"/>
                  <a:gd name="T2" fmla="*/ 2147483647 w 330"/>
                  <a:gd name="T3" fmla="*/ 2147483647 h 420"/>
                  <a:gd name="T4" fmla="*/ 2147483647 w 330"/>
                  <a:gd name="T5" fmla="*/ 2147483647 h 420"/>
                  <a:gd name="T6" fmla="*/ 2147483647 w 330"/>
                  <a:gd name="T7" fmla="*/ 2147483647 h 420"/>
                  <a:gd name="T8" fmla="*/ 2147483647 w 330"/>
                  <a:gd name="T9" fmla="*/ 2147483647 h 420"/>
                  <a:gd name="T10" fmla="*/ 2147483647 w 330"/>
                  <a:gd name="T11" fmla="*/ 2147483647 h 420"/>
                  <a:gd name="T12" fmla="*/ 2147483647 w 330"/>
                  <a:gd name="T13" fmla="*/ 2147483647 h 420"/>
                  <a:gd name="T14" fmla="*/ 2147483647 w 330"/>
                  <a:gd name="T15" fmla="*/ 2147483647 h 420"/>
                  <a:gd name="T16" fmla="*/ 2147483647 w 330"/>
                  <a:gd name="T17" fmla="*/ 2147483647 h 420"/>
                  <a:gd name="T18" fmla="*/ 2147483647 w 330"/>
                  <a:gd name="T19" fmla="*/ 2147483647 h 420"/>
                  <a:gd name="T20" fmla="*/ 2147483647 w 330"/>
                  <a:gd name="T21" fmla="*/ 2147483647 h 420"/>
                  <a:gd name="T22" fmla="*/ 2147483647 w 330"/>
                  <a:gd name="T23" fmla="*/ 2147483647 h 420"/>
                  <a:gd name="T24" fmla="*/ 2147483647 w 330"/>
                  <a:gd name="T25" fmla="*/ 2147483647 h 420"/>
                  <a:gd name="T26" fmla="*/ 2147483647 w 330"/>
                  <a:gd name="T27" fmla="*/ 2147483647 h 420"/>
                  <a:gd name="T28" fmla="*/ 2147483647 w 330"/>
                  <a:gd name="T29" fmla="*/ 2147483647 h 420"/>
                  <a:gd name="T30" fmla="*/ 2147483647 w 330"/>
                  <a:gd name="T31" fmla="*/ 2147483647 h 420"/>
                  <a:gd name="T32" fmla="*/ 2147483647 w 330"/>
                  <a:gd name="T33" fmla="*/ 2147483647 h 420"/>
                  <a:gd name="T34" fmla="*/ 2147483647 w 330"/>
                  <a:gd name="T35" fmla="*/ 2147483647 h 420"/>
                  <a:gd name="T36" fmla="*/ 2147483647 w 330"/>
                  <a:gd name="T37" fmla="*/ 2147483647 h 420"/>
                  <a:gd name="T38" fmla="*/ 2147483647 w 330"/>
                  <a:gd name="T39" fmla="*/ 2147483647 h 420"/>
                  <a:gd name="T40" fmla="*/ 2147483647 w 330"/>
                  <a:gd name="T41" fmla="*/ 2147483647 h 420"/>
                  <a:gd name="T42" fmla="*/ 2147483647 w 330"/>
                  <a:gd name="T43" fmla="*/ 2147483647 h 420"/>
                  <a:gd name="T44" fmla="*/ 2147483647 w 330"/>
                  <a:gd name="T45" fmla="*/ 2147483647 h 420"/>
                  <a:gd name="T46" fmla="*/ 2147483647 w 330"/>
                  <a:gd name="T47" fmla="*/ 2147483647 h 420"/>
                  <a:gd name="T48" fmla="*/ 2147483647 w 330"/>
                  <a:gd name="T49" fmla="*/ 2147483647 h 420"/>
                  <a:gd name="T50" fmla="*/ 2147483647 w 330"/>
                  <a:gd name="T51" fmla="*/ 2147483647 h 420"/>
                  <a:gd name="T52" fmla="*/ 2147483647 w 330"/>
                  <a:gd name="T53" fmla="*/ 2147483647 h 420"/>
                  <a:gd name="T54" fmla="*/ 2147483647 w 330"/>
                  <a:gd name="T55" fmla="*/ 2147483647 h 420"/>
                  <a:gd name="T56" fmla="*/ 2147483647 w 330"/>
                  <a:gd name="T57" fmla="*/ 2147483647 h 420"/>
                  <a:gd name="T58" fmla="*/ 2147483647 w 330"/>
                  <a:gd name="T59" fmla="*/ 2147483647 h 420"/>
                  <a:gd name="T60" fmla="*/ 2147483647 w 330"/>
                  <a:gd name="T61" fmla="*/ 2147483647 h 420"/>
                  <a:gd name="T62" fmla="*/ 2147483647 w 330"/>
                  <a:gd name="T63" fmla="*/ 2147483647 h 420"/>
                  <a:gd name="T64" fmla="*/ 2147483647 w 330"/>
                  <a:gd name="T65" fmla="*/ 2147483647 h 420"/>
                  <a:gd name="T66" fmla="*/ 2147483647 w 330"/>
                  <a:gd name="T67" fmla="*/ 2147483647 h 420"/>
                  <a:gd name="T68" fmla="*/ 2147483647 w 330"/>
                  <a:gd name="T69" fmla="*/ 2147483647 h 420"/>
                  <a:gd name="T70" fmla="*/ 2147483647 w 330"/>
                  <a:gd name="T71" fmla="*/ 2147483647 h 420"/>
                  <a:gd name="T72" fmla="*/ 2147483647 w 330"/>
                  <a:gd name="T73" fmla="*/ 2147483647 h 420"/>
                  <a:gd name="T74" fmla="*/ 2147483647 w 330"/>
                  <a:gd name="T75" fmla="*/ 2147483647 h 420"/>
                  <a:gd name="T76" fmla="*/ 2147483647 w 330"/>
                  <a:gd name="T77" fmla="*/ 2147483647 h 420"/>
                  <a:gd name="T78" fmla="*/ 2147483647 w 330"/>
                  <a:gd name="T79" fmla="*/ 2147483647 h 420"/>
                  <a:gd name="T80" fmla="*/ 2147483647 w 330"/>
                  <a:gd name="T81" fmla="*/ 2147483647 h 420"/>
                  <a:gd name="T82" fmla="*/ 2147483647 w 330"/>
                  <a:gd name="T83" fmla="*/ 2147483647 h 420"/>
                  <a:gd name="T84" fmla="*/ 2147483647 w 330"/>
                  <a:gd name="T85" fmla="*/ 2147483647 h 420"/>
                  <a:gd name="T86" fmla="*/ 2147483647 w 330"/>
                  <a:gd name="T87" fmla="*/ 2147483647 h 420"/>
                  <a:gd name="T88" fmla="*/ 2147483647 w 330"/>
                  <a:gd name="T89" fmla="*/ 2147483647 h 420"/>
                  <a:gd name="T90" fmla="*/ 2147483647 w 330"/>
                  <a:gd name="T91" fmla="*/ 2147483647 h 420"/>
                  <a:gd name="T92" fmla="*/ 2147483647 w 330"/>
                  <a:gd name="T93" fmla="*/ 2147483647 h 420"/>
                  <a:gd name="T94" fmla="*/ 2147483647 w 330"/>
                  <a:gd name="T95" fmla="*/ 2147483647 h 420"/>
                  <a:gd name="T96" fmla="*/ 2147483647 w 330"/>
                  <a:gd name="T97" fmla="*/ 2147483647 h 420"/>
                  <a:gd name="T98" fmla="*/ 2147483647 w 330"/>
                  <a:gd name="T99" fmla="*/ 2147483647 h 420"/>
                  <a:gd name="T100" fmla="*/ 2147483647 w 330"/>
                  <a:gd name="T101" fmla="*/ 2147483647 h 420"/>
                  <a:gd name="T102" fmla="*/ 2147483647 w 330"/>
                  <a:gd name="T103" fmla="*/ 0 h 42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30"/>
                  <a:gd name="T157" fmla="*/ 0 h 420"/>
                  <a:gd name="T158" fmla="*/ 330 w 330"/>
                  <a:gd name="T159" fmla="*/ 420 h 42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30" h="420">
                    <a:moveTo>
                      <a:pt x="270" y="0"/>
                    </a:moveTo>
                    <a:lnTo>
                      <a:pt x="240" y="0"/>
                    </a:lnTo>
                    <a:lnTo>
                      <a:pt x="240" y="6"/>
                    </a:lnTo>
                    <a:lnTo>
                      <a:pt x="246" y="12"/>
                    </a:lnTo>
                    <a:lnTo>
                      <a:pt x="252" y="24"/>
                    </a:lnTo>
                    <a:lnTo>
                      <a:pt x="252" y="42"/>
                    </a:lnTo>
                    <a:lnTo>
                      <a:pt x="228" y="42"/>
                    </a:lnTo>
                    <a:lnTo>
                      <a:pt x="234" y="54"/>
                    </a:lnTo>
                    <a:lnTo>
                      <a:pt x="234" y="60"/>
                    </a:lnTo>
                    <a:lnTo>
                      <a:pt x="228" y="72"/>
                    </a:lnTo>
                    <a:lnTo>
                      <a:pt x="216" y="78"/>
                    </a:lnTo>
                    <a:lnTo>
                      <a:pt x="204" y="72"/>
                    </a:lnTo>
                    <a:lnTo>
                      <a:pt x="180" y="72"/>
                    </a:lnTo>
                    <a:lnTo>
                      <a:pt x="174" y="66"/>
                    </a:lnTo>
                    <a:lnTo>
                      <a:pt x="168" y="72"/>
                    </a:lnTo>
                    <a:lnTo>
                      <a:pt x="168" y="84"/>
                    </a:lnTo>
                    <a:lnTo>
                      <a:pt x="192" y="108"/>
                    </a:lnTo>
                    <a:lnTo>
                      <a:pt x="198" y="108"/>
                    </a:lnTo>
                    <a:lnTo>
                      <a:pt x="198" y="120"/>
                    </a:lnTo>
                    <a:lnTo>
                      <a:pt x="150" y="120"/>
                    </a:lnTo>
                    <a:lnTo>
                      <a:pt x="138" y="114"/>
                    </a:lnTo>
                    <a:lnTo>
                      <a:pt x="126" y="114"/>
                    </a:lnTo>
                    <a:lnTo>
                      <a:pt x="114" y="102"/>
                    </a:lnTo>
                    <a:lnTo>
                      <a:pt x="102" y="96"/>
                    </a:lnTo>
                    <a:lnTo>
                      <a:pt x="90" y="96"/>
                    </a:lnTo>
                    <a:lnTo>
                      <a:pt x="90" y="102"/>
                    </a:lnTo>
                    <a:lnTo>
                      <a:pt x="84" y="108"/>
                    </a:lnTo>
                    <a:lnTo>
                      <a:pt x="84" y="138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18" y="204"/>
                    </a:lnTo>
                    <a:lnTo>
                      <a:pt x="12" y="216"/>
                    </a:lnTo>
                    <a:lnTo>
                      <a:pt x="6" y="222"/>
                    </a:lnTo>
                    <a:lnTo>
                      <a:pt x="6" y="234"/>
                    </a:lnTo>
                    <a:lnTo>
                      <a:pt x="0" y="246"/>
                    </a:lnTo>
                    <a:lnTo>
                      <a:pt x="12" y="228"/>
                    </a:lnTo>
                    <a:lnTo>
                      <a:pt x="18" y="246"/>
                    </a:lnTo>
                    <a:lnTo>
                      <a:pt x="36" y="270"/>
                    </a:lnTo>
                    <a:lnTo>
                      <a:pt x="48" y="252"/>
                    </a:lnTo>
                    <a:lnTo>
                      <a:pt x="54" y="258"/>
                    </a:lnTo>
                    <a:lnTo>
                      <a:pt x="60" y="270"/>
                    </a:lnTo>
                    <a:lnTo>
                      <a:pt x="96" y="270"/>
                    </a:lnTo>
                    <a:lnTo>
                      <a:pt x="96" y="282"/>
                    </a:lnTo>
                    <a:lnTo>
                      <a:pt x="102" y="294"/>
                    </a:lnTo>
                    <a:lnTo>
                      <a:pt x="102" y="336"/>
                    </a:lnTo>
                    <a:lnTo>
                      <a:pt x="138" y="336"/>
                    </a:lnTo>
                    <a:lnTo>
                      <a:pt x="144" y="348"/>
                    </a:lnTo>
                    <a:lnTo>
                      <a:pt x="132" y="342"/>
                    </a:lnTo>
                    <a:lnTo>
                      <a:pt x="108" y="342"/>
                    </a:lnTo>
                    <a:lnTo>
                      <a:pt x="102" y="348"/>
                    </a:lnTo>
                    <a:lnTo>
                      <a:pt x="102" y="360"/>
                    </a:lnTo>
                    <a:lnTo>
                      <a:pt x="108" y="378"/>
                    </a:lnTo>
                    <a:lnTo>
                      <a:pt x="114" y="384"/>
                    </a:lnTo>
                    <a:lnTo>
                      <a:pt x="126" y="408"/>
                    </a:lnTo>
                    <a:lnTo>
                      <a:pt x="156" y="396"/>
                    </a:lnTo>
                    <a:lnTo>
                      <a:pt x="162" y="402"/>
                    </a:lnTo>
                    <a:lnTo>
                      <a:pt x="174" y="408"/>
                    </a:lnTo>
                    <a:lnTo>
                      <a:pt x="180" y="414"/>
                    </a:lnTo>
                    <a:lnTo>
                      <a:pt x="192" y="420"/>
                    </a:lnTo>
                    <a:lnTo>
                      <a:pt x="198" y="420"/>
                    </a:lnTo>
                    <a:lnTo>
                      <a:pt x="216" y="414"/>
                    </a:lnTo>
                    <a:lnTo>
                      <a:pt x="228" y="414"/>
                    </a:lnTo>
                    <a:lnTo>
                      <a:pt x="240" y="408"/>
                    </a:lnTo>
                    <a:lnTo>
                      <a:pt x="246" y="402"/>
                    </a:lnTo>
                    <a:lnTo>
                      <a:pt x="246" y="396"/>
                    </a:lnTo>
                    <a:lnTo>
                      <a:pt x="240" y="390"/>
                    </a:lnTo>
                    <a:lnTo>
                      <a:pt x="240" y="384"/>
                    </a:lnTo>
                    <a:lnTo>
                      <a:pt x="246" y="384"/>
                    </a:lnTo>
                    <a:lnTo>
                      <a:pt x="252" y="378"/>
                    </a:lnTo>
                    <a:lnTo>
                      <a:pt x="276" y="366"/>
                    </a:lnTo>
                    <a:lnTo>
                      <a:pt x="306" y="366"/>
                    </a:lnTo>
                    <a:lnTo>
                      <a:pt x="324" y="354"/>
                    </a:lnTo>
                    <a:lnTo>
                      <a:pt x="312" y="342"/>
                    </a:lnTo>
                    <a:lnTo>
                      <a:pt x="312" y="336"/>
                    </a:lnTo>
                    <a:lnTo>
                      <a:pt x="264" y="312"/>
                    </a:lnTo>
                    <a:lnTo>
                      <a:pt x="240" y="312"/>
                    </a:lnTo>
                    <a:lnTo>
                      <a:pt x="240" y="300"/>
                    </a:lnTo>
                    <a:lnTo>
                      <a:pt x="246" y="288"/>
                    </a:lnTo>
                    <a:lnTo>
                      <a:pt x="252" y="282"/>
                    </a:lnTo>
                    <a:lnTo>
                      <a:pt x="246" y="276"/>
                    </a:lnTo>
                    <a:lnTo>
                      <a:pt x="234" y="270"/>
                    </a:lnTo>
                    <a:lnTo>
                      <a:pt x="228" y="264"/>
                    </a:lnTo>
                    <a:lnTo>
                      <a:pt x="228" y="252"/>
                    </a:lnTo>
                    <a:lnTo>
                      <a:pt x="240" y="246"/>
                    </a:lnTo>
                    <a:lnTo>
                      <a:pt x="246" y="240"/>
                    </a:lnTo>
                    <a:lnTo>
                      <a:pt x="258" y="234"/>
                    </a:lnTo>
                    <a:lnTo>
                      <a:pt x="270" y="234"/>
                    </a:lnTo>
                    <a:lnTo>
                      <a:pt x="276" y="228"/>
                    </a:lnTo>
                    <a:lnTo>
                      <a:pt x="288" y="204"/>
                    </a:lnTo>
                    <a:lnTo>
                      <a:pt x="288" y="192"/>
                    </a:lnTo>
                    <a:lnTo>
                      <a:pt x="294" y="186"/>
                    </a:lnTo>
                    <a:lnTo>
                      <a:pt x="300" y="174"/>
                    </a:lnTo>
                    <a:lnTo>
                      <a:pt x="324" y="162"/>
                    </a:lnTo>
                    <a:lnTo>
                      <a:pt x="312" y="132"/>
                    </a:lnTo>
                    <a:lnTo>
                      <a:pt x="306" y="126"/>
                    </a:lnTo>
                    <a:lnTo>
                      <a:pt x="294" y="102"/>
                    </a:lnTo>
                    <a:lnTo>
                      <a:pt x="294" y="90"/>
                    </a:lnTo>
                    <a:lnTo>
                      <a:pt x="306" y="66"/>
                    </a:lnTo>
                    <a:lnTo>
                      <a:pt x="318" y="60"/>
                    </a:lnTo>
                    <a:lnTo>
                      <a:pt x="324" y="54"/>
                    </a:lnTo>
                    <a:lnTo>
                      <a:pt x="330" y="54"/>
                    </a:lnTo>
                    <a:lnTo>
                      <a:pt x="312" y="36"/>
                    </a:lnTo>
                    <a:lnTo>
                      <a:pt x="288" y="24"/>
                    </a:lnTo>
                    <a:lnTo>
                      <a:pt x="27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3" name="Japan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7675563" y="2605088"/>
                <a:ext cx="352425" cy="687388"/>
              </a:xfrm>
              <a:custGeom>
                <a:avLst/>
                <a:gdLst>
                  <a:gd name="T0" fmla="*/ 2147483647 w 876"/>
                  <a:gd name="T1" fmla="*/ 2147483647 h 1710"/>
                  <a:gd name="T2" fmla="*/ 2147483647 w 876"/>
                  <a:gd name="T3" fmla="*/ 2147483647 h 1710"/>
                  <a:gd name="T4" fmla="*/ 2147483647 w 876"/>
                  <a:gd name="T5" fmla="*/ 2147483647 h 1710"/>
                  <a:gd name="T6" fmla="*/ 2147483647 w 876"/>
                  <a:gd name="T7" fmla="*/ 2147483647 h 1710"/>
                  <a:gd name="T8" fmla="*/ 2147483647 w 876"/>
                  <a:gd name="T9" fmla="*/ 2147483647 h 1710"/>
                  <a:gd name="T10" fmla="*/ 2147483647 w 876"/>
                  <a:gd name="T11" fmla="*/ 2147483647 h 1710"/>
                  <a:gd name="T12" fmla="*/ 2147483647 w 876"/>
                  <a:gd name="T13" fmla="*/ 2147483647 h 1710"/>
                  <a:gd name="T14" fmla="*/ 2147483647 w 876"/>
                  <a:gd name="T15" fmla="*/ 2147483647 h 1710"/>
                  <a:gd name="T16" fmla="*/ 2147483647 w 876"/>
                  <a:gd name="T17" fmla="*/ 2147483647 h 1710"/>
                  <a:gd name="T18" fmla="*/ 2147483647 w 876"/>
                  <a:gd name="T19" fmla="*/ 2147483647 h 1710"/>
                  <a:gd name="T20" fmla="*/ 2147483647 w 876"/>
                  <a:gd name="T21" fmla="*/ 2147483647 h 1710"/>
                  <a:gd name="T22" fmla="*/ 2147483647 w 876"/>
                  <a:gd name="T23" fmla="*/ 2147483647 h 1710"/>
                  <a:gd name="T24" fmla="*/ 2147483647 w 876"/>
                  <a:gd name="T25" fmla="*/ 2147483647 h 1710"/>
                  <a:gd name="T26" fmla="*/ 2147483647 w 876"/>
                  <a:gd name="T27" fmla="*/ 2147483647 h 1710"/>
                  <a:gd name="T28" fmla="*/ 2147483647 w 876"/>
                  <a:gd name="T29" fmla="*/ 2147483647 h 1710"/>
                  <a:gd name="T30" fmla="*/ 2147483647 w 876"/>
                  <a:gd name="T31" fmla="*/ 2147483647 h 1710"/>
                  <a:gd name="T32" fmla="*/ 2147483647 w 876"/>
                  <a:gd name="T33" fmla="*/ 2147483647 h 1710"/>
                  <a:gd name="T34" fmla="*/ 2147483647 w 876"/>
                  <a:gd name="T35" fmla="*/ 2147483647 h 1710"/>
                  <a:gd name="T36" fmla="*/ 2147483647 w 876"/>
                  <a:gd name="T37" fmla="*/ 2147483647 h 1710"/>
                  <a:gd name="T38" fmla="*/ 2147483647 w 876"/>
                  <a:gd name="T39" fmla="*/ 2147483647 h 1710"/>
                  <a:gd name="T40" fmla="*/ 2147483647 w 876"/>
                  <a:gd name="T41" fmla="*/ 2147483647 h 1710"/>
                  <a:gd name="T42" fmla="*/ 2147483647 w 876"/>
                  <a:gd name="T43" fmla="*/ 2147483647 h 1710"/>
                  <a:gd name="T44" fmla="*/ 2147483647 w 876"/>
                  <a:gd name="T45" fmla="*/ 2147483647 h 1710"/>
                  <a:gd name="T46" fmla="*/ 2147483647 w 876"/>
                  <a:gd name="T47" fmla="*/ 2147483647 h 1710"/>
                  <a:gd name="T48" fmla="*/ 2147483647 w 876"/>
                  <a:gd name="T49" fmla="*/ 2147483647 h 1710"/>
                  <a:gd name="T50" fmla="*/ 2147483647 w 876"/>
                  <a:gd name="T51" fmla="*/ 2147483647 h 1710"/>
                  <a:gd name="T52" fmla="*/ 2147483647 w 876"/>
                  <a:gd name="T53" fmla="*/ 2147483647 h 1710"/>
                  <a:gd name="T54" fmla="*/ 2147483647 w 876"/>
                  <a:gd name="T55" fmla="*/ 2147483647 h 1710"/>
                  <a:gd name="T56" fmla="*/ 2147483647 w 876"/>
                  <a:gd name="T57" fmla="*/ 2147483647 h 1710"/>
                  <a:gd name="T58" fmla="*/ 2147483647 w 876"/>
                  <a:gd name="T59" fmla="*/ 2147483647 h 1710"/>
                  <a:gd name="T60" fmla="*/ 2147483647 w 876"/>
                  <a:gd name="T61" fmla="*/ 2147483647 h 1710"/>
                  <a:gd name="T62" fmla="*/ 2147483647 w 876"/>
                  <a:gd name="T63" fmla="*/ 2147483647 h 1710"/>
                  <a:gd name="T64" fmla="*/ 2147483647 w 876"/>
                  <a:gd name="T65" fmla="*/ 2147483647 h 1710"/>
                  <a:gd name="T66" fmla="*/ 2147483647 w 876"/>
                  <a:gd name="T67" fmla="*/ 2147483647 h 1710"/>
                  <a:gd name="T68" fmla="*/ 2147483647 w 876"/>
                  <a:gd name="T69" fmla="*/ 2147483647 h 1710"/>
                  <a:gd name="T70" fmla="*/ 2147483647 w 876"/>
                  <a:gd name="T71" fmla="*/ 2147483647 h 1710"/>
                  <a:gd name="T72" fmla="*/ 2147483647 w 876"/>
                  <a:gd name="T73" fmla="*/ 2147483647 h 1710"/>
                  <a:gd name="T74" fmla="*/ 2147483647 w 876"/>
                  <a:gd name="T75" fmla="*/ 2147483647 h 1710"/>
                  <a:gd name="T76" fmla="*/ 2147483647 w 876"/>
                  <a:gd name="T77" fmla="*/ 2147483647 h 1710"/>
                  <a:gd name="T78" fmla="*/ 2147483647 w 876"/>
                  <a:gd name="T79" fmla="*/ 2147483647 h 1710"/>
                  <a:gd name="T80" fmla="*/ 2147483647 w 876"/>
                  <a:gd name="T81" fmla="*/ 2147483647 h 1710"/>
                  <a:gd name="T82" fmla="*/ 2147483647 w 876"/>
                  <a:gd name="T83" fmla="*/ 2147483647 h 1710"/>
                  <a:gd name="T84" fmla="*/ 2147483647 w 876"/>
                  <a:gd name="T85" fmla="*/ 2147483647 h 1710"/>
                  <a:gd name="T86" fmla="*/ 2147483647 w 876"/>
                  <a:gd name="T87" fmla="*/ 2147483647 h 1710"/>
                  <a:gd name="T88" fmla="*/ 2147483647 w 876"/>
                  <a:gd name="T89" fmla="*/ 2147483647 h 1710"/>
                  <a:gd name="T90" fmla="*/ 2147483647 w 876"/>
                  <a:gd name="T91" fmla="*/ 2147483647 h 1710"/>
                  <a:gd name="T92" fmla="*/ 2147483647 w 876"/>
                  <a:gd name="T93" fmla="*/ 2147483647 h 1710"/>
                  <a:gd name="T94" fmla="*/ 2147483647 w 876"/>
                  <a:gd name="T95" fmla="*/ 2147483647 h 1710"/>
                  <a:gd name="T96" fmla="*/ 2147483647 w 876"/>
                  <a:gd name="T97" fmla="*/ 2147483647 h 1710"/>
                  <a:gd name="T98" fmla="*/ 2147483647 w 876"/>
                  <a:gd name="T99" fmla="*/ 2147483647 h 1710"/>
                  <a:gd name="T100" fmla="*/ 2147483647 w 876"/>
                  <a:gd name="T101" fmla="*/ 2147483647 h 1710"/>
                  <a:gd name="T102" fmla="*/ 2147483647 w 876"/>
                  <a:gd name="T103" fmla="*/ 2147483647 h 1710"/>
                  <a:gd name="T104" fmla="*/ 2147483647 w 876"/>
                  <a:gd name="T105" fmla="*/ 2147483647 h 1710"/>
                  <a:gd name="T106" fmla="*/ 2147483647 w 876"/>
                  <a:gd name="T107" fmla="*/ 2147483647 h 1710"/>
                  <a:gd name="T108" fmla="*/ 2147483647 w 876"/>
                  <a:gd name="T109" fmla="*/ 2147483647 h 1710"/>
                  <a:gd name="T110" fmla="*/ 2147483647 w 876"/>
                  <a:gd name="T111" fmla="*/ 2147483647 h 1710"/>
                  <a:gd name="T112" fmla="*/ 2147483647 w 876"/>
                  <a:gd name="T113" fmla="*/ 2147483647 h 1710"/>
                  <a:gd name="T114" fmla="*/ 2147483647 w 876"/>
                  <a:gd name="T115" fmla="*/ 2147483647 h 1710"/>
                  <a:gd name="T116" fmla="*/ 2147483647 w 876"/>
                  <a:gd name="T117" fmla="*/ 2147483647 h 1710"/>
                  <a:gd name="T118" fmla="*/ 2147483647 w 876"/>
                  <a:gd name="T119" fmla="*/ 2147483647 h 171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76"/>
                  <a:gd name="T181" fmla="*/ 0 h 1710"/>
                  <a:gd name="T182" fmla="*/ 876 w 876"/>
                  <a:gd name="T183" fmla="*/ 1710 h 171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76" h="1710">
                    <a:moveTo>
                      <a:pt x="876" y="780"/>
                    </a:moveTo>
                    <a:lnTo>
                      <a:pt x="864" y="774"/>
                    </a:lnTo>
                    <a:lnTo>
                      <a:pt x="858" y="768"/>
                    </a:lnTo>
                    <a:lnTo>
                      <a:pt x="846" y="762"/>
                    </a:lnTo>
                    <a:lnTo>
                      <a:pt x="840" y="750"/>
                    </a:lnTo>
                    <a:lnTo>
                      <a:pt x="828" y="744"/>
                    </a:lnTo>
                    <a:lnTo>
                      <a:pt x="828" y="720"/>
                    </a:lnTo>
                    <a:lnTo>
                      <a:pt x="834" y="702"/>
                    </a:lnTo>
                    <a:lnTo>
                      <a:pt x="834" y="684"/>
                    </a:lnTo>
                    <a:lnTo>
                      <a:pt x="828" y="666"/>
                    </a:lnTo>
                    <a:lnTo>
                      <a:pt x="816" y="642"/>
                    </a:lnTo>
                    <a:lnTo>
                      <a:pt x="792" y="618"/>
                    </a:lnTo>
                    <a:lnTo>
                      <a:pt x="786" y="600"/>
                    </a:lnTo>
                    <a:lnTo>
                      <a:pt x="786" y="576"/>
                    </a:lnTo>
                    <a:lnTo>
                      <a:pt x="792" y="570"/>
                    </a:lnTo>
                    <a:lnTo>
                      <a:pt x="810" y="570"/>
                    </a:lnTo>
                    <a:lnTo>
                      <a:pt x="810" y="528"/>
                    </a:lnTo>
                    <a:lnTo>
                      <a:pt x="798" y="516"/>
                    </a:lnTo>
                    <a:lnTo>
                      <a:pt x="810" y="510"/>
                    </a:lnTo>
                    <a:lnTo>
                      <a:pt x="810" y="498"/>
                    </a:lnTo>
                    <a:lnTo>
                      <a:pt x="804" y="486"/>
                    </a:lnTo>
                    <a:lnTo>
                      <a:pt x="804" y="474"/>
                    </a:lnTo>
                    <a:lnTo>
                      <a:pt x="798" y="468"/>
                    </a:lnTo>
                    <a:lnTo>
                      <a:pt x="792" y="456"/>
                    </a:lnTo>
                    <a:lnTo>
                      <a:pt x="786" y="450"/>
                    </a:lnTo>
                    <a:lnTo>
                      <a:pt x="774" y="444"/>
                    </a:lnTo>
                    <a:lnTo>
                      <a:pt x="768" y="438"/>
                    </a:lnTo>
                    <a:lnTo>
                      <a:pt x="762" y="420"/>
                    </a:lnTo>
                    <a:lnTo>
                      <a:pt x="756" y="420"/>
                    </a:lnTo>
                    <a:lnTo>
                      <a:pt x="738" y="402"/>
                    </a:lnTo>
                    <a:lnTo>
                      <a:pt x="714" y="390"/>
                    </a:lnTo>
                    <a:lnTo>
                      <a:pt x="702" y="378"/>
                    </a:lnTo>
                    <a:lnTo>
                      <a:pt x="696" y="360"/>
                    </a:lnTo>
                    <a:lnTo>
                      <a:pt x="690" y="348"/>
                    </a:lnTo>
                    <a:lnTo>
                      <a:pt x="690" y="330"/>
                    </a:lnTo>
                    <a:lnTo>
                      <a:pt x="684" y="324"/>
                    </a:lnTo>
                    <a:lnTo>
                      <a:pt x="678" y="324"/>
                    </a:lnTo>
                    <a:lnTo>
                      <a:pt x="666" y="318"/>
                    </a:lnTo>
                    <a:lnTo>
                      <a:pt x="654" y="318"/>
                    </a:lnTo>
                    <a:lnTo>
                      <a:pt x="648" y="324"/>
                    </a:lnTo>
                    <a:lnTo>
                      <a:pt x="648" y="342"/>
                    </a:lnTo>
                    <a:lnTo>
                      <a:pt x="654" y="342"/>
                    </a:lnTo>
                    <a:lnTo>
                      <a:pt x="660" y="348"/>
                    </a:lnTo>
                    <a:lnTo>
                      <a:pt x="672" y="342"/>
                    </a:lnTo>
                    <a:lnTo>
                      <a:pt x="678" y="348"/>
                    </a:lnTo>
                    <a:lnTo>
                      <a:pt x="678" y="366"/>
                    </a:lnTo>
                    <a:lnTo>
                      <a:pt x="672" y="366"/>
                    </a:lnTo>
                    <a:lnTo>
                      <a:pt x="666" y="360"/>
                    </a:lnTo>
                    <a:lnTo>
                      <a:pt x="654" y="372"/>
                    </a:lnTo>
                    <a:lnTo>
                      <a:pt x="630" y="342"/>
                    </a:lnTo>
                    <a:lnTo>
                      <a:pt x="612" y="342"/>
                    </a:lnTo>
                    <a:lnTo>
                      <a:pt x="636" y="378"/>
                    </a:lnTo>
                    <a:lnTo>
                      <a:pt x="618" y="378"/>
                    </a:lnTo>
                    <a:lnTo>
                      <a:pt x="648" y="426"/>
                    </a:lnTo>
                    <a:lnTo>
                      <a:pt x="636" y="438"/>
                    </a:lnTo>
                    <a:lnTo>
                      <a:pt x="648" y="444"/>
                    </a:lnTo>
                    <a:lnTo>
                      <a:pt x="666" y="462"/>
                    </a:lnTo>
                    <a:lnTo>
                      <a:pt x="678" y="468"/>
                    </a:lnTo>
                    <a:lnTo>
                      <a:pt x="684" y="480"/>
                    </a:lnTo>
                    <a:lnTo>
                      <a:pt x="684" y="504"/>
                    </a:lnTo>
                    <a:lnTo>
                      <a:pt x="678" y="516"/>
                    </a:lnTo>
                    <a:lnTo>
                      <a:pt x="678" y="534"/>
                    </a:lnTo>
                    <a:lnTo>
                      <a:pt x="672" y="540"/>
                    </a:lnTo>
                    <a:lnTo>
                      <a:pt x="672" y="570"/>
                    </a:lnTo>
                    <a:lnTo>
                      <a:pt x="678" y="570"/>
                    </a:lnTo>
                    <a:lnTo>
                      <a:pt x="690" y="582"/>
                    </a:lnTo>
                    <a:lnTo>
                      <a:pt x="690" y="600"/>
                    </a:lnTo>
                    <a:lnTo>
                      <a:pt x="678" y="606"/>
                    </a:lnTo>
                    <a:lnTo>
                      <a:pt x="660" y="606"/>
                    </a:lnTo>
                    <a:lnTo>
                      <a:pt x="660" y="618"/>
                    </a:lnTo>
                    <a:lnTo>
                      <a:pt x="666" y="630"/>
                    </a:lnTo>
                    <a:lnTo>
                      <a:pt x="666" y="642"/>
                    </a:lnTo>
                    <a:lnTo>
                      <a:pt x="660" y="654"/>
                    </a:lnTo>
                    <a:lnTo>
                      <a:pt x="654" y="660"/>
                    </a:lnTo>
                    <a:lnTo>
                      <a:pt x="642" y="666"/>
                    </a:lnTo>
                    <a:lnTo>
                      <a:pt x="630" y="666"/>
                    </a:lnTo>
                    <a:lnTo>
                      <a:pt x="618" y="672"/>
                    </a:lnTo>
                    <a:lnTo>
                      <a:pt x="612" y="678"/>
                    </a:lnTo>
                    <a:lnTo>
                      <a:pt x="606" y="678"/>
                    </a:lnTo>
                    <a:lnTo>
                      <a:pt x="606" y="696"/>
                    </a:lnTo>
                    <a:lnTo>
                      <a:pt x="588" y="696"/>
                    </a:lnTo>
                    <a:lnTo>
                      <a:pt x="564" y="672"/>
                    </a:lnTo>
                    <a:lnTo>
                      <a:pt x="564" y="654"/>
                    </a:lnTo>
                    <a:lnTo>
                      <a:pt x="570" y="636"/>
                    </a:lnTo>
                    <a:lnTo>
                      <a:pt x="558" y="636"/>
                    </a:lnTo>
                    <a:lnTo>
                      <a:pt x="552" y="642"/>
                    </a:lnTo>
                    <a:lnTo>
                      <a:pt x="540" y="648"/>
                    </a:lnTo>
                    <a:lnTo>
                      <a:pt x="534" y="654"/>
                    </a:lnTo>
                    <a:lnTo>
                      <a:pt x="534" y="660"/>
                    </a:lnTo>
                    <a:lnTo>
                      <a:pt x="540" y="666"/>
                    </a:lnTo>
                    <a:lnTo>
                      <a:pt x="558" y="702"/>
                    </a:lnTo>
                    <a:lnTo>
                      <a:pt x="558" y="714"/>
                    </a:lnTo>
                    <a:lnTo>
                      <a:pt x="552" y="720"/>
                    </a:lnTo>
                    <a:lnTo>
                      <a:pt x="540" y="744"/>
                    </a:lnTo>
                    <a:lnTo>
                      <a:pt x="540" y="756"/>
                    </a:lnTo>
                    <a:lnTo>
                      <a:pt x="546" y="762"/>
                    </a:lnTo>
                    <a:lnTo>
                      <a:pt x="546" y="768"/>
                    </a:lnTo>
                    <a:lnTo>
                      <a:pt x="552" y="780"/>
                    </a:lnTo>
                    <a:lnTo>
                      <a:pt x="558" y="786"/>
                    </a:lnTo>
                    <a:lnTo>
                      <a:pt x="558" y="792"/>
                    </a:lnTo>
                    <a:lnTo>
                      <a:pt x="522" y="792"/>
                    </a:lnTo>
                    <a:lnTo>
                      <a:pt x="498" y="780"/>
                    </a:lnTo>
                    <a:lnTo>
                      <a:pt x="474" y="780"/>
                    </a:lnTo>
                    <a:lnTo>
                      <a:pt x="450" y="792"/>
                    </a:lnTo>
                    <a:lnTo>
                      <a:pt x="438" y="792"/>
                    </a:lnTo>
                    <a:lnTo>
                      <a:pt x="420" y="798"/>
                    </a:lnTo>
                    <a:lnTo>
                      <a:pt x="414" y="804"/>
                    </a:lnTo>
                    <a:lnTo>
                      <a:pt x="378" y="804"/>
                    </a:lnTo>
                    <a:lnTo>
                      <a:pt x="366" y="792"/>
                    </a:lnTo>
                    <a:lnTo>
                      <a:pt x="336" y="816"/>
                    </a:lnTo>
                    <a:lnTo>
                      <a:pt x="330" y="828"/>
                    </a:lnTo>
                    <a:lnTo>
                      <a:pt x="312" y="846"/>
                    </a:lnTo>
                    <a:lnTo>
                      <a:pt x="306" y="864"/>
                    </a:lnTo>
                    <a:lnTo>
                      <a:pt x="300" y="870"/>
                    </a:lnTo>
                    <a:lnTo>
                      <a:pt x="294" y="882"/>
                    </a:lnTo>
                    <a:lnTo>
                      <a:pt x="270" y="882"/>
                    </a:lnTo>
                    <a:lnTo>
                      <a:pt x="264" y="888"/>
                    </a:lnTo>
                    <a:lnTo>
                      <a:pt x="258" y="888"/>
                    </a:lnTo>
                    <a:lnTo>
                      <a:pt x="258" y="900"/>
                    </a:lnTo>
                    <a:lnTo>
                      <a:pt x="264" y="912"/>
                    </a:lnTo>
                    <a:lnTo>
                      <a:pt x="276" y="924"/>
                    </a:lnTo>
                    <a:lnTo>
                      <a:pt x="288" y="924"/>
                    </a:lnTo>
                    <a:lnTo>
                      <a:pt x="294" y="918"/>
                    </a:lnTo>
                    <a:lnTo>
                      <a:pt x="312" y="918"/>
                    </a:lnTo>
                    <a:lnTo>
                      <a:pt x="318" y="924"/>
                    </a:lnTo>
                    <a:lnTo>
                      <a:pt x="324" y="924"/>
                    </a:lnTo>
                    <a:lnTo>
                      <a:pt x="336" y="930"/>
                    </a:lnTo>
                    <a:lnTo>
                      <a:pt x="342" y="930"/>
                    </a:lnTo>
                    <a:lnTo>
                      <a:pt x="348" y="924"/>
                    </a:lnTo>
                    <a:lnTo>
                      <a:pt x="348" y="912"/>
                    </a:lnTo>
                    <a:lnTo>
                      <a:pt x="354" y="906"/>
                    </a:lnTo>
                    <a:lnTo>
                      <a:pt x="354" y="894"/>
                    </a:lnTo>
                    <a:lnTo>
                      <a:pt x="372" y="906"/>
                    </a:lnTo>
                    <a:lnTo>
                      <a:pt x="378" y="906"/>
                    </a:lnTo>
                    <a:lnTo>
                      <a:pt x="384" y="900"/>
                    </a:lnTo>
                    <a:lnTo>
                      <a:pt x="420" y="882"/>
                    </a:lnTo>
                    <a:lnTo>
                      <a:pt x="426" y="882"/>
                    </a:lnTo>
                    <a:lnTo>
                      <a:pt x="432" y="876"/>
                    </a:lnTo>
                    <a:lnTo>
                      <a:pt x="444" y="876"/>
                    </a:lnTo>
                    <a:lnTo>
                      <a:pt x="456" y="882"/>
                    </a:lnTo>
                    <a:lnTo>
                      <a:pt x="480" y="882"/>
                    </a:lnTo>
                    <a:lnTo>
                      <a:pt x="480" y="876"/>
                    </a:lnTo>
                    <a:lnTo>
                      <a:pt x="474" y="870"/>
                    </a:lnTo>
                    <a:lnTo>
                      <a:pt x="474" y="864"/>
                    </a:lnTo>
                    <a:lnTo>
                      <a:pt x="480" y="858"/>
                    </a:lnTo>
                    <a:lnTo>
                      <a:pt x="498" y="858"/>
                    </a:lnTo>
                    <a:lnTo>
                      <a:pt x="516" y="876"/>
                    </a:lnTo>
                    <a:lnTo>
                      <a:pt x="522" y="870"/>
                    </a:lnTo>
                    <a:lnTo>
                      <a:pt x="534" y="864"/>
                    </a:lnTo>
                    <a:lnTo>
                      <a:pt x="540" y="864"/>
                    </a:lnTo>
                    <a:lnTo>
                      <a:pt x="546" y="858"/>
                    </a:lnTo>
                    <a:lnTo>
                      <a:pt x="552" y="864"/>
                    </a:lnTo>
                    <a:lnTo>
                      <a:pt x="552" y="882"/>
                    </a:lnTo>
                    <a:lnTo>
                      <a:pt x="546" y="894"/>
                    </a:lnTo>
                    <a:lnTo>
                      <a:pt x="540" y="900"/>
                    </a:lnTo>
                    <a:lnTo>
                      <a:pt x="540" y="912"/>
                    </a:lnTo>
                    <a:lnTo>
                      <a:pt x="546" y="918"/>
                    </a:lnTo>
                    <a:lnTo>
                      <a:pt x="552" y="930"/>
                    </a:lnTo>
                    <a:lnTo>
                      <a:pt x="576" y="954"/>
                    </a:lnTo>
                    <a:lnTo>
                      <a:pt x="600" y="966"/>
                    </a:lnTo>
                    <a:lnTo>
                      <a:pt x="612" y="960"/>
                    </a:lnTo>
                    <a:lnTo>
                      <a:pt x="618" y="954"/>
                    </a:lnTo>
                    <a:lnTo>
                      <a:pt x="630" y="930"/>
                    </a:lnTo>
                    <a:lnTo>
                      <a:pt x="630" y="906"/>
                    </a:lnTo>
                    <a:lnTo>
                      <a:pt x="660" y="900"/>
                    </a:lnTo>
                    <a:lnTo>
                      <a:pt x="654" y="894"/>
                    </a:lnTo>
                    <a:lnTo>
                      <a:pt x="648" y="882"/>
                    </a:lnTo>
                    <a:lnTo>
                      <a:pt x="636" y="870"/>
                    </a:lnTo>
                    <a:lnTo>
                      <a:pt x="624" y="870"/>
                    </a:lnTo>
                    <a:lnTo>
                      <a:pt x="612" y="858"/>
                    </a:lnTo>
                    <a:lnTo>
                      <a:pt x="630" y="834"/>
                    </a:lnTo>
                    <a:lnTo>
                      <a:pt x="636" y="834"/>
                    </a:lnTo>
                    <a:lnTo>
                      <a:pt x="636" y="840"/>
                    </a:lnTo>
                    <a:lnTo>
                      <a:pt x="642" y="852"/>
                    </a:lnTo>
                    <a:lnTo>
                      <a:pt x="642" y="858"/>
                    </a:lnTo>
                    <a:lnTo>
                      <a:pt x="654" y="858"/>
                    </a:lnTo>
                    <a:lnTo>
                      <a:pt x="666" y="870"/>
                    </a:lnTo>
                    <a:lnTo>
                      <a:pt x="666" y="876"/>
                    </a:lnTo>
                    <a:lnTo>
                      <a:pt x="684" y="864"/>
                    </a:lnTo>
                    <a:lnTo>
                      <a:pt x="696" y="870"/>
                    </a:lnTo>
                    <a:lnTo>
                      <a:pt x="732" y="870"/>
                    </a:lnTo>
                    <a:lnTo>
                      <a:pt x="744" y="858"/>
                    </a:lnTo>
                    <a:lnTo>
                      <a:pt x="744" y="852"/>
                    </a:lnTo>
                    <a:lnTo>
                      <a:pt x="738" y="846"/>
                    </a:lnTo>
                    <a:lnTo>
                      <a:pt x="738" y="840"/>
                    </a:lnTo>
                    <a:lnTo>
                      <a:pt x="744" y="834"/>
                    </a:lnTo>
                    <a:lnTo>
                      <a:pt x="762" y="834"/>
                    </a:lnTo>
                    <a:lnTo>
                      <a:pt x="768" y="840"/>
                    </a:lnTo>
                    <a:lnTo>
                      <a:pt x="768" y="858"/>
                    </a:lnTo>
                    <a:lnTo>
                      <a:pt x="774" y="864"/>
                    </a:lnTo>
                    <a:lnTo>
                      <a:pt x="774" y="870"/>
                    </a:lnTo>
                    <a:lnTo>
                      <a:pt x="780" y="870"/>
                    </a:lnTo>
                    <a:lnTo>
                      <a:pt x="786" y="864"/>
                    </a:lnTo>
                    <a:lnTo>
                      <a:pt x="786" y="852"/>
                    </a:lnTo>
                    <a:lnTo>
                      <a:pt x="780" y="840"/>
                    </a:lnTo>
                    <a:lnTo>
                      <a:pt x="780" y="816"/>
                    </a:lnTo>
                    <a:lnTo>
                      <a:pt x="804" y="816"/>
                    </a:lnTo>
                    <a:lnTo>
                      <a:pt x="804" y="798"/>
                    </a:lnTo>
                    <a:lnTo>
                      <a:pt x="810" y="792"/>
                    </a:lnTo>
                    <a:lnTo>
                      <a:pt x="810" y="786"/>
                    </a:lnTo>
                    <a:lnTo>
                      <a:pt x="816" y="780"/>
                    </a:lnTo>
                    <a:lnTo>
                      <a:pt x="828" y="792"/>
                    </a:lnTo>
                    <a:lnTo>
                      <a:pt x="828" y="840"/>
                    </a:lnTo>
                    <a:lnTo>
                      <a:pt x="852" y="840"/>
                    </a:lnTo>
                    <a:lnTo>
                      <a:pt x="858" y="828"/>
                    </a:lnTo>
                    <a:lnTo>
                      <a:pt x="858" y="792"/>
                    </a:lnTo>
                    <a:lnTo>
                      <a:pt x="876" y="780"/>
                    </a:lnTo>
                    <a:close/>
                    <a:moveTo>
                      <a:pt x="498" y="912"/>
                    </a:moveTo>
                    <a:lnTo>
                      <a:pt x="486" y="906"/>
                    </a:lnTo>
                    <a:lnTo>
                      <a:pt x="480" y="900"/>
                    </a:lnTo>
                    <a:lnTo>
                      <a:pt x="468" y="894"/>
                    </a:lnTo>
                    <a:lnTo>
                      <a:pt x="444" y="894"/>
                    </a:lnTo>
                    <a:lnTo>
                      <a:pt x="438" y="900"/>
                    </a:lnTo>
                    <a:lnTo>
                      <a:pt x="438" y="924"/>
                    </a:lnTo>
                    <a:lnTo>
                      <a:pt x="432" y="924"/>
                    </a:lnTo>
                    <a:lnTo>
                      <a:pt x="426" y="918"/>
                    </a:lnTo>
                    <a:lnTo>
                      <a:pt x="396" y="918"/>
                    </a:lnTo>
                    <a:lnTo>
                      <a:pt x="390" y="924"/>
                    </a:lnTo>
                    <a:lnTo>
                      <a:pt x="390" y="942"/>
                    </a:lnTo>
                    <a:lnTo>
                      <a:pt x="396" y="948"/>
                    </a:lnTo>
                    <a:lnTo>
                      <a:pt x="396" y="954"/>
                    </a:lnTo>
                    <a:lnTo>
                      <a:pt x="378" y="972"/>
                    </a:lnTo>
                    <a:lnTo>
                      <a:pt x="390" y="978"/>
                    </a:lnTo>
                    <a:lnTo>
                      <a:pt x="396" y="990"/>
                    </a:lnTo>
                    <a:lnTo>
                      <a:pt x="408" y="1002"/>
                    </a:lnTo>
                    <a:lnTo>
                      <a:pt x="432" y="1014"/>
                    </a:lnTo>
                    <a:lnTo>
                      <a:pt x="438" y="1020"/>
                    </a:lnTo>
                    <a:lnTo>
                      <a:pt x="450" y="1026"/>
                    </a:lnTo>
                    <a:lnTo>
                      <a:pt x="450" y="984"/>
                    </a:lnTo>
                    <a:lnTo>
                      <a:pt x="456" y="972"/>
                    </a:lnTo>
                    <a:lnTo>
                      <a:pt x="462" y="966"/>
                    </a:lnTo>
                    <a:lnTo>
                      <a:pt x="474" y="960"/>
                    </a:lnTo>
                    <a:lnTo>
                      <a:pt x="486" y="960"/>
                    </a:lnTo>
                    <a:lnTo>
                      <a:pt x="492" y="966"/>
                    </a:lnTo>
                    <a:lnTo>
                      <a:pt x="504" y="972"/>
                    </a:lnTo>
                    <a:lnTo>
                      <a:pt x="510" y="984"/>
                    </a:lnTo>
                    <a:lnTo>
                      <a:pt x="516" y="990"/>
                    </a:lnTo>
                    <a:lnTo>
                      <a:pt x="516" y="978"/>
                    </a:lnTo>
                    <a:lnTo>
                      <a:pt x="522" y="966"/>
                    </a:lnTo>
                    <a:lnTo>
                      <a:pt x="522" y="954"/>
                    </a:lnTo>
                    <a:lnTo>
                      <a:pt x="528" y="942"/>
                    </a:lnTo>
                    <a:lnTo>
                      <a:pt x="528" y="930"/>
                    </a:lnTo>
                    <a:lnTo>
                      <a:pt x="522" y="918"/>
                    </a:lnTo>
                    <a:lnTo>
                      <a:pt x="516" y="912"/>
                    </a:lnTo>
                    <a:lnTo>
                      <a:pt x="516" y="906"/>
                    </a:lnTo>
                    <a:lnTo>
                      <a:pt x="498" y="912"/>
                    </a:lnTo>
                    <a:close/>
                    <a:moveTo>
                      <a:pt x="354" y="1050"/>
                    </a:moveTo>
                    <a:lnTo>
                      <a:pt x="354" y="1038"/>
                    </a:lnTo>
                    <a:lnTo>
                      <a:pt x="372" y="1020"/>
                    </a:lnTo>
                    <a:lnTo>
                      <a:pt x="372" y="1008"/>
                    </a:lnTo>
                    <a:lnTo>
                      <a:pt x="360" y="1002"/>
                    </a:lnTo>
                    <a:lnTo>
                      <a:pt x="354" y="990"/>
                    </a:lnTo>
                    <a:lnTo>
                      <a:pt x="348" y="984"/>
                    </a:lnTo>
                    <a:lnTo>
                      <a:pt x="336" y="978"/>
                    </a:lnTo>
                    <a:lnTo>
                      <a:pt x="336" y="966"/>
                    </a:lnTo>
                    <a:lnTo>
                      <a:pt x="330" y="960"/>
                    </a:lnTo>
                    <a:lnTo>
                      <a:pt x="324" y="960"/>
                    </a:lnTo>
                    <a:lnTo>
                      <a:pt x="318" y="954"/>
                    </a:lnTo>
                    <a:lnTo>
                      <a:pt x="300" y="954"/>
                    </a:lnTo>
                    <a:lnTo>
                      <a:pt x="294" y="948"/>
                    </a:lnTo>
                    <a:lnTo>
                      <a:pt x="270" y="936"/>
                    </a:lnTo>
                    <a:lnTo>
                      <a:pt x="258" y="936"/>
                    </a:lnTo>
                    <a:lnTo>
                      <a:pt x="240" y="954"/>
                    </a:lnTo>
                    <a:lnTo>
                      <a:pt x="204" y="972"/>
                    </a:lnTo>
                    <a:lnTo>
                      <a:pt x="234" y="1026"/>
                    </a:lnTo>
                    <a:lnTo>
                      <a:pt x="252" y="1014"/>
                    </a:lnTo>
                    <a:lnTo>
                      <a:pt x="252" y="1008"/>
                    </a:lnTo>
                    <a:lnTo>
                      <a:pt x="246" y="1002"/>
                    </a:lnTo>
                    <a:lnTo>
                      <a:pt x="246" y="990"/>
                    </a:lnTo>
                    <a:lnTo>
                      <a:pt x="252" y="990"/>
                    </a:lnTo>
                    <a:lnTo>
                      <a:pt x="264" y="1002"/>
                    </a:lnTo>
                    <a:lnTo>
                      <a:pt x="270" y="1014"/>
                    </a:lnTo>
                    <a:lnTo>
                      <a:pt x="276" y="1020"/>
                    </a:lnTo>
                    <a:lnTo>
                      <a:pt x="282" y="1032"/>
                    </a:lnTo>
                    <a:lnTo>
                      <a:pt x="282" y="1068"/>
                    </a:lnTo>
                    <a:lnTo>
                      <a:pt x="264" y="1074"/>
                    </a:lnTo>
                    <a:lnTo>
                      <a:pt x="264" y="1080"/>
                    </a:lnTo>
                    <a:lnTo>
                      <a:pt x="270" y="1086"/>
                    </a:lnTo>
                    <a:lnTo>
                      <a:pt x="270" y="1104"/>
                    </a:lnTo>
                    <a:lnTo>
                      <a:pt x="276" y="1116"/>
                    </a:lnTo>
                    <a:lnTo>
                      <a:pt x="282" y="1134"/>
                    </a:lnTo>
                    <a:lnTo>
                      <a:pt x="294" y="1146"/>
                    </a:lnTo>
                    <a:lnTo>
                      <a:pt x="300" y="1146"/>
                    </a:lnTo>
                    <a:lnTo>
                      <a:pt x="306" y="1140"/>
                    </a:lnTo>
                    <a:lnTo>
                      <a:pt x="306" y="1104"/>
                    </a:lnTo>
                    <a:lnTo>
                      <a:pt x="336" y="1116"/>
                    </a:lnTo>
                    <a:lnTo>
                      <a:pt x="336" y="1140"/>
                    </a:lnTo>
                    <a:lnTo>
                      <a:pt x="342" y="1146"/>
                    </a:lnTo>
                    <a:lnTo>
                      <a:pt x="342" y="1152"/>
                    </a:lnTo>
                    <a:lnTo>
                      <a:pt x="348" y="1152"/>
                    </a:lnTo>
                    <a:lnTo>
                      <a:pt x="348" y="1140"/>
                    </a:lnTo>
                    <a:lnTo>
                      <a:pt x="360" y="1128"/>
                    </a:lnTo>
                    <a:lnTo>
                      <a:pt x="366" y="1116"/>
                    </a:lnTo>
                    <a:lnTo>
                      <a:pt x="366" y="1110"/>
                    </a:lnTo>
                    <a:lnTo>
                      <a:pt x="360" y="1104"/>
                    </a:lnTo>
                    <a:lnTo>
                      <a:pt x="360" y="1074"/>
                    </a:lnTo>
                    <a:lnTo>
                      <a:pt x="354" y="1062"/>
                    </a:lnTo>
                    <a:lnTo>
                      <a:pt x="354" y="1050"/>
                    </a:lnTo>
                    <a:close/>
                    <a:moveTo>
                      <a:pt x="264" y="1026"/>
                    </a:moveTo>
                    <a:lnTo>
                      <a:pt x="246" y="1062"/>
                    </a:lnTo>
                    <a:lnTo>
                      <a:pt x="264" y="1056"/>
                    </a:lnTo>
                    <a:lnTo>
                      <a:pt x="264" y="1026"/>
                    </a:lnTo>
                    <a:close/>
                    <a:moveTo>
                      <a:pt x="624" y="618"/>
                    </a:moveTo>
                    <a:lnTo>
                      <a:pt x="636" y="618"/>
                    </a:lnTo>
                    <a:lnTo>
                      <a:pt x="636" y="594"/>
                    </a:lnTo>
                    <a:lnTo>
                      <a:pt x="630" y="594"/>
                    </a:lnTo>
                    <a:lnTo>
                      <a:pt x="612" y="570"/>
                    </a:lnTo>
                    <a:lnTo>
                      <a:pt x="606" y="582"/>
                    </a:lnTo>
                    <a:lnTo>
                      <a:pt x="618" y="600"/>
                    </a:lnTo>
                    <a:lnTo>
                      <a:pt x="624" y="618"/>
                    </a:lnTo>
                    <a:close/>
                    <a:moveTo>
                      <a:pt x="546" y="72"/>
                    </a:moveTo>
                    <a:lnTo>
                      <a:pt x="552" y="96"/>
                    </a:lnTo>
                    <a:lnTo>
                      <a:pt x="558" y="102"/>
                    </a:lnTo>
                    <a:lnTo>
                      <a:pt x="570" y="108"/>
                    </a:lnTo>
                    <a:lnTo>
                      <a:pt x="576" y="114"/>
                    </a:lnTo>
                    <a:lnTo>
                      <a:pt x="576" y="132"/>
                    </a:lnTo>
                    <a:lnTo>
                      <a:pt x="564" y="144"/>
                    </a:lnTo>
                    <a:lnTo>
                      <a:pt x="564" y="150"/>
                    </a:lnTo>
                    <a:lnTo>
                      <a:pt x="570" y="156"/>
                    </a:lnTo>
                    <a:lnTo>
                      <a:pt x="576" y="168"/>
                    </a:lnTo>
                    <a:lnTo>
                      <a:pt x="582" y="174"/>
                    </a:lnTo>
                    <a:lnTo>
                      <a:pt x="582" y="186"/>
                    </a:lnTo>
                    <a:lnTo>
                      <a:pt x="576" y="186"/>
                    </a:lnTo>
                    <a:lnTo>
                      <a:pt x="564" y="180"/>
                    </a:lnTo>
                    <a:lnTo>
                      <a:pt x="552" y="180"/>
                    </a:lnTo>
                    <a:lnTo>
                      <a:pt x="540" y="174"/>
                    </a:lnTo>
                    <a:lnTo>
                      <a:pt x="528" y="174"/>
                    </a:lnTo>
                    <a:lnTo>
                      <a:pt x="522" y="168"/>
                    </a:lnTo>
                    <a:lnTo>
                      <a:pt x="522" y="180"/>
                    </a:lnTo>
                    <a:lnTo>
                      <a:pt x="540" y="198"/>
                    </a:lnTo>
                    <a:lnTo>
                      <a:pt x="516" y="228"/>
                    </a:lnTo>
                    <a:lnTo>
                      <a:pt x="522" y="240"/>
                    </a:lnTo>
                    <a:lnTo>
                      <a:pt x="528" y="246"/>
                    </a:lnTo>
                    <a:lnTo>
                      <a:pt x="528" y="252"/>
                    </a:lnTo>
                    <a:lnTo>
                      <a:pt x="534" y="258"/>
                    </a:lnTo>
                    <a:lnTo>
                      <a:pt x="546" y="264"/>
                    </a:lnTo>
                    <a:lnTo>
                      <a:pt x="552" y="270"/>
                    </a:lnTo>
                    <a:lnTo>
                      <a:pt x="564" y="276"/>
                    </a:lnTo>
                    <a:lnTo>
                      <a:pt x="570" y="282"/>
                    </a:lnTo>
                    <a:lnTo>
                      <a:pt x="576" y="282"/>
                    </a:lnTo>
                    <a:lnTo>
                      <a:pt x="576" y="318"/>
                    </a:lnTo>
                    <a:lnTo>
                      <a:pt x="582" y="330"/>
                    </a:lnTo>
                    <a:lnTo>
                      <a:pt x="600" y="330"/>
                    </a:lnTo>
                    <a:lnTo>
                      <a:pt x="600" y="300"/>
                    </a:lnTo>
                    <a:lnTo>
                      <a:pt x="636" y="300"/>
                    </a:lnTo>
                    <a:lnTo>
                      <a:pt x="642" y="294"/>
                    </a:lnTo>
                    <a:lnTo>
                      <a:pt x="606" y="270"/>
                    </a:lnTo>
                    <a:lnTo>
                      <a:pt x="588" y="270"/>
                    </a:lnTo>
                    <a:lnTo>
                      <a:pt x="576" y="264"/>
                    </a:lnTo>
                    <a:lnTo>
                      <a:pt x="570" y="264"/>
                    </a:lnTo>
                    <a:lnTo>
                      <a:pt x="558" y="258"/>
                    </a:lnTo>
                    <a:lnTo>
                      <a:pt x="558" y="246"/>
                    </a:lnTo>
                    <a:lnTo>
                      <a:pt x="564" y="240"/>
                    </a:lnTo>
                    <a:lnTo>
                      <a:pt x="576" y="234"/>
                    </a:lnTo>
                    <a:lnTo>
                      <a:pt x="600" y="246"/>
                    </a:lnTo>
                    <a:lnTo>
                      <a:pt x="606" y="252"/>
                    </a:lnTo>
                    <a:lnTo>
                      <a:pt x="618" y="240"/>
                    </a:lnTo>
                    <a:lnTo>
                      <a:pt x="630" y="234"/>
                    </a:lnTo>
                    <a:lnTo>
                      <a:pt x="636" y="234"/>
                    </a:lnTo>
                    <a:lnTo>
                      <a:pt x="690" y="252"/>
                    </a:lnTo>
                    <a:lnTo>
                      <a:pt x="726" y="270"/>
                    </a:lnTo>
                    <a:lnTo>
                      <a:pt x="756" y="282"/>
                    </a:lnTo>
                    <a:lnTo>
                      <a:pt x="768" y="282"/>
                    </a:lnTo>
                    <a:lnTo>
                      <a:pt x="768" y="270"/>
                    </a:lnTo>
                    <a:lnTo>
                      <a:pt x="762" y="258"/>
                    </a:lnTo>
                    <a:lnTo>
                      <a:pt x="762" y="222"/>
                    </a:lnTo>
                    <a:lnTo>
                      <a:pt x="780" y="204"/>
                    </a:lnTo>
                    <a:lnTo>
                      <a:pt x="792" y="204"/>
                    </a:lnTo>
                    <a:lnTo>
                      <a:pt x="798" y="210"/>
                    </a:lnTo>
                    <a:lnTo>
                      <a:pt x="816" y="210"/>
                    </a:lnTo>
                    <a:lnTo>
                      <a:pt x="840" y="198"/>
                    </a:lnTo>
                    <a:lnTo>
                      <a:pt x="858" y="180"/>
                    </a:lnTo>
                    <a:lnTo>
                      <a:pt x="804" y="144"/>
                    </a:lnTo>
                    <a:lnTo>
                      <a:pt x="804" y="120"/>
                    </a:lnTo>
                    <a:lnTo>
                      <a:pt x="798" y="108"/>
                    </a:lnTo>
                    <a:lnTo>
                      <a:pt x="792" y="102"/>
                    </a:lnTo>
                    <a:lnTo>
                      <a:pt x="786" y="102"/>
                    </a:lnTo>
                    <a:lnTo>
                      <a:pt x="774" y="114"/>
                    </a:lnTo>
                    <a:lnTo>
                      <a:pt x="774" y="126"/>
                    </a:lnTo>
                    <a:lnTo>
                      <a:pt x="756" y="120"/>
                    </a:lnTo>
                    <a:lnTo>
                      <a:pt x="720" y="114"/>
                    </a:lnTo>
                    <a:lnTo>
                      <a:pt x="678" y="102"/>
                    </a:lnTo>
                    <a:lnTo>
                      <a:pt x="648" y="90"/>
                    </a:lnTo>
                    <a:lnTo>
                      <a:pt x="624" y="72"/>
                    </a:lnTo>
                    <a:lnTo>
                      <a:pt x="552" y="24"/>
                    </a:lnTo>
                    <a:lnTo>
                      <a:pt x="516" y="6"/>
                    </a:lnTo>
                    <a:lnTo>
                      <a:pt x="498" y="0"/>
                    </a:lnTo>
                    <a:lnTo>
                      <a:pt x="498" y="18"/>
                    </a:lnTo>
                    <a:lnTo>
                      <a:pt x="510" y="30"/>
                    </a:lnTo>
                    <a:lnTo>
                      <a:pt x="516" y="42"/>
                    </a:lnTo>
                    <a:lnTo>
                      <a:pt x="528" y="54"/>
                    </a:lnTo>
                    <a:lnTo>
                      <a:pt x="534" y="66"/>
                    </a:lnTo>
                    <a:lnTo>
                      <a:pt x="546" y="72"/>
                    </a:lnTo>
                    <a:close/>
                    <a:moveTo>
                      <a:pt x="282" y="1458"/>
                    </a:moveTo>
                    <a:lnTo>
                      <a:pt x="306" y="1458"/>
                    </a:lnTo>
                    <a:lnTo>
                      <a:pt x="276" y="1440"/>
                    </a:lnTo>
                    <a:lnTo>
                      <a:pt x="282" y="1458"/>
                    </a:lnTo>
                    <a:close/>
                    <a:moveTo>
                      <a:pt x="300" y="1386"/>
                    </a:moveTo>
                    <a:lnTo>
                      <a:pt x="312" y="1398"/>
                    </a:lnTo>
                    <a:lnTo>
                      <a:pt x="318" y="1398"/>
                    </a:lnTo>
                    <a:lnTo>
                      <a:pt x="330" y="1386"/>
                    </a:lnTo>
                    <a:lnTo>
                      <a:pt x="336" y="1386"/>
                    </a:lnTo>
                    <a:lnTo>
                      <a:pt x="342" y="1380"/>
                    </a:lnTo>
                    <a:lnTo>
                      <a:pt x="342" y="1368"/>
                    </a:lnTo>
                    <a:lnTo>
                      <a:pt x="336" y="1362"/>
                    </a:lnTo>
                    <a:lnTo>
                      <a:pt x="318" y="1362"/>
                    </a:lnTo>
                    <a:lnTo>
                      <a:pt x="306" y="1368"/>
                    </a:lnTo>
                    <a:lnTo>
                      <a:pt x="300" y="1380"/>
                    </a:lnTo>
                    <a:lnTo>
                      <a:pt x="300" y="1386"/>
                    </a:lnTo>
                    <a:close/>
                    <a:moveTo>
                      <a:pt x="312" y="1416"/>
                    </a:moveTo>
                    <a:lnTo>
                      <a:pt x="300" y="1416"/>
                    </a:lnTo>
                    <a:lnTo>
                      <a:pt x="300" y="1428"/>
                    </a:lnTo>
                    <a:lnTo>
                      <a:pt x="318" y="1428"/>
                    </a:lnTo>
                    <a:lnTo>
                      <a:pt x="318" y="1422"/>
                    </a:lnTo>
                    <a:lnTo>
                      <a:pt x="312" y="1416"/>
                    </a:lnTo>
                    <a:close/>
                    <a:moveTo>
                      <a:pt x="336" y="1200"/>
                    </a:moveTo>
                    <a:lnTo>
                      <a:pt x="336" y="1206"/>
                    </a:lnTo>
                    <a:lnTo>
                      <a:pt x="330" y="1206"/>
                    </a:lnTo>
                    <a:lnTo>
                      <a:pt x="318" y="1212"/>
                    </a:lnTo>
                    <a:lnTo>
                      <a:pt x="342" y="1230"/>
                    </a:lnTo>
                    <a:lnTo>
                      <a:pt x="342" y="1218"/>
                    </a:lnTo>
                    <a:lnTo>
                      <a:pt x="336" y="1206"/>
                    </a:lnTo>
                    <a:lnTo>
                      <a:pt x="336" y="1200"/>
                    </a:lnTo>
                    <a:close/>
                    <a:moveTo>
                      <a:pt x="366" y="1170"/>
                    </a:moveTo>
                    <a:lnTo>
                      <a:pt x="366" y="1182"/>
                    </a:lnTo>
                    <a:lnTo>
                      <a:pt x="360" y="1194"/>
                    </a:lnTo>
                    <a:lnTo>
                      <a:pt x="378" y="1224"/>
                    </a:lnTo>
                    <a:lnTo>
                      <a:pt x="378" y="1200"/>
                    </a:lnTo>
                    <a:lnTo>
                      <a:pt x="372" y="1194"/>
                    </a:lnTo>
                    <a:lnTo>
                      <a:pt x="372" y="1176"/>
                    </a:lnTo>
                    <a:lnTo>
                      <a:pt x="366" y="1170"/>
                    </a:lnTo>
                    <a:close/>
                    <a:moveTo>
                      <a:pt x="36" y="1698"/>
                    </a:moveTo>
                    <a:lnTo>
                      <a:pt x="54" y="1698"/>
                    </a:lnTo>
                    <a:lnTo>
                      <a:pt x="60" y="1692"/>
                    </a:lnTo>
                    <a:lnTo>
                      <a:pt x="72" y="1692"/>
                    </a:lnTo>
                    <a:lnTo>
                      <a:pt x="42" y="1680"/>
                    </a:lnTo>
                    <a:lnTo>
                      <a:pt x="36" y="1686"/>
                    </a:lnTo>
                    <a:lnTo>
                      <a:pt x="36" y="1698"/>
                    </a:lnTo>
                    <a:close/>
                    <a:moveTo>
                      <a:pt x="114" y="1662"/>
                    </a:moveTo>
                    <a:lnTo>
                      <a:pt x="96" y="1632"/>
                    </a:lnTo>
                    <a:lnTo>
                      <a:pt x="96" y="1662"/>
                    </a:lnTo>
                    <a:lnTo>
                      <a:pt x="102" y="1674"/>
                    </a:lnTo>
                    <a:lnTo>
                      <a:pt x="114" y="1680"/>
                    </a:lnTo>
                    <a:lnTo>
                      <a:pt x="120" y="1680"/>
                    </a:lnTo>
                    <a:lnTo>
                      <a:pt x="126" y="1674"/>
                    </a:lnTo>
                    <a:lnTo>
                      <a:pt x="126" y="1662"/>
                    </a:lnTo>
                    <a:lnTo>
                      <a:pt x="114" y="1662"/>
                    </a:lnTo>
                    <a:close/>
                    <a:moveTo>
                      <a:pt x="12" y="1686"/>
                    </a:moveTo>
                    <a:lnTo>
                      <a:pt x="6" y="1686"/>
                    </a:lnTo>
                    <a:lnTo>
                      <a:pt x="0" y="1692"/>
                    </a:lnTo>
                    <a:lnTo>
                      <a:pt x="0" y="1704"/>
                    </a:lnTo>
                    <a:lnTo>
                      <a:pt x="6" y="1710"/>
                    </a:lnTo>
                    <a:lnTo>
                      <a:pt x="12" y="1710"/>
                    </a:lnTo>
                    <a:lnTo>
                      <a:pt x="24" y="1698"/>
                    </a:lnTo>
                    <a:lnTo>
                      <a:pt x="24" y="1686"/>
                    </a:lnTo>
                    <a:lnTo>
                      <a:pt x="12" y="1686"/>
                    </a:lnTo>
                    <a:close/>
                    <a:moveTo>
                      <a:pt x="168" y="1536"/>
                    </a:moveTo>
                    <a:lnTo>
                      <a:pt x="168" y="1542"/>
                    </a:lnTo>
                    <a:lnTo>
                      <a:pt x="180" y="1548"/>
                    </a:lnTo>
                    <a:lnTo>
                      <a:pt x="186" y="1548"/>
                    </a:lnTo>
                    <a:lnTo>
                      <a:pt x="186" y="1536"/>
                    </a:lnTo>
                    <a:lnTo>
                      <a:pt x="180" y="1530"/>
                    </a:lnTo>
                    <a:lnTo>
                      <a:pt x="168" y="1530"/>
                    </a:lnTo>
                    <a:lnTo>
                      <a:pt x="168" y="1536"/>
                    </a:lnTo>
                    <a:close/>
                    <a:moveTo>
                      <a:pt x="264" y="1494"/>
                    </a:moveTo>
                    <a:lnTo>
                      <a:pt x="252" y="1518"/>
                    </a:lnTo>
                    <a:lnTo>
                      <a:pt x="246" y="1536"/>
                    </a:lnTo>
                    <a:lnTo>
                      <a:pt x="246" y="1548"/>
                    </a:lnTo>
                    <a:lnTo>
                      <a:pt x="240" y="1554"/>
                    </a:lnTo>
                    <a:lnTo>
                      <a:pt x="240" y="1560"/>
                    </a:lnTo>
                    <a:lnTo>
                      <a:pt x="258" y="1566"/>
                    </a:lnTo>
                    <a:lnTo>
                      <a:pt x="264" y="1554"/>
                    </a:lnTo>
                    <a:lnTo>
                      <a:pt x="264" y="1548"/>
                    </a:lnTo>
                    <a:lnTo>
                      <a:pt x="270" y="1542"/>
                    </a:lnTo>
                    <a:lnTo>
                      <a:pt x="270" y="1524"/>
                    </a:lnTo>
                    <a:lnTo>
                      <a:pt x="288" y="1506"/>
                    </a:lnTo>
                    <a:lnTo>
                      <a:pt x="282" y="1500"/>
                    </a:lnTo>
                    <a:lnTo>
                      <a:pt x="282" y="1494"/>
                    </a:lnTo>
                    <a:lnTo>
                      <a:pt x="276" y="1488"/>
                    </a:lnTo>
                    <a:lnTo>
                      <a:pt x="264" y="149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54" name="Chin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6189663" y="2349501"/>
                <a:ext cx="1473200" cy="1136650"/>
              </a:xfrm>
              <a:custGeom>
                <a:avLst/>
                <a:gdLst>
                  <a:gd name="T0" fmla="*/ 2147483647 w 3660"/>
                  <a:gd name="T1" fmla="*/ 2147483647 h 2826"/>
                  <a:gd name="T2" fmla="*/ 2147483647 w 3660"/>
                  <a:gd name="T3" fmla="*/ 2147483647 h 2826"/>
                  <a:gd name="T4" fmla="*/ 2147483647 w 3660"/>
                  <a:gd name="T5" fmla="*/ 2147483647 h 2826"/>
                  <a:gd name="T6" fmla="*/ 2147483647 w 3660"/>
                  <a:gd name="T7" fmla="*/ 2147483647 h 2826"/>
                  <a:gd name="T8" fmla="*/ 2147483647 w 3660"/>
                  <a:gd name="T9" fmla="*/ 2147483647 h 2826"/>
                  <a:gd name="T10" fmla="*/ 2147483647 w 3660"/>
                  <a:gd name="T11" fmla="*/ 2147483647 h 2826"/>
                  <a:gd name="T12" fmla="*/ 2147483647 w 3660"/>
                  <a:gd name="T13" fmla="*/ 2147483647 h 2826"/>
                  <a:gd name="T14" fmla="*/ 2147483647 w 3660"/>
                  <a:gd name="T15" fmla="*/ 2147483647 h 2826"/>
                  <a:gd name="T16" fmla="*/ 2147483647 w 3660"/>
                  <a:gd name="T17" fmla="*/ 2147483647 h 2826"/>
                  <a:gd name="T18" fmla="*/ 2147483647 w 3660"/>
                  <a:gd name="T19" fmla="*/ 2147483647 h 2826"/>
                  <a:gd name="T20" fmla="*/ 2147483647 w 3660"/>
                  <a:gd name="T21" fmla="*/ 2147483647 h 2826"/>
                  <a:gd name="T22" fmla="*/ 2147483647 w 3660"/>
                  <a:gd name="T23" fmla="*/ 2147483647 h 2826"/>
                  <a:gd name="T24" fmla="*/ 2147483647 w 3660"/>
                  <a:gd name="T25" fmla="*/ 2147483647 h 2826"/>
                  <a:gd name="T26" fmla="*/ 2147483647 w 3660"/>
                  <a:gd name="T27" fmla="*/ 2147483647 h 2826"/>
                  <a:gd name="T28" fmla="*/ 2147483647 w 3660"/>
                  <a:gd name="T29" fmla="*/ 2147483647 h 2826"/>
                  <a:gd name="T30" fmla="*/ 2147483647 w 3660"/>
                  <a:gd name="T31" fmla="*/ 2147483647 h 2826"/>
                  <a:gd name="T32" fmla="*/ 2147483647 w 3660"/>
                  <a:gd name="T33" fmla="*/ 2147483647 h 2826"/>
                  <a:gd name="T34" fmla="*/ 2147483647 w 3660"/>
                  <a:gd name="T35" fmla="*/ 2147483647 h 2826"/>
                  <a:gd name="T36" fmla="*/ 2147483647 w 3660"/>
                  <a:gd name="T37" fmla="*/ 2147483647 h 2826"/>
                  <a:gd name="T38" fmla="*/ 2147483647 w 3660"/>
                  <a:gd name="T39" fmla="*/ 2147483647 h 2826"/>
                  <a:gd name="T40" fmla="*/ 2147483647 w 3660"/>
                  <a:gd name="T41" fmla="*/ 2147483647 h 2826"/>
                  <a:gd name="T42" fmla="*/ 2147483647 w 3660"/>
                  <a:gd name="T43" fmla="*/ 2147483647 h 2826"/>
                  <a:gd name="T44" fmla="*/ 2147483647 w 3660"/>
                  <a:gd name="T45" fmla="*/ 2147483647 h 2826"/>
                  <a:gd name="T46" fmla="*/ 0 w 3660"/>
                  <a:gd name="T47" fmla="*/ 2147483647 h 2826"/>
                  <a:gd name="T48" fmla="*/ 2147483647 w 3660"/>
                  <a:gd name="T49" fmla="*/ 2147483647 h 2826"/>
                  <a:gd name="T50" fmla="*/ 2147483647 w 3660"/>
                  <a:gd name="T51" fmla="*/ 2147483647 h 2826"/>
                  <a:gd name="T52" fmla="*/ 2147483647 w 3660"/>
                  <a:gd name="T53" fmla="*/ 2147483647 h 2826"/>
                  <a:gd name="T54" fmla="*/ 2147483647 w 3660"/>
                  <a:gd name="T55" fmla="*/ 2147483647 h 2826"/>
                  <a:gd name="T56" fmla="*/ 2147483647 w 3660"/>
                  <a:gd name="T57" fmla="*/ 2147483647 h 2826"/>
                  <a:gd name="T58" fmla="*/ 2147483647 w 3660"/>
                  <a:gd name="T59" fmla="*/ 2147483647 h 2826"/>
                  <a:gd name="T60" fmla="*/ 2147483647 w 3660"/>
                  <a:gd name="T61" fmla="*/ 2147483647 h 2826"/>
                  <a:gd name="T62" fmla="*/ 2147483647 w 3660"/>
                  <a:gd name="T63" fmla="*/ 2147483647 h 2826"/>
                  <a:gd name="T64" fmla="*/ 2147483647 w 3660"/>
                  <a:gd name="T65" fmla="*/ 2147483647 h 2826"/>
                  <a:gd name="T66" fmla="*/ 2147483647 w 3660"/>
                  <a:gd name="T67" fmla="*/ 2147483647 h 2826"/>
                  <a:gd name="T68" fmla="*/ 2147483647 w 3660"/>
                  <a:gd name="T69" fmla="*/ 2147483647 h 2826"/>
                  <a:gd name="T70" fmla="*/ 2147483647 w 3660"/>
                  <a:gd name="T71" fmla="*/ 2147483647 h 2826"/>
                  <a:gd name="T72" fmla="*/ 2147483647 w 3660"/>
                  <a:gd name="T73" fmla="*/ 2147483647 h 2826"/>
                  <a:gd name="T74" fmla="*/ 2147483647 w 3660"/>
                  <a:gd name="T75" fmla="*/ 2147483647 h 2826"/>
                  <a:gd name="T76" fmla="*/ 2147483647 w 3660"/>
                  <a:gd name="T77" fmla="*/ 2147483647 h 2826"/>
                  <a:gd name="T78" fmla="*/ 2147483647 w 3660"/>
                  <a:gd name="T79" fmla="*/ 2147483647 h 2826"/>
                  <a:gd name="T80" fmla="*/ 2147483647 w 3660"/>
                  <a:gd name="T81" fmla="*/ 2147483647 h 2826"/>
                  <a:gd name="T82" fmla="*/ 2147483647 w 3660"/>
                  <a:gd name="T83" fmla="*/ 2147483647 h 2826"/>
                  <a:gd name="T84" fmla="*/ 2147483647 w 3660"/>
                  <a:gd name="T85" fmla="*/ 2147483647 h 2826"/>
                  <a:gd name="T86" fmla="*/ 2147483647 w 3660"/>
                  <a:gd name="T87" fmla="*/ 2147483647 h 2826"/>
                  <a:gd name="T88" fmla="*/ 2147483647 w 3660"/>
                  <a:gd name="T89" fmla="*/ 2147483647 h 2826"/>
                  <a:gd name="T90" fmla="*/ 2147483647 w 3660"/>
                  <a:gd name="T91" fmla="*/ 2147483647 h 2826"/>
                  <a:gd name="T92" fmla="*/ 2147483647 w 3660"/>
                  <a:gd name="T93" fmla="*/ 2147483647 h 2826"/>
                  <a:gd name="T94" fmla="*/ 2147483647 w 3660"/>
                  <a:gd name="T95" fmla="*/ 2147483647 h 2826"/>
                  <a:gd name="T96" fmla="*/ 2147483647 w 3660"/>
                  <a:gd name="T97" fmla="*/ 2147483647 h 2826"/>
                  <a:gd name="T98" fmla="*/ 2147483647 w 3660"/>
                  <a:gd name="T99" fmla="*/ 2147483647 h 2826"/>
                  <a:gd name="T100" fmla="*/ 2147483647 w 3660"/>
                  <a:gd name="T101" fmla="*/ 2147483647 h 2826"/>
                  <a:gd name="T102" fmla="*/ 2147483647 w 3660"/>
                  <a:gd name="T103" fmla="*/ 2147483647 h 2826"/>
                  <a:gd name="T104" fmla="*/ 2147483647 w 3660"/>
                  <a:gd name="T105" fmla="*/ 2147483647 h 2826"/>
                  <a:gd name="T106" fmla="*/ 2147483647 w 3660"/>
                  <a:gd name="T107" fmla="*/ 2147483647 h 2826"/>
                  <a:gd name="T108" fmla="*/ 2147483647 w 3660"/>
                  <a:gd name="T109" fmla="*/ 2147483647 h 2826"/>
                  <a:gd name="T110" fmla="*/ 2147483647 w 3660"/>
                  <a:gd name="T111" fmla="*/ 2147483647 h 2826"/>
                  <a:gd name="T112" fmla="*/ 2147483647 w 3660"/>
                  <a:gd name="T113" fmla="*/ 2147483647 h 2826"/>
                  <a:gd name="T114" fmla="*/ 2147483647 w 3660"/>
                  <a:gd name="T115" fmla="*/ 2147483647 h 2826"/>
                  <a:gd name="T116" fmla="*/ 2147483647 w 3660"/>
                  <a:gd name="T117" fmla="*/ 2147483647 h 2826"/>
                  <a:gd name="T118" fmla="*/ 2147483647 w 3660"/>
                  <a:gd name="T119" fmla="*/ 2147483647 h 2826"/>
                  <a:gd name="T120" fmla="*/ 2147483647 w 3660"/>
                  <a:gd name="T121" fmla="*/ 2147483647 h 2826"/>
                  <a:gd name="T122" fmla="*/ 2147483647 w 3660"/>
                  <a:gd name="T123" fmla="*/ 2147483647 h 282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660"/>
                  <a:gd name="T187" fmla="*/ 0 h 2826"/>
                  <a:gd name="T188" fmla="*/ 3660 w 3660"/>
                  <a:gd name="T189" fmla="*/ 2826 h 282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660" h="2826">
                    <a:moveTo>
                      <a:pt x="2862" y="2688"/>
                    </a:moveTo>
                    <a:lnTo>
                      <a:pt x="2850" y="2682"/>
                    </a:lnTo>
                    <a:lnTo>
                      <a:pt x="2772" y="2682"/>
                    </a:lnTo>
                    <a:lnTo>
                      <a:pt x="2766" y="2700"/>
                    </a:lnTo>
                    <a:lnTo>
                      <a:pt x="2748" y="2694"/>
                    </a:lnTo>
                    <a:lnTo>
                      <a:pt x="2736" y="2718"/>
                    </a:lnTo>
                    <a:lnTo>
                      <a:pt x="2730" y="2724"/>
                    </a:lnTo>
                    <a:lnTo>
                      <a:pt x="2712" y="2760"/>
                    </a:lnTo>
                    <a:lnTo>
                      <a:pt x="2718" y="2772"/>
                    </a:lnTo>
                    <a:lnTo>
                      <a:pt x="2724" y="2790"/>
                    </a:lnTo>
                    <a:lnTo>
                      <a:pt x="2754" y="2820"/>
                    </a:lnTo>
                    <a:lnTo>
                      <a:pt x="2766" y="2826"/>
                    </a:lnTo>
                    <a:lnTo>
                      <a:pt x="2772" y="2826"/>
                    </a:lnTo>
                    <a:lnTo>
                      <a:pt x="2802" y="2820"/>
                    </a:lnTo>
                    <a:lnTo>
                      <a:pt x="2820" y="2820"/>
                    </a:lnTo>
                    <a:lnTo>
                      <a:pt x="2844" y="2808"/>
                    </a:lnTo>
                    <a:lnTo>
                      <a:pt x="2850" y="2802"/>
                    </a:lnTo>
                    <a:lnTo>
                      <a:pt x="2850" y="2754"/>
                    </a:lnTo>
                    <a:lnTo>
                      <a:pt x="2856" y="2742"/>
                    </a:lnTo>
                    <a:lnTo>
                      <a:pt x="2862" y="2736"/>
                    </a:lnTo>
                    <a:lnTo>
                      <a:pt x="2868" y="2724"/>
                    </a:lnTo>
                    <a:lnTo>
                      <a:pt x="2868" y="2700"/>
                    </a:lnTo>
                    <a:lnTo>
                      <a:pt x="2862" y="2688"/>
                    </a:lnTo>
                    <a:close/>
                    <a:moveTo>
                      <a:pt x="3660" y="624"/>
                    </a:moveTo>
                    <a:lnTo>
                      <a:pt x="3654" y="600"/>
                    </a:lnTo>
                    <a:lnTo>
                      <a:pt x="3660" y="570"/>
                    </a:lnTo>
                    <a:lnTo>
                      <a:pt x="3642" y="564"/>
                    </a:lnTo>
                    <a:lnTo>
                      <a:pt x="3642" y="540"/>
                    </a:lnTo>
                    <a:lnTo>
                      <a:pt x="3630" y="528"/>
                    </a:lnTo>
                    <a:lnTo>
                      <a:pt x="3630" y="510"/>
                    </a:lnTo>
                    <a:lnTo>
                      <a:pt x="3618" y="492"/>
                    </a:lnTo>
                    <a:lnTo>
                      <a:pt x="3636" y="486"/>
                    </a:lnTo>
                    <a:lnTo>
                      <a:pt x="3636" y="456"/>
                    </a:lnTo>
                    <a:lnTo>
                      <a:pt x="3612" y="444"/>
                    </a:lnTo>
                    <a:lnTo>
                      <a:pt x="3612" y="426"/>
                    </a:lnTo>
                    <a:lnTo>
                      <a:pt x="3606" y="414"/>
                    </a:lnTo>
                    <a:lnTo>
                      <a:pt x="3594" y="408"/>
                    </a:lnTo>
                    <a:lnTo>
                      <a:pt x="3552" y="408"/>
                    </a:lnTo>
                    <a:lnTo>
                      <a:pt x="3546" y="432"/>
                    </a:lnTo>
                    <a:lnTo>
                      <a:pt x="3516" y="432"/>
                    </a:lnTo>
                    <a:lnTo>
                      <a:pt x="3504" y="438"/>
                    </a:lnTo>
                    <a:lnTo>
                      <a:pt x="3498" y="438"/>
                    </a:lnTo>
                    <a:lnTo>
                      <a:pt x="3492" y="444"/>
                    </a:lnTo>
                    <a:lnTo>
                      <a:pt x="3492" y="462"/>
                    </a:lnTo>
                    <a:lnTo>
                      <a:pt x="3462" y="456"/>
                    </a:lnTo>
                    <a:lnTo>
                      <a:pt x="3462" y="468"/>
                    </a:lnTo>
                    <a:lnTo>
                      <a:pt x="3444" y="468"/>
                    </a:lnTo>
                    <a:lnTo>
                      <a:pt x="3432" y="456"/>
                    </a:lnTo>
                    <a:lnTo>
                      <a:pt x="3408" y="462"/>
                    </a:lnTo>
                    <a:lnTo>
                      <a:pt x="3366" y="432"/>
                    </a:lnTo>
                    <a:lnTo>
                      <a:pt x="3366" y="420"/>
                    </a:lnTo>
                    <a:lnTo>
                      <a:pt x="3360" y="408"/>
                    </a:lnTo>
                    <a:lnTo>
                      <a:pt x="3360" y="402"/>
                    </a:lnTo>
                    <a:lnTo>
                      <a:pt x="3354" y="396"/>
                    </a:lnTo>
                    <a:lnTo>
                      <a:pt x="3336" y="396"/>
                    </a:lnTo>
                    <a:lnTo>
                      <a:pt x="3318" y="366"/>
                    </a:lnTo>
                    <a:lnTo>
                      <a:pt x="3276" y="366"/>
                    </a:lnTo>
                    <a:lnTo>
                      <a:pt x="3258" y="348"/>
                    </a:lnTo>
                    <a:lnTo>
                      <a:pt x="3246" y="342"/>
                    </a:lnTo>
                    <a:lnTo>
                      <a:pt x="3228" y="324"/>
                    </a:lnTo>
                    <a:lnTo>
                      <a:pt x="3216" y="324"/>
                    </a:lnTo>
                    <a:lnTo>
                      <a:pt x="3204" y="336"/>
                    </a:lnTo>
                    <a:lnTo>
                      <a:pt x="3192" y="330"/>
                    </a:lnTo>
                    <a:lnTo>
                      <a:pt x="3186" y="324"/>
                    </a:lnTo>
                    <a:lnTo>
                      <a:pt x="3174" y="318"/>
                    </a:lnTo>
                    <a:lnTo>
                      <a:pt x="3126" y="318"/>
                    </a:lnTo>
                    <a:lnTo>
                      <a:pt x="3114" y="312"/>
                    </a:lnTo>
                    <a:lnTo>
                      <a:pt x="3108" y="306"/>
                    </a:lnTo>
                    <a:lnTo>
                      <a:pt x="3084" y="294"/>
                    </a:lnTo>
                    <a:lnTo>
                      <a:pt x="3078" y="288"/>
                    </a:lnTo>
                    <a:lnTo>
                      <a:pt x="3072" y="288"/>
                    </a:lnTo>
                    <a:lnTo>
                      <a:pt x="3066" y="264"/>
                    </a:lnTo>
                    <a:lnTo>
                      <a:pt x="3054" y="264"/>
                    </a:lnTo>
                    <a:lnTo>
                      <a:pt x="3048" y="252"/>
                    </a:lnTo>
                    <a:lnTo>
                      <a:pt x="3030" y="234"/>
                    </a:lnTo>
                    <a:lnTo>
                      <a:pt x="3024" y="222"/>
                    </a:lnTo>
                    <a:lnTo>
                      <a:pt x="2976" y="198"/>
                    </a:lnTo>
                    <a:lnTo>
                      <a:pt x="2964" y="198"/>
                    </a:lnTo>
                    <a:lnTo>
                      <a:pt x="2952" y="168"/>
                    </a:lnTo>
                    <a:lnTo>
                      <a:pt x="2904" y="144"/>
                    </a:lnTo>
                    <a:lnTo>
                      <a:pt x="2898" y="114"/>
                    </a:lnTo>
                    <a:lnTo>
                      <a:pt x="2892" y="114"/>
                    </a:lnTo>
                    <a:lnTo>
                      <a:pt x="2886" y="108"/>
                    </a:lnTo>
                    <a:lnTo>
                      <a:pt x="2874" y="108"/>
                    </a:lnTo>
                    <a:lnTo>
                      <a:pt x="2862" y="96"/>
                    </a:lnTo>
                    <a:lnTo>
                      <a:pt x="2850" y="90"/>
                    </a:lnTo>
                    <a:lnTo>
                      <a:pt x="2838" y="78"/>
                    </a:lnTo>
                    <a:lnTo>
                      <a:pt x="2832" y="78"/>
                    </a:lnTo>
                    <a:lnTo>
                      <a:pt x="2832" y="66"/>
                    </a:lnTo>
                    <a:lnTo>
                      <a:pt x="2820" y="60"/>
                    </a:lnTo>
                    <a:lnTo>
                      <a:pt x="2814" y="54"/>
                    </a:lnTo>
                    <a:lnTo>
                      <a:pt x="2802" y="48"/>
                    </a:lnTo>
                    <a:lnTo>
                      <a:pt x="2796" y="42"/>
                    </a:lnTo>
                    <a:lnTo>
                      <a:pt x="2724" y="42"/>
                    </a:lnTo>
                    <a:lnTo>
                      <a:pt x="2688" y="18"/>
                    </a:lnTo>
                    <a:lnTo>
                      <a:pt x="2652" y="0"/>
                    </a:lnTo>
                    <a:lnTo>
                      <a:pt x="2598" y="12"/>
                    </a:lnTo>
                    <a:lnTo>
                      <a:pt x="2556" y="6"/>
                    </a:lnTo>
                    <a:lnTo>
                      <a:pt x="2550" y="18"/>
                    </a:lnTo>
                    <a:lnTo>
                      <a:pt x="2514" y="24"/>
                    </a:lnTo>
                    <a:lnTo>
                      <a:pt x="2472" y="66"/>
                    </a:lnTo>
                    <a:lnTo>
                      <a:pt x="2466" y="66"/>
                    </a:lnTo>
                    <a:lnTo>
                      <a:pt x="2466" y="78"/>
                    </a:lnTo>
                    <a:lnTo>
                      <a:pt x="2472" y="78"/>
                    </a:lnTo>
                    <a:lnTo>
                      <a:pt x="2490" y="84"/>
                    </a:lnTo>
                    <a:lnTo>
                      <a:pt x="2502" y="84"/>
                    </a:lnTo>
                    <a:lnTo>
                      <a:pt x="2508" y="90"/>
                    </a:lnTo>
                    <a:lnTo>
                      <a:pt x="2520" y="90"/>
                    </a:lnTo>
                    <a:lnTo>
                      <a:pt x="2532" y="102"/>
                    </a:lnTo>
                    <a:lnTo>
                      <a:pt x="2544" y="108"/>
                    </a:lnTo>
                    <a:lnTo>
                      <a:pt x="2550" y="114"/>
                    </a:lnTo>
                    <a:lnTo>
                      <a:pt x="2550" y="126"/>
                    </a:lnTo>
                    <a:lnTo>
                      <a:pt x="2532" y="144"/>
                    </a:lnTo>
                    <a:lnTo>
                      <a:pt x="2532" y="216"/>
                    </a:lnTo>
                    <a:lnTo>
                      <a:pt x="2538" y="258"/>
                    </a:lnTo>
                    <a:lnTo>
                      <a:pt x="2544" y="264"/>
                    </a:lnTo>
                    <a:lnTo>
                      <a:pt x="2556" y="264"/>
                    </a:lnTo>
                    <a:lnTo>
                      <a:pt x="2556" y="276"/>
                    </a:lnTo>
                    <a:lnTo>
                      <a:pt x="2550" y="282"/>
                    </a:lnTo>
                    <a:lnTo>
                      <a:pt x="2538" y="288"/>
                    </a:lnTo>
                    <a:lnTo>
                      <a:pt x="2514" y="288"/>
                    </a:lnTo>
                    <a:lnTo>
                      <a:pt x="2514" y="300"/>
                    </a:lnTo>
                    <a:lnTo>
                      <a:pt x="2496" y="318"/>
                    </a:lnTo>
                    <a:lnTo>
                      <a:pt x="2484" y="318"/>
                    </a:lnTo>
                    <a:lnTo>
                      <a:pt x="2478" y="312"/>
                    </a:lnTo>
                    <a:lnTo>
                      <a:pt x="2442" y="312"/>
                    </a:lnTo>
                    <a:lnTo>
                      <a:pt x="2406" y="288"/>
                    </a:lnTo>
                    <a:lnTo>
                      <a:pt x="2406" y="372"/>
                    </a:lnTo>
                    <a:lnTo>
                      <a:pt x="2412" y="384"/>
                    </a:lnTo>
                    <a:lnTo>
                      <a:pt x="2418" y="408"/>
                    </a:lnTo>
                    <a:lnTo>
                      <a:pt x="2424" y="420"/>
                    </a:lnTo>
                    <a:lnTo>
                      <a:pt x="2418" y="420"/>
                    </a:lnTo>
                    <a:lnTo>
                      <a:pt x="2418" y="438"/>
                    </a:lnTo>
                    <a:lnTo>
                      <a:pt x="2424" y="450"/>
                    </a:lnTo>
                    <a:lnTo>
                      <a:pt x="2436" y="456"/>
                    </a:lnTo>
                    <a:lnTo>
                      <a:pt x="2442" y="462"/>
                    </a:lnTo>
                    <a:lnTo>
                      <a:pt x="2460" y="462"/>
                    </a:lnTo>
                    <a:lnTo>
                      <a:pt x="2460" y="456"/>
                    </a:lnTo>
                    <a:lnTo>
                      <a:pt x="2454" y="456"/>
                    </a:lnTo>
                    <a:lnTo>
                      <a:pt x="2460" y="450"/>
                    </a:lnTo>
                    <a:lnTo>
                      <a:pt x="2514" y="450"/>
                    </a:lnTo>
                    <a:lnTo>
                      <a:pt x="2526" y="462"/>
                    </a:lnTo>
                    <a:lnTo>
                      <a:pt x="2538" y="468"/>
                    </a:lnTo>
                    <a:lnTo>
                      <a:pt x="2544" y="468"/>
                    </a:lnTo>
                    <a:lnTo>
                      <a:pt x="2550" y="462"/>
                    </a:lnTo>
                    <a:lnTo>
                      <a:pt x="2550" y="438"/>
                    </a:lnTo>
                    <a:lnTo>
                      <a:pt x="2616" y="438"/>
                    </a:lnTo>
                    <a:lnTo>
                      <a:pt x="2616" y="450"/>
                    </a:lnTo>
                    <a:lnTo>
                      <a:pt x="2622" y="456"/>
                    </a:lnTo>
                    <a:lnTo>
                      <a:pt x="2634" y="462"/>
                    </a:lnTo>
                    <a:lnTo>
                      <a:pt x="2652" y="462"/>
                    </a:lnTo>
                    <a:lnTo>
                      <a:pt x="2658" y="468"/>
                    </a:lnTo>
                    <a:lnTo>
                      <a:pt x="2670" y="474"/>
                    </a:lnTo>
                    <a:lnTo>
                      <a:pt x="2682" y="486"/>
                    </a:lnTo>
                    <a:lnTo>
                      <a:pt x="2706" y="498"/>
                    </a:lnTo>
                    <a:lnTo>
                      <a:pt x="2718" y="498"/>
                    </a:lnTo>
                    <a:lnTo>
                      <a:pt x="2724" y="510"/>
                    </a:lnTo>
                    <a:lnTo>
                      <a:pt x="2748" y="534"/>
                    </a:lnTo>
                    <a:lnTo>
                      <a:pt x="2748" y="540"/>
                    </a:lnTo>
                    <a:lnTo>
                      <a:pt x="2742" y="546"/>
                    </a:lnTo>
                    <a:lnTo>
                      <a:pt x="2706" y="546"/>
                    </a:lnTo>
                    <a:lnTo>
                      <a:pt x="2700" y="540"/>
                    </a:lnTo>
                    <a:lnTo>
                      <a:pt x="2688" y="534"/>
                    </a:lnTo>
                    <a:lnTo>
                      <a:pt x="2658" y="534"/>
                    </a:lnTo>
                    <a:lnTo>
                      <a:pt x="2652" y="540"/>
                    </a:lnTo>
                    <a:lnTo>
                      <a:pt x="2646" y="540"/>
                    </a:lnTo>
                    <a:lnTo>
                      <a:pt x="2628" y="558"/>
                    </a:lnTo>
                    <a:lnTo>
                      <a:pt x="2598" y="552"/>
                    </a:lnTo>
                    <a:lnTo>
                      <a:pt x="2598" y="570"/>
                    </a:lnTo>
                    <a:lnTo>
                      <a:pt x="2586" y="570"/>
                    </a:lnTo>
                    <a:lnTo>
                      <a:pt x="2550" y="588"/>
                    </a:lnTo>
                    <a:lnTo>
                      <a:pt x="2544" y="594"/>
                    </a:lnTo>
                    <a:lnTo>
                      <a:pt x="2550" y="606"/>
                    </a:lnTo>
                    <a:lnTo>
                      <a:pt x="2562" y="618"/>
                    </a:lnTo>
                    <a:lnTo>
                      <a:pt x="2538" y="642"/>
                    </a:lnTo>
                    <a:lnTo>
                      <a:pt x="2466" y="642"/>
                    </a:lnTo>
                    <a:lnTo>
                      <a:pt x="2466" y="666"/>
                    </a:lnTo>
                    <a:lnTo>
                      <a:pt x="2460" y="672"/>
                    </a:lnTo>
                    <a:lnTo>
                      <a:pt x="2454" y="684"/>
                    </a:lnTo>
                    <a:lnTo>
                      <a:pt x="2442" y="690"/>
                    </a:lnTo>
                    <a:lnTo>
                      <a:pt x="2424" y="690"/>
                    </a:lnTo>
                    <a:lnTo>
                      <a:pt x="2412" y="696"/>
                    </a:lnTo>
                    <a:lnTo>
                      <a:pt x="2388" y="696"/>
                    </a:lnTo>
                    <a:lnTo>
                      <a:pt x="2376" y="690"/>
                    </a:lnTo>
                    <a:lnTo>
                      <a:pt x="2370" y="684"/>
                    </a:lnTo>
                    <a:lnTo>
                      <a:pt x="2358" y="678"/>
                    </a:lnTo>
                    <a:lnTo>
                      <a:pt x="2352" y="672"/>
                    </a:lnTo>
                    <a:lnTo>
                      <a:pt x="2346" y="672"/>
                    </a:lnTo>
                    <a:lnTo>
                      <a:pt x="2340" y="666"/>
                    </a:lnTo>
                    <a:lnTo>
                      <a:pt x="2316" y="666"/>
                    </a:lnTo>
                    <a:lnTo>
                      <a:pt x="2304" y="672"/>
                    </a:lnTo>
                    <a:lnTo>
                      <a:pt x="2304" y="684"/>
                    </a:lnTo>
                    <a:lnTo>
                      <a:pt x="2298" y="696"/>
                    </a:lnTo>
                    <a:lnTo>
                      <a:pt x="2298" y="708"/>
                    </a:lnTo>
                    <a:lnTo>
                      <a:pt x="2304" y="720"/>
                    </a:lnTo>
                    <a:lnTo>
                      <a:pt x="2322" y="738"/>
                    </a:lnTo>
                    <a:lnTo>
                      <a:pt x="2334" y="744"/>
                    </a:lnTo>
                    <a:lnTo>
                      <a:pt x="2352" y="762"/>
                    </a:lnTo>
                    <a:lnTo>
                      <a:pt x="2364" y="768"/>
                    </a:lnTo>
                    <a:lnTo>
                      <a:pt x="2364" y="774"/>
                    </a:lnTo>
                    <a:lnTo>
                      <a:pt x="2358" y="780"/>
                    </a:lnTo>
                    <a:lnTo>
                      <a:pt x="2352" y="792"/>
                    </a:lnTo>
                    <a:lnTo>
                      <a:pt x="2340" y="804"/>
                    </a:lnTo>
                    <a:lnTo>
                      <a:pt x="2316" y="804"/>
                    </a:lnTo>
                    <a:lnTo>
                      <a:pt x="2316" y="810"/>
                    </a:lnTo>
                    <a:lnTo>
                      <a:pt x="2310" y="822"/>
                    </a:lnTo>
                    <a:lnTo>
                      <a:pt x="2310" y="828"/>
                    </a:lnTo>
                    <a:lnTo>
                      <a:pt x="2298" y="852"/>
                    </a:lnTo>
                    <a:lnTo>
                      <a:pt x="2286" y="858"/>
                    </a:lnTo>
                    <a:lnTo>
                      <a:pt x="2262" y="858"/>
                    </a:lnTo>
                    <a:lnTo>
                      <a:pt x="2244" y="882"/>
                    </a:lnTo>
                    <a:lnTo>
                      <a:pt x="2088" y="882"/>
                    </a:lnTo>
                    <a:lnTo>
                      <a:pt x="2070" y="894"/>
                    </a:lnTo>
                    <a:lnTo>
                      <a:pt x="2010" y="930"/>
                    </a:lnTo>
                    <a:lnTo>
                      <a:pt x="1992" y="942"/>
                    </a:lnTo>
                    <a:lnTo>
                      <a:pt x="1986" y="948"/>
                    </a:lnTo>
                    <a:lnTo>
                      <a:pt x="1968" y="948"/>
                    </a:lnTo>
                    <a:lnTo>
                      <a:pt x="1962" y="942"/>
                    </a:lnTo>
                    <a:lnTo>
                      <a:pt x="1956" y="942"/>
                    </a:lnTo>
                    <a:lnTo>
                      <a:pt x="1950" y="930"/>
                    </a:lnTo>
                    <a:lnTo>
                      <a:pt x="1950" y="924"/>
                    </a:lnTo>
                    <a:lnTo>
                      <a:pt x="1938" y="924"/>
                    </a:lnTo>
                    <a:lnTo>
                      <a:pt x="1926" y="930"/>
                    </a:lnTo>
                    <a:lnTo>
                      <a:pt x="1914" y="930"/>
                    </a:lnTo>
                    <a:lnTo>
                      <a:pt x="1908" y="936"/>
                    </a:lnTo>
                    <a:lnTo>
                      <a:pt x="1896" y="936"/>
                    </a:lnTo>
                    <a:lnTo>
                      <a:pt x="1890" y="930"/>
                    </a:lnTo>
                    <a:lnTo>
                      <a:pt x="1866" y="918"/>
                    </a:lnTo>
                    <a:lnTo>
                      <a:pt x="1848" y="912"/>
                    </a:lnTo>
                    <a:lnTo>
                      <a:pt x="1800" y="912"/>
                    </a:lnTo>
                    <a:lnTo>
                      <a:pt x="1776" y="906"/>
                    </a:lnTo>
                    <a:lnTo>
                      <a:pt x="1764" y="900"/>
                    </a:lnTo>
                    <a:lnTo>
                      <a:pt x="1758" y="888"/>
                    </a:lnTo>
                    <a:lnTo>
                      <a:pt x="1740" y="870"/>
                    </a:lnTo>
                    <a:lnTo>
                      <a:pt x="1728" y="870"/>
                    </a:lnTo>
                    <a:lnTo>
                      <a:pt x="1710" y="864"/>
                    </a:lnTo>
                    <a:lnTo>
                      <a:pt x="1656" y="864"/>
                    </a:lnTo>
                    <a:lnTo>
                      <a:pt x="1650" y="858"/>
                    </a:lnTo>
                    <a:lnTo>
                      <a:pt x="1644" y="858"/>
                    </a:lnTo>
                    <a:lnTo>
                      <a:pt x="1632" y="852"/>
                    </a:lnTo>
                    <a:lnTo>
                      <a:pt x="1620" y="852"/>
                    </a:lnTo>
                    <a:lnTo>
                      <a:pt x="1614" y="858"/>
                    </a:lnTo>
                    <a:lnTo>
                      <a:pt x="1602" y="864"/>
                    </a:lnTo>
                    <a:lnTo>
                      <a:pt x="1596" y="870"/>
                    </a:lnTo>
                    <a:lnTo>
                      <a:pt x="1560" y="864"/>
                    </a:lnTo>
                    <a:lnTo>
                      <a:pt x="1512" y="864"/>
                    </a:lnTo>
                    <a:lnTo>
                      <a:pt x="1458" y="858"/>
                    </a:lnTo>
                    <a:lnTo>
                      <a:pt x="1398" y="864"/>
                    </a:lnTo>
                    <a:lnTo>
                      <a:pt x="1386" y="858"/>
                    </a:lnTo>
                    <a:lnTo>
                      <a:pt x="1380" y="846"/>
                    </a:lnTo>
                    <a:lnTo>
                      <a:pt x="1368" y="840"/>
                    </a:lnTo>
                    <a:lnTo>
                      <a:pt x="1338" y="810"/>
                    </a:lnTo>
                    <a:lnTo>
                      <a:pt x="1332" y="798"/>
                    </a:lnTo>
                    <a:lnTo>
                      <a:pt x="1290" y="756"/>
                    </a:lnTo>
                    <a:lnTo>
                      <a:pt x="1278" y="732"/>
                    </a:lnTo>
                    <a:lnTo>
                      <a:pt x="1242" y="732"/>
                    </a:lnTo>
                    <a:lnTo>
                      <a:pt x="1236" y="726"/>
                    </a:lnTo>
                    <a:lnTo>
                      <a:pt x="1224" y="726"/>
                    </a:lnTo>
                    <a:lnTo>
                      <a:pt x="1200" y="714"/>
                    </a:lnTo>
                    <a:lnTo>
                      <a:pt x="1194" y="714"/>
                    </a:lnTo>
                    <a:lnTo>
                      <a:pt x="1188" y="708"/>
                    </a:lnTo>
                    <a:lnTo>
                      <a:pt x="1182" y="708"/>
                    </a:lnTo>
                    <a:lnTo>
                      <a:pt x="1176" y="696"/>
                    </a:lnTo>
                    <a:lnTo>
                      <a:pt x="1164" y="690"/>
                    </a:lnTo>
                    <a:lnTo>
                      <a:pt x="1158" y="690"/>
                    </a:lnTo>
                    <a:lnTo>
                      <a:pt x="1146" y="684"/>
                    </a:lnTo>
                    <a:lnTo>
                      <a:pt x="1140" y="684"/>
                    </a:lnTo>
                    <a:lnTo>
                      <a:pt x="1134" y="678"/>
                    </a:lnTo>
                    <a:lnTo>
                      <a:pt x="1038" y="678"/>
                    </a:lnTo>
                    <a:lnTo>
                      <a:pt x="1014" y="672"/>
                    </a:lnTo>
                    <a:lnTo>
                      <a:pt x="996" y="666"/>
                    </a:lnTo>
                    <a:lnTo>
                      <a:pt x="990" y="666"/>
                    </a:lnTo>
                    <a:lnTo>
                      <a:pt x="978" y="660"/>
                    </a:lnTo>
                    <a:lnTo>
                      <a:pt x="966" y="660"/>
                    </a:lnTo>
                    <a:lnTo>
                      <a:pt x="954" y="654"/>
                    </a:lnTo>
                    <a:lnTo>
                      <a:pt x="948" y="648"/>
                    </a:lnTo>
                    <a:lnTo>
                      <a:pt x="942" y="636"/>
                    </a:lnTo>
                    <a:lnTo>
                      <a:pt x="936" y="618"/>
                    </a:lnTo>
                    <a:lnTo>
                      <a:pt x="936" y="606"/>
                    </a:lnTo>
                    <a:lnTo>
                      <a:pt x="948" y="594"/>
                    </a:lnTo>
                    <a:lnTo>
                      <a:pt x="948" y="588"/>
                    </a:lnTo>
                    <a:lnTo>
                      <a:pt x="942" y="582"/>
                    </a:lnTo>
                    <a:lnTo>
                      <a:pt x="936" y="570"/>
                    </a:lnTo>
                    <a:lnTo>
                      <a:pt x="930" y="564"/>
                    </a:lnTo>
                    <a:lnTo>
                      <a:pt x="930" y="552"/>
                    </a:lnTo>
                    <a:lnTo>
                      <a:pt x="924" y="540"/>
                    </a:lnTo>
                    <a:lnTo>
                      <a:pt x="912" y="528"/>
                    </a:lnTo>
                    <a:lnTo>
                      <a:pt x="888" y="510"/>
                    </a:lnTo>
                    <a:lnTo>
                      <a:pt x="876" y="492"/>
                    </a:lnTo>
                    <a:lnTo>
                      <a:pt x="870" y="480"/>
                    </a:lnTo>
                    <a:lnTo>
                      <a:pt x="852" y="462"/>
                    </a:lnTo>
                    <a:lnTo>
                      <a:pt x="834" y="456"/>
                    </a:lnTo>
                    <a:lnTo>
                      <a:pt x="822" y="450"/>
                    </a:lnTo>
                    <a:lnTo>
                      <a:pt x="810" y="450"/>
                    </a:lnTo>
                    <a:lnTo>
                      <a:pt x="804" y="444"/>
                    </a:lnTo>
                    <a:lnTo>
                      <a:pt x="786" y="432"/>
                    </a:lnTo>
                    <a:lnTo>
                      <a:pt x="750" y="444"/>
                    </a:lnTo>
                    <a:lnTo>
                      <a:pt x="726" y="420"/>
                    </a:lnTo>
                    <a:lnTo>
                      <a:pt x="720" y="408"/>
                    </a:lnTo>
                    <a:lnTo>
                      <a:pt x="708" y="408"/>
                    </a:lnTo>
                    <a:lnTo>
                      <a:pt x="696" y="402"/>
                    </a:lnTo>
                    <a:lnTo>
                      <a:pt x="684" y="402"/>
                    </a:lnTo>
                    <a:lnTo>
                      <a:pt x="672" y="396"/>
                    </a:lnTo>
                    <a:lnTo>
                      <a:pt x="672" y="378"/>
                    </a:lnTo>
                    <a:lnTo>
                      <a:pt x="648" y="378"/>
                    </a:lnTo>
                    <a:lnTo>
                      <a:pt x="654" y="372"/>
                    </a:lnTo>
                    <a:lnTo>
                      <a:pt x="654" y="360"/>
                    </a:lnTo>
                    <a:lnTo>
                      <a:pt x="648" y="354"/>
                    </a:lnTo>
                    <a:lnTo>
                      <a:pt x="612" y="354"/>
                    </a:lnTo>
                    <a:lnTo>
                      <a:pt x="600" y="348"/>
                    </a:lnTo>
                    <a:lnTo>
                      <a:pt x="582" y="348"/>
                    </a:lnTo>
                    <a:lnTo>
                      <a:pt x="576" y="354"/>
                    </a:lnTo>
                    <a:lnTo>
                      <a:pt x="576" y="360"/>
                    </a:lnTo>
                    <a:lnTo>
                      <a:pt x="594" y="378"/>
                    </a:lnTo>
                    <a:lnTo>
                      <a:pt x="594" y="390"/>
                    </a:lnTo>
                    <a:lnTo>
                      <a:pt x="588" y="396"/>
                    </a:lnTo>
                    <a:lnTo>
                      <a:pt x="546" y="396"/>
                    </a:lnTo>
                    <a:lnTo>
                      <a:pt x="534" y="408"/>
                    </a:lnTo>
                    <a:lnTo>
                      <a:pt x="534" y="426"/>
                    </a:lnTo>
                    <a:lnTo>
                      <a:pt x="546" y="450"/>
                    </a:lnTo>
                    <a:lnTo>
                      <a:pt x="558" y="462"/>
                    </a:lnTo>
                    <a:lnTo>
                      <a:pt x="570" y="486"/>
                    </a:lnTo>
                    <a:lnTo>
                      <a:pt x="570" y="504"/>
                    </a:lnTo>
                    <a:lnTo>
                      <a:pt x="564" y="510"/>
                    </a:lnTo>
                    <a:lnTo>
                      <a:pt x="546" y="510"/>
                    </a:lnTo>
                    <a:lnTo>
                      <a:pt x="528" y="528"/>
                    </a:lnTo>
                    <a:lnTo>
                      <a:pt x="516" y="516"/>
                    </a:lnTo>
                    <a:lnTo>
                      <a:pt x="468" y="516"/>
                    </a:lnTo>
                    <a:lnTo>
                      <a:pt x="444" y="504"/>
                    </a:lnTo>
                    <a:lnTo>
                      <a:pt x="432" y="504"/>
                    </a:lnTo>
                    <a:lnTo>
                      <a:pt x="420" y="498"/>
                    </a:lnTo>
                    <a:lnTo>
                      <a:pt x="408" y="498"/>
                    </a:lnTo>
                    <a:lnTo>
                      <a:pt x="408" y="636"/>
                    </a:lnTo>
                    <a:lnTo>
                      <a:pt x="414" y="636"/>
                    </a:lnTo>
                    <a:lnTo>
                      <a:pt x="420" y="642"/>
                    </a:lnTo>
                    <a:lnTo>
                      <a:pt x="426" y="642"/>
                    </a:lnTo>
                    <a:lnTo>
                      <a:pt x="432" y="648"/>
                    </a:lnTo>
                    <a:lnTo>
                      <a:pt x="432" y="660"/>
                    </a:lnTo>
                    <a:lnTo>
                      <a:pt x="426" y="666"/>
                    </a:lnTo>
                    <a:lnTo>
                      <a:pt x="420" y="666"/>
                    </a:lnTo>
                    <a:lnTo>
                      <a:pt x="408" y="654"/>
                    </a:lnTo>
                    <a:lnTo>
                      <a:pt x="390" y="666"/>
                    </a:lnTo>
                    <a:lnTo>
                      <a:pt x="384" y="660"/>
                    </a:lnTo>
                    <a:lnTo>
                      <a:pt x="378" y="648"/>
                    </a:lnTo>
                    <a:lnTo>
                      <a:pt x="372" y="642"/>
                    </a:lnTo>
                    <a:lnTo>
                      <a:pt x="360" y="642"/>
                    </a:lnTo>
                    <a:lnTo>
                      <a:pt x="324" y="660"/>
                    </a:lnTo>
                    <a:lnTo>
                      <a:pt x="312" y="660"/>
                    </a:lnTo>
                    <a:lnTo>
                      <a:pt x="300" y="666"/>
                    </a:lnTo>
                    <a:lnTo>
                      <a:pt x="288" y="666"/>
                    </a:lnTo>
                    <a:lnTo>
                      <a:pt x="276" y="672"/>
                    </a:lnTo>
                    <a:lnTo>
                      <a:pt x="270" y="678"/>
                    </a:lnTo>
                    <a:lnTo>
                      <a:pt x="270" y="684"/>
                    </a:lnTo>
                    <a:lnTo>
                      <a:pt x="276" y="690"/>
                    </a:lnTo>
                    <a:lnTo>
                      <a:pt x="288" y="696"/>
                    </a:lnTo>
                    <a:lnTo>
                      <a:pt x="306" y="696"/>
                    </a:lnTo>
                    <a:lnTo>
                      <a:pt x="306" y="726"/>
                    </a:lnTo>
                    <a:lnTo>
                      <a:pt x="318" y="750"/>
                    </a:lnTo>
                    <a:lnTo>
                      <a:pt x="360" y="792"/>
                    </a:lnTo>
                    <a:lnTo>
                      <a:pt x="366" y="804"/>
                    </a:lnTo>
                    <a:lnTo>
                      <a:pt x="378" y="810"/>
                    </a:lnTo>
                    <a:lnTo>
                      <a:pt x="378" y="822"/>
                    </a:lnTo>
                    <a:lnTo>
                      <a:pt x="360" y="822"/>
                    </a:lnTo>
                    <a:lnTo>
                      <a:pt x="354" y="828"/>
                    </a:lnTo>
                    <a:lnTo>
                      <a:pt x="354" y="834"/>
                    </a:lnTo>
                    <a:lnTo>
                      <a:pt x="372" y="852"/>
                    </a:lnTo>
                    <a:lnTo>
                      <a:pt x="348" y="852"/>
                    </a:lnTo>
                    <a:lnTo>
                      <a:pt x="348" y="864"/>
                    </a:lnTo>
                    <a:lnTo>
                      <a:pt x="354" y="870"/>
                    </a:lnTo>
                    <a:lnTo>
                      <a:pt x="354" y="882"/>
                    </a:lnTo>
                    <a:lnTo>
                      <a:pt x="372" y="900"/>
                    </a:lnTo>
                    <a:lnTo>
                      <a:pt x="372" y="912"/>
                    </a:lnTo>
                    <a:lnTo>
                      <a:pt x="366" y="918"/>
                    </a:lnTo>
                    <a:lnTo>
                      <a:pt x="342" y="918"/>
                    </a:lnTo>
                    <a:lnTo>
                      <a:pt x="294" y="936"/>
                    </a:lnTo>
                    <a:lnTo>
                      <a:pt x="282" y="948"/>
                    </a:lnTo>
                    <a:lnTo>
                      <a:pt x="270" y="954"/>
                    </a:lnTo>
                    <a:lnTo>
                      <a:pt x="264" y="960"/>
                    </a:lnTo>
                    <a:lnTo>
                      <a:pt x="264" y="978"/>
                    </a:lnTo>
                    <a:lnTo>
                      <a:pt x="258" y="990"/>
                    </a:lnTo>
                    <a:lnTo>
                      <a:pt x="252" y="996"/>
                    </a:lnTo>
                    <a:lnTo>
                      <a:pt x="234" y="996"/>
                    </a:lnTo>
                    <a:lnTo>
                      <a:pt x="216" y="990"/>
                    </a:lnTo>
                    <a:lnTo>
                      <a:pt x="186" y="990"/>
                    </a:lnTo>
                    <a:lnTo>
                      <a:pt x="168" y="1008"/>
                    </a:lnTo>
                    <a:lnTo>
                      <a:pt x="162" y="1020"/>
                    </a:lnTo>
                    <a:lnTo>
                      <a:pt x="162" y="1044"/>
                    </a:lnTo>
                    <a:lnTo>
                      <a:pt x="156" y="1050"/>
                    </a:lnTo>
                    <a:lnTo>
                      <a:pt x="126" y="1044"/>
                    </a:lnTo>
                    <a:lnTo>
                      <a:pt x="114" y="1050"/>
                    </a:lnTo>
                    <a:lnTo>
                      <a:pt x="108" y="1044"/>
                    </a:lnTo>
                    <a:lnTo>
                      <a:pt x="102" y="1032"/>
                    </a:lnTo>
                    <a:lnTo>
                      <a:pt x="96" y="1026"/>
                    </a:lnTo>
                    <a:lnTo>
                      <a:pt x="84" y="1026"/>
                    </a:lnTo>
                    <a:lnTo>
                      <a:pt x="72" y="1038"/>
                    </a:lnTo>
                    <a:lnTo>
                      <a:pt x="48" y="1038"/>
                    </a:lnTo>
                    <a:lnTo>
                      <a:pt x="48" y="1056"/>
                    </a:lnTo>
                    <a:lnTo>
                      <a:pt x="36" y="1062"/>
                    </a:lnTo>
                    <a:lnTo>
                      <a:pt x="30" y="1068"/>
                    </a:lnTo>
                    <a:lnTo>
                      <a:pt x="18" y="1068"/>
                    </a:lnTo>
                    <a:lnTo>
                      <a:pt x="6" y="1074"/>
                    </a:lnTo>
                    <a:lnTo>
                      <a:pt x="0" y="1080"/>
                    </a:lnTo>
                    <a:lnTo>
                      <a:pt x="0" y="1086"/>
                    </a:lnTo>
                    <a:lnTo>
                      <a:pt x="12" y="1092"/>
                    </a:lnTo>
                    <a:lnTo>
                      <a:pt x="18" y="1104"/>
                    </a:lnTo>
                    <a:lnTo>
                      <a:pt x="18" y="1116"/>
                    </a:lnTo>
                    <a:lnTo>
                      <a:pt x="0" y="1116"/>
                    </a:lnTo>
                    <a:lnTo>
                      <a:pt x="0" y="1140"/>
                    </a:lnTo>
                    <a:lnTo>
                      <a:pt x="18" y="1140"/>
                    </a:lnTo>
                    <a:lnTo>
                      <a:pt x="18" y="1152"/>
                    </a:lnTo>
                    <a:lnTo>
                      <a:pt x="12" y="1164"/>
                    </a:lnTo>
                    <a:lnTo>
                      <a:pt x="12" y="1176"/>
                    </a:lnTo>
                    <a:lnTo>
                      <a:pt x="24" y="1188"/>
                    </a:lnTo>
                    <a:lnTo>
                      <a:pt x="36" y="1188"/>
                    </a:lnTo>
                    <a:lnTo>
                      <a:pt x="42" y="1182"/>
                    </a:lnTo>
                    <a:lnTo>
                      <a:pt x="66" y="1182"/>
                    </a:lnTo>
                    <a:lnTo>
                      <a:pt x="78" y="1188"/>
                    </a:lnTo>
                    <a:lnTo>
                      <a:pt x="84" y="1188"/>
                    </a:lnTo>
                    <a:lnTo>
                      <a:pt x="96" y="1194"/>
                    </a:lnTo>
                    <a:lnTo>
                      <a:pt x="102" y="1200"/>
                    </a:lnTo>
                    <a:lnTo>
                      <a:pt x="102" y="1242"/>
                    </a:lnTo>
                    <a:lnTo>
                      <a:pt x="114" y="1266"/>
                    </a:lnTo>
                    <a:lnTo>
                      <a:pt x="120" y="1272"/>
                    </a:lnTo>
                    <a:lnTo>
                      <a:pt x="126" y="1272"/>
                    </a:lnTo>
                    <a:lnTo>
                      <a:pt x="138" y="1284"/>
                    </a:lnTo>
                    <a:lnTo>
                      <a:pt x="132" y="1290"/>
                    </a:lnTo>
                    <a:lnTo>
                      <a:pt x="102" y="1290"/>
                    </a:lnTo>
                    <a:lnTo>
                      <a:pt x="96" y="1296"/>
                    </a:lnTo>
                    <a:lnTo>
                      <a:pt x="96" y="1308"/>
                    </a:lnTo>
                    <a:lnTo>
                      <a:pt x="108" y="1314"/>
                    </a:lnTo>
                    <a:lnTo>
                      <a:pt x="114" y="1320"/>
                    </a:lnTo>
                    <a:lnTo>
                      <a:pt x="162" y="1320"/>
                    </a:lnTo>
                    <a:lnTo>
                      <a:pt x="168" y="1332"/>
                    </a:lnTo>
                    <a:lnTo>
                      <a:pt x="180" y="1332"/>
                    </a:lnTo>
                    <a:lnTo>
                      <a:pt x="192" y="1338"/>
                    </a:lnTo>
                    <a:lnTo>
                      <a:pt x="204" y="1350"/>
                    </a:lnTo>
                    <a:lnTo>
                      <a:pt x="216" y="1374"/>
                    </a:lnTo>
                    <a:lnTo>
                      <a:pt x="216" y="1398"/>
                    </a:lnTo>
                    <a:lnTo>
                      <a:pt x="252" y="1410"/>
                    </a:lnTo>
                    <a:lnTo>
                      <a:pt x="264" y="1404"/>
                    </a:lnTo>
                    <a:lnTo>
                      <a:pt x="264" y="1410"/>
                    </a:lnTo>
                    <a:lnTo>
                      <a:pt x="270" y="1416"/>
                    </a:lnTo>
                    <a:lnTo>
                      <a:pt x="276" y="1428"/>
                    </a:lnTo>
                    <a:lnTo>
                      <a:pt x="288" y="1434"/>
                    </a:lnTo>
                    <a:lnTo>
                      <a:pt x="366" y="1434"/>
                    </a:lnTo>
                    <a:lnTo>
                      <a:pt x="378" y="1428"/>
                    </a:lnTo>
                    <a:lnTo>
                      <a:pt x="384" y="1416"/>
                    </a:lnTo>
                    <a:lnTo>
                      <a:pt x="402" y="1410"/>
                    </a:lnTo>
                    <a:lnTo>
                      <a:pt x="426" y="1398"/>
                    </a:lnTo>
                    <a:lnTo>
                      <a:pt x="438" y="1398"/>
                    </a:lnTo>
                    <a:lnTo>
                      <a:pt x="456" y="1410"/>
                    </a:lnTo>
                    <a:lnTo>
                      <a:pt x="480" y="1434"/>
                    </a:lnTo>
                    <a:lnTo>
                      <a:pt x="522" y="1434"/>
                    </a:lnTo>
                    <a:lnTo>
                      <a:pt x="522" y="1494"/>
                    </a:lnTo>
                    <a:lnTo>
                      <a:pt x="516" y="1500"/>
                    </a:lnTo>
                    <a:lnTo>
                      <a:pt x="498" y="1500"/>
                    </a:lnTo>
                    <a:lnTo>
                      <a:pt x="498" y="1506"/>
                    </a:lnTo>
                    <a:lnTo>
                      <a:pt x="504" y="1512"/>
                    </a:lnTo>
                    <a:lnTo>
                      <a:pt x="504" y="1536"/>
                    </a:lnTo>
                    <a:lnTo>
                      <a:pt x="498" y="1548"/>
                    </a:lnTo>
                    <a:lnTo>
                      <a:pt x="486" y="1554"/>
                    </a:lnTo>
                    <a:lnTo>
                      <a:pt x="456" y="1554"/>
                    </a:lnTo>
                    <a:lnTo>
                      <a:pt x="474" y="1578"/>
                    </a:lnTo>
                    <a:lnTo>
                      <a:pt x="456" y="1584"/>
                    </a:lnTo>
                    <a:lnTo>
                      <a:pt x="456" y="1608"/>
                    </a:lnTo>
                    <a:lnTo>
                      <a:pt x="480" y="1620"/>
                    </a:lnTo>
                    <a:lnTo>
                      <a:pt x="492" y="1620"/>
                    </a:lnTo>
                    <a:lnTo>
                      <a:pt x="498" y="1626"/>
                    </a:lnTo>
                    <a:lnTo>
                      <a:pt x="504" y="1638"/>
                    </a:lnTo>
                    <a:lnTo>
                      <a:pt x="522" y="1656"/>
                    </a:lnTo>
                    <a:lnTo>
                      <a:pt x="522" y="1668"/>
                    </a:lnTo>
                    <a:lnTo>
                      <a:pt x="510" y="1674"/>
                    </a:lnTo>
                    <a:lnTo>
                      <a:pt x="504" y="1680"/>
                    </a:lnTo>
                    <a:lnTo>
                      <a:pt x="498" y="1680"/>
                    </a:lnTo>
                    <a:lnTo>
                      <a:pt x="486" y="1698"/>
                    </a:lnTo>
                    <a:lnTo>
                      <a:pt x="474" y="1686"/>
                    </a:lnTo>
                    <a:lnTo>
                      <a:pt x="474" y="1668"/>
                    </a:lnTo>
                    <a:lnTo>
                      <a:pt x="462" y="1668"/>
                    </a:lnTo>
                    <a:lnTo>
                      <a:pt x="456" y="1674"/>
                    </a:lnTo>
                    <a:lnTo>
                      <a:pt x="450" y="1674"/>
                    </a:lnTo>
                    <a:lnTo>
                      <a:pt x="450" y="1692"/>
                    </a:lnTo>
                    <a:lnTo>
                      <a:pt x="456" y="1698"/>
                    </a:lnTo>
                    <a:lnTo>
                      <a:pt x="462" y="1710"/>
                    </a:lnTo>
                    <a:lnTo>
                      <a:pt x="474" y="1722"/>
                    </a:lnTo>
                    <a:lnTo>
                      <a:pt x="480" y="1722"/>
                    </a:lnTo>
                    <a:lnTo>
                      <a:pt x="480" y="1734"/>
                    </a:lnTo>
                    <a:lnTo>
                      <a:pt x="474" y="1740"/>
                    </a:lnTo>
                    <a:lnTo>
                      <a:pt x="474" y="1758"/>
                    </a:lnTo>
                    <a:lnTo>
                      <a:pt x="480" y="1764"/>
                    </a:lnTo>
                    <a:lnTo>
                      <a:pt x="510" y="1764"/>
                    </a:lnTo>
                    <a:lnTo>
                      <a:pt x="516" y="1776"/>
                    </a:lnTo>
                    <a:lnTo>
                      <a:pt x="528" y="1788"/>
                    </a:lnTo>
                    <a:lnTo>
                      <a:pt x="540" y="1794"/>
                    </a:lnTo>
                    <a:lnTo>
                      <a:pt x="552" y="1794"/>
                    </a:lnTo>
                    <a:lnTo>
                      <a:pt x="558" y="1800"/>
                    </a:lnTo>
                    <a:lnTo>
                      <a:pt x="564" y="1800"/>
                    </a:lnTo>
                    <a:lnTo>
                      <a:pt x="582" y="1818"/>
                    </a:lnTo>
                    <a:lnTo>
                      <a:pt x="600" y="1812"/>
                    </a:lnTo>
                    <a:lnTo>
                      <a:pt x="600" y="1830"/>
                    </a:lnTo>
                    <a:lnTo>
                      <a:pt x="612" y="1836"/>
                    </a:lnTo>
                    <a:lnTo>
                      <a:pt x="624" y="1836"/>
                    </a:lnTo>
                    <a:lnTo>
                      <a:pt x="666" y="1872"/>
                    </a:lnTo>
                    <a:lnTo>
                      <a:pt x="690" y="1854"/>
                    </a:lnTo>
                    <a:lnTo>
                      <a:pt x="696" y="1848"/>
                    </a:lnTo>
                    <a:lnTo>
                      <a:pt x="708" y="1842"/>
                    </a:lnTo>
                    <a:lnTo>
                      <a:pt x="720" y="1842"/>
                    </a:lnTo>
                    <a:lnTo>
                      <a:pt x="732" y="1848"/>
                    </a:lnTo>
                    <a:lnTo>
                      <a:pt x="744" y="1860"/>
                    </a:lnTo>
                    <a:lnTo>
                      <a:pt x="750" y="1872"/>
                    </a:lnTo>
                    <a:lnTo>
                      <a:pt x="762" y="1878"/>
                    </a:lnTo>
                    <a:lnTo>
                      <a:pt x="780" y="1896"/>
                    </a:lnTo>
                    <a:lnTo>
                      <a:pt x="822" y="1902"/>
                    </a:lnTo>
                    <a:lnTo>
                      <a:pt x="828" y="1914"/>
                    </a:lnTo>
                    <a:lnTo>
                      <a:pt x="834" y="1920"/>
                    </a:lnTo>
                    <a:lnTo>
                      <a:pt x="840" y="1932"/>
                    </a:lnTo>
                    <a:lnTo>
                      <a:pt x="846" y="1938"/>
                    </a:lnTo>
                    <a:lnTo>
                      <a:pt x="846" y="1950"/>
                    </a:lnTo>
                    <a:lnTo>
                      <a:pt x="858" y="1950"/>
                    </a:lnTo>
                    <a:lnTo>
                      <a:pt x="858" y="1944"/>
                    </a:lnTo>
                    <a:lnTo>
                      <a:pt x="864" y="1938"/>
                    </a:lnTo>
                    <a:lnTo>
                      <a:pt x="870" y="1926"/>
                    </a:lnTo>
                    <a:lnTo>
                      <a:pt x="882" y="1926"/>
                    </a:lnTo>
                    <a:lnTo>
                      <a:pt x="888" y="1932"/>
                    </a:lnTo>
                    <a:lnTo>
                      <a:pt x="894" y="1944"/>
                    </a:lnTo>
                    <a:lnTo>
                      <a:pt x="894" y="1962"/>
                    </a:lnTo>
                    <a:lnTo>
                      <a:pt x="924" y="1992"/>
                    </a:lnTo>
                    <a:lnTo>
                      <a:pt x="936" y="1998"/>
                    </a:lnTo>
                    <a:lnTo>
                      <a:pt x="942" y="1992"/>
                    </a:lnTo>
                    <a:lnTo>
                      <a:pt x="954" y="1986"/>
                    </a:lnTo>
                    <a:lnTo>
                      <a:pt x="960" y="1986"/>
                    </a:lnTo>
                    <a:lnTo>
                      <a:pt x="966" y="1992"/>
                    </a:lnTo>
                    <a:lnTo>
                      <a:pt x="966" y="1998"/>
                    </a:lnTo>
                    <a:lnTo>
                      <a:pt x="960" y="2004"/>
                    </a:lnTo>
                    <a:lnTo>
                      <a:pt x="960" y="2010"/>
                    </a:lnTo>
                    <a:lnTo>
                      <a:pt x="966" y="2010"/>
                    </a:lnTo>
                    <a:lnTo>
                      <a:pt x="972" y="2016"/>
                    </a:lnTo>
                    <a:lnTo>
                      <a:pt x="990" y="2022"/>
                    </a:lnTo>
                    <a:lnTo>
                      <a:pt x="1002" y="2022"/>
                    </a:lnTo>
                    <a:lnTo>
                      <a:pt x="1008" y="2016"/>
                    </a:lnTo>
                    <a:lnTo>
                      <a:pt x="1014" y="2016"/>
                    </a:lnTo>
                    <a:lnTo>
                      <a:pt x="1014" y="2034"/>
                    </a:lnTo>
                    <a:lnTo>
                      <a:pt x="1020" y="2040"/>
                    </a:lnTo>
                    <a:lnTo>
                      <a:pt x="1032" y="2040"/>
                    </a:lnTo>
                    <a:lnTo>
                      <a:pt x="1044" y="2028"/>
                    </a:lnTo>
                    <a:lnTo>
                      <a:pt x="1044" y="2022"/>
                    </a:lnTo>
                    <a:lnTo>
                      <a:pt x="1044" y="2034"/>
                    </a:lnTo>
                    <a:lnTo>
                      <a:pt x="1050" y="2040"/>
                    </a:lnTo>
                    <a:lnTo>
                      <a:pt x="1068" y="2040"/>
                    </a:lnTo>
                    <a:lnTo>
                      <a:pt x="1074" y="2034"/>
                    </a:lnTo>
                    <a:lnTo>
                      <a:pt x="1074" y="2028"/>
                    </a:lnTo>
                    <a:lnTo>
                      <a:pt x="1086" y="2034"/>
                    </a:lnTo>
                    <a:lnTo>
                      <a:pt x="1092" y="2040"/>
                    </a:lnTo>
                    <a:lnTo>
                      <a:pt x="1110" y="2046"/>
                    </a:lnTo>
                    <a:lnTo>
                      <a:pt x="1134" y="2058"/>
                    </a:lnTo>
                    <a:lnTo>
                      <a:pt x="1158" y="2058"/>
                    </a:lnTo>
                    <a:lnTo>
                      <a:pt x="1176" y="2040"/>
                    </a:lnTo>
                    <a:lnTo>
                      <a:pt x="1194" y="2034"/>
                    </a:lnTo>
                    <a:lnTo>
                      <a:pt x="1206" y="2028"/>
                    </a:lnTo>
                    <a:lnTo>
                      <a:pt x="1212" y="2028"/>
                    </a:lnTo>
                    <a:lnTo>
                      <a:pt x="1224" y="2034"/>
                    </a:lnTo>
                    <a:lnTo>
                      <a:pt x="1230" y="2040"/>
                    </a:lnTo>
                    <a:lnTo>
                      <a:pt x="1230" y="2088"/>
                    </a:lnTo>
                    <a:lnTo>
                      <a:pt x="1236" y="2094"/>
                    </a:lnTo>
                    <a:lnTo>
                      <a:pt x="1242" y="2094"/>
                    </a:lnTo>
                    <a:lnTo>
                      <a:pt x="1242" y="2088"/>
                    </a:lnTo>
                    <a:lnTo>
                      <a:pt x="1248" y="2082"/>
                    </a:lnTo>
                    <a:lnTo>
                      <a:pt x="1254" y="2070"/>
                    </a:lnTo>
                    <a:lnTo>
                      <a:pt x="1266" y="2052"/>
                    </a:lnTo>
                    <a:lnTo>
                      <a:pt x="1272" y="2040"/>
                    </a:lnTo>
                    <a:lnTo>
                      <a:pt x="1284" y="2028"/>
                    </a:lnTo>
                    <a:lnTo>
                      <a:pt x="1290" y="2016"/>
                    </a:lnTo>
                    <a:lnTo>
                      <a:pt x="1302" y="2016"/>
                    </a:lnTo>
                    <a:lnTo>
                      <a:pt x="1314" y="2022"/>
                    </a:lnTo>
                    <a:lnTo>
                      <a:pt x="1338" y="2022"/>
                    </a:lnTo>
                    <a:lnTo>
                      <a:pt x="1338" y="2046"/>
                    </a:lnTo>
                    <a:lnTo>
                      <a:pt x="1344" y="2046"/>
                    </a:lnTo>
                    <a:lnTo>
                      <a:pt x="1350" y="2040"/>
                    </a:lnTo>
                    <a:lnTo>
                      <a:pt x="1362" y="2034"/>
                    </a:lnTo>
                    <a:lnTo>
                      <a:pt x="1374" y="2034"/>
                    </a:lnTo>
                    <a:lnTo>
                      <a:pt x="1386" y="2028"/>
                    </a:lnTo>
                    <a:lnTo>
                      <a:pt x="1398" y="2028"/>
                    </a:lnTo>
                    <a:lnTo>
                      <a:pt x="1410" y="2034"/>
                    </a:lnTo>
                    <a:lnTo>
                      <a:pt x="1422" y="2046"/>
                    </a:lnTo>
                    <a:lnTo>
                      <a:pt x="1428" y="2058"/>
                    </a:lnTo>
                    <a:lnTo>
                      <a:pt x="1428" y="2064"/>
                    </a:lnTo>
                    <a:lnTo>
                      <a:pt x="1482" y="2064"/>
                    </a:lnTo>
                    <a:lnTo>
                      <a:pt x="1494" y="2052"/>
                    </a:lnTo>
                    <a:lnTo>
                      <a:pt x="1494" y="2034"/>
                    </a:lnTo>
                    <a:lnTo>
                      <a:pt x="1488" y="2022"/>
                    </a:lnTo>
                    <a:lnTo>
                      <a:pt x="1518" y="2022"/>
                    </a:lnTo>
                    <a:lnTo>
                      <a:pt x="1524" y="2016"/>
                    </a:lnTo>
                    <a:lnTo>
                      <a:pt x="1524" y="1992"/>
                    </a:lnTo>
                    <a:lnTo>
                      <a:pt x="1518" y="1986"/>
                    </a:lnTo>
                    <a:lnTo>
                      <a:pt x="1518" y="1980"/>
                    </a:lnTo>
                    <a:lnTo>
                      <a:pt x="1554" y="1980"/>
                    </a:lnTo>
                    <a:lnTo>
                      <a:pt x="1578" y="1956"/>
                    </a:lnTo>
                    <a:lnTo>
                      <a:pt x="1590" y="1950"/>
                    </a:lnTo>
                    <a:lnTo>
                      <a:pt x="1602" y="1938"/>
                    </a:lnTo>
                    <a:lnTo>
                      <a:pt x="1620" y="1938"/>
                    </a:lnTo>
                    <a:lnTo>
                      <a:pt x="1632" y="1944"/>
                    </a:lnTo>
                    <a:lnTo>
                      <a:pt x="1650" y="1956"/>
                    </a:lnTo>
                    <a:lnTo>
                      <a:pt x="1668" y="1956"/>
                    </a:lnTo>
                    <a:lnTo>
                      <a:pt x="1668" y="1932"/>
                    </a:lnTo>
                    <a:lnTo>
                      <a:pt x="1680" y="1920"/>
                    </a:lnTo>
                    <a:lnTo>
                      <a:pt x="1716" y="1938"/>
                    </a:lnTo>
                    <a:lnTo>
                      <a:pt x="1722" y="1944"/>
                    </a:lnTo>
                    <a:lnTo>
                      <a:pt x="1710" y="1956"/>
                    </a:lnTo>
                    <a:lnTo>
                      <a:pt x="1704" y="1956"/>
                    </a:lnTo>
                    <a:lnTo>
                      <a:pt x="1710" y="1962"/>
                    </a:lnTo>
                    <a:lnTo>
                      <a:pt x="1740" y="1962"/>
                    </a:lnTo>
                    <a:lnTo>
                      <a:pt x="1758" y="1992"/>
                    </a:lnTo>
                    <a:lnTo>
                      <a:pt x="1752" y="1992"/>
                    </a:lnTo>
                    <a:lnTo>
                      <a:pt x="1740" y="2004"/>
                    </a:lnTo>
                    <a:lnTo>
                      <a:pt x="1740" y="2010"/>
                    </a:lnTo>
                    <a:lnTo>
                      <a:pt x="1806" y="2010"/>
                    </a:lnTo>
                    <a:lnTo>
                      <a:pt x="1812" y="2016"/>
                    </a:lnTo>
                    <a:lnTo>
                      <a:pt x="1818" y="2016"/>
                    </a:lnTo>
                    <a:lnTo>
                      <a:pt x="1824" y="1998"/>
                    </a:lnTo>
                    <a:lnTo>
                      <a:pt x="1830" y="1998"/>
                    </a:lnTo>
                    <a:lnTo>
                      <a:pt x="1836" y="2004"/>
                    </a:lnTo>
                    <a:lnTo>
                      <a:pt x="1842" y="2016"/>
                    </a:lnTo>
                    <a:lnTo>
                      <a:pt x="1854" y="2022"/>
                    </a:lnTo>
                    <a:lnTo>
                      <a:pt x="1872" y="2058"/>
                    </a:lnTo>
                    <a:lnTo>
                      <a:pt x="1878" y="2064"/>
                    </a:lnTo>
                    <a:lnTo>
                      <a:pt x="1878" y="2070"/>
                    </a:lnTo>
                    <a:lnTo>
                      <a:pt x="1914" y="2070"/>
                    </a:lnTo>
                    <a:lnTo>
                      <a:pt x="1920" y="2076"/>
                    </a:lnTo>
                    <a:lnTo>
                      <a:pt x="1920" y="2106"/>
                    </a:lnTo>
                    <a:lnTo>
                      <a:pt x="1932" y="2130"/>
                    </a:lnTo>
                    <a:lnTo>
                      <a:pt x="1944" y="2190"/>
                    </a:lnTo>
                    <a:lnTo>
                      <a:pt x="1932" y="2190"/>
                    </a:lnTo>
                    <a:lnTo>
                      <a:pt x="1926" y="2196"/>
                    </a:lnTo>
                    <a:lnTo>
                      <a:pt x="1914" y="2196"/>
                    </a:lnTo>
                    <a:lnTo>
                      <a:pt x="1932" y="2214"/>
                    </a:lnTo>
                    <a:lnTo>
                      <a:pt x="1932" y="2220"/>
                    </a:lnTo>
                    <a:lnTo>
                      <a:pt x="1926" y="2232"/>
                    </a:lnTo>
                    <a:lnTo>
                      <a:pt x="1920" y="2238"/>
                    </a:lnTo>
                    <a:lnTo>
                      <a:pt x="1908" y="2238"/>
                    </a:lnTo>
                    <a:lnTo>
                      <a:pt x="1902" y="2232"/>
                    </a:lnTo>
                    <a:lnTo>
                      <a:pt x="1902" y="2268"/>
                    </a:lnTo>
                    <a:lnTo>
                      <a:pt x="1896" y="2274"/>
                    </a:lnTo>
                    <a:lnTo>
                      <a:pt x="1884" y="2274"/>
                    </a:lnTo>
                    <a:lnTo>
                      <a:pt x="1890" y="2304"/>
                    </a:lnTo>
                    <a:lnTo>
                      <a:pt x="1878" y="2304"/>
                    </a:lnTo>
                    <a:lnTo>
                      <a:pt x="1878" y="2322"/>
                    </a:lnTo>
                    <a:lnTo>
                      <a:pt x="1896" y="2340"/>
                    </a:lnTo>
                    <a:lnTo>
                      <a:pt x="1902" y="2352"/>
                    </a:lnTo>
                    <a:lnTo>
                      <a:pt x="1890" y="2370"/>
                    </a:lnTo>
                    <a:lnTo>
                      <a:pt x="1902" y="2364"/>
                    </a:lnTo>
                    <a:lnTo>
                      <a:pt x="1908" y="2358"/>
                    </a:lnTo>
                    <a:lnTo>
                      <a:pt x="1920" y="2358"/>
                    </a:lnTo>
                    <a:lnTo>
                      <a:pt x="1926" y="2352"/>
                    </a:lnTo>
                    <a:lnTo>
                      <a:pt x="1986" y="2352"/>
                    </a:lnTo>
                    <a:lnTo>
                      <a:pt x="1956" y="2376"/>
                    </a:lnTo>
                    <a:lnTo>
                      <a:pt x="1980" y="2394"/>
                    </a:lnTo>
                    <a:lnTo>
                      <a:pt x="1992" y="2436"/>
                    </a:lnTo>
                    <a:lnTo>
                      <a:pt x="2022" y="2436"/>
                    </a:lnTo>
                    <a:lnTo>
                      <a:pt x="2034" y="2442"/>
                    </a:lnTo>
                    <a:lnTo>
                      <a:pt x="2040" y="2448"/>
                    </a:lnTo>
                    <a:lnTo>
                      <a:pt x="2040" y="2454"/>
                    </a:lnTo>
                    <a:lnTo>
                      <a:pt x="2034" y="2460"/>
                    </a:lnTo>
                    <a:lnTo>
                      <a:pt x="2022" y="2460"/>
                    </a:lnTo>
                    <a:lnTo>
                      <a:pt x="2016" y="2466"/>
                    </a:lnTo>
                    <a:lnTo>
                      <a:pt x="2028" y="2478"/>
                    </a:lnTo>
                    <a:lnTo>
                      <a:pt x="2028" y="2490"/>
                    </a:lnTo>
                    <a:lnTo>
                      <a:pt x="2022" y="2496"/>
                    </a:lnTo>
                    <a:lnTo>
                      <a:pt x="2022" y="2502"/>
                    </a:lnTo>
                    <a:lnTo>
                      <a:pt x="2016" y="2514"/>
                    </a:lnTo>
                    <a:lnTo>
                      <a:pt x="2070" y="2520"/>
                    </a:lnTo>
                    <a:lnTo>
                      <a:pt x="2082" y="2550"/>
                    </a:lnTo>
                    <a:lnTo>
                      <a:pt x="2094" y="2550"/>
                    </a:lnTo>
                    <a:lnTo>
                      <a:pt x="2094" y="2568"/>
                    </a:lnTo>
                    <a:lnTo>
                      <a:pt x="2136" y="2568"/>
                    </a:lnTo>
                    <a:lnTo>
                      <a:pt x="2136" y="2562"/>
                    </a:lnTo>
                    <a:lnTo>
                      <a:pt x="2154" y="2544"/>
                    </a:lnTo>
                    <a:lnTo>
                      <a:pt x="2166" y="2544"/>
                    </a:lnTo>
                    <a:lnTo>
                      <a:pt x="2172" y="2550"/>
                    </a:lnTo>
                    <a:lnTo>
                      <a:pt x="2172" y="2592"/>
                    </a:lnTo>
                    <a:lnTo>
                      <a:pt x="2214" y="2592"/>
                    </a:lnTo>
                    <a:lnTo>
                      <a:pt x="2214" y="2556"/>
                    </a:lnTo>
                    <a:lnTo>
                      <a:pt x="2190" y="2532"/>
                    </a:lnTo>
                    <a:lnTo>
                      <a:pt x="2190" y="2490"/>
                    </a:lnTo>
                    <a:lnTo>
                      <a:pt x="2196" y="2484"/>
                    </a:lnTo>
                    <a:lnTo>
                      <a:pt x="2232" y="2490"/>
                    </a:lnTo>
                    <a:lnTo>
                      <a:pt x="2232" y="2472"/>
                    </a:lnTo>
                    <a:lnTo>
                      <a:pt x="2238" y="2460"/>
                    </a:lnTo>
                    <a:lnTo>
                      <a:pt x="2250" y="2460"/>
                    </a:lnTo>
                    <a:lnTo>
                      <a:pt x="2274" y="2484"/>
                    </a:lnTo>
                    <a:lnTo>
                      <a:pt x="2286" y="2484"/>
                    </a:lnTo>
                    <a:lnTo>
                      <a:pt x="2292" y="2478"/>
                    </a:lnTo>
                    <a:lnTo>
                      <a:pt x="2298" y="2466"/>
                    </a:lnTo>
                    <a:lnTo>
                      <a:pt x="2304" y="2460"/>
                    </a:lnTo>
                    <a:lnTo>
                      <a:pt x="2322" y="2478"/>
                    </a:lnTo>
                    <a:lnTo>
                      <a:pt x="2322" y="2460"/>
                    </a:lnTo>
                    <a:lnTo>
                      <a:pt x="2328" y="2460"/>
                    </a:lnTo>
                    <a:lnTo>
                      <a:pt x="2340" y="2478"/>
                    </a:lnTo>
                    <a:lnTo>
                      <a:pt x="2346" y="2484"/>
                    </a:lnTo>
                    <a:lnTo>
                      <a:pt x="2364" y="2484"/>
                    </a:lnTo>
                    <a:lnTo>
                      <a:pt x="2364" y="2472"/>
                    </a:lnTo>
                    <a:lnTo>
                      <a:pt x="2352" y="2460"/>
                    </a:lnTo>
                    <a:lnTo>
                      <a:pt x="2370" y="2460"/>
                    </a:lnTo>
                    <a:lnTo>
                      <a:pt x="2376" y="2466"/>
                    </a:lnTo>
                    <a:lnTo>
                      <a:pt x="2382" y="2460"/>
                    </a:lnTo>
                    <a:lnTo>
                      <a:pt x="2400" y="2460"/>
                    </a:lnTo>
                    <a:lnTo>
                      <a:pt x="2400" y="2454"/>
                    </a:lnTo>
                    <a:lnTo>
                      <a:pt x="2406" y="2442"/>
                    </a:lnTo>
                    <a:lnTo>
                      <a:pt x="2406" y="2430"/>
                    </a:lnTo>
                    <a:lnTo>
                      <a:pt x="2412" y="2424"/>
                    </a:lnTo>
                    <a:lnTo>
                      <a:pt x="2424" y="2418"/>
                    </a:lnTo>
                    <a:lnTo>
                      <a:pt x="2430" y="2412"/>
                    </a:lnTo>
                    <a:lnTo>
                      <a:pt x="2436" y="2412"/>
                    </a:lnTo>
                    <a:lnTo>
                      <a:pt x="2466" y="2448"/>
                    </a:lnTo>
                    <a:lnTo>
                      <a:pt x="2496" y="2442"/>
                    </a:lnTo>
                    <a:lnTo>
                      <a:pt x="2508" y="2454"/>
                    </a:lnTo>
                    <a:lnTo>
                      <a:pt x="2538" y="2454"/>
                    </a:lnTo>
                    <a:lnTo>
                      <a:pt x="2544" y="2460"/>
                    </a:lnTo>
                    <a:lnTo>
                      <a:pt x="2544" y="2466"/>
                    </a:lnTo>
                    <a:lnTo>
                      <a:pt x="2526" y="2484"/>
                    </a:lnTo>
                    <a:lnTo>
                      <a:pt x="2532" y="2502"/>
                    </a:lnTo>
                    <a:lnTo>
                      <a:pt x="2544" y="2508"/>
                    </a:lnTo>
                    <a:lnTo>
                      <a:pt x="2544" y="2526"/>
                    </a:lnTo>
                    <a:lnTo>
                      <a:pt x="2562" y="2526"/>
                    </a:lnTo>
                    <a:lnTo>
                      <a:pt x="2568" y="2532"/>
                    </a:lnTo>
                    <a:lnTo>
                      <a:pt x="2574" y="2544"/>
                    </a:lnTo>
                    <a:lnTo>
                      <a:pt x="2586" y="2550"/>
                    </a:lnTo>
                    <a:lnTo>
                      <a:pt x="2616" y="2550"/>
                    </a:lnTo>
                    <a:lnTo>
                      <a:pt x="2622" y="2556"/>
                    </a:lnTo>
                    <a:lnTo>
                      <a:pt x="2628" y="2556"/>
                    </a:lnTo>
                    <a:lnTo>
                      <a:pt x="2676" y="2526"/>
                    </a:lnTo>
                    <a:lnTo>
                      <a:pt x="2694" y="2538"/>
                    </a:lnTo>
                    <a:lnTo>
                      <a:pt x="2718" y="2538"/>
                    </a:lnTo>
                    <a:lnTo>
                      <a:pt x="2736" y="2544"/>
                    </a:lnTo>
                    <a:lnTo>
                      <a:pt x="2748" y="2544"/>
                    </a:lnTo>
                    <a:lnTo>
                      <a:pt x="2760" y="2550"/>
                    </a:lnTo>
                    <a:lnTo>
                      <a:pt x="2766" y="2556"/>
                    </a:lnTo>
                    <a:lnTo>
                      <a:pt x="2772" y="2568"/>
                    </a:lnTo>
                    <a:lnTo>
                      <a:pt x="2766" y="2580"/>
                    </a:lnTo>
                    <a:lnTo>
                      <a:pt x="2766" y="2604"/>
                    </a:lnTo>
                    <a:lnTo>
                      <a:pt x="2760" y="2616"/>
                    </a:lnTo>
                    <a:lnTo>
                      <a:pt x="2766" y="2628"/>
                    </a:lnTo>
                    <a:lnTo>
                      <a:pt x="2772" y="2634"/>
                    </a:lnTo>
                    <a:lnTo>
                      <a:pt x="2784" y="2640"/>
                    </a:lnTo>
                    <a:lnTo>
                      <a:pt x="2790" y="2652"/>
                    </a:lnTo>
                    <a:lnTo>
                      <a:pt x="2802" y="2658"/>
                    </a:lnTo>
                    <a:lnTo>
                      <a:pt x="2808" y="2664"/>
                    </a:lnTo>
                    <a:lnTo>
                      <a:pt x="2826" y="2664"/>
                    </a:lnTo>
                    <a:lnTo>
                      <a:pt x="2832" y="2640"/>
                    </a:lnTo>
                    <a:lnTo>
                      <a:pt x="2832" y="2634"/>
                    </a:lnTo>
                    <a:lnTo>
                      <a:pt x="2826" y="2628"/>
                    </a:lnTo>
                    <a:lnTo>
                      <a:pt x="2826" y="2586"/>
                    </a:lnTo>
                    <a:lnTo>
                      <a:pt x="2832" y="2568"/>
                    </a:lnTo>
                    <a:lnTo>
                      <a:pt x="2844" y="2556"/>
                    </a:lnTo>
                    <a:lnTo>
                      <a:pt x="2856" y="2550"/>
                    </a:lnTo>
                    <a:lnTo>
                      <a:pt x="2886" y="2550"/>
                    </a:lnTo>
                    <a:lnTo>
                      <a:pt x="2898" y="2544"/>
                    </a:lnTo>
                    <a:lnTo>
                      <a:pt x="2910" y="2544"/>
                    </a:lnTo>
                    <a:lnTo>
                      <a:pt x="2922" y="2538"/>
                    </a:lnTo>
                    <a:lnTo>
                      <a:pt x="2940" y="2538"/>
                    </a:lnTo>
                    <a:lnTo>
                      <a:pt x="2964" y="2532"/>
                    </a:lnTo>
                    <a:lnTo>
                      <a:pt x="2982" y="2526"/>
                    </a:lnTo>
                    <a:lnTo>
                      <a:pt x="3000" y="2508"/>
                    </a:lnTo>
                    <a:lnTo>
                      <a:pt x="3000" y="2466"/>
                    </a:lnTo>
                    <a:lnTo>
                      <a:pt x="3006" y="2454"/>
                    </a:lnTo>
                    <a:lnTo>
                      <a:pt x="3012" y="2448"/>
                    </a:lnTo>
                    <a:lnTo>
                      <a:pt x="3024" y="2460"/>
                    </a:lnTo>
                    <a:lnTo>
                      <a:pt x="3036" y="2484"/>
                    </a:lnTo>
                    <a:lnTo>
                      <a:pt x="3042" y="2490"/>
                    </a:lnTo>
                    <a:lnTo>
                      <a:pt x="3048" y="2490"/>
                    </a:lnTo>
                    <a:lnTo>
                      <a:pt x="3054" y="2484"/>
                    </a:lnTo>
                    <a:lnTo>
                      <a:pt x="3066" y="2478"/>
                    </a:lnTo>
                    <a:lnTo>
                      <a:pt x="3072" y="2466"/>
                    </a:lnTo>
                    <a:lnTo>
                      <a:pt x="3090" y="2448"/>
                    </a:lnTo>
                    <a:lnTo>
                      <a:pt x="3096" y="2436"/>
                    </a:lnTo>
                    <a:lnTo>
                      <a:pt x="3114" y="2454"/>
                    </a:lnTo>
                    <a:lnTo>
                      <a:pt x="3144" y="2442"/>
                    </a:lnTo>
                    <a:lnTo>
                      <a:pt x="3150" y="2442"/>
                    </a:lnTo>
                    <a:lnTo>
                      <a:pt x="3156" y="2448"/>
                    </a:lnTo>
                    <a:lnTo>
                      <a:pt x="3186" y="2448"/>
                    </a:lnTo>
                    <a:lnTo>
                      <a:pt x="3234" y="2424"/>
                    </a:lnTo>
                    <a:lnTo>
                      <a:pt x="3288" y="2370"/>
                    </a:lnTo>
                    <a:lnTo>
                      <a:pt x="3294" y="2358"/>
                    </a:lnTo>
                    <a:lnTo>
                      <a:pt x="3300" y="2352"/>
                    </a:lnTo>
                    <a:lnTo>
                      <a:pt x="3294" y="2340"/>
                    </a:lnTo>
                    <a:lnTo>
                      <a:pt x="3294" y="2334"/>
                    </a:lnTo>
                    <a:lnTo>
                      <a:pt x="3288" y="2322"/>
                    </a:lnTo>
                    <a:lnTo>
                      <a:pt x="3282" y="2316"/>
                    </a:lnTo>
                    <a:lnTo>
                      <a:pt x="3300" y="2316"/>
                    </a:lnTo>
                    <a:lnTo>
                      <a:pt x="3312" y="2286"/>
                    </a:lnTo>
                    <a:lnTo>
                      <a:pt x="3336" y="2286"/>
                    </a:lnTo>
                    <a:lnTo>
                      <a:pt x="3348" y="2250"/>
                    </a:lnTo>
                    <a:lnTo>
                      <a:pt x="3360" y="2250"/>
                    </a:lnTo>
                    <a:lnTo>
                      <a:pt x="3360" y="2208"/>
                    </a:lnTo>
                    <a:lnTo>
                      <a:pt x="3372" y="2208"/>
                    </a:lnTo>
                    <a:lnTo>
                      <a:pt x="3384" y="2196"/>
                    </a:lnTo>
                    <a:lnTo>
                      <a:pt x="3384" y="2172"/>
                    </a:lnTo>
                    <a:lnTo>
                      <a:pt x="3378" y="2160"/>
                    </a:lnTo>
                    <a:lnTo>
                      <a:pt x="3372" y="2154"/>
                    </a:lnTo>
                    <a:lnTo>
                      <a:pt x="3372" y="2142"/>
                    </a:lnTo>
                    <a:lnTo>
                      <a:pt x="3378" y="2136"/>
                    </a:lnTo>
                    <a:lnTo>
                      <a:pt x="3384" y="2136"/>
                    </a:lnTo>
                    <a:lnTo>
                      <a:pt x="3390" y="2130"/>
                    </a:lnTo>
                    <a:lnTo>
                      <a:pt x="3402" y="2124"/>
                    </a:lnTo>
                    <a:lnTo>
                      <a:pt x="3408" y="2118"/>
                    </a:lnTo>
                    <a:lnTo>
                      <a:pt x="3408" y="2094"/>
                    </a:lnTo>
                    <a:lnTo>
                      <a:pt x="3390" y="2076"/>
                    </a:lnTo>
                    <a:lnTo>
                      <a:pt x="3390" y="2064"/>
                    </a:lnTo>
                    <a:lnTo>
                      <a:pt x="3402" y="2058"/>
                    </a:lnTo>
                    <a:lnTo>
                      <a:pt x="3408" y="2052"/>
                    </a:lnTo>
                    <a:lnTo>
                      <a:pt x="3408" y="2016"/>
                    </a:lnTo>
                    <a:lnTo>
                      <a:pt x="3414" y="2016"/>
                    </a:lnTo>
                    <a:lnTo>
                      <a:pt x="3420" y="2010"/>
                    </a:lnTo>
                    <a:lnTo>
                      <a:pt x="3456" y="1992"/>
                    </a:lnTo>
                    <a:lnTo>
                      <a:pt x="3462" y="1980"/>
                    </a:lnTo>
                    <a:lnTo>
                      <a:pt x="3462" y="1962"/>
                    </a:lnTo>
                    <a:lnTo>
                      <a:pt x="3456" y="1956"/>
                    </a:lnTo>
                    <a:lnTo>
                      <a:pt x="3444" y="1956"/>
                    </a:lnTo>
                    <a:lnTo>
                      <a:pt x="3450" y="1956"/>
                    </a:lnTo>
                    <a:lnTo>
                      <a:pt x="3456" y="1950"/>
                    </a:lnTo>
                    <a:lnTo>
                      <a:pt x="3468" y="1950"/>
                    </a:lnTo>
                    <a:lnTo>
                      <a:pt x="3480" y="1944"/>
                    </a:lnTo>
                    <a:lnTo>
                      <a:pt x="3492" y="1932"/>
                    </a:lnTo>
                    <a:lnTo>
                      <a:pt x="3474" y="1914"/>
                    </a:lnTo>
                    <a:lnTo>
                      <a:pt x="3468" y="1914"/>
                    </a:lnTo>
                    <a:lnTo>
                      <a:pt x="3486" y="1896"/>
                    </a:lnTo>
                    <a:lnTo>
                      <a:pt x="3498" y="1872"/>
                    </a:lnTo>
                    <a:lnTo>
                      <a:pt x="3504" y="1866"/>
                    </a:lnTo>
                    <a:lnTo>
                      <a:pt x="3504" y="1854"/>
                    </a:lnTo>
                    <a:lnTo>
                      <a:pt x="3498" y="1848"/>
                    </a:lnTo>
                    <a:lnTo>
                      <a:pt x="3474" y="1842"/>
                    </a:lnTo>
                    <a:lnTo>
                      <a:pt x="3438" y="1848"/>
                    </a:lnTo>
                    <a:lnTo>
                      <a:pt x="3396" y="1854"/>
                    </a:lnTo>
                    <a:lnTo>
                      <a:pt x="3366" y="1860"/>
                    </a:lnTo>
                    <a:lnTo>
                      <a:pt x="3354" y="1866"/>
                    </a:lnTo>
                    <a:lnTo>
                      <a:pt x="3336" y="1848"/>
                    </a:lnTo>
                    <a:lnTo>
                      <a:pt x="3378" y="1848"/>
                    </a:lnTo>
                    <a:lnTo>
                      <a:pt x="3378" y="1836"/>
                    </a:lnTo>
                    <a:lnTo>
                      <a:pt x="3384" y="1824"/>
                    </a:lnTo>
                    <a:lnTo>
                      <a:pt x="3390" y="1818"/>
                    </a:lnTo>
                    <a:lnTo>
                      <a:pt x="3402" y="1812"/>
                    </a:lnTo>
                    <a:lnTo>
                      <a:pt x="3432" y="1812"/>
                    </a:lnTo>
                    <a:lnTo>
                      <a:pt x="3426" y="1800"/>
                    </a:lnTo>
                    <a:lnTo>
                      <a:pt x="3420" y="1794"/>
                    </a:lnTo>
                    <a:lnTo>
                      <a:pt x="3414" y="1782"/>
                    </a:lnTo>
                    <a:lnTo>
                      <a:pt x="3414" y="1776"/>
                    </a:lnTo>
                    <a:lnTo>
                      <a:pt x="3408" y="1770"/>
                    </a:lnTo>
                    <a:lnTo>
                      <a:pt x="3390" y="1770"/>
                    </a:lnTo>
                    <a:lnTo>
                      <a:pt x="3378" y="1764"/>
                    </a:lnTo>
                    <a:lnTo>
                      <a:pt x="3366" y="1764"/>
                    </a:lnTo>
                    <a:lnTo>
                      <a:pt x="3354" y="1746"/>
                    </a:lnTo>
                    <a:lnTo>
                      <a:pt x="3342" y="1746"/>
                    </a:lnTo>
                    <a:lnTo>
                      <a:pt x="3336" y="1734"/>
                    </a:lnTo>
                    <a:lnTo>
                      <a:pt x="3324" y="1728"/>
                    </a:lnTo>
                    <a:lnTo>
                      <a:pt x="3294" y="1728"/>
                    </a:lnTo>
                    <a:lnTo>
                      <a:pt x="3288" y="1734"/>
                    </a:lnTo>
                    <a:lnTo>
                      <a:pt x="3282" y="1734"/>
                    </a:lnTo>
                    <a:lnTo>
                      <a:pt x="3246" y="1686"/>
                    </a:lnTo>
                    <a:lnTo>
                      <a:pt x="3252" y="1698"/>
                    </a:lnTo>
                    <a:lnTo>
                      <a:pt x="3264" y="1704"/>
                    </a:lnTo>
                    <a:lnTo>
                      <a:pt x="3270" y="1710"/>
                    </a:lnTo>
                    <a:lnTo>
                      <a:pt x="3282" y="1716"/>
                    </a:lnTo>
                    <a:lnTo>
                      <a:pt x="3294" y="1716"/>
                    </a:lnTo>
                    <a:lnTo>
                      <a:pt x="3300" y="1710"/>
                    </a:lnTo>
                    <a:lnTo>
                      <a:pt x="3306" y="1710"/>
                    </a:lnTo>
                    <a:lnTo>
                      <a:pt x="3336" y="1716"/>
                    </a:lnTo>
                    <a:lnTo>
                      <a:pt x="3348" y="1734"/>
                    </a:lnTo>
                    <a:lnTo>
                      <a:pt x="3366" y="1728"/>
                    </a:lnTo>
                    <a:lnTo>
                      <a:pt x="3408" y="1740"/>
                    </a:lnTo>
                    <a:lnTo>
                      <a:pt x="3390" y="1716"/>
                    </a:lnTo>
                    <a:lnTo>
                      <a:pt x="3372" y="1710"/>
                    </a:lnTo>
                    <a:lnTo>
                      <a:pt x="3372" y="1692"/>
                    </a:lnTo>
                    <a:lnTo>
                      <a:pt x="3360" y="1680"/>
                    </a:lnTo>
                    <a:lnTo>
                      <a:pt x="3348" y="1674"/>
                    </a:lnTo>
                    <a:lnTo>
                      <a:pt x="3330" y="1674"/>
                    </a:lnTo>
                    <a:lnTo>
                      <a:pt x="3318" y="1662"/>
                    </a:lnTo>
                    <a:lnTo>
                      <a:pt x="3318" y="1650"/>
                    </a:lnTo>
                    <a:lnTo>
                      <a:pt x="3312" y="1644"/>
                    </a:lnTo>
                    <a:lnTo>
                      <a:pt x="3312" y="1632"/>
                    </a:lnTo>
                    <a:lnTo>
                      <a:pt x="3234" y="1530"/>
                    </a:lnTo>
                    <a:lnTo>
                      <a:pt x="3198" y="1524"/>
                    </a:lnTo>
                    <a:lnTo>
                      <a:pt x="3162" y="1494"/>
                    </a:lnTo>
                    <a:lnTo>
                      <a:pt x="3144" y="1500"/>
                    </a:lnTo>
                    <a:lnTo>
                      <a:pt x="3138" y="1488"/>
                    </a:lnTo>
                    <a:lnTo>
                      <a:pt x="3132" y="1482"/>
                    </a:lnTo>
                    <a:lnTo>
                      <a:pt x="3132" y="1470"/>
                    </a:lnTo>
                    <a:lnTo>
                      <a:pt x="3126" y="1464"/>
                    </a:lnTo>
                    <a:lnTo>
                      <a:pt x="3138" y="1452"/>
                    </a:lnTo>
                    <a:lnTo>
                      <a:pt x="3150" y="1446"/>
                    </a:lnTo>
                    <a:lnTo>
                      <a:pt x="3156" y="1434"/>
                    </a:lnTo>
                    <a:lnTo>
                      <a:pt x="3162" y="1428"/>
                    </a:lnTo>
                    <a:lnTo>
                      <a:pt x="3168" y="1416"/>
                    </a:lnTo>
                    <a:lnTo>
                      <a:pt x="3168" y="1410"/>
                    </a:lnTo>
                    <a:lnTo>
                      <a:pt x="3162" y="1398"/>
                    </a:lnTo>
                    <a:lnTo>
                      <a:pt x="3162" y="1392"/>
                    </a:lnTo>
                    <a:lnTo>
                      <a:pt x="3156" y="1380"/>
                    </a:lnTo>
                    <a:lnTo>
                      <a:pt x="3168" y="1386"/>
                    </a:lnTo>
                    <a:lnTo>
                      <a:pt x="3174" y="1392"/>
                    </a:lnTo>
                    <a:lnTo>
                      <a:pt x="3186" y="1398"/>
                    </a:lnTo>
                    <a:lnTo>
                      <a:pt x="3198" y="1386"/>
                    </a:lnTo>
                    <a:lnTo>
                      <a:pt x="3198" y="1368"/>
                    </a:lnTo>
                    <a:lnTo>
                      <a:pt x="3192" y="1356"/>
                    </a:lnTo>
                    <a:lnTo>
                      <a:pt x="3192" y="1344"/>
                    </a:lnTo>
                    <a:lnTo>
                      <a:pt x="3216" y="1344"/>
                    </a:lnTo>
                    <a:lnTo>
                      <a:pt x="3252" y="1320"/>
                    </a:lnTo>
                    <a:lnTo>
                      <a:pt x="3264" y="1320"/>
                    </a:lnTo>
                    <a:lnTo>
                      <a:pt x="3270" y="1326"/>
                    </a:lnTo>
                    <a:lnTo>
                      <a:pt x="3294" y="1326"/>
                    </a:lnTo>
                    <a:lnTo>
                      <a:pt x="3294" y="1320"/>
                    </a:lnTo>
                    <a:lnTo>
                      <a:pt x="3288" y="1314"/>
                    </a:lnTo>
                    <a:lnTo>
                      <a:pt x="3288" y="1308"/>
                    </a:lnTo>
                    <a:lnTo>
                      <a:pt x="3282" y="1302"/>
                    </a:lnTo>
                    <a:lnTo>
                      <a:pt x="3288" y="1278"/>
                    </a:lnTo>
                    <a:lnTo>
                      <a:pt x="3258" y="1278"/>
                    </a:lnTo>
                    <a:lnTo>
                      <a:pt x="3246" y="1266"/>
                    </a:lnTo>
                    <a:lnTo>
                      <a:pt x="3240" y="1278"/>
                    </a:lnTo>
                    <a:lnTo>
                      <a:pt x="3204" y="1278"/>
                    </a:lnTo>
                    <a:lnTo>
                      <a:pt x="3198" y="1272"/>
                    </a:lnTo>
                    <a:lnTo>
                      <a:pt x="3192" y="1260"/>
                    </a:lnTo>
                    <a:lnTo>
                      <a:pt x="3180" y="1254"/>
                    </a:lnTo>
                    <a:lnTo>
                      <a:pt x="3174" y="1248"/>
                    </a:lnTo>
                    <a:lnTo>
                      <a:pt x="3150" y="1248"/>
                    </a:lnTo>
                    <a:lnTo>
                      <a:pt x="3144" y="1260"/>
                    </a:lnTo>
                    <a:lnTo>
                      <a:pt x="3132" y="1266"/>
                    </a:lnTo>
                    <a:lnTo>
                      <a:pt x="3114" y="1284"/>
                    </a:lnTo>
                    <a:lnTo>
                      <a:pt x="3114" y="1296"/>
                    </a:lnTo>
                    <a:lnTo>
                      <a:pt x="3108" y="1302"/>
                    </a:lnTo>
                    <a:lnTo>
                      <a:pt x="3108" y="1308"/>
                    </a:lnTo>
                    <a:lnTo>
                      <a:pt x="3078" y="1308"/>
                    </a:lnTo>
                    <a:lnTo>
                      <a:pt x="3054" y="1296"/>
                    </a:lnTo>
                    <a:lnTo>
                      <a:pt x="3048" y="1290"/>
                    </a:lnTo>
                    <a:lnTo>
                      <a:pt x="3042" y="1278"/>
                    </a:lnTo>
                    <a:lnTo>
                      <a:pt x="3030" y="1242"/>
                    </a:lnTo>
                    <a:lnTo>
                      <a:pt x="3024" y="1230"/>
                    </a:lnTo>
                    <a:lnTo>
                      <a:pt x="3018" y="1224"/>
                    </a:lnTo>
                    <a:lnTo>
                      <a:pt x="3006" y="1224"/>
                    </a:lnTo>
                    <a:lnTo>
                      <a:pt x="3000" y="1230"/>
                    </a:lnTo>
                    <a:lnTo>
                      <a:pt x="3000" y="1242"/>
                    </a:lnTo>
                    <a:lnTo>
                      <a:pt x="2988" y="1224"/>
                    </a:lnTo>
                    <a:lnTo>
                      <a:pt x="2952" y="1224"/>
                    </a:lnTo>
                    <a:lnTo>
                      <a:pt x="2940" y="1218"/>
                    </a:lnTo>
                    <a:lnTo>
                      <a:pt x="2934" y="1212"/>
                    </a:lnTo>
                    <a:lnTo>
                      <a:pt x="2928" y="1200"/>
                    </a:lnTo>
                    <a:lnTo>
                      <a:pt x="2916" y="1194"/>
                    </a:lnTo>
                    <a:lnTo>
                      <a:pt x="2910" y="1182"/>
                    </a:lnTo>
                    <a:lnTo>
                      <a:pt x="2910" y="1140"/>
                    </a:lnTo>
                    <a:lnTo>
                      <a:pt x="2928" y="1140"/>
                    </a:lnTo>
                    <a:lnTo>
                      <a:pt x="2940" y="1152"/>
                    </a:lnTo>
                    <a:lnTo>
                      <a:pt x="2946" y="1152"/>
                    </a:lnTo>
                    <a:lnTo>
                      <a:pt x="2952" y="1146"/>
                    </a:lnTo>
                    <a:lnTo>
                      <a:pt x="2952" y="1140"/>
                    </a:lnTo>
                    <a:lnTo>
                      <a:pt x="2958" y="1134"/>
                    </a:lnTo>
                    <a:lnTo>
                      <a:pt x="2964" y="1134"/>
                    </a:lnTo>
                    <a:lnTo>
                      <a:pt x="2970" y="1140"/>
                    </a:lnTo>
                    <a:lnTo>
                      <a:pt x="2982" y="1140"/>
                    </a:lnTo>
                    <a:lnTo>
                      <a:pt x="2994" y="1134"/>
                    </a:lnTo>
                    <a:lnTo>
                      <a:pt x="3000" y="1128"/>
                    </a:lnTo>
                    <a:lnTo>
                      <a:pt x="3000" y="1116"/>
                    </a:lnTo>
                    <a:lnTo>
                      <a:pt x="2994" y="1110"/>
                    </a:lnTo>
                    <a:lnTo>
                      <a:pt x="2994" y="1086"/>
                    </a:lnTo>
                    <a:lnTo>
                      <a:pt x="3000" y="1074"/>
                    </a:lnTo>
                    <a:lnTo>
                      <a:pt x="3000" y="1068"/>
                    </a:lnTo>
                    <a:lnTo>
                      <a:pt x="3036" y="1068"/>
                    </a:lnTo>
                    <a:lnTo>
                      <a:pt x="3042" y="1062"/>
                    </a:lnTo>
                    <a:lnTo>
                      <a:pt x="3048" y="1050"/>
                    </a:lnTo>
                    <a:lnTo>
                      <a:pt x="3048" y="1038"/>
                    </a:lnTo>
                    <a:lnTo>
                      <a:pt x="3054" y="1032"/>
                    </a:lnTo>
                    <a:lnTo>
                      <a:pt x="3054" y="1026"/>
                    </a:lnTo>
                    <a:lnTo>
                      <a:pt x="3072" y="1014"/>
                    </a:lnTo>
                    <a:lnTo>
                      <a:pt x="3060" y="1002"/>
                    </a:lnTo>
                    <a:lnTo>
                      <a:pt x="3096" y="1014"/>
                    </a:lnTo>
                    <a:lnTo>
                      <a:pt x="3114" y="996"/>
                    </a:lnTo>
                    <a:lnTo>
                      <a:pt x="3126" y="1002"/>
                    </a:lnTo>
                    <a:lnTo>
                      <a:pt x="3132" y="1014"/>
                    </a:lnTo>
                    <a:lnTo>
                      <a:pt x="3144" y="1020"/>
                    </a:lnTo>
                    <a:lnTo>
                      <a:pt x="3156" y="1044"/>
                    </a:lnTo>
                    <a:lnTo>
                      <a:pt x="3156" y="1050"/>
                    </a:lnTo>
                    <a:lnTo>
                      <a:pt x="3144" y="1074"/>
                    </a:lnTo>
                    <a:lnTo>
                      <a:pt x="3126" y="1092"/>
                    </a:lnTo>
                    <a:lnTo>
                      <a:pt x="3126" y="1104"/>
                    </a:lnTo>
                    <a:lnTo>
                      <a:pt x="3132" y="1116"/>
                    </a:lnTo>
                    <a:lnTo>
                      <a:pt x="3144" y="1128"/>
                    </a:lnTo>
                    <a:lnTo>
                      <a:pt x="3150" y="1128"/>
                    </a:lnTo>
                    <a:lnTo>
                      <a:pt x="3162" y="1122"/>
                    </a:lnTo>
                    <a:lnTo>
                      <a:pt x="3168" y="1122"/>
                    </a:lnTo>
                    <a:lnTo>
                      <a:pt x="3162" y="1152"/>
                    </a:lnTo>
                    <a:lnTo>
                      <a:pt x="3144" y="1170"/>
                    </a:lnTo>
                    <a:lnTo>
                      <a:pt x="3144" y="1176"/>
                    </a:lnTo>
                    <a:lnTo>
                      <a:pt x="3150" y="1176"/>
                    </a:lnTo>
                    <a:lnTo>
                      <a:pt x="3162" y="1170"/>
                    </a:lnTo>
                    <a:lnTo>
                      <a:pt x="3168" y="1164"/>
                    </a:lnTo>
                    <a:lnTo>
                      <a:pt x="3180" y="1158"/>
                    </a:lnTo>
                    <a:lnTo>
                      <a:pt x="3186" y="1158"/>
                    </a:lnTo>
                    <a:lnTo>
                      <a:pt x="3198" y="1146"/>
                    </a:lnTo>
                    <a:lnTo>
                      <a:pt x="3198" y="1122"/>
                    </a:lnTo>
                    <a:lnTo>
                      <a:pt x="3204" y="1122"/>
                    </a:lnTo>
                    <a:lnTo>
                      <a:pt x="3210" y="1116"/>
                    </a:lnTo>
                    <a:lnTo>
                      <a:pt x="3258" y="1092"/>
                    </a:lnTo>
                    <a:lnTo>
                      <a:pt x="3264" y="1086"/>
                    </a:lnTo>
                    <a:lnTo>
                      <a:pt x="3306" y="1086"/>
                    </a:lnTo>
                    <a:lnTo>
                      <a:pt x="3312" y="1074"/>
                    </a:lnTo>
                    <a:lnTo>
                      <a:pt x="3312" y="1062"/>
                    </a:lnTo>
                    <a:lnTo>
                      <a:pt x="3318" y="1056"/>
                    </a:lnTo>
                    <a:lnTo>
                      <a:pt x="3324" y="1044"/>
                    </a:lnTo>
                    <a:lnTo>
                      <a:pt x="3360" y="1026"/>
                    </a:lnTo>
                    <a:lnTo>
                      <a:pt x="3372" y="1014"/>
                    </a:lnTo>
                    <a:lnTo>
                      <a:pt x="3390" y="978"/>
                    </a:lnTo>
                    <a:lnTo>
                      <a:pt x="3390" y="948"/>
                    </a:lnTo>
                    <a:lnTo>
                      <a:pt x="3396" y="942"/>
                    </a:lnTo>
                    <a:lnTo>
                      <a:pt x="3396" y="936"/>
                    </a:lnTo>
                    <a:lnTo>
                      <a:pt x="3408" y="936"/>
                    </a:lnTo>
                    <a:lnTo>
                      <a:pt x="3420" y="942"/>
                    </a:lnTo>
                    <a:lnTo>
                      <a:pt x="3432" y="954"/>
                    </a:lnTo>
                    <a:lnTo>
                      <a:pt x="3444" y="954"/>
                    </a:lnTo>
                    <a:lnTo>
                      <a:pt x="3456" y="960"/>
                    </a:lnTo>
                    <a:lnTo>
                      <a:pt x="3504" y="960"/>
                    </a:lnTo>
                    <a:lnTo>
                      <a:pt x="3504" y="948"/>
                    </a:lnTo>
                    <a:lnTo>
                      <a:pt x="3498" y="948"/>
                    </a:lnTo>
                    <a:lnTo>
                      <a:pt x="3474" y="924"/>
                    </a:lnTo>
                    <a:lnTo>
                      <a:pt x="3474" y="912"/>
                    </a:lnTo>
                    <a:lnTo>
                      <a:pt x="3480" y="906"/>
                    </a:lnTo>
                    <a:lnTo>
                      <a:pt x="3486" y="912"/>
                    </a:lnTo>
                    <a:lnTo>
                      <a:pt x="3510" y="912"/>
                    </a:lnTo>
                    <a:lnTo>
                      <a:pt x="3522" y="918"/>
                    </a:lnTo>
                    <a:lnTo>
                      <a:pt x="3534" y="912"/>
                    </a:lnTo>
                    <a:lnTo>
                      <a:pt x="3540" y="900"/>
                    </a:lnTo>
                    <a:lnTo>
                      <a:pt x="3540" y="894"/>
                    </a:lnTo>
                    <a:lnTo>
                      <a:pt x="3534" y="882"/>
                    </a:lnTo>
                    <a:lnTo>
                      <a:pt x="3558" y="882"/>
                    </a:lnTo>
                    <a:lnTo>
                      <a:pt x="3558" y="864"/>
                    </a:lnTo>
                    <a:lnTo>
                      <a:pt x="3552" y="852"/>
                    </a:lnTo>
                    <a:lnTo>
                      <a:pt x="3546" y="846"/>
                    </a:lnTo>
                    <a:lnTo>
                      <a:pt x="3546" y="840"/>
                    </a:lnTo>
                    <a:lnTo>
                      <a:pt x="3576" y="840"/>
                    </a:lnTo>
                    <a:lnTo>
                      <a:pt x="3594" y="864"/>
                    </a:lnTo>
                    <a:lnTo>
                      <a:pt x="3600" y="840"/>
                    </a:lnTo>
                    <a:lnTo>
                      <a:pt x="3630" y="846"/>
                    </a:lnTo>
                    <a:lnTo>
                      <a:pt x="3624" y="810"/>
                    </a:lnTo>
                    <a:lnTo>
                      <a:pt x="3618" y="798"/>
                    </a:lnTo>
                    <a:lnTo>
                      <a:pt x="3606" y="786"/>
                    </a:lnTo>
                    <a:lnTo>
                      <a:pt x="3606" y="774"/>
                    </a:lnTo>
                    <a:lnTo>
                      <a:pt x="3600" y="756"/>
                    </a:lnTo>
                    <a:lnTo>
                      <a:pt x="3588" y="744"/>
                    </a:lnTo>
                    <a:lnTo>
                      <a:pt x="3576" y="726"/>
                    </a:lnTo>
                    <a:lnTo>
                      <a:pt x="3564" y="720"/>
                    </a:lnTo>
                    <a:lnTo>
                      <a:pt x="3552" y="708"/>
                    </a:lnTo>
                    <a:lnTo>
                      <a:pt x="3546" y="708"/>
                    </a:lnTo>
                    <a:lnTo>
                      <a:pt x="3540" y="696"/>
                    </a:lnTo>
                    <a:lnTo>
                      <a:pt x="3540" y="684"/>
                    </a:lnTo>
                    <a:lnTo>
                      <a:pt x="3564" y="684"/>
                    </a:lnTo>
                    <a:lnTo>
                      <a:pt x="3564" y="672"/>
                    </a:lnTo>
                    <a:lnTo>
                      <a:pt x="3558" y="666"/>
                    </a:lnTo>
                    <a:lnTo>
                      <a:pt x="3564" y="660"/>
                    </a:lnTo>
                    <a:lnTo>
                      <a:pt x="3588" y="660"/>
                    </a:lnTo>
                    <a:lnTo>
                      <a:pt x="3600" y="666"/>
                    </a:lnTo>
                    <a:lnTo>
                      <a:pt x="3618" y="672"/>
                    </a:lnTo>
                    <a:lnTo>
                      <a:pt x="3630" y="672"/>
                    </a:lnTo>
                    <a:lnTo>
                      <a:pt x="3642" y="678"/>
                    </a:lnTo>
                    <a:lnTo>
                      <a:pt x="3648" y="678"/>
                    </a:lnTo>
                    <a:lnTo>
                      <a:pt x="3654" y="672"/>
                    </a:lnTo>
                    <a:lnTo>
                      <a:pt x="3654" y="660"/>
                    </a:lnTo>
                    <a:lnTo>
                      <a:pt x="3648" y="648"/>
                    </a:lnTo>
                    <a:lnTo>
                      <a:pt x="3648" y="630"/>
                    </a:lnTo>
                    <a:lnTo>
                      <a:pt x="3654" y="630"/>
                    </a:lnTo>
                    <a:lnTo>
                      <a:pt x="3660" y="62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6" name="South America"/>
            <p:cNvGrpSpPr/>
            <p:nvPr/>
          </p:nvGrpSpPr>
          <p:grpSpPr>
            <a:xfrm>
              <a:off x="1887538" y="3673476"/>
              <a:ext cx="1333500" cy="2195512"/>
              <a:chOff x="1887538" y="3673476"/>
              <a:chExt cx="1333500" cy="2195512"/>
            </a:xfrm>
            <a:grpFill/>
          </p:grpSpPr>
          <p:sp>
            <p:nvSpPr>
              <p:cNvPr id="36" name="Venezuel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2122488" y="3683001"/>
                <a:ext cx="384175" cy="374650"/>
              </a:xfrm>
              <a:custGeom>
                <a:avLst/>
                <a:gdLst>
                  <a:gd name="T0" fmla="*/ 2147483647 w 954"/>
                  <a:gd name="T1" fmla="*/ 2147483647 h 930"/>
                  <a:gd name="T2" fmla="*/ 2147483647 w 954"/>
                  <a:gd name="T3" fmla="*/ 2147483647 h 930"/>
                  <a:gd name="T4" fmla="*/ 2147483647 w 954"/>
                  <a:gd name="T5" fmla="*/ 2147483647 h 930"/>
                  <a:gd name="T6" fmla="*/ 2147483647 w 954"/>
                  <a:gd name="T7" fmla="*/ 2147483647 h 930"/>
                  <a:gd name="T8" fmla="*/ 2147483647 w 954"/>
                  <a:gd name="T9" fmla="*/ 2147483647 h 930"/>
                  <a:gd name="T10" fmla="*/ 2147483647 w 954"/>
                  <a:gd name="T11" fmla="*/ 2147483647 h 930"/>
                  <a:gd name="T12" fmla="*/ 2147483647 w 954"/>
                  <a:gd name="T13" fmla="*/ 2147483647 h 930"/>
                  <a:gd name="T14" fmla="*/ 2147483647 w 954"/>
                  <a:gd name="T15" fmla="*/ 2147483647 h 930"/>
                  <a:gd name="T16" fmla="*/ 2147483647 w 954"/>
                  <a:gd name="T17" fmla="*/ 2147483647 h 930"/>
                  <a:gd name="T18" fmla="*/ 2147483647 w 954"/>
                  <a:gd name="T19" fmla="*/ 2147483647 h 930"/>
                  <a:gd name="T20" fmla="*/ 2147483647 w 954"/>
                  <a:gd name="T21" fmla="*/ 2147483647 h 930"/>
                  <a:gd name="T22" fmla="*/ 2147483647 w 954"/>
                  <a:gd name="T23" fmla="*/ 2147483647 h 930"/>
                  <a:gd name="T24" fmla="*/ 2147483647 w 954"/>
                  <a:gd name="T25" fmla="*/ 2147483647 h 930"/>
                  <a:gd name="T26" fmla="*/ 2147483647 w 954"/>
                  <a:gd name="T27" fmla="*/ 2147483647 h 930"/>
                  <a:gd name="T28" fmla="*/ 2147483647 w 954"/>
                  <a:gd name="T29" fmla="*/ 2147483647 h 930"/>
                  <a:gd name="T30" fmla="*/ 2147483647 w 954"/>
                  <a:gd name="T31" fmla="*/ 2147483647 h 930"/>
                  <a:gd name="T32" fmla="*/ 2147483647 w 954"/>
                  <a:gd name="T33" fmla="*/ 2147483647 h 930"/>
                  <a:gd name="T34" fmla="*/ 2147483647 w 954"/>
                  <a:gd name="T35" fmla="*/ 2147483647 h 930"/>
                  <a:gd name="T36" fmla="*/ 2147483647 w 954"/>
                  <a:gd name="T37" fmla="*/ 2147483647 h 930"/>
                  <a:gd name="T38" fmla="*/ 2147483647 w 954"/>
                  <a:gd name="T39" fmla="*/ 2147483647 h 930"/>
                  <a:gd name="T40" fmla="*/ 2147483647 w 954"/>
                  <a:gd name="T41" fmla="*/ 2147483647 h 930"/>
                  <a:gd name="T42" fmla="*/ 2147483647 w 954"/>
                  <a:gd name="T43" fmla="*/ 2147483647 h 930"/>
                  <a:gd name="T44" fmla="*/ 2147483647 w 954"/>
                  <a:gd name="T45" fmla="*/ 2147483647 h 930"/>
                  <a:gd name="T46" fmla="*/ 2147483647 w 954"/>
                  <a:gd name="T47" fmla="*/ 2147483647 h 930"/>
                  <a:gd name="T48" fmla="*/ 2147483647 w 954"/>
                  <a:gd name="T49" fmla="*/ 2147483647 h 930"/>
                  <a:gd name="T50" fmla="*/ 0 w 954"/>
                  <a:gd name="T51" fmla="*/ 2147483647 h 930"/>
                  <a:gd name="T52" fmla="*/ 2147483647 w 954"/>
                  <a:gd name="T53" fmla="*/ 2147483647 h 930"/>
                  <a:gd name="T54" fmla="*/ 2147483647 w 954"/>
                  <a:gd name="T55" fmla="*/ 2147483647 h 930"/>
                  <a:gd name="T56" fmla="*/ 2147483647 w 954"/>
                  <a:gd name="T57" fmla="*/ 2147483647 h 930"/>
                  <a:gd name="T58" fmla="*/ 2147483647 w 954"/>
                  <a:gd name="T59" fmla="*/ 2147483647 h 930"/>
                  <a:gd name="T60" fmla="*/ 2147483647 w 954"/>
                  <a:gd name="T61" fmla="*/ 2147483647 h 930"/>
                  <a:gd name="T62" fmla="*/ 2147483647 w 954"/>
                  <a:gd name="T63" fmla="*/ 2147483647 h 930"/>
                  <a:gd name="T64" fmla="*/ 2147483647 w 954"/>
                  <a:gd name="T65" fmla="*/ 2147483647 h 930"/>
                  <a:gd name="T66" fmla="*/ 2147483647 w 954"/>
                  <a:gd name="T67" fmla="*/ 2147483647 h 930"/>
                  <a:gd name="T68" fmla="*/ 2147483647 w 954"/>
                  <a:gd name="T69" fmla="*/ 2147483647 h 930"/>
                  <a:gd name="T70" fmla="*/ 2147483647 w 954"/>
                  <a:gd name="T71" fmla="*/ 2147483647 h 930"/>
                  <a:gd name="T72" fmla="*/ 2147483647 w 954"/>
                  <a:gd name="T73" fmla="*/ 2147483647 h 930"/>
                  <a:gd name="T74" fmla="*/ 2147483647 w 954"/>
                  <a:gd name="T75" fmla="*/ 2147483647 h 930"/>
                  <a:gd name="T76" fmla="*/ 2147483647 w 954"/>
                  <a:gd name="T77" fmla="*/ 2147483647 h 930"/>
                  <a:gd name="T78" fmla="*/ 2147483647 w 954"/>
                  <a:gd name="T79" fmla="*/ 2147483647 h 930"/>
                  <a:gd name="T80" fmla="*/ 2147483647 w 954"/>
                  <a:gd name="T81" fmla="*/ 2147483647 h 930"/>
                  <a:gd name="T82" fmla="*/ 2147483647 w 954"/>
                  <a:gd name="T83" fmla="*/ 2147483647 h 930"/>
                  <a:gd name="T84" fmla="*/ 2147483647 w 954"/>
                  <a:gd name="T85" fmla="*/ 2147483647 h 930"/>
                  <a:gd name="T86" fmla="*/ 2147483647 w 954"/>
                  <a:gd name="T87" fmla="*/ 2147483647 h 930"/>
                  <a:gd name="T88" fmla="*/ 2147483647 w 954"/>
                  <a:gd name="T89" fmla="*/ 2147483647 h 930"/>
                  <a:gd name="T90" fmla="*/ 2147483647 w 954"/>
                  <a:gd name="T91" fmla="*/ 2147483647 h 930"/>
                  <a:gd name="T92" fmla="*/ 2147483647 w 954"/>
                  <a:gd name="T93" fmla="*/ 2147483647 h 930"/>
                  <a:gd name="T94" fmla="*/ 2147483647 w 954"/>
                  <a:gd name="T95" fmla="*/ 2147483647 h 930"/>
                  <a:gd name="T96" fmla="*/ 2147483647 w 954"/>
                  <a:gd name="T97" fmla="*/ 2147483647 h 930"/>
                  <a:gd name="T98" fmla="*/ 2147483647 w 954"/>
                  <a:gd name="T99" fmla="*/ 2147483647 h 930"/>
                  <a:gd name="T100" fmla="*/ 2147483647 w 954"/>
                  <a:gd name="T101" fmla="*/ 2147483647 h 930"/>
                  <a:gd name="T102" fmla="*/ 2147483647 w 954"/>
                  <a:gd name="T103" fmla="*/ 2147483647 h 930"/>
                  <a:gd name="T104" fmla="*/ 2147483647 w 954"/>
                  <a:gd name="T105" fmla="*/ 2147483647 h 930"/>
                  <a:gd name="T106" fmla="*/ 2147483647 w 954"/>
                  <a:gd name="T107" fmla="*/ 2147483647 h 930"/>
                  <a:gd name="T108" fmla="*/ 2147483647 w 954"/>
                  <a:gd name="T109" fmla="*/ 2147483647 h 930"/>
                  <a:gd name="T110" fmla="*/ 2147483647 w 954"/>
                  <a:gd name="T111" fmla="*/ 2147483647 h 930"/>
                  <a:gd name="T112" fmla="*/ 2147483647 w 954"/>
                  <a:gd name="T113" fmla="*/ 2147483647 h 930"/>
                  <a:gd name="T114" fmla="*/ 2147483647 w 954"/>
                  <a:gd name="T115" fmla="*/ 2147483647 h 930"/>
                  <a:gd name="T116" fmla="*/ 2147483647 w 954"/>
                  <a:gd name="T117" fmla="*/ 2147483647 h 930"/>
                  <a:gd name="T118" fmla="*/ 2147483647 w 954"/>
                  <a:gd name="T119" fmla="*/ 2147483647 h 9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54"/>
                  <a:gd name="T181" fmla="*/ 0 h 930"/>
                  <a:gd name="T182" fmla="*/ 954 w 954"/>
                  <a:gd name="T183" fmla="*/ 930 h 9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54" h="930">
                    <a:moveTo>
                      <a:pt x="264" y="42"/>
                    </a:moveTo>
                    <a:lnTo>
                      <a:pt x="264" y="12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8" y="18"/>
                    </a:lnTo>
                    <a:lnTo>
                      <a:pt x="234" y="24"/>
                    </a:lnTo>
                    <a:lnTo>
                      <a:pt x="234" y="36"/>
                    </a:lnTo>
                    <a:lnTo>
                      <a:pt x="240" y="42"/>
                    </a:lnTo>
                    <a:lnTo>
                      <a:pt x="264" y="42"/>
                    </a:lnTo>
                    <a:close/>
                    <a:moveTo>
                      <a:pt x="936" y="276"/>
                    </a:moveTo>
                    <a:lnTo>
                      <a:pt x="930" y="276"/>
                    </a:lnTo>
                    <a:lnTo>
                      <a:pt x="924" y="282"/>
                    </a:lnTo>
                    <a:lnTo>
                      <a:pt x="912" y="288"/>
                    </a:lnTo>
                    <a:lnTo>
                      <a:pt x="906" y="294"/>
                    </a:lnTo>
                    <a:lnTo>
                      <a:pt x="900" y="288"/>
                    </a:lnTo>
                    <a:lnTo>
                      <a:pt x="888" y="288"/>
                    </a:lnTo>
                    <a:lnTo>
                      <a:pt x="882" y="282"/>
                    </a:lnTo>
                    <a:lnTo>
                      <a:pt x="876" y="282"/>
                    </a:lnTo>
                    <a:lnTo>
                      <a:pt x="852" y="306"/>
                    </a:lnTo>
                    <a:lnTo>
                      <a:pt x="822" y="282"/>
                    </a:lnTo>
                    <a:lnTo>
                      <a:pt x="846" y="282"/>
                    </a:lnTo>
                    <a:lnTo>
                      <a:pt x="858" y="276"/>
                    </a:lnTo>
                    <a:lnTo>
                      <a:pt x="864" y="276"/>
                    </a:lnTo>
                    <a:lnTo>
                      <a:pt x="870" y="264"/>
                    </a:lnTo>
                    <a:lnTo>
                      <a:pt x="870" y="246"/>
                    </a:lnTo>
                    <a:lnTo>
                      <a:pt x="882" y="234"/>
                    </a:lnTo>
                    <a:lnTo>
                      <a:pt x="888" y="222"/>
                    </a:lnTo>
                    <a:lnTo>
                      <a:pt x="876" y="210"/>
                    </a:lnTo>
                    <a:lnTo>
                      <a:pt x="846" y="210"/>
                    </a:lnTo>
                    <a:lnTo>
                      <a:pt x="846" y="204"/>
                    </a:lnTo>
                    <a:lnTo>
                      <a:pt x="840" y="198"/>
                    </a:lnTo>
                    <a:lnTo>
                      <a:pt x="840" y="192"/>
                    </a:lnTo>
                    <a:lnTo>
                      <a:pt x="834" y="186"/>
                    </a:lnTo>
                    <a:lnTo>
                      <a:pt x="828" y="186"/>
                    </a:lnTo>
                    <a:lnTo>
                      <a:pt x="822" y="192"/>
                    </a:lnTo>
                    <a:lnTo>
                      <a:pt x="822" y="210"/>
                    </a:lnTo>
                    <a:lnTo>
                      <a:pt x="816" y="198"/>
                    </a:lnTo>
                    <a:lnTo>
                      <a:pt x="816" y="180"/>
                    </a:lnTo>
                    <a:lnTo>
                      <a:pt x="792" y="180"/>
                    </a:lnTo>
                    <a:lnTo>
                      <a:pt x="786" y="210"/>
                    </a:lnTo>
                    <a:lnTo>
                      <a:pt x="780" y="204"/>
                    </a:lnTo>
                    <a:lnTo>
                      <a:pt x="774" y="192"/>
                    </a:lnTo>
                    <a:lnTo>
                      <a:pt x="774" y="186"/>
                    </a:lnTo>
                    <a:lnTo>
                      <a:pt x="768" y="180"/>
                    </a:lnTo>
                    <a:lnTo>
                      <a:pt x="768" y="156"/>
                    </a:lnTo>
                    <a:lnTo>
                      <a:pt x="738" y="168"/>
                    </a:lnTo>
                    <a:lnTo>
                      <a:pt x="744" y="162"/>
                    </a:lnTo>
                    <a:lnTo>
                      <a:pt x="756" y="156"/>
                    </a:lnTo>
                    <a:lnTo>
                      <a:pt x="762" y="156"/>
                    </a:lnTo>
                    <a:lnTo>
                      <a:pt x="762" y="144"/>
                    </a:lnTo>
                    <a:lnTo>
                      <a:pt x="750" y="138"/>
                    </a:lnTo>
                    <a:lnTo>
                      <a:pt x="744" y="138"/>
                    </a:lnTo>
                    <a:lnTo>
                      <a:pt x="744" y="132"/>
                    </a:lnTo>
                    <a:lnTo>
                      <a:pt x="750" y="132"/>
                    </a:lnTo>
                    <a:lnTo>
                      <a:pt x="762" y="126"/>
                    </a:lnTo>
                    <a:lnTo>
                      <a:pt x="774" y="126"/>
                    </a:lnTo>
                    <a:lnTo>
                      <a:pt x="792" y="120"/>
                    </a:lnTo>
                    <a:lnTo>
                      <a:pt x="804" y="120"/>
                    </a:lnTo>
                    <a:lnTo>
                      <a:pt x="810" y="114"/>
                    </a:lnTo>
                    <a:lnTo>
                      <a:pt x="726" y="114"/>
                    </a:lnTo>
                    <a:lnTo>
                      <a:pt x="690" y="120"/>
                    </a:lnTo>
                    <a:lnTo>
                      <a:pt x="678" y="120"/>
                    </a:lnTo>
                    <a:lnTo>
                      <a:pt x="690" y="132"/>
                    </a:lnTo>
                    <a:lnTo>
                      <a:pt x="678" y="132"/>
                    </a:lnTo>
                    <a:lnTo>
                      <a:pt x="666" y="138"/>
                    </a:lnTo>
                    <a:lnTo>
                      <a:pt x="654" y="138"/>
                    </a:lnTo>
                    <a:lnTo>
                      <a:pt x="642" y="144"/>
                    </a:lnTo>
                    <a:lnTo>
                      <a:pt x="636" y="144"/>
                    </a:lnTo>
                    <a:lnTo>
                      <a:pt x="624" y="150"/>
                    </a:lnTo>
                    <a:lnTo>
                      <a:pt x="606" y="168"/>
                    </a:lnTo>
                    <a:lnTo>
                      <a:pt x="594" y="174"/>
                    </a:lnTo>
                    <a:lnTo>
                      <a:pt x="576" y="174"/>
                    </a:lnTo>
                    <a:lnTo>
                      <a:pt x="564" y="162"/>
                    </a:lnTo>
                    <a:lnTo>
                      <a:pt x="546" y="156"/>
                    </a:lnTo>
                    <a:lnTo>
                      <a:pt x="534" y="144"/>
                    </a:lnTo>
                    <a:lnTo>
                      <a:pt x="522" y="138"/>
                    </a:lnTo>
                    <a:lnTo>
                      <a:pt x="510" y="126"/>
                    </a:lnTo>
                    <a:lnTo>
                      <a:pt x="492" y="126"/>
                    </a:lnTo>
                    <a:lnTo>
                      <a:pt x="450" y="132"/>
                    </a:lnTo>
                    <a:lnTo>
                      <a:pt x="372" y="132"/>
                    </a:lnTo>
                    <a:lnTo>
                      <a:pt x="360" y="120"/>
                    </a:lnTo>
                    <a:lnTo>
                      <a:pt x="354" y="108"/>
                    </a:lnTo>
                    <a:lnTo>
                      <a:pt x="354" y="84"/>
                    </a:lnTo>
                    <a:lnTo>
                      <a:pt x="348" y="72"/>
                    </a:lnTo>
                    <a:lnTo>
                      <a:pt x="336" y="60"/>
                    </a:lnTo>
                    <a:lnTo>
                      <a:pt x="324" y="54"/>
                    </a:lnTo>
                    <a:lnTo>
                      <a:pt x="276" y="54"/>
                    </a:lnTo>
                    <a:lnTo>
                      <a:pt x="240" y="60"/>
                    </a:lnTo>
                    <a:lnTo>
                      <a:pt x="222" y="72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80" y="90"/>
                    </a:lnTo>
                    <a:lnTo>
                      <a:pt x="162" y="96"/>
                    </a:lnTo>
                    <a:lnTo>
                      <a:pt x="144" y="108"/>
                    </a:lnTo>
                    <a:lnTo>
                      <a:pt x="138" y="120"/>
                    </a:lnTo>
                    <a:lnTo>
                      <a:pt x="138" y="144"/>
                    </a:lnTo>
                    <a:lnTo>
                      <a:pt x="150" y="168"/>
                    </a:lnTo>
                    <a:lnTo>
                      <a:pt x="156" y="186"/>
                    </a:lnTo>
                    <a:lnTo>
                      <a:pt x="162" y="198"/>
                    </a:lnTo>
                    <a:lnTo>
                      <a:pt x="156" y="210"/>
                    </a:lnTo>
                    <a:lnTo>
                      <a:pt x="150" y="228"/>
                    </a:lnTo>
                    <a:lnTo>
                      <a:pt x="138" y="234"/>
                    </a:lnTo>
                    <a:lnTo>
                      <a:pt x="132" y="246"/>
                    </a:lnTo>
                    <a:lnTo>
                      <a:pt x="126" y="252"/>
                    </a:lnTo>
                    <a:lnTo>
                      <a:pt x="120" y="252"/>
                    </a:lnTo>
                    <a:lnTo>
                      <a:pt x="126" y="222"/>
                    </a:lnTo>
                    <a:lnTo>
                      <a:pt x="114" y="222"/>
                    </a:lnTo>
                    <a:lnTo>
                      <a:pt x="108" y="216"/>
                    </a:lnTo>
                    <a:lnTo>
                      <a:pt x="96" y="210"/>
                    </a:lnTo>
                    <a:lnTo>
                      <a:pt x="90" y="204"/>
                    </a:lnTo>
                    <a:lnTo>
                      <a:pt x="84" y="192"/>
                    </a:lnTo>
                    <a:lnTo>
                      <a:pt x="96" y="168"/>
                    </a:lnTo>
                    <a:lnTo>
                      <a:pt x="108" y="156"/>
                    </a:lnTo>
                    <a:lnTo>
                      <a:pt x="120" y="132"/>
                    </a:lnTo>
                    <a:lnTo>
                      <a:pt x="120" y="78"/>
                    </a:lnTo>
                    <a:lnTo>
                      <a:pt x="114" y="66"/>
                    </a:lnTo>
                    <a:lnTo>
                      <a:pt x="114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2" y="66"/>
                    </a:lnTo>
                    <a:lnTo>
                      <a:pt x="90" y="78"/>
                    </a:lnTo>
                    <a:lnTo>
                      <a:pt x="72" y="84"/>
                    </a:lnTo>
                    <a:lnTo>
                      <a:pt x="48" y="108"/>
                    </a:lnTo>
                    <a:lnTo>
                      <a:pt x="36" y="144"/>
                    </a:lnTo>
                    <a:lnTo>
                      <a:pt x="36" y="162"/>
                    </a:lnTo>
                    <a:lnTo>
                      <a:pt x="30" y="168"/>
                    </a:lnTo>
                    <a:lnTo>
                      <a:pt x="30" y="192"/>
                    </a:lnTo>
                    <a:lnTo>
                      <a:pt x="6" y="216"/>
                    </a:lnTo>
                    <a:lnTo>
                      <a:pt x="0" y="228"/>
                    </a:lnTo>
                    <a:lnTo>
                      <a:pt x="0" y="240"/>
                    </a:lnTo>
                    <a:lnTo>
                      <a:pt x="6" y="246"/>
                    </a:lnTo>
                    <a:lnTo>
                      <a:pt x="6" y="240"/>
                    </a:lnTo>
                    <a:lnTo>
                      <a:pt x="18" y="228"/>
                    </a:lnTo>
                    <a:lnTo>
                      <a:pt x="24" y="228"/>
                    </a:lnTo>
                    <a:lnTo>
                      <a:pt x="36" y="240"/>
                    </a:lnTo>
                    <a:lnTo>
                      <a:pt x="42" y="252"/>
                    </a:lnTo>
                    <a:lnTo>
                      <a:pt x="42" y="288"/>
                    </a:lnTo>
                    <a:lnTo>
                      <a:pt x="48" y="294"/>
                    </a:lnTo>
                    <a:lnTo>
                      <a:pt x="60" y="300"/>
                    </a:lnTo>
                    <a:lnTo>
                      <a:pt x="66" y="306"/>
                    </a:lnTo>
                    <a:lnTo>
                      <a:pt x="66" y="318"/>
                    </a:lnTo>
                    <a:lnTo>
                      <a:pt x="54" y="342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66" y="396"/>
                    </a:lnTo>
                    <a:lnTo>
                      <a:pt x="72" y="408"/>
                    </a:lnTo>
                    <a:lnTo>
                      <a:pt x="78" y="414"/>
                    </a:lnTo>
                    <a:lnTo>
                      <a:pt x="102" y="414"/>
                    </a:lnTo>
                    <a:lnTo>
                      <a:pt x="108" y="408"/>
                    </a:lnTo>
                    <a:lnTo>
                      <a:pt x="120" y="408"/>
                    </a:lnTo>
                    <a:lnTo>
                      <a:pt x="132" y="414"/>
                    </a:lnTo>
                    <a:lnTo>
                      <a:pt x="138" y="414"/>
                    </a:lnTo>
                    <a:lnTo>
                      <a:pt x="150" y="420"/>
                    </a:lnTo>
                    <a:lnTo>
                      <a:pt x="162" y="420"/>
                    </a:lnTo>
                    <a:lnTo>
                      <a:pt x="168" y="414"/>
                    </a:lnTo>
                    <a:lnTo>
                      <a:pt x="168" y="408"/>
                    </a:lnTo>
                    <a:lnTo>
                      <a:pt x="180" y="408"/>
                    </a:lnTo>
                    <a:lnTo>
                      <a:pt x="186" y="414"/>
                    </a:lnTo>
                    <a:lnTo>
                      <a:pt x="198" y="420"/>
                    </a:lnTo>
                    <a:lnTo>
                      <a:pt x="222" y="420"/>
                    </a:lnTo>
                    <a:lnTo>
                      <a:pt x="222" y="426"/>
                    </a:lnTo>
                    <a:lnTo>
                      <a:pt x="228" y="432"/>
                    </a:lnTo>
                    <a:lnTo>
                      <a:pt x="234" y="444"/>
                    </a:lnTo>
                    <a:lnTo>
                      <a:pt x="240" y="462"/>
                    </a:lnTo>
                    <a:lnTo>
                      <a:pt x="264" y="486"/>
                    </a:lnTo>
                    <a:lnTo>
                      <a:pt x="288" y="486"/>
                    </a:lnTo>
                    <a:lnTo>
                      <a:pt x="288" y="480"/>
                    </a:lnTo>
                    <a:lnTo>
                      <a:pt x="306" y="480"/>
                    </a:lnTo>
                    <a:lnTo>
                      <a:pt x="312" y="486"/>
                    </a:lnTo>
                    <a:lnTo>
                      <a:pt x="336" y="486"/>
                    </a:lnTo>
                    <a:lnTo>
                      <a:pt x="342" y="480"/>
                    </a:lnTo>
                    <a:lnTo>
                      <a:pt x="366" y="486"/>
                    </a:lnTo>
                    <a:lnTo>
                      <a:pt x="372" y="480"/>
                    </a:lnTo>
                    <a:lnTo>
                      <a:pt x="384" y="474"/>
                    </a:lnTo>
                    <a:lnTo>
                      <a:pt x="402" y="474"/>
                    </a:lnTo>
                    <a:lnTo>
                      <a:pt x="408" y="480"/>
                    </a:lnTo>
                    <a:lnTo>
                      <a:pt x="408" y="492"/>
                    </a:lnTo>
                    <a:lnTo>
                      <a:pt x="390" y="510"/>
                    </a:lnTo>
                    <a:lnTo>
                      <a:pt x="390" y="534"/>
                    </a:lnTo>
                    <a:lnTo>
                      <a:pt x="384" y="540"/>
                    </a:lnTo>
                    <a:lnTo>
                      <a:pt x="378" y="540"/>
                    </a:lnTo>
                    <a:lnTo>
                      <a:pt x="366" y="552"/>
                    </a:lnTo>
                    <a:lnTo>
                      <a:pt x="366" y="576"/>
                    </a:lnTo>
                    <a:lnTo>
                      <a:pt x="372" y="588"/>
                    </a:lnTo>
                    <a:lnTo>
                      <a:pt x="372" y="618"/>
                    </a:lnTo>
                    <a:lnTo>
                      <a:pt x="366" y="630"/>
                    </a:lnTo>
                    <a:lnTo>
                      <a:pt x="366" y="642"/>
                    </a:lnTo>
                    <a:lnTo>
                      <a:pt x="372" y="648"/>
                    </a:lnTo>
                    <a:lnTo>
                      <a:pt x="384" y="648"/>
                    </a:lnTo>
                    <a:lnTo>
                      <a:pt x="384" y="672"/>
                    </a:lnTo>
                    <a:lnTo>
                      <a:pt x="390" y="684"/>
                    </a:lnTo>
                    <a:lnTo>
                      <a:pt x="402" y="690"/>
                    </a:lnTo>
                    <a:lnTo>
                      <a:pt x="408" y="702"/>
                    </a:lnTo>
                    <a:lnTo>
                      <a:pt x="408" y="708"/>
                    </a:lnTo>
                    <a:lnTo>
                      <a:pt x="402" y="720"/>
                    </a:lnTo>
                    <a:lnTo>
                      <a:pt x="372" y="750"/>
                    </a:lnTo>
                    <a:lnTo>
                      <a:pt x="366" y="750"/>
                    </a:lnTo>
                    <a:lnTo>
                      <a:pt x="390" y="762"/>
                    </a:lnTo>
                    <a:lnTo>
                      <a:pt x="402" y="774"/>
                    </a:lnTo>
                    <a:lnTo>
                      <a:pt x="414" y="774"/>
                    </a:lnTo>
                    <a:lnTo>
                      <a:pt x="414" y="798"/>
                    </a:lnTo>
                    <a:lnTo>
                      <a:pt x="420" y="804"/>
                    </a:lnTo>
                    <a:lnTo>
                      <a:pt x="420" y="822"/>
                    </a:lnTo>
                    <a:lnTo>
                      <a:pt x="426" y="828"/>
                    </a:lnTo>
                    <a:lnTo>
                      <a:pt x="426" y="846"/>
                    </a:lnTo>
                    <a:lnTo>
                      <a:pt x="432" y="858"/>
                    </a:lnTo>
                    <a:lnTo>
                      <a:pt x="432" y="876"/>
                    </a:lnTo>
                    <a:lnTo>
                      <a:pt x="444" y="888"/>
                    </a:lnTo>
                    <a:lnTo>
                      <a:pt x="450" y="900"/>
                    </a:lnTo>
                    <a:lnTo>
                      <a:pt x="450" y="906"/>
                    </a:lnTo>
                    <a:lnTo>
                      <a:pt x="462" y="918"/>
                    </a:lnTo>
                    <a:lnTo>
                      <a:pt x="468" y="918"/>
                    </a:lnTo>
                    <a:lnTo>
                      <a:pt x="480" y="924"/>
                    </a:lnTo>
                    <a:lnTo>
                      <a:pt x="486" y="924"/>
                    </a:lnTo>
                    <a:lnTo>
                      <a:pt x="498" y="918"/>
                    </a:lnTo>
                    <a:lnTo>
                      <a:pt x="504" y="912"/>
                    </a:lnTo>
                    <a:lnTo>
                      <a:pt x="516" y="906"/>
                    </a:lnTo>
                    <a:lnTo>
                      <a:pt x="522" y="900"/>
                    </a:lnTo>
                    <a:lnTo>
                      <a:pt x="528" y="906"/>
                    </a:lnTo>
                    <a:lnTo>
                      <a:pt x="528" y="930"/>
                    </a:lnTo>
                    <a:lnTo>
                      <a:pt x="534" y="930"/>
                    </a:lnTo>
                    <a:lnTo>
                      <a:pt x="546" y="918"/>
                    </a:lnTo>
                    <a:lnTo>
                      <a:pt x="558" y="894"/>
                    </a:lnTo>
                    <a:lnTo>
                      <a:pt x="570" y="882"/>
                    </a:lnTo>
                    <a:lnTo>
                      <a:pt x="588" y="882"/>
                    </a:lnTo>
                    <a:lnTo>
                      <a:pt x="594" y="876"/>
                    </a:lnTo>
                    <a:lnTo>
                      <a:pt x="630" y="858"/>
                    </a:lnTo>
                    <a:lnTo>
                      <a:pt x="636" y="846"/>
                    </a:lnTo>
                    <a:lnTo>
                      <a:pt x="636" y="816"/>
                    </a:lnTo>
                    <a:lnTo>
                      <a:pt x="678" y="816"/>
                    </a:lnTo>
                    <a:lnTo>
                      <a:pt x="684" y="810"/>
                    </a:lnTo>
                    <a:lnTo>
                      <a:pt x="690" y="798"/>
                    </a:lnTo>
                    <a:lnTo>
                      <a:pt x="690" y="792"/>
                    </a:lnTo>
                    <a:lnTo>
                      <a:pt x="684" y="786"/>
                    </a:lnTo>
                    <a:lnTo>
                      <a:pt x="636" y="780"/>
                    </a:lnTo>
                    <a:lnTo>
                      <a:pt x="636" y="750"/>
                    </a:lnTo>
                    <a:lnTo>
                      <a:pt x="630" y="738"/>
                    </a:lnTo>
                    <a:lnTo>
                      <a:pt x="618" y="726"/>
                    </a:lnTo>
                    <a:lnTo>
                      <a:pt x="624" y="720"/>
                    </a:lnTo>
                    <a:lnTo>
                      <a:pt x="624" y="690"/>
                    </a:lnTo>
                    <a:lnTo>
                      <a:pt x="618" y="684"/>
                    </a:lnTo>
                    <a:lnTo>
                      <a:pt x="606" y="678"/>
                    </a:lnTo>
                    <a:lnTo>
                      <a:pt x="588" y="660"/>
                    </a:lnTo>
                    <a:lnTo>
                      <a:pt x="588" y="630"/>
                    </a:lnTo>
                    <a:lnTo>
                      <a:pt x="594" y="636"/>
                    </a:lnTo>
                    <a:lnTo>
                      <a:pt x="594" y="642"/>
                    </a:lnTo>
                    <a:lnTo>
                      <a:pt x="636" y="642"/>
                    </a:lnTo>
                    <a:lnTo>
                      <a:pt x="642" y="648"/>
                    </a:lnTo>
                    <a:lnTo>
                      <a:pt x="642" y="666"/>
                    </a:lnTo>
                    <a:lnTo>
                      <a:pt x="654" y="666"/>
                    </a:lnTo>
                    <a:lnTo>
                      <a:pt x="666" y="660"/>
                    </a:lnTo>
                    <a:lnTo>
                      <a:pt x="678" y="666"/>
                    </a:lnTo>
                    <a:lnTo>
                      <a:pt x="684" y="660"/>
                    </a:lnTo>
                    <a:lnTo>
                      <a:pt x="696" y="660"/>
                    </a:lnTo>
                    <a:lnTo>
                      <a:pt x="702" y="666"/>
                    </a:lnTo>
                    <a:lnTo>
                      <a:pt x="708" y="678"/>
                    </a:lnTo>
                    <a:lnTo>
                      <a:pt x="720" y="690"/>
                    </a:lnTo>
                    <a:lnTo>
                      <a:pt x="732" y="696"/>
                    </a:lnTo>
                    <a:lnTo>
                      <a:pt x="738" y="690"/>
                    </a:lnTo>
                    <a:lnTo>
                      <a:pt x="738" y="672"/>
                    </a:lnTo>
                    <a:lnTo>
                      <a:pt x="744" y="660"/>
                    </a:lnTo>
                    <a:lnTo>
                      <a:pt x="744" y="648"/>
                    </a:lnTo>
                    <a:lnTo>
                      <a:pt x="750" y="642"/>
                    </a:lnTo>
                    <a:lnTo>
                      <a:pt x="768" y="642"/>
                    </a:lnTo>
                    <a:lnTo>
                      <a:pt x="774" y="648"/>
                    </a:lnTo>
                    <a:lnTo>
                      <a:pt x="792" y="648"/>
                    </a:lnTo>
                    <a:lnTo>
                      <a:pt x="804" y="642"/>
                    </a:lnTo>
                    <a:lnTo>
                      <a:pt x="828" y="618"/>
                    </a:lnTo>
                    <a:lnTo>
                      <a:pt x="840" y="612"/>
                    </a:lnTo>
                    <a:lnTo>
                      <a:pt x="864" y="612"/>
                    </a:lnTo>
                    <a:lnTo>
                      <a:pt x="864" y="600"/>
                    </a:lnTo>
                    <a:lnTo>
                      <a:pt x="876" y="600"/>
                    </a:lnTo>
                    <a:lnTo>
                      <a:pt x="882" y="594"/>
                    </a:lnTo>
                    <a:lnTo>
                      <a:pt x="882" y="558"/>
                    </a:lnTo>
                    <a:lnTo>
                      <a:pt x="846" y="522"/>
                    </a:lnTo>
                    <a:lnTo>
                      <a:pt x="840" y="510"/>
                    </a:lnTo>
                    <a:lnTo>
                      <a:pt x="834" y="504"/>
                    </a:lnTo>
                    <a:lnTo>
                      <a:pt x="834" y="492"/>
                    </a:lnTo>
                    <a:lnTo>
                      <a:pt x="846" y="486"/>
                    </a:lnTo>
                    <a:lnTo>
                      <a:pt x="852" y="486"/>
                    </a:lnTo>
                    <a:lnTo>
                      <a:pt x="864" y="480"/>
                    </a:lnTo>
                    <a:lnTo>
                      <a:pt x="864" y="462"/>
                    </a:lnTo>
                    <a:lnTo>
                      <a:pt x="846" y="444"/>
                    </a:lnTo>
                    <a:lnTo>
                      <a:pt x="846" y="438"/>
                    </a:lnTo>
                    <a:lnTo>
                      <a:pt x="876" y="438"/>
                    </a:lnTo>
                    <a:lnTo>
                      <a:pt x="888" y="432"/>
                    </a:lnTo>
                    <a:lnTo>
                      <a:pt x="900" y="432"/>
                    </a:lnTo>
                    <a:lnTo>
                      <a:pt x="912" y="426"/>
                    </a:lnTo>
                    <a:lnTo>
                      <a:pt x="918" y="420"/>
                    </a:lnTo>
                    <a:lnTo>
                      <a:pt x="918" y="402"/>
                    </a:lnTo>
                    <a:lnTo>
                      <a:pt x="894" y="402"/>
                    </a:lnTo>
                    <a:lnTo>
                      <a:pt x="894" y="360"/>
                    </a:lnTo>
                    <a:lnTo>
                      <a:pt x="906" y="348"/>
                    </a:lnTo>
                    <a:lnTo>
                      <a:pt x="918" y="348"/>
                    </a:lnTo>
                    <a:lnTo>
                      <a:pt x="924" y="342"/>
                    </a:lnTo>
                    <a:lnTo>
                      <a:pt x="930" y="342"/>
                    </a:lnTo>
                    <a:lnTo>
                      <a:pt x="936" y="336"/>
                    </a:lnTo>
                    <a:lnTo>
                      <a:pt x="954" y="300"/>
                    </a:lnTo>
                    <a:lnTo>
                      <a:pt x="948" y="294"/>
                    </a:lnTo>
                    <a:lnTo>
                      <a:pt x="942" y="282"/>
                    </a:lnTo>
                    <a:lnTo>
                      <a:pt x="936" y="27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7" name="Uruguay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633663" y="5056188"/>
                <a:ext cx="149225" cy="153988"/>
              </a:xfrm>
              <a:custGeom>
                <a:avLst/>
                <a:gdLst>
                  <a:gd name="T0" fmla="*/ 2147483647 w 366"/>
                  <a:gd name="T1" fmla="*/ 2147483647 h 384"/>
                  <a:gd name="T2" fmla="*/ 2147483647 w 366"/>
                  <a:gd name="T3" fmla="*/ 2147483647 h 384"/>
                  <a:gd name="T4" fmla="*/ 2147483647 w 366"/>
                  <a:gd name="T5" fmla="*/ 2147483647 h 384"/>
                  <a:gd name="T6" fmla="*/ 2147483647 w 366"/>
                  <a:gd name="T7" fmla="*/ 2147483647 h 384"/>
                  <a:gd name="T8" fmla="*/ 2147483647 w 366"/>
                  <a:gd name="T9" fmla="*/ 2147483647 h 384"/>
                  <a:gd name="T10" fmla="*/ 2147483647 w 366"/>
                  <a:gd name="T11" fmla="*/ 2147483647 h 384"/>
                  <a:gd name="T12" fmla="*/ 2147483647 w 366"/>
                  <a:gd name="T13" fmla="*/ 2147483647 h 384"/>
                  <a:gd name="T14" fmla="*/ 2147483647 w 366"/>
                  <a:gd name="T15" fmla="*/ 2147483647 h 384"/>
                  <a:gd name="T16" fmla="*/ 2147483647 w 366"/>
                  <a:gd name="T17" fmla="*/ 2147483647 h 384"/>
                  <a:gd name="T18" fmla="*/ 2147483647 w 366"/>
                  <a:gd name="T19" fmla="*/ 2147483647 h 384"/>
                  <a:gd name="T20" fmla="*/ 2147483647 w 366"/>
                  <a:gd name="T21" fmla="*/ 2147483647 h 384"/>
                  <a:gd name="T22" fmla="*/ 2147483647 w 366"/>
                  <a:gd name="T23" fmla="*/ 2147483647 h 384"/>
                  <a:gd name="T24" fmla="*/ 2147483647 w 366"/>
                  <a:gd name="T25" fmla="*/ 2147483647 h 384"/>
                  <a:gd name="T26" fmla="*/ 2147483647 w 366"/>
                  <a:gd name="T27" fmla="*/ 2147483647 h 384"/>
                  <a:gd name="T28" fmla="*/ 2147483647 w 366"/>
                  <a:gd name="T29" fmla="*/ 2147483647 h 384"/>
                  <a:gd name="T30" fmla="*/ 2147483647 w 366"/>
                  <a:gd name="T31" fmla="*/ 2147483647 h 384"/>
                  <a:gd name="T32" fmla="*/ 2147483647 w 366"/>
                  <a:gd name="T33" fmla="*/ 2147483647 h 384"/>
                  <a:gd name="T34" fmla="*/ 2147483647 w 366"/>
                  <a:gd name="T35" fmla="*/ 2147483647 h 384"/>
                  <a:gd name="T36" fmla="*/ 2147483647 w 366"/>
                  <a:gd name="T37" fmla="*/ 2147483647 h 384"/>
                  <a:gd name="T38" fmla="*/ 2147483647 w 366"/>
                  <a:gd name="T39" fmla="*/ 2147483647 h 384"/>
                  <a:gd name="T40" fmla="*/ 2147483647 w 366"/>
                  <a:gd name="T41" fmla="*/ 2147483647 h 384"/>
                  <a:gd name="T42" fmla="*/ 2147483647 w 366"/>
                  <a:gd name="T43" fmla="*/ 2147483647 h 384"/>
                  <a:gd name="T44" fmla="*/ 2147483647 w 366"/>
                  <a:gd name="T45" fmla="*/ 0 h 384"/>
                  <a:gd name="T46" fmla="*/ 2147483647 w 366"/>
                  <a:gd name="T47" fmla="*/ 2147483647 h 384"/>
                  <a:gd name="T48" fmla="*/ 2147483647 w 366"/>
                  <a:gd name="T49" fmla="*/ 2147483647 h 384"/>
                  <a:gd name="T50" fmla="*/ 0 w 366"/>
                  <a:gd name="T51" fmla="*/ 2147483647 h 384"/>
                  <a:gd name="T52" fmla="*/ 2147483647 w 366"/>
                  <a:gd name="T53" fmla="*/ 2147483647 h 384"/>
                  <a:gd name="T54" fmla="*/ 2147483647 w 366"/>
                  <a:gd name="T55" fmla="*/ 2147483647 h 384"/>
                  <a:gd name="T56" fmla="*/ 2147483647 w 366"/>
                  <a:gd name="T57" fmla="*/ 2147483647 h 384"/>
                  <a:gd name="T58" fmla="*/ 2147483647 w 366"/>
                  <a:gd name="T59" fmla="*/ 2147483647 h 384"/>
                  <a:gd name="T60" fmla="*/ 2147483647 w 366"/>
                  <a:gd name="T61" fmla="*/ 2147483647 h 384"/>
                  <a:gd name="T62" fmla="*/ 2147483647 w 366"/>
                  <a:gd name="T63" fmla="*/ 2147483647 h 384"/>
                  <a:gd name="T64" fmla="*/ 2147483647 w 366"/>
                  <a:gd name="T65" fmla="*/ 2147483647 h 384"/>
                  <a:gd name="T66" fmla="*/ 2147483647 w 366"/>
                  <a:gd name="T67" fmla="*/ 2147483647 h 384"/>
                  <a:gd name="T68" fmla="*/ 2147483647 w 366"/>
                  <a:gd name="T69" fmla="*/ 2147483647 h 384"/>
                  <a:gd name="T70" fmla="*/ 2147483647 w 366"/>
                  <a:gd name="T71" fmla="*/ 2147483647 h 384"/>
                  <a:gd name="T72" fmla="*/ 2147483647 w 366"/>
                  <a:gd name="T73" fmla="*/ 2147483647 h 384"/>
                  <a:gd name="T74" fmla="*/ 2147483647 w 366"/>
                  <a:gd name="T75" fmla="*/ 2147483647 h 384"/>
                  <a:gd name="T76" fmla="*/ 2147483647 w 366"/>
                  <a:gd name="T77" fmla="*/ 2147483647 h 3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66"/>
                  <a:gd name="T118" fmla="*/ 0 h 384"/>
                  <a:gd name="T119" fmla="*/ 366 w 366"/>
                  <a:gd name="T120" fmla="*/ 384 h 38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66" h="384">
                    <a:moveTo>
                      <a:pt x="138" y="372"/>
                    </a:moveTo>
                    <a:lnTo>
                      <a:pt x="174" y="372"/>
                    </a:lnTo>
                    <a:lnTo>
                      <a:pt x="198" y="378"/>
                    </a:lnTo>
                    <a:lnTo>
                      <a:pt x="228" y="378"/>
                    </a:lnTo>
                    <a:lnTo>
                      <a:pt x="288" y="384"/>
                    </a:lnTo>
                    <a:lnTo>
                      <a:pt x="330" y="366"/>
                    </a:lnTo>
                    <a:lnTo>
                      <a:pt x="342" y="354"/>
                    </a:lnTo>
                    <a:lnTo>
                      <a:pt x="360" y="300"/>
                    </a:lnTo>
                    <a:lnTo>
                      <a:pt x="366" y="294"/>
                    </a:lnTo>
                    <a:lnTo>
                      <a:pt x="348" y="294"/>
                    </a:lnTo>
                    <a:lnTo>
                      <a:pt x="348" y="264"/>
                    </a:lnTo>
                    <a:lnTo>
                      <a:pt x="342" y="264"/>
                    </a:lnTo>
                    <a:lnTo>
                      <a:pt x="342" y="240"/>
                    </a:lnTo>
                    <a:lnTo>
                      <a:pt x="348" y="234"/>
                    </a:lnTo>
                    <a:lnTo>
                      <a:pt x="360" y="210"/>
                    </a:lnTo>
                    <a:lnTo>
                      <a:pt x="360" y="198"/>
                    </a:lnTo>
                    <a:lnTo>
                      <a:pt x="354" y="198"/>
                    </a:lnTo>
                    <a:lnTo>
                      <a:pt x="342" y="192"/>
                    </a:lnTo>
                    <a:lnTo>
                      <a:pt x="336" y="192"/>
                    </a:lnTo>
                    <a:lnTo>
                      <a:pt x="318" y="174"/>
                    </a:lnTo>
                    <a:lnTo>
                      <a:pt x="312" y="162"/>
                    </a:lnTo>
                    <a:lnTo>
                      <a:pt x="306" y="156"/>
                    </a:lnTo>
                    <a:lnTo>
                      <a:pt x="300" y="144"/>
                    </a:lnTo>
                    <a:lnTo>
                      <a:pt x="288" y="144"/>
                    </a:lnTo>
                    <a:lnTo>
                      <a:pt x="270" y="138"/>
                    </a:lnTo>
                    <a:lnTo>
                      <a:pt x="258" y="132"/>
                    </a:lnTo>
                    <a:lnTo>
                      <a:pt x="252" y="126"/>
                    </a:lnTo>
                    <a:lnTo>
                      <a:pt x="252" y="114"/>
                    </a:lnTo>
                    <a:lnTo>
                      <a:pt x="246" y="114"/>
                    </a:lnTo>
                    <a:lnTo>
                      <a:pt x="228" y="96"/>
                    </a:lnTo>
                    <a:lnTo>
                      <a:pt x="210" y="96"/>
                    </a:lnTo>
                    <a:lnTo>
                      <a:pt x="192" y="78"/>
                    </a:lnTo>
                    <a:lnTo>
                      <a:pt x="186" y="66"/>
                    </a:lnTo>
                    <a:lnTo>
                      <a:pt x="174" y="60"/>
                    </a:lnTo>
                    <a:lnTo>
                      <a:pt x="168" y="60"/>
                    </a:lnTo>
                    <a:lnTo>
                      <a:pt x="156" y="72"/>
                    </a:lnTo>
                    <a:lnTo>
                      <a:pt x="156" y="78"/>
                    </a:lnTo>
                    <a:lnTo>
                      <a:pt x="144" y="78"/>
                    </a:lnTo>
                    <a:lnTo>
                      <a:pt x="144" y="66"/>
                    </a:lnTo>
                    <a:lnTo>
                      <a:pt x="132" y="54"/>
                    </a:lnTo>
                    <a:lnTo>
                      <a:pt x="126" y="42"/>
                    </a:lnTo>
                    <a:lnTo>
                      <a:pt x="120" y="36"/>
                    </a:lnTo>
                    <a:lnTo>
                      <a:pt x="108" y="30"/>
                    </a:lnTo>
                    <a:lnTo>
                      <a:pt x="102" y="18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18" y="1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4" y="60"/>
                    </a:lnTo>
                    <a:lnTo>
                      <a:pt x="30" y="60"/>
                    </a:lnTo>
                    <a:lnTo>
                      <a:pt x="6" y="72"/>
                    </a:lnTo>
                    <a:lnTo>
                      <a:pt x="6" y="108"/>
                    </a:lnTo>
                    <a:lnTo>
                      <a:pt x="30" y="126"/>
                    </a:lnTo>
                    <a:lnTo>
                      <a:pt x="12" y="126"/>
                    </a:lnTo>
                    <a:lnTo>
                      <a:pt x="0" y="138"/>
                    </a:lnTo>
                    <a:lnTo>
                      <a:pt x="6" y="144"/>
                    </a:lnTo>
                    <a:lnTo>
                      <a:pt x="12" y="156"/>
                    </a:lnTo>
                    <a:lnTo>
                      <a:pt x="24" y="168"/>
                    </a:lnTo>
                    <a:lnTo>
                      <a:pt x="12" y="186"/>
                    </a:lnTo>
                    <a:lnTo>
                      <a:pt x="18" y="192"/>
                    </a:lnTo>
                    <a:lnTo>
                      <a:pt x="24" y="204"/>
                    </a:lnTo>
                    <a:lnTo>
                      <a:pt x="36" y="210"/>
                    </a:lnTo>
                    <a:lnTo>
                      <a:pt x="42" y="222"/>
                    </a:lnTo>
                    <a:lnTo>
                      <a:pt x="42" y="228"/>
                    </a:lnTo>
                    <a:lnTo>
                      <a:pt x="36" y="228"/>
                    </a:lnTo>
                    <a:lnTo>
                      <a:pt x="30" y="234"/>
                    </a:lnTo>
                    <a:lnTo>
                      <a:pt x="6" y="234"/>
                    </a:lnTo>
                    <a:lnTo>
                      <a:pt x="6" y="282"/>
                    </a:lnTo>
                    <a:lnTo>
                      <a:pt x="36" y="318"/>
                    </a:lnTo>
                    <a:lnTo>
                      <a:pt x="42" y="318"/>
                    </a:lnTo>
                    <a:lnTo>
                      <a:pt x="54" y="324"/>
                    </a:lnTo>
                    <a:lnTo>
                      <a:pt x="78" y="348"/>
                    </a:lnTo>
                    <a:lnTo>
                      <a:pt x="90" y="354"/>
                    </a:lnTo>
                    <a:lnTo>
                      <a:pt x="126" y="354"/>
                    </a:lnTo>
                    <a:lnTo>
                      <a:pt x="138" y="37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8" name="Surinam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552700" y="3884613"/>
                <a:ext cx="117475" cy="134938"/>
              </a:xfrm>
              <a:custGeom>
                <a:avLst/>
                <a:gdLst>
                  <a:gd name="T0" fmla="*/ 2147483647 w 294"/>
                  <a:gd name="T1" fmla="*/ 2147483647 h 336"/>
                  <a:gd name="T2" fmla="*/ 2147483647 w 294"/>
                  <a:gd name="T3" fmla="*/ 2147483647 h 336"/>
                  <a:gd name="T4" fmla="*/ 2147483647 w 294"/>
                  <a:gd name="T5" fmla="*/ 2147483647 h 336"/>
                  <a:gd name="T6" fmla="*/ 0 w 294"/>
                  <a:gd name="T7" fmla="*/ 2147483647 h 336"/>
                  <a:gd name="T8" fmla="*/ 2147483647 w 294"/>
                  <a:gd name="T9" fmla="*/ 2147483647 h 336"/>
                  <a:gd name="T10" fmla="*/ 2147483647 w 294"/>
                  <a:gd name="T11" fmla="*/ 2147483647 h 336"/>
                  <a:gd name="T12" fmla="*/ 2147483647 w 294"/>
                  <a:gd name="T13" fmla="*/ 2147483647 h 336"/>
                  <a:gd name="T14" fmla="*/ 2147483647 w 294"/>
                  <a:gd name="T15" fmla="*/ 2147483647 h 336"/>
                  <a:gd name="T16" fmla="*/ 2147483647 w 294"/>
                  <a:gd name="T17" fmla="*/ 2147483647 h 336"/>
                  <a:gd name="T18" fmla="*/ 2147483647 w 294"/>
                  <a:gd name="T19" fmla="*/ 2147483647 h 336"/>
                  <a:gd name="T20" fmla="*/ 2147483647 w 294"/>
                  <a:gd name="T21" fmla="*/ 2147483647 h 336"/>
                  <a:gd name="T22" fmla="*/ 2147483647 w 294"/>
                  <a:gd name="T23" fmla="*/ 2147483647 h 336"/>
                  <a:gd name="T24" fmla="*/ 2147483647 w 294"/>
                  <a:gd name="T25" fmla="*/ 2147483647 h 336"/>
                  <a:gd name="T26" fmla="*/ 2147483647 w 294"/>
                  <a:gd name="T27" fmla="*/ 2147483647 h 336"/>
                  <a:gd name="T28" fmla="*/ 2147483647 w 294"/>
                  <a:gd name="T29" fmla="*/ 2147483647 h 336"/>
                  <a:gd name="T30" fmla="*/ 2147483647 w 294"/>
                  <a:gd name="T31" fmla="*/ 2147483647 h 336"/>
                  <a:gd name="T32" fmla="*/ 2147483647 w 294"/>
                  <a:gd name="T33" fmla="*/ 2147483647 h 336"/>
                  <a:gd name="T34" fmla="*/ 2147483647 w 294"/>
                  <a:gd name="T35" fmla="*/ 2147483647 h 336"/>
                  <a:gd name="T36" fmla="*/ 2147483647 w 294"/>
                  <a:gd name="T37" fmla="*/ 2147483647 h 336"/>
                  <a:gd name="T38" fmla="*/ 2147483647 w 294"/>
                  <a:gd name="T39" fmla="*/ 2147483647 h 336"/>
                  <a:gd name="T40" fmla="*/ 2147483647 w 294"/>
                  <a:gd name="T41" fmla="*/ 2147483647 h 336"/>
                  <a:gd name="T42" fmla="*/ 2147483647 w 294"/>
                  <a:gd name="T43" fmla="*/ 2147483647 h 336"/>
                  <a:gd name="T44" fmla="*/ 2147483647 w 294"/>
                  <a:gd name="T45" fmla="*/ 2147483647 h 336"/>
                  <a:gd name="T46" fmla="*/ 2147483647 w 294"/>
                  <a:gd name="T47" fmla="*/ 2147483647 h 336"/>
                  <a:gd name="T48" fmla="*/ 2147483647 w 294"/>
                  <a:gd name="T49" fmla="*/ 2147483647 h 336"/>
                  <a:gd name="T50" fmla="*/ 2147483647 w 294"/>
                  <a:gd name="T51" fmla="*/ 2147483647 h 336"/>
                  <a:gd name="T52" fmla="*/ 2147483647 w 294"/>
                  <a:gd name="T53" fmla="*/ 2147483647 h 336"/>
                  <a:gd name="T54" fmla="*/ 2147483647 w 294"/>
                  <a:gd name="T55" fmla="*/ 2147483647 h 336"/>
                  <a:gd name="T56" fmla="*/ 2147483647 w 294"/>
                  <a:gd name="T57" fmla="*/ 2147483647 h 336"/>
                  <a:gd name="T58" fmla="*/ 2147483647 w 294"/>
                  <a:gd name="T59" fmla="*/ 2147483647 h 336"/>
                  <a:gd name="T60" fmla="*/ 2147483647 w 294"/>
                  <a:gd name="T61" fmla="*/ 2147483647 h 336"/>
                  <a:gd name="T62" fmla="*/ 2147483647 w 294"/>
                  <a:gd name="T63" fmla="*/ 2147483647 h 336"/>
                  <a:gd name="T64" fmla="*/ 2147483647 w 294"/>
                  <a:gd name="T65" fmla="*/ 2147483647 h 336"/>
                  <a:gd name="T66" fmla="*/ 2147483647 w 294"/>
                  <a:gd name="T67" fmla="*/ 2147483647 h 336"/>
                  <a:gd name="T68" fmla="*/ 2147483647 w 294"/>
                  <a:gd name="T69" fmla="*/ 2147483647 h 336"/>
                  <a:gd name="T70" fmla="*/ 2147483647 w 294"/>
                  <a:gd name="T71" fmla="*/ 0 h 336"/>
                  <a:gd name="T72" fmla="*/ 2147483647 w 294"/>
                  <a:gd name="T73" fmla="*/ 2147483647 h 336"/>
                  <a:gd name="T74" fmla="*/ 2147483647 w 294"/>
                  <a:gd name="T75" fmla="*/ 2147483647 h 336"/>
                  <a:gd name="T76" fmla="*/ 2147483647 w 294"/>
                  <a:gd name="T77" fmla="*/ 2147483647 h 336"/>
                  <a:gd name="T78" fmla="*/ 2147483647 w 294"/>
                  <a:gd name="T79" fmla="*/ 2147483647 h 336"/>
                  <a:gd name="T80" fmla="*/ 2147483647 w 294"/>
                  <a:gd name="T81" fmla="*/ 2147483647 h 336"/>
                  <a:gd name="T82" fmla="*/ 2147483647 w 294"/>
                  <a:gd name="T83" fmla="*/ 2147483647 h 3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94"/>
                  <a:gd name="T127" fmla="*/ 0 h 336"/>
                  <a:gd name="T128" fmla="*/ 294 w 294"/>
                  <a:gd name="T129" fmla="*/ 336 h 3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94" h="336">
                    <a:moveTo>
                      <a:pt x="60" y="78"/>
                    </a:moveTo>
                    <a:lnTo>
                      <a:pt x="30" y="78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12" y="132"/>
                    </a:lnTo>
                    <a:lnTo>
                      <a:pt x="6" y="138"/>
                    </a:lnTo>
                    <a:lnTo>
                      <a:pt x="0" y="150"/>
                    </a:lnTo>
                    <a:lnTo>
                      <a:pt x="0" y="162"/>
                    </a:lnTo>
                    <a:lnTo>
                      <a:pt x="6" y="168"/>
                    </a:lnTo>
                    <a:lnTo>
                      <a:pt x="6" y="174"/>
                    </a:lnTo>
                    <a:lnTo>
                      <a:pt x="12" y="174"/>
                    </a:lnTo>
                    <a:lnTo>
                      <a:pt x="12" y="186"/>
                    </a:lnTo>
                    <a:lnTo>
                      <a:pt x="18" y="198"/>
                    </a:lnTo>
                    <a:lnTo>
                      <a:pt x="24" y="204"/>
                    </a:lnTo>
                    <a:lnTo>
                      <a:pt x="30" y="216"/>
                    </a:lnTo>
                    <a:lnTo>
                      <a:pt x="42" y="216"/>
                    </a:lnTo>
                    <a:lnTo>
                      <a:pt x="42" y="210"/>
                    </a:lnTo>
                    <a:lnTo>
                      <a:pt x="54" y="198"/>
                    </a:lnTo>
                    <a:lnTo>
                      <a:pt x="54" y="216"/>
                    </a:lnTo>
                    <a:lnTo>
                      <a:pt x="48" y="222"/>
                    </a:lnTo>
                    <a:lnTo>
                      <a:pt x="48" y="246"/>
                    </a:lnTo>
                    <a:lnTo>
                      <a:pt x="54" y="258"/>
                    </a:lnTo>
                    <a:lnTo>
                      <a:pt x="72" y="276"/>
                    </a:lnTo>
                    <a:lnTo>
                      <a:pt x="78" y="294"/>
                    </a:lnTo>
                    <a:lnTo>
                      <a:pt x="84" y="306"/>
                    </a:lnTo>
                    <a:lnTo>
                      <a:pt x="90" y="312"/>
                    </a:lnTo>
                    <a:lnTo>
                      <a:pt x="90" y="318"/>
                    </a:lnTo>
                    <a:lnTo>
                      <a:pt x="102" y="324"/>
                    </a:lnTo>
                    <a:lnTo>
                      <a:pt x="108" y="324"/>
                    </a:lnTo>
                    <a:lnTo>
                      <a:pt x="132" y="336"/>
                    </a:lnTo>
                    <a:lnTo>
                      <a:pt x="150" y="336"/>
                    </a:lnTo>
                    <a:lnTo>
                      <a:pt x="156" y="330"/>
                    </a:lnTo>
                    <a:lnTo>
                      <a:pt x="150" y="324"/>
                    </a:lnTo>
                    <a:lnTo>
                      <a:pt x="150" y="318"/>
                    </a:lnTo>
                    <a:lnTo>
                      <a:pt x="138" y="306"/>
                    </a:lnTo>
                    <a:lnTo>
                      <a:pt x="138" y="282"/>
                    </a:lnTo>
                    <a:lnTo>
                      <a:pt x="150" y="276"/>
                    </a:lnTo>
                    <a:lnTo>
                      <a:pt x="156" y="276"/>
                    </a:lnTo>
                    <a:lnTo>
                      <a:pt x="156" y="288"/>
                    </a:lnTo>
                    <a:lnTo>
                      <a:pt x="180" y="288"/>
                    </a:lnTo>
                    <a:lnTo>
                      <a:pt x="192" y="282"/>
                    </a:lnTo>
                    <a:lnTo>
                      <a:pt x="198" y="276"/>
                    </a:lnTo>
                    <a:lnTo>
                      <a:pt x="210" y="270"/>
                    </a:lnTo>
                    <a:lnTo>
                      <a:pt x="216" y="270"/>
                    </a:lnTo>
                    <a:lnTo>
                      <a:pt x="222" y="282"/>
                    </a:lnTo>
                    <a:lnTo>
                      <a:pt x="228" y="288"/>
                    </a:lnTo>
                    <a:lnTo>
                      <a:pt x="246" y="294"/>
                    </a:lnTo>
                    <a:lnTo>
                      <a:pt x="252" y="282"/>
                    </a:lnTo>
                    <a:lnTo>
                      <a:pt x="258" y="276"/>
                    </a:lnTo>
                    <a:lnTo>
                      <a:pt x="258" y="264"/>
                    </a:lnTo>
                    <a:lnTo>
                      <a:pt x="264" y="264"/>
                    </a:lnTo>
                    <a:lnTo>
                      <a:pt x="276" y="258"/>
                    </a:lnTo>
                    <a:lnTo>
                      <a:pt x="270" y="222"/>
                    </a:lnTo>
                    <a:lnTo>
                      <a:pt x="288" y="204"/>
                    </a:lnTo>
                    <a:lnTo>
                      <a:pt x="288" y="198"/>
                    </a:lnTo>
                    <a:lnTo>
                      <a:pt x="282" y="186"/>
                    </a:lnTo>
                    <a:lnTo>
                      <a:pt x="264" y="168"/>
                    </a:lnTo>
                    <a:lnTo>
                      <a:pt x="258" y="156"/>
                    </a:lnTo>
                    <a:lnTo>
                      <a:pt x="258" y="144"/>
                    </a:lnTo>
                    <a:lnTo>
                      <a:pt x="252" y="126"/>
                    </a:lnTo>
                    <a:lnTo>
                      <a:pt x="252" y="96"/>
                    </a:lnTo>
                    <a:lnTo>
                      <a:pt x="258" y="78"/>
                    </a:lnTo>
                    <a:lnTo>
                      <a:pt x="264" y="66"/>
                    </a:lnTo>
                    <a:lnTo>
                      <a:pt x="276" y="60"/>
                    </a:lnTo>
                    <a:lnTo>
                      <a:pt x="282" y="54"/>
                    </a:lnTo>
                    <a:lnTo>
                      <a:pt x="288" y="54"/>
                    </a:lnTo>
                    <a:lnTo>
                      <a:pt x="288" y="30"/>
                    </a:lnTo>
                    <a:lnTo>
                      <a:pt x="294" y="12"/>
                    </a:lnTo>
                    <a:lnTo>
                      <a:pt x="288" y="12"/>
                    </a:lnTo>
                    <a:lnTo>
                      <a:pt x="282" y="6"/>
                    </a:lnTo>
                    <a:lnTo>
                      <a:pt x="270" y="6"/>
                    </a:lnTo>
                    <a:lnTo>
                      <a:pt x="252" y="0"/>
                    </a:lnTo>
                    <a:lnTo>
                      <a:pt x="210" y="0"/>
                    </a:lnTo>
                    <a:lnTo>
                      <a:pt x="204" y="12"/>
                    </a:lnTo>
                    <a:lnTo>
                      <a:pt x="156" y="6"/>
                    </a:lnTo>
                    <a:lnTo>
                      <a:pt x="156" y="18"/>
                    </a:lnTo>
                    <a:lnTo>
                      <a:pt x="96" y="0"/>
                    </a:lnTo>
                    <a:lnTo>
                      <a:pt x="72" y="6"/>
                    </a:lnTo>
                    <a:lnTo>
                      <a:pt x="66" y="18"/>
                    </a:lnTo>
                    <a:lnTo>
                      <a:pt x="60" y="24"/>
                    </a:lnTo>
                    <a:lnTo>
                      <a:pt x="54" y="36"/>
                    </a:lnTo>
                    <a:lnTo>
                      <a:pt x="54" y="48"/>
                    </a:lnTo>
                    <a:lnTo>
                      <a:pt x="66" y="60"/>
                    </a:lnTo>
                    <a:lnTo>
                      <a:pt x="66" y="72"/>
                    </a:lnTo>
                    <a:lnTo>
                      <a:pt x="60" y="7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9" name="Peru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887538" y="4076701"/>
                <a:ext cx="377825" cy="600075"/>
              </a:xfrm>
              <a:custGeom>
                <a:avLst/>
                <a:gdLst>
                  <a:gd name="T0" fmla="*/ 2147483647 w 942"/>
                  <a:gd name="T1" fmla="*/ 2147483647 h 1488"/>
                  <a:gd name="T2" fmla="*/ 2147483647 w 942"/>
                  <a:gd name="T3" fmla="*/ 2147483647 h 1488"/>
                  <a:gd name="T4" fmla="*/ 2147483647 w 942"/>
                  <a:gd name="T5" fmla="*/ 2147483647 h 1488"/>
                  <a:gd name="T6" fmla="*/ 2147483647 w 942"/>
                  <a:gd name="T7" fmla="*/ 2147483647 h 1488"/>
                  <a:gd name="T8" fmla="*/ 2147483647 w 942"/>
                  <a:gd name="T9" fmla="*/ 2147483647 h 1488"/>
                  <a:gd name="T10" fmla="*/ 2147483647 w 942"/>
                  <a:gd name="T11" fmla="*/ 2147483647 h 1488"/>
                  <a:gd name="T12" fmla="*/ 2147483647 w 942"/>
                  <a:gd name="T13" fmla="*/ 2147483647 h 1488"/>
                  <a:gd name="T14" fmla="*/ 2147483647 w 942"/>
                  <a:gd name="T15" fmla="*/ 2147483647 h 1488"/>
                  <a:gd name="T16" fmla="*/ 2147483647 w 942"/>
                  <a:gd name="T17" fmla="*/ 2147483647 h 1488"/>
                  <a:gd name="T18" fmla="*/ 2147483647 w 942"/>
                  <a:gd name="T19" fmla="*/ 2147483647 h 1488"/>
                  <a:gd name="T20" fmla="*/ 2147483647 w 942"/>
                  <a:gd name="T21" fmla="*/ 2147483647 h 1488"/>
                  <a:gd name="T22" fmla="*/ 2147483647 w 942"/>
                  <a:gd name="T23" fmla="*/ 2147483647 h 1488"/>
                  <a:gd name="T24" fmla="*/ 2147483647 w 942"/>
                  <a:gd name="T25" fmla="*/ 2147483647 h 1488"/>
                  <a:gd name="T26" fmla="*/ 2147483647 w 942"/>
                  <a:gd name="T27" fmla="*/ 2147483647 h 1488"/>
                  <a:gd name="T28" fmla="*/ 2147483647 w 942"/>
                  <a:gd name="T29" fmla="*/ 2147483647 h 1488"/>
                  <a:gd name="T30" fmla="*/ 2147483647 w 942"/>
                  <a:gd name="T31" fmla="*/ 2147483647 h 1488"/>
                  <a:gd name="T32" fmla="*/ 2147483647 w 942"/>
                  <a:gd name="T33" fmla="*/ 2147483647 h 1488"/>
                  <a:gd name="T34" fmla="*/ 2147483647 w 942"/>
                  <a:gd name="T35" fmla="*/ 2147483647 h 1488"/>
                  <a:gd name="T36" fmla="*/ 2147483647 w 942"/>
                  <a:gd name="T37" fmla="*/ 2147483647 h 1488"/>
                  <a:gd name="T38" fmla="*/ 2147483647 w 942"/>
                  <a:gd name="T39" fmla="*/ 2147483647 h 1488"/>
                  <a:gd name="T40" fmla="*/ 2147483647 w 942"/>
                  <a:gd name="T41" fmla="*/ 2147483647 h 1488"/>
                  <a:gd name="T42" fmla="*/ 2147483647 w 942"/>
                  <a:gd name="T43" fmla="*/ 2147483647 h 1488"/>
                  <a:gd name="T44" fmla="*/ 2147483647 w 942"/>
                  <a:gd name="T45" fmla="*/ 2147483647 h 1488"/>
                  <a:gd name="T46" fmla="*/ 2147483647 w 942"/>
                  <a:gd name="T47" fmla="*/ 2147483647 h 1488"/>
                  <a:gd name="T48" fmla="*/ 2147483647 w 942"/>
                  <a:gd name="T49" fmla="*/ 2147483647 h 1488"/>
                  <a:gd name="T50" fmla="*/ 2147483647 w 942"/>
                  <a:gd name="T51" fmla="*/ 2147483647 h 1488"/>
                  <a:gd name="T52" fmla="*/ 2147483647 w 942"/>
                  <a:gd name="T53" fmla="*/ 2147483647 h 1488"/>
                  <a:gd name="T54" fmla="*/ 2147483647 w 942"/>
                  <a:gd name="T55" fmla="*/ 2147483647 h 1488"/>
                  <a:gd name="T56" fmla="*/ 2147483647 w 942"/>
                  <a:gd name="T57" fmla="*/ 2147483647 h 1488"/>
                  <a:gd name="T58" fmla="*/ 2147483647 w 942"/>
                  <a:gd name="T59" fmla="*/ 2147483647 h 1488"/>
                  <a:gd name="T60" fmla="*/ 2147483647 w 942"/>
                  <a:gd name="T61" fmla="*/ 2147483647 h 1488"/>
                  <a:gd name="T62" fmla="*/ 2147483647 w 942"/>
                  <a:gd name="T63" fmla="*/ 0 h 1488"/>
                  <a:gd name="T64" fmla="*/ 2147483647 w 942"/>
                  <a:gd name="T65" fmla="*/ 2147483647 h 1488"/>
                  <a:gd name="T66" fmla="*/ 2147483647 w 942"/>
                  <a:gd name="T67" fmla="*/ 2147483647 h 1488"/>
                  <a:gd name="T68" fmla="*/ 2147483647 w 942"/>
                  <a:gd name="T69" fmla="*/ 2147483647 h 1488"/>
                  <a:gd name="T70" fmla="*/ 2147483647 w 942"/>
                  <a:gd name="T71" fmla="*/ 2147483647 h 1488"/>
                  <a:gd name="T72" fmla="*/ 2147483647 w 942"/>
                  <a:gd name="T73" fmla="*/ 2147483647 h 1488"/>
                  <a:gd name="T74" fmla="*/ 2147483647 w 942"/>
                  <a:gd name="T75" fmla="*/ 2147483647 h 1488"/>
                  <a:gd name="T76" fmla="*/ 2147483647 w 942"/>
                  <a:gd name="T77" fmla="*/ 2147483647 h 1488"/>
                  <a:gd name="T78" fmla="*/ 2147483647 w 942"/>
                  <a:gd name="T79" fmla="*/ 2147483647 h 1488"/>
                  <a:gd name="T80" fmla="*/ 2147483647 w 942"/>
                  <a:gd name="T81" fmla="*/ 2147483647 h 1488"/>
                  <a:gd name="T82" fmla="*/ 2147483647 w 942"/>
                  <a:gd name="T83" fmla="*/ 2147483647 h 1488"/>
                  <a:gd name="T84" fmla="*/ 0 w 942"/>
                  <a:gd name="T85" fmla="*/ 2147483647 h 1488"/>
                  <a:gd name="T86" fmla="*/ 2147483647 w 942"/>
                  <a:gd name="T87" fmla="*/ 2147483647 h 1488"/>
                  <a:gd name="T88" fmla="*/ 2147483647 w 942"/>
                  <a:gd name="T89" fmla="*/ 2147483647 h 1488"/>
                  <a:gd name="T90" fmla="*/ 2147483647 w 942"/>
                  <a:gd name="T91" fmla="*/ 2147483647 h 1488"/>
                  <a:gd name="T92" fmla="*/ 2147483647 w 942"/>
                  <a:gd name="T93" fmla="*/ 2147483647 h 1488"/>
                  <a:gd name="T94" fmla="*/ 2147483647 w 942"/>
                  <a:gd name="T95" fmla="*/ 2147483647 h 1488"/>
                  <a:gd name="T96" fmla="*/ 2147483647 w 942"/>
                  <a:gd name="T97" fmla="*/ 2147483647 h 1488"/>
                  <a:gd name="T98" fmla="*/ 2147483647 w 942"/>
                  <a:gd name="T99" fmla="*/ 2147483647 h 1488"/>
                  <a:gd name="T100" fmla="*/ 2147483647 w 942"/>
                  <a:gd name="T101" fmla="*/ 2147483647 h 1488"/>
                  <a:gd name="T102" fmla="*/ 2147483647 w 942"/>
                  <a:gd name="T103" fmla="*/ 2147483647 h 1488"/>
                  <a:gd name="T104" fmla="*/ 2147483647 w 942"/>
                  <a:gd name="T105" fmla="*/ 2147483647 h 1488"/>
                  <a:gd name="T106" fmla="*/ 2147483647 w 942"/>
                  <a:gd name="T107" fmla="*/ 2147483647 h 1488"/>
                  <a:gd name="T108" fmla="*/ 2147483647 w 942"/>
                  <a:gd name="T109" fmla="*/ 2147483647 h 1488"/>
                  <a:gd name="T110" fmla="*/ 2147483647 w 942"/>
                  <a:gd name="T111" fmla="*/ 2147483647 h 1488"/>
                  <a:gd name="T112" fmla="*/ 2147483647 w 942"/>
                  <a:gd name="T113" fmla="*/ 2147483647 h 1488"/>
                  <a:gd name="T114" fmla="*/ 2147483647 w 942"/>
                  <a:gd name="T115" fmla="*/ 2147483647 h 1488"/>
                  <a:gd name="T116" fmla="*/ 2147483647 w 942"/>
                  <a:gd name="T117" fmla="*/ 2147483647 h 1488"/>
                  <a:gd name="T118" fmla="*/ 2147483647 w 942"/>
                  <a:gd name="T119" fmla="*/ 2147483647 h 1488"/>
                  <a:gd name="T120" fmla="*/ 2147483647 w 942"/>
                  <a:gd name="T121" fmla="*/ 2147483647 h 148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42"/>
                  <a:gd name="T184" fmla="*/ 0 h 1488"/>
                  <a:gd name="T185" fmla="*/ 942 w 942"/>
                  <a:gd name="T186" fmla="*/ 1488 h 148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42" h="1488">
                    <a:moveTo>
                      <a:pt x="930" y="1320"/>
                    </a:moveTo>
                    <a:lnTo>
                      <a:pt x="924" y="1314"/>
                    </a:lnTo>
                    <a:lnTo>
                      <a:pt x="912" y="1308"/>
                    </a:lnTo>
                    <a:lnTo>
                      <a:pt x="888" y="1284"/>
                    </a:lnTo>
                    <a:lnTo>
                      <a:pt x="864" y="1284"/>
                    </a:lnTo>
                    <a:lnTo>
                      <a:pt x="858" y="1278"/>
                    </a:lnTo>
                    <a:lnTo>
                      <a:pt x="870" y="1260"/>
                    </a:lnTo>
                    <a:lnTo>
                      <a:pt x="870" y="1230"/>
                    </a:lnTo>
                    <a:lnTo>
                      <a:pt x="882" y="1230"/>
                    </a:lnTo>
                    <a:lnTo>
                      <a:pt x="906" y="1254"/>
                    </a:lnTo>
                    <a:lnTo>
                      <a:pt x="918" y="1236"/>
                    </a:lnTo>
                    <a:lnTo>
                      <a:pt x="918" y="1230"/>
                    </a:lnTo>
                    <a:lnTo>
                      <a:pt x="912" y="1224"/>
                    </a:lnTo>
                    <a:lnTo>
                      <a:pt x="906" y="1212"/>
                    </a:lnTo>
                    <a:lnTo>
                      <a:pt x="900" y="1194"/>
                    </a:lnTo>
                    <a:lnTo>
                      <a:pt x="912" y="1170"/>
                    </a:lnTo>
                    <a:lnTo>
                      <a:pt x="924" y="1158"/>
                    </a:lnTo>
                    <a:lnTo>
                      <a:pt x="930" y="1146"/>
                    </a:lnTo>
                    <a:lnTo>
                      <a:pt x="930" y="1140"/>
                    </a:lnTo>
                    <a:lnTo>
                      <a:pt x="924" y="1128"/>
                    </a:lnTo>
                    <a:lnTo>
                      <a:pt x="912" y="1116"/>
                    </a:lnTo>
                    <a:lnTo>
                      <a:pt x="906" y="1116"/>
                    </a:lnTo>
                    <a:lnTo>
                      <a:pt x="924" y="1086"/>
                    </a:lnTo>
                    <a:lnTo>
                      <a:pt x="912" y="1038"/>
                    </a:lnTo>
                    <a:lnTo>
                      <a:pt x="918" y="1032"/>
                    </a:lnTo>
                    <a:lnTo>
                      <a:pt x="924" y="1020"/>
                    </a:lnTo>
                    <a:lnTo>
                      <a:pt x="930" y="1014"/>
                    </a:lnTo>
                    <a:lnTo>
                      <a:pt x="930" y="1002"/>
                    </a:lnTo>
                    <a:lnTo>
                      <a:pt x="918" y="978"/>
                    </a:lnTo>
                    <a:lnTo>
                      <a:pt x="906" y="960"/>
                    </a:lnTo>
                    <a:lnTo>
                      <a:pt x="894" y="948"/>
                    </a:lnTo>
                    <a:lnTo>
                      <a:pt x="882" y="930"/>
                    </a:lnTo>
                    <a:lnTo>
                      <a:pt x="870" y="918"/>
                    </a:lnTo>
                    <a:lnTo>
                      <a:pt x="864" y="900"/>
                    </a:lnTo>
                    <a:lnTo>
                      <a:pt x="864" y="882"/>
                    </a:lnTo>
                    <a:lnTo>
                      <a:pt x="828" y="882"/>
                    </a:lnTo>
                    <a:lnTo>
                      <a:pt x="822" y="888"/>
                    </a:lnTo>
                    <a:lnTo>
                      <a:pt x="816" y="888"/>
                    </a:lnTo>
                    <a:lnTo>
                      <a:pt x="816" y="894"/>
                    </a:lnTo>
                    <a:lnTo>
                      <a:pt x="804" y="894"/>
                    </a:lnTo>
                    <a:lnTo>
                      <a:pt x="798" y="888"/>
                    </a:lnTo>
                    <a:lnTo>
                      <a:pt x="798" y="882"/>
                    </a:lnTo>
                    <a:lnTo>
                      <a:pt x="786" y="888"/>
                    </a:lnTo>
                    <a:lnTo>
                      <a:pt x="786" y="858"/>
                    </a:lnTo>
                    <a:lnTo>
                      <a:pt x="780" y="840"/>
                    </a:lnTo>
                    <a:lnTo>
                      <a:pt x="780" y="828"/>
                    </a:lnTo>
                    <a:lnTo>
                      <a:pt x="786" y="816"/>
                    </a:lnTo>
                    <a:lnTo>
                      <a:pt x="786" y="804"/>
                    </a:lnTo>
                    <a:lnTo>
                      <a:pt x="792" y="798"/>
                    </a:lnTo>
                    <a:lnTo>
                      <a:pt x="792" y="780"/>
                    </a:lnTo>
                    <a:lnTo>
                      <a:pt x="786" y="768"/>
                    </a:lnTo>
                    <a:lnTo>
                      <a:pt x="786" y="756"/>
                    </a:lnTo>
                    <a:lnTo>
                      <a:pt x="732" y="804"/>
                    </a:lnTo>
                    <a:lnTo>
                      <a:pt x="672" y="810"/>
                    </a:lnTo>
                    <a:lnTo>
                      <a:pt x="672" y="804"/>
                    </a:lnTo>
                    <a:lnTo>
                      <a:pt x="666" y="798"/>
                    </a:lnTo>
                    <a:lnTo>
                      <a:pt x="660" y="786"/>
                    </a:lnTo>
                    <a:lnTo>
                      <a:pt x="660" y="774"/>
                    </a:lnTo>
                    <a:lnTo>
                      <a:pt x="654" y="768"/>
                    </a:lnTo>
                    <a:lnTo>
                      <a:pt x="648" y="768"/>
                    </a:lnTo>
                    <a:lnTo>
                      <a:pt x="636" y="762"/>
                    </a:lnTo>
                    <a:lnTo>
                      <a:pt x="594" y="762"/>
                    </a:lnTo>
                    <a:lnTo>
                      <a:pt x="600" y="756"/>
                    </a:lnTo>
                    <a:lnTo>
                      <a:pt x="612" y="750"/>
                    </a:lnTo>
                    <a:lnTo>
                      <a:pt x="618" y="738"/>
                    </a:lnTo>
                    <a:lnTo>
                      <a:pt x="624" y="732"/>
                    </a:lnTo>
                    <a:lnTo>
                      <a:pt x="600" y="708"/>
                    </a:lnTo>
                    <a:lnTo>
                      <a:pt x="588" y="702"/>
                    </a:lnTo>
                    <a:lnTo>
                      <a:pt x="576" y="690"/>
                    </a:lnTo>
                    <a:lnTo>
                      <a:pt x="564" y="666"/>
                    </a:lnTo>
                    <a:lnTo>
                      <a:pt x="558" y="660"/>
                    </a:lnTo>
                    <a:lnTo>
                      <a:pt x="558" y="654"/>
                    </a:lnTo>
                    <a:lnTo>
                      <a:pt x="552" y="630"/>
                    </a:lnTo>
                    <a:lnTo>
                      <a:pt x="540" y="624"/>
                    </a:lnTo>
                    <a:lnTo>
                      <a:pt x="534" y="618"/>
                    </a:lnTo>
                    <a:lnTo>
                      <a:pt x="534" y="606"/>
                    </a:lnTo>
                    <a:lnTo>
                      <a:pt x="540" y="600"/>
                    </a:lnTo>
                    <a:lnTo>
                      <a:pt x="552" y="594"/>
                    </a:lnTo>
                    <a:lnTo>
                      <a:pt x="546" y="588"/>
                    </a:lnTo>
                    <a:lnTo>
                      <a:pt x="546" y="564"/>
                    </a:lnTo>
                    <a:lnTo>
                      <a:pt x="552" y="552"/>
                    </a:lnTo>
                    <a:lnTo>
                      <a:pt x="582" y="522"/>
                    </a:lnTo>
                    <a:lnTo>
                      <a:pt x="588" y="528"/>
                    </a:lnTo>
                    <a:lnTo>
                      <a:pt x="594" y="528"/>
                    </a:lnTo>
                    <a:lnTo>
                      <a:pt x="588" y="522"/>
                    </a:lnTo>
                    <a:lnTo>
                      <a:pt x="588" y="504"/>
                    </a:lnTo>
                    <a:lnTo>
                      <a:pt x="582" y="498"/>
                    </a:lnTo>
                    <a:lnTo>
                      <a:pt x="582" y="486"/>
                    </a:lnTo>
                    <a:lnTo>
                      <a:pt x="600" y="468"/>
                    </a:lnTo>
                    <a:lnTo>
                      <a:pt x="600" y="414"/>
                    </a:lnTo>
                    <a:lnTo>
                      <a:pt x="624" y="414"/>
                    </a:lnTo>
                    <a:lnTo>
                      <a:pt x="624" y="408"/>
                    </a:lnTo>
                    <a:lnTo>
                      <a:pt x="630" y="402"/>
                    </a:lnTo>
                    <a:lnTo>
                      <a:pt x="630" y="396"/>
                    </a:lnTo>
                    <a:lnTo>
                      <a:pt x="642" y="384"/>
                    </a:lnTo>
                    <a:lnTo>
                      <a:pt x="654" y="378"/>
                    </a:lnTo>
                    <a:lnTo>
                      <a:pt x="660" y="372"/>
                    </a:lnTo>
                    <a:lnTo>
                      <a:pt x="672" y="366"/>
                    </a:lnTo>
                    <a:lnTo>
                      <a:pt x="702" y="366"/>
                    </a:lnTo>
                    <a:lnTo>
                      <a:pt x="708" y="354"/>
                    </a:lnTo>
                    <a:lnTo>
                      <a:pt x="738" y="360"/>
                    </a:lnTo>
                    <a:lnTo>
                      <a:pt x="744" y="354"/>
                    </a:lnTo>
                    <a:lnTo>
                      <a:pt x="750" y="342"/>
                    </a:lnTo>
                    <a:lnTo>
                      <a:pt x="756" y="336"/>
                    </a:lnTo>
                    <a:lnTo>
                      <a:pt x="774" y="336"/>
                    </a:lnTo>
                    <a:lnTo>
                      <a:pt x="786" y="348"/>
                    </a:lnTo>
                    <a:lnTo>
                      <a:pt x="786" y="354"/>
                    </a:lnTo>
                    <a:lnTo>
                      <a:pt x="804" y="354"/>
                    </a:lnTo>
                    <a:lnTo>
                      <a:pt x="816" y="342"/>
                    </a:lnTo>
                    <a:lnTo>
                      <a:pt x="798" y="330"/>
                    </a:lnTo>
                    <a:lnTo>
                      <a:pt x="786" y="312"/>
                    </a:lnTo>
                    <a:lnTo>
                      <a:pt x="768" y="312"/>
                    </a:lnTo>
                    <a:lnTo>
                      <a:pt x="762" y="306"/>
                    </a:lnTo>
                    <a:lnTo>
                      <a:pt x="762" y="288"/>
                    </a:lnTo>
                    <a:lnTo>
                      <a:pt x="774" y="264"/>
                    </a:lnTo>
                    <a:lnTo>
                      <a:pt x="774" y="258"/>
                    </a:lnTo>
                    <a:lnTo>
                      <a:pt x="780" y="252"/>
                    </a:lnTo>
                    <a:lnTo>
                      <a:pt x="786" y="252"/>
                    </a:lnTo>
                    <a:lnTo>
                      <a:pt x="792" y="246"/>
                    </a:lnTo>
                    <a:lnTo>
                      <a:pt x="798" y="234"/>
                    </a:lnTo>
                    <a:lnTo>
                      <a:pt x="798" y="216"/>
                    </a:lnTo>
                    <a:lnTo>
                      <a:pt x="792" y="210"/>
                    </a:lnTo>
                    <a:lnTo>
                      <a:pt x="780" y="204"/>
                    </a:lnTo>
                    <a:lnTo>
                      <a:pt x="756" y="204"/>
                    </a:lnTo>
                    <a:lnTo>
                      <a:pt x="750" y="198"/>
                    </a:lnTo>
                    <a:lnTo>
                      <a:pt x="744" y="186"/>
                    </a:lnTo>
                    <a:lnTo>
                      <a:pt x="744" y="180"/>
                    </a:lnTo>
                    <a:lnTo>
                      <a:pt x="732" y="180"/>
                    </a:lnTo>
                    <a:lnTo>
                      <a:pt x="726" y="186"/>
                    </a:lnTo>
                    <a:lnTo>
                      <a:pt x="714" y="192"/>
                    </a:lnTo>
                    <a:lnTo>
                      <a:pt x="702" y="192"/>
                    </a:lnTo>
                    <a:lnTo>
                      <a:pt x="696" y="186"/>
                    </a:lnTo>
                    <a:lnTo>
                      <a:pt x="690" y="186"/>
                    </a:lnTo>
                    <a:lnTo>
                      <a:pt x="684" y="180"/>
                    </a:lnTo>
                    <a:lnTo>
                      <a:pt x="660" y="180"/>
                    </a:lnTo>
                    <a:lnTo>
                      <a:pt x="648" y="192"/>
                    </a:lnTo>
                    <a:lnTo>
                      <a:pt x="648" y="204"/>
                    </a:lnTo>
                    <a:lnTo>
                      <a:pt x="612" y="204"/>
                    </a:lnTo>
                    <a:lnTo>
                      <a:pt x="588" y="198"/>
                    </a:lnTo>
                    <a:lnTo>
                      <a:pt x="576" y="192"/>
                    </a:lnTo>
                    <a:lnTo>
                      <a:pt x="576" y="168"/>
                    </a:lnTo>
                    <a:lnTo>
                      <a:pt x="582" y="162"/>
                    </a:lnTo>
                    <a:lnTo>
                      <a:pt x="582" y="156"/>
                    </a:lnTo>
                    <a:lnTo>
                      <a:pt x="576" y="150"/>
                    </a:lnTo>
                    <a:lnTo>
                      <a:pt x="564" y="144"/>
                    </a:lnTo>
                    <a:lnTo>
                      <a:pt x="552" y="144"/>
                    </a:lnTo>
                    <a:lnTo>
                      <a:pt x="552" y="138"/>
                    </a:lnTo>
                    <a:lnTo>
                      <a:pt x="546" y="132"/>
                    </a:lnTo>
                    <a:lnTo>
                      <a:pt x="546" y="108"/>
                    </a:lnTo>
                    <a:lnTo>
                      <a:pt x="540" y="102"/>
                    </a:lnTo>
                    <a:lnTo>
                      <a:pt x="528" y="102"/>
                    </a:lnTo>
                    <a:lnTo>
                      <a:pt x="516" y="84"/>
                    </a:lnTo>
                    <a:lnTo>
                      <a:pt x="498" y="84"/>
                    </a:lnTo>
                    <a:lnTo>
                      <a:pt x="486" y="48"/>
                    </a:lnTo>
                    <a:lnTo>
                      <a:pt x="480" y="42"/>
                    </a:lnTo>
                    <a:lnTo>
                      <a:pt x="468" y="36"/>
                    </a:lnTo>
                    <a:lnTo>
                      <a:pt x="450" y="18"/>
                    </a:lnTo>
                    <a:lnTo>
                      <a:pt x="438" y="12"/>
                    </a:lnTo>
                    <a:lnTo>
                      <a:pt x="426" y="0"/>
                    </a:lnTo>
                    <a:lnTo>
                      <a:pt x="396" y="0"/>
                    </a:lnTo>
                    <a:lnTo>
                      <a:pt x="414" y="0"/>
                    </a:lnTo>
                    <a:lnTo>
                      <a:pt x="414" y="24"/>
                    </a:lnTo>
                    <a:lnTo>
                      <a:pt x="408" y="24"/>
                    </a:lnTo>
                    <a:lnTo>
                      <a:pt x="408" y="30"/>
                    </a:lnTo>
                    <a:lnTo>
                      <a:pt x="402" y="30"/>
                    </a:lnTo>
                    <a:lnTo>
                      <a:pt x="426" y="48"/>
                    </a:lnTo>
                    <a:lnTo>
                      <a:pt x="426" y="78"/>
                    </a:lnTo>
                    <a:lnTo>
                      <a:pt x="414" y="84"/>
                    </a:lnTo>
                    <a:lnTo>
                      <a:pt x="402" y="126"/>
                    </a:lnTo>
                    <a:lnTo>
                      <a:pt x="396" y="138"/>
                    </a:lnTo>
                    <a:lnTo>
                      <a:pt x="384" y="150"/>
                    </a:lnTo>
                    <a:lnTo>
                      <a:pt x="378" y="162"/>
                    </a:lnTo>
                    <a:lnTo>
                      <a:pt x="366" y="174"/>
                    </a:lnTo>
                    <a:lnTo>
                      <a:pt x="354" y="192"/>
                    </a:lnTo>
                    <a:lnTo>
                      <a:pt x="336" y="204"/>
                    </a:lnTo>
                    <a:lnTo>
                      <a:pt x="276" y="234"/>
                    </a:lnTo>
                    <a:lnTo>
                      <a:pt x="258" y="240"/>
                    </a:lnTo>
                    <a:lnTo>
                      <a:pt x="240" y="252"/>
                    </a:lnTo>
                    <a:lnTo>
                      <a:pt x="222" y="270"/>
                    </a:lnTo>
                    <a:lnTo>
                      <a:pt x="222" y="276"/>
                    </a:lnTo>
                    <a:lnTo>
                      <a:pt x="210" y="282"/>
                    </a:lnTo>
                    <a:lnTo>
                      <a:pt x="210" y="300"/>
                    </a:lnTo>
                    <a:lnTo>
                      <a:pt x="198" y="312"/>
                    </a:lnTo>
                    <a:lnTo>
                      <a:pt x="198" y="336"/>
                    </a:lnTo>
                    <a:lnTo>
                      <a:pt x="192" y="348"/>
                    </a:lnTo>
                    <a:lnTo>
                      <a:pt x="192" y="378"/>
                    </a:lnTo>
                    <a:lnTo>
                      <a:pt x="174" y="378"/>
                    </a:lnTo>
                    <a:lnTo>
                      <a:pt x="168" y="384"/>
                    </a:lnTo>
                    <a:lnTo>
                      <a:pt x="168" y="390"/>
                    </a:lnTo>
                    <a:lnTo>
                      <a:pt x="162" y="396"/>
                    </a:lnTo>
                    <a:lnTo>
                      <a:pt x="162" y="402"/>
                    </a:lnTo>
                    <a:lnTo>
                      <a:pt x="144" y="402"/>
                    </a:lnTo>
                    <a:lnTo>
                      <a:pt x="138" y="390"/>
                    </a:lnTo>
                    <a:lnTo>
                      <a:pt x="138" y="372"/>
                    </a:lnTo>
                    <a:lnTo>
                      <a:pt x="132" y="366"/>
                    </a:lnTo>
                    <a:lnTo>
                      <a:pt x="132" y="360"/>
                    </a:lnTo>
                    <a:lnTo>
                      <a:pt x="102" y="360"/>
                    </a:lnTo>
                    <a:lnTo>
                      <a:pt x="90" y="348"/>
                    </a:lnTo>
                    <a:lnTo>
                      <a:pt x="78" y="360"/>
                    </a:lnTo>
                    <a:lnTo>
                      <a:pt x="66" y="366"/>
                    </a:lnTo>
                    <a:lnTo>
                      <a:pt x="60" y="366"/>
                    </a:lnTo>
                    <a:lnTo>
                      <a:pt x="54" y="360"/>
                    </a:lnTo>
                    <a:lnTo>
                      <a:pt x="66" y="348"/>
                    </a:lnTo>
                    <a:lnTo>
                      <a:pt x="54" y="336"/>
                    </a:lnTo>
                    <a:lnTo>
                      <a:pt x="60" y="330"/>
                    </a:lnTo>
                    <a:lnTo>
                      <a:pt x="66" y="318"/>
                    </a:lnTo>
                    <a:lnTo>
                      <a:pt x="78" y="312"/>
                    </a:lnTo>
                    <a:lnTo>
                      <a:pt x="84" y="300"/>
                    </a:lnTo>
                    <a:lnTo>
                      <a:pt x="90" y="294"/>
                    </a:lnTo>
                    <a:lnTo>
                      <a:pt x="90" y="288"/>
                    </a:lnTo>
                    <a:lnTo>
                      <a:pt x="84" y="288"/>
                    </a:lnTo>
                    <a:lnTo>
                      <a:pt x="72" y="282"/>
                    </a:lnTo>
                    <a:lnTo>
                      <a:pt x="66" y="282"/>
                    </a:lnTo>
                    <a:lnTo>
                      <a:pt x="6" y="342"/>
                    </a:lnTo>
                    <a:lnTo>
                      <a:pt x="0" y="354"/>
                    </a:lnTo>
                    <a:lnTo>
                      <a:pt x="0" y="390"/>
                    </a:lnTo>
                    <a:lnTo>
                      <a:pt x="6" y="396"/>
                    </a:lnTo>
                    <a:lnTo>
                      <a:pt x="18" y="396"/>
                    </a:lnTo>
                    <a:lnTo>
                      <a:pt x="12" y="420"/>
                    </a:lnTo>
                    <a:lnTo>
                      <a:pt x="36" y="444"/>
                    </a:lnTo>
                    <a:lnTo>
                      <a:pt x="36" y="462"/>
                    </a:lnTo>
                    <a:lnTo>
                      <a:pt x="12" y="486"/>
                    </a:lnTo>
                    <a:lnTo>
                      <a:pt x="12" y="492"/>
                    </a:lnTo>
                    <a:lnTo>
                      <a:pt x="18" y="504"/>
                    </a:lnTo>
                    <a:lnTo>
                      <a:pt x="24" y="510"/>
                    </a:lnTo>
                    <a:lnTo>
                      <a:pt x="36" y="516"/>
                    </a:lnTo>
                    <a:lnTo>
                      <a:pt x="54" y="522"/>
                    </a:lnTo>
                    <a:lnTo>
                      <a:pt x="66" y="522"/>
                    </a:lnTo>
                    <a:lnTo>
                      <a:pt x="108" y="564"/>
                    </a:lnTo>
                    <a:lnTo>
                      <a:pt x="114" y="576"/>
                    </a:lnTo>
                    <a:lnTo>
                      <a:pt x="132" y="594"/>
                    </a:lnTo>
                    <a:lnTo>
                      <a:pt x="138" y="612"/>
                    </a:lnTo>
                    <a:lnTo>
                      <a:pt x="144" y="624"/>
                    </a:lnTo>
                    <a:lnTo>
                      <a:pt x="144" y="642"/>
                    </a:lnTo>
                    <a:lnTo>
                      <a:pt x="150" y="648"/>
                    </a:lnTo>
                    <a:lnTo>
                      <a:pt x="156" y="660"/>
                    </a:lnTo>
                    <a:lnTo>
                      <a:pt x="168" y="666"/>
                    </a:lnTo>
                    <a:lnTo>
                      <a:pt x="174" y="678"/>
                    </a:lnTo>
                    <a:lnTo>
                      <a:pt x="192" y="696"/>
                    </a:lnTo>
                    <a:lnTo>
                      <a:pt x="204" y="720"/>
                    </a:lnTo>
                    <a:lnTo>
                      <a:pt x="216" y="732"/>
                    </a:lnTo>
                    <a:lnTo>
                      <a:pt x="222" y="744"/>
                    </a:lnTo>
                    <a:lnTo>
                      <a:pt x="234" y="762"/>
                    </a:lnTo>
                    <a:lnTo>
                      <a:pt x="240" y="768"/>
                    </a:lnTo>
                    <a:lnTo>
                      <a:pt x="246" y="780"/>
                    </a:lnTo>
                    <a:lnTo>
                      <a:pt x="252" y="822"/>
                    </a:lnTo>
                    <a:lnTo>
                      <a:pt x="252" y="828"/>
                    </a:lnTo>
                    <a:lnTo>
                      <a:pt x="258" y="834"/>
                    </a:lnTo>
                    <a:lnTo>
                      <a:pt x="264" y="846"/>
                    </a:lnTo>
                    <a:lnTo>
                      <a:pt x="270" y="864"/>
                    </a:lnTo>
                    <a:lnTo>
                      <a:pt x="282" y="876"/>
                    </a:lnTo>
                    <a:lnTo>
                      <a:pt x="288" y="894"/>
                    </a:lnTo>
                    <a:lnTo>
                      <a:pt x="294" y="906"/>
                    </a:lnTo>
                    <a:lnTo>
                      <a:pt x="294" y="918"/>
                    </a:lnTo>
                    <a:lnTo>
                      <a:pt x="300" y="924"/>
                    </a:lnTo>
                    <a:lnTo>
                      <a:pt x="312" y="924"/>
                    </a:lnTo>
                    <a:lnTo>
                      <a:pt x="324" y="936"/>
                    </a:lnTo>
                    <a:lnTo>
                      <a:pt x="324" y="948"/>
                    </a:lnTo>
                    <a:lnTo>
                      <a:pt x="330" y="954"/>
                    </a:lnTo>
                    <a:lnTo>
                      <a:pt x="330" y="966"/>
                    </a:lnTo>
                    <a:lnTo>
                      <a:pt x="336" y="984"/>
                    </a:lnTo>
                    <a:lnTo>
                      <a:pt x="360" y="1014"/>
                    </a:lnTo>
                    <a:lnTo>
                      <a:pt x="378" y="1050"/>
                    </a:lnTo>
                    <a:lnTo>
                      <a:pt x="396" y="1074"/>
                    </a:lnTo>
                    <a:lnTo>
                      <a:pt x="402" y="1086"/>
                    </a:lnTo>
                    <a:lnTo>
                      <a:pt x="408" y="1104"/>
                    </a:lnTo>
                    <a:lnTo>
                      <a:pt x="408" y="1116"/>
                    </a:lnTo>
                    <a:lnTo>
                      <a:pt x="402" y="1128"/>
                    </a:lnTo>
                    <a:lnTo>
                      <a:pt x="402" y="1146"/>
                    </a:lnTo>
                    <a:lnTo>
                      <a:pt x="414" y="1158"/>
                    </a:lnTo>
                    <a:lnTo>
                      <a:pt x="420" y="1170"/>
                    </a:lnTo>
                    <a:lnTo>
                      <a:pt x="444" y="1194"/>
                    </a:lnTo>
                    <a:lnTo>
                      <a:pt x="456" y="1200"/>
                    </a:lnTo>
                    <a:lnTo>
                      <a:pt x="468" y="1212"/>
                    </a:lnTo>
                    <a:lnTo>
                      <a:pt x="474" y="1224"/>
                    </a:lnTo>
                    <a:lnTo>
                      <a:pt x="498" y="1248"/>
                    </a:lnTo>
                    <a:lnTo>
                      <a:pt x="516" y="1260"/>
                    </a:lnTo>
                    <a:lnTo>
                      <a:pt x="546" y="1278"/>
                    </a:lnTo>
                    <a:lnTo>
                      <a:pt x="576" y="1290"/>
                    </a:lnTo>
                    <a:lnTo>
                      <a:pt x="600" y="1302"/>
                    </a:lnTo>
                    <a:lnTo>
                      <a:pt x="642" y="1320"/>
                    </a:lnTo>
                    <a:lnTo>
                      <a:pt x="696" y="1350"/>
                    </a:lnTo>
                    <a:lnTo>
                      <a:pt x="708" y="1362"/>
                    </a:lnTo>
                    <a:lnTo>
                      <a:pt x="726" y="1374"/>
                    </a:lnTo>
                    <a:lnTo>
                      <a:pt x="738" y="1380"/>
                    </a:lnTo>
                    <a:lnTo>
                      <a:pt x="750" y="1392"/>
                    </a:lnTo>
                    <a:lnTo>
                      <a:pt x="774" y="1404"/>
                    </a:lnTo>
                    <a:lnTo>
                      <a:pt x="780" y="1428"/>
                    </a:lnTo>
                    <a:lnTo>
                      <a:pt x="792" y="1434"/>
                    </a:lnTo>
                    <a:lnTo>
                      <a:pt x="798" y="1446"/>
                    </a:lnTo>
                    <a:lnTo>
                      <a:pt x="810" y="1452"/>
                    </a:lnTo>
                    <a:lnTo>
                      <a:pt x="816" y="1458"/>
                    </a:lnTo>
                    <a:lnTo>
                      <a:pt x="840" y="1470"/>
                    </a:lnTo>
                    <a:lnTo>
                      <a:pt x="846" y="1482"/>
                    </a:lnTo>
                    <a:lnTo>
                      <a:pt x="858" y="1488"/>
                    </a:lnTo>
                    <a:lnTo>
                      <a:pt x="894" y="1464"/>
                    </a:lnTo>
                    <a:lnTo>
                      <a:pt x="900" y="1458"/>
                    </a:lnTo>
                    <a:lnTo>
                      <a:pt x="900" y="1440"/>
                    </a:lnTo>
                    <a:lnTo>
                      <a:pt x="894" y="1428"/>
                    </a:lnTo>
                    <a:lnTo>
                      <a:pt x="912" y="1416"/>
                    </a:lnTo>
                    <a:lnTo>
                      <a:pt x="900" y="1392"/>
                    </a:lnTo>
                    <a:lnTo>
                      <a:pt x="918" y="1374"/>
                    </a:lnTo>
                    <a:lnTo>
                      <a:pt x="930" y="1368"/>
                    </a:lnTo>
                    <a:lnTo>
                      <a:pt x="942" y="1344"/>
                    </a:lnTo>
                    <a:lnTo>
                      <a:pt x="942" y="1332"/>
                    </a:lnTo>
                    <a:lnTo>
                      <a:pt x="930" y="13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0" name="Paraguay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465388" y="4702176"/>
                <a:ext cx="241300" cy="273050"/>
              </a:xfrm>
              <a:custGeom>
                <a:avLst/>
                <a:gdLst>
                  <a:gd name="T0" fmla="*/ 2147483647 w 600"/>
                  <a:gd name="T1" fmla="*/ 2147483647 h 678"/>
                  <a:gd name="T2" fmla="*/ 2147483647 w 600"/>
                  <a:gd name="T3" fmla="*/ 2147483647 h 678"/>
                  <a:gd name="T4" fmla="*/ 2147483647 w 600"/>
                  <a:gd name="T5" fmla="*/ 2147483647 h 678"/>
                  <a:gd name="T6" fmla="*/ 2147483647 w 600"/>
                  <a:gd name="T7" fmla="*/ 2147483647 h 678"/>
                  <a:gd name="T8" fmla="*/ 2147483647 w 600"/>
                  <a:gd name="T9" fmla="*/ 2147483647 h 678"/>
                  <a:gd name="T10" fmla="*/ 2147483647 w 600"/>
                  <a:gd name="T11" fmla="*/ 2147483647 h 678"/>
                  <a:gd name="T12" fmla="*/ 2147483647 w 600"/>
                  <a:gd name="T13" fmla="*/ 2147483647 h 678"/>
                  <a:gd name="T14" fmla="*/ 2147483647 w 600"/>
                  <a:gd name="T15" fmla="*/ 2147483647 h 678"/>
                  <a:gd name="T16" fmla="*/ 2147483647 w 600"/>
                  <a:gd name="T17" fmla="*/ 2147483647 h 678"/>
                  <a:gd name="T18" fmla="*/ 2147483647 w 600"/>
                  <a:gd name="T19" fmla="*/ 2147483647 h 678"/>
                  <a:gd name="T20" fmla="*/ 2147483647 w 600"/>
                  <a:gd name="T21" fmla="*/ 2147483647 h 678"/>
                  <a:gd name="T22" fmla="*/ 2147483647 w 600"/>
                  <a:gd name="T23" fmla="*/ 2147483647 h 678"/>
                  <a:gd name="T24" fmla="*/ 2147483647 w 600"/>
                  <a:gd name="T25" fmla="*/ 2147483647 h 678"/>
                  <a:gd name="T26" fmla="*/ 2147483647 w 600"/>
                  <a:gd name="T27" fmla="*/ 2147483647 h 678"/>
                  <a:gd name="T28" fmla="*/ 2147483647 w 600"/>
                  <a:gd name="T29" fmla="*/ 2147483647 h 678"/>
                  <a:gd name="T30" fmla="*/ 2147483647 w 600"/>
                  <a:gd name="T31" fmla="*/ 2147483647 h 678"/>
                  <a:gd name="T32" fmla="*/ 2147483647 w 600"/>
                  <a:gd name="T33" fmla="*/ 2147483647 h 678"/>
                  <a:gd name="T34" fmla="*/ 2147483647 w 600"/>
                  <a:gd name="T35" fmla="*/ 2147483647 h 678"/>
                  <a:gd name="T36" fmla="*/ 2147483647 w 600"/>
                  <a:gd name="T37" fmla="*/ 2147483647 h 678"/>
                  <a:gd name="T38" fmla="*/ 2147483647 w 600"/>
                  <a:gd name="T39" fmla="*/ 2147483647 h 678"/>
                  <a:gd name="T40" fmla="*/ 2147483647 w 600"/>
                  <a:gd name="T41" fmla="*/ 2147483647 h 678"/>
                  <a:gd name="T42" fmla="*/ 2147483647 w 600"/>
                  <a:gd name="T43" fmla="*/ 2147483647 h 678"/>
                  <a:gd name="T44" fmla="*/ 2147483647 w 600"/>
                  <a:gd name="T45" fmla="*/ 2147483647 h 678"/>
                  <a:gd name="T46" fmla="*/ 2147483647 w 600"/>
                  <a:gd name="T47" fmla="*/ 2147483647 h 678"/>
                  <a:gd name="T48" fmla="*/ 2147483647 w 600"/>
                  <a:gd name="T49" fmla="*/ 2147483647 h 678"/>
                  <a:gd name="T50" fmla="*/ 2147483647 w 600"/>
                  <a:gd name="T51" fmla="*/ 2147483647 h 678"/>
                  <a:gd name="T52" fmla="*/ 2147483647 w 600"/>
                  <a:gd name="T53" fmla="*/ 0 h 678"/>
                  <a:gd name="T54" fmla="*/ 2147483647 w 600"/>
                  <a:gd name="T55" fmla="*/ 2147483647 h 678"/>
                  <a:gd name="T56" fmla="*/ 2147483647 w 600"/>
                  <a:gd name="T57" fmla="*/ 2147483647 h 678"/>
                  <a:gd name="T58" fmla="*/ 0 w 600"/>
                  <a:gd name="T59" fmla="*/ 2147483647 h 678"/>
                  <a:gd name="T60" fmla="*/ 2147483647 w 600"/>
                  <a:gd name="T61" fmla="*/ 2147483647 h 678"/>
                  <a:gd name="T62" fmla="*/ 2147483647 w 600"/>
                  <a:gd name="T63" fmla="*/ 2147483647 h 678"/>
                  <a:gd name="T64" fmla="*/ 2147483647 w 600"/>
                  <a:gd name="T65" fmla="*/ 2147483647 h 678"/>
                  <a:gd name="T66" fmla="*/ 2147483647 w 600"/>
                  <a:gd name="T67" fmla="*/ 2147483647 h 678"/>
                  <a:gd name="T68" fmla="*/ 2147483647 w 600"/>
                  <a:gd name="T69" fmla="*/ 2147483647 h 678"/>
                  <a:gd name="T70" fmla="*/ 2147483647 w 600"/>
                  <a:gd name="T71" fmla="*/ 2147483647 h 678"/>
                  <a:gd name="T72" fmla="*/ 2147483647 w 600"/>
                  <a:gd name="T73" fmla="*/ 2147483647 h 678"/>
                  <a:gd name="T74" fmla="*/ 2147483647 w 600"/>
                  <a:gd name="T75" fmla="*/ 2147483647 h 678"/>
                  <a:gd name="T76" fmla="*/ 2147483647 w 600"/>
                  <a:gd name="T77" fmla="*/ 2147483647 h 678"/>
                  <a:gd name="T78" fmla="*/ 2147483647 w 600"/>
                  <a:gd name="T79" fmla="*/ 2147483647 h 678"/>
                  <a:gd name="T80" fmla="*/ 2147483647 w 600"/>
                  <a:gd name="T81" fmla="*/ 2147483647 h 678"/>
                  <a:gd name="T82" fmla="*/ 2147483647 w 600"/>
                  <a:gd name="T83" fmla="*/ 2147483647 h 678"/>
                  <a:gd name="T84" fmla="*/ 2147483647 w 600"/>
                  <a:gd name="T85" fmla="*/ 2147483647 h 678"/>
                  <a:gd name="T86" fmla="*/ 2147483647 w 600"/>
                  <a:gd name="T87" fmla="*/ 2147483647 h 678"/>
                  <a:gd name="T88" fmla="*/ 2147483647 w 600"/>
                  <a:gd name="T89" fmla="*/ 2147483647 h 678"/>
                  <a:gd name="T90" fmla="*/ 2147483647 w 600"/>
                  <a:gd name="T91" fmla="*/ 2147483647 h 678"/>
                  <a:gd name="T92" fmla="*/ 2147483647 w 600"/>
                  <a:gd name="T93" fmla="*/ 2147483647 h 678"/>
                  <a:gd name="T94" fmla="*/ 2147483647 w 600"/>
                  <a:gd name="T95" fmla="*/ 2147483647 h 678"/>
                  <a:gd name="T96" fmla="*/ 2147483647 w 600"/>
                  <a:gd name="T97" fmla="*/ 2147483647 h 678"/>
                  <a:gd name="T98" fmla="*/ 2147483647 w 600"/>
                  <a:gd name="T99" fmla="*/ 2147483647 h 678"/>
                  <a:gd name="T100" fmla="*/ 2147483647 w 600"/>
                  <a:gd name="T101" fmla="*/ 2147483647 h 678"/>
                  <a:gd name="T102" fmla="*/ 2147483647 w 600"/>
                  <a:gd name="T103" fmla="*/ 2147483647 h 678"/>
                  <a:gd name="T104" fmla="*/ 2147483647 w 600"/>
                  <a:gd name="T105" fmla="*/ 2147483647 h 678"/>
                  <a:gd name="T106" fmla="*/ 2147483647 w 600"/>
                  <a:gd name="T107" fmla="*/ 2147483647 h 678"/>
                  <a:gd name="T108" fmla="*/ 2147483647 w 600"/>
                  <a:gd name="T109" fmla="*/ 2147483647 h 678"/>
                  <a:gd name="T110" fmla="*/ 2147483647 w 600"/>
                  <a:gd name="T111" fmla="*/ 2147483647 h 678"/>
                  <a:gd name="T112" fmla="*/ 2147483647 w 600"/>
                  <a:gd name="T113" fmla="*/ 2147483647 h 678"/>
                  <a:gd name="T114" fmla="*/ 2147483647 w 600"/>
                  <a:gd name="T115" fmla="*/ 2147483647 h 678"/>
                  <a:gd name="T116" fmla="*/ 2147483647 w 600"/>
                  <a:gd name="T117" fmla="*/ 2147483647 h 678"/>
                  <a:gd name="T118" fmla="*/ 2147483647 w 600"/>
                  <a:gd name="T119" fmla="*/ 2147483647 h 67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00"/>
                  <a:gd name="T181" fmla="*/ 0 h 678"/>
                  <a:gd name="T182" fmla="*/ 600 w 600"/>
                  <a:gd name="T183" fmla="*/ 678 h 67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00" h="678">
                    <a:moveTo>
                      <a:pt x="480" y="660"/>
                    </a:moveTo>
                    <a:lnTo>
                      <a:pt x="492" y="678"/>
                    </a:lnTo>
                    <a:lnTo>
                      <a:pt x="492" y="660"/>
                    </a:lnTo>
                    <a:lnTo>
                      <a:pt x="498" y="654"/>
                    </a:lnTo>
                    <a:lnTo>
                      <a:pt x="510" y="654"/>
                    </a:lnTo>
                    <a:lnTo>
                      <a:pt x="516" y="660"/>
                    </a:lnTo>
                    <a:lnTo>
                      <a:pt x="516" y="666"/>
                    </a:lnTo>
                    <a:lnTo>
                      <a:pt x="522" y="660"/>
                    </a:lnTo>
                    <a:lnTo>
                      <a:pt x="534" y="636"/>
                    </a:lnTo>
                    <a:lnTo>
                      <a:pt x="546" y="624"/>
                    </a:lnTo>
                    <a:lnTo>
                      <a:pt x="552" y="624"/>
                    </a:lnTo>
                    <a:lnTo>
                      <a:pt x="558" y="618"/>
                    </a:lnTo>
                    <a:lnTo>
                      <a:pt x="570" y="612"/>
                    </a:lnTo>
                    <a:lnTo>
                      <a:pt x="576" y="600"/>
                    </a:lnTo>
                    <a:lnTo>
                      <a:pt x="588" y="594"/>
                    </a:lnTo>
                    <a:lnTo>
                      <a:pt x="588" y="516"/>
                    </a:lnTo>
                    <a:lnTo>
                      <a:pt x="582" y="498"/>
                    </a:lnTo>
                    <a:lnTo>
                      <a:pt x="582" y="486"/>
                    </a:lnTo>
                    <a:lnTo>
                      <a:pt x="588" y="474"/>
                    </a:lnTo>
                    <a:lnTo>
                      <a:pt x="588" y="468"/>
                    </a:lnTo>
                    <a:lnTo>
                      <a:pt x="594" y="462"/>
                    </a:lnTo>
                    <a:lnTo>
                      <a:pt x="594" y="432"/>
                    </a:lnTo>
                    <a:lnTo>
                      <a:pt x="600" y="414"/>
                    </a:lnTo>
                    <a:lnTo>
                      <a:pt x="600" y="396"/>
                    </a:lnTo>
                    <a:lnTo>
                      <a:pt x="594" y="384"/>
                    </a:lnTo>
                    <a:lnTo>
                      <a:pt x="582" y="372"/>
                    </a:lnTo>
                    <a:lnTo>
                      <a:pt x="570" y="366"/>
                    </a:lnTo>
                    <a:lnTo>
                      <a:pt x="558" y="366"/>
                    </a:lnTo>
                    <a:lnTo>
                      <a:pt x="540" y="384"/>
                    </a:lnTo>
                    <a:lnTo>
                      <a:pt x="528" y="384"/>
                    </a:lnTo>
                    <a:lnTo>
                      <a:pt x="516" y="378"/>
                    </a:lnTo>
                    <a:lnTo>
                      <a:pt x="504" y="354"/>
                    </a:lnTo>
                    <a:lnTo>
                      <a:pt x="504" y="336"/>
                    </a:lnTo>
                    <a:lnTo>
                      <a:pt x="498" y="318"/>
                    </a:lnTo>
                    <a:lnTo>
                      <a:pt x="498" y="294"/>
                    </a:lnTo>
                    <a:lnTo>
                      <a:pt x="492" y="276"/>
                    </a:lnTo>
                    <a:lnTo>
                      <a:pt x="492" y="252"/>
                    </a:lnTo>
                    <a:lnTo>
                      <a:pt x="486" y="246"/>
                    </a:lnTo>
                    <a:lnTo>
                      <a:pt x="474" y="240"/>
                    </a:lnTo>
                    <a:lnTo>
                      <a:pt x="402" y="240"/>
                    </a:lnTo>
                    <a:lnTo>
                      <a:pt x="360" y="234"/>
                    </a:lnTo>
                    <a:lnTo>
                      <a:pt x="324" y="222"/>
                    </a:lnTo>
                    <a:lnTo>
                      <a:pt x="318" y="216"/>
                    </a:lnTo>
                    <a:lnTo>
                      <a:pt x="312" y="204"/>
                    </a:lnTo>
                    <a:lnTo>
                      <a:pt x="312" y="162"/>
                    </a:lnTo>
                    <a:lnTo>
                      <a:pt x="318" y="150"/>
                    </a:lnTo>
                    <a:lnTo>
                      <a:pt x="318" y="132"/>
                    </a:lnTo>
                    <a:lnTo>
                      <a:pt x="306" y="132"/>
                    </a:lnTo>
                    <a:lnTo>
                      <a:pt x="306" y="96"/>
                    </a:lnTo>
                    <a:lnTo>
                      <a:pt x="294" y="90"/>
                    </a:lnTo>
                    <a:lnTo>
                      <a:pt x="288" y="84"/>
                    </a:lnTo>
                    <a:lnTo>
                      <a:pt x="288" y="78"/>
                    </a:lnTo>
                    <a:lnTo>
                      <a:pt x="270" y="42"/>
                    </a:lnTo>
                    <a:lnTo>
                      <a:pt x="216" y="0"/>
                    </a:lnTo>
                    <a:lnTo>
                      <a:pt x="138" y="12"/>
                    </a:lnTo>
                    <a:lnTo>
                      <a:pt x="36" y="30"/>
                    </a:lnTo>
                    <a:lnTo>
                      <a:pt x="30" y="60"/>
                    </a:lnTo>
                    <a:lnTo>
                      <a:pt x="18" y="72"/>
                    </a:lnTo>
                    <a:lnTo>
                      <a:pt x="6" y="78"/>
                    </a:lnTo>
                    <a:lnTo>
                      <a:pt x="0" y="84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8" y="132"/>
                    </a:lnTo>
                    <a:lnTo>
                      <a:pt x="18" y="156"/>
                    </a:lnTo>
                    <a:lnTo>
                      <a:pt x="6" y="228"/>
                    </a:lnTo>
                    <a:lnTo>
                      <a:pt x="6" y="246"/>
                    </a:lnTo>
                    <a:lnTo>
                      <a:pt x="24" y="264"/>
                    </a:lnTo>
                    <a:lnTo>
                      <a:pt x="24" y="270"/>
                    </a:lnTo>
                    <a:lnTo>
                      <a:pt x="30" y="276"/>
                    </a:lnTo>
                    <a:lnTo>
                      <a:pt x="36" y="288"/>
                    </a:lnTo>
                    <a:lnTo>
                      <a:pt x="48" y="294"/>
                    </a:lnTo>
                    <a:lnTo>
                      <a:pt x="54" y="306"/>
                    </a:lnTo>
                    <a:lnTo>
                      <a:pt x="60" y="312"/>
                    </a:lnTo>
                    <a:lnTo>
                      <a:pt x="84" y="324"/>
                    </a:lnTo>
                    <a:lnTo>
                      <a:pt x="102" y="342"/>
                    </a:lnTo>
                    <a:lnTo>
                      <a:pt x="114" y="348"/>
                    </a:lnTo>
                    <a:lnTo>
                      <a:pt x="120" y="366"/>
                    </a:lnTo>
                    <a:lnTo>
                      <a:pt x="126" y="366"/>
                    </a:lnTo>
                    <a:lnTo>
                      <a:pt x="132" y="372"/>
                    </a:lnTo>
                    <a:lnTo>
                      <a:pt x="168" y="390"/>
                    </a:lnTo>
                    <a:lnTo>
                      <a:pt x="198" y="390"/>
                    </a:lnTo>
                    <a:lnTo>
                      <a:pt x="210" y="396"/>
                    </a:lnTo>
                    <a:lnTo>
                      <a:pt x="216" y="402"/>
                    </a:lnTo>
                    <a:lnTo>
                      <a:pt x="228" y="408"/>
                    </a:lnTo>
                    <a:lnTo>
                      <a:pt x="234" y="414"/>
                    </a:lnTo>
                    <a:lnTo>
                      <a:pt x="240" y="414"/>
                    </a:lnTo>
                    <a:lnTo>
                      <a:pt x="246" y="420"/>
                    </a:lnTo>
                    <a:lnTo>
                      <a:pt x="258" y="426"/>
                    </a:lnTo>
                    <a:lnTo>
                      <a:pt x="276" y="438"/>
                    </a:lnTo>
                    <a:lnTo>
                      <a:pt x="312" y="456"/>
                    </a:lnTo>
                    <a:lnTo>
                      <a:pt x="318" y="462"/>
                    </a:lnTo>
                    <a:lnTo>
                      <a:pt x="330" y="462"/>
                    </a:lnTo>
                    <a:lnTo>
                      <a:pt x="342" y="468"/>
                    </a:lnTo>
                    <a:lnTo>
                      <a:pt x="360" y="474"/>
                    </a:lnTo>
                    <a:lnTo>
                      <a:pt x="372" y="480"/>
                    </a:lnTo>
                    <a:lnTo>
                      <a:pt x="378" y="486"/>
                    </a:lnTo>
                    <a:lnTo>
                      <a:pt x="372" y="492"/>
                    </a:lnTo>
                    <a:lnTo>
                      <a:pt x="372" y="504"/>
                    </a:lnTo>
                    <a:lnTo>
                      <a:pt x="366" y="510"/>
                    </a:lnTo>
                    <a:lnTo>
                      <a:pt x="360" y="522"/>
                    </a:lnTo>
                    <a:lnTo>
                      <a:pt x="366" y="528"/>
                    </a:lnTo>
                    <a:lnTo>
                      <a:pt x="372" y="540"/>
                    </a:lnTo>
                    <a:lnTo>
                      <a:pt x="372" y="546"/>
                    </a:lnTo>
                    <a:lnTo>
                      <a:pt x="366" y="552"/>
                    </a:lnTo>
                    <a:lnTo>
                      <a:pt x="348" y="552"/>
                    </a:lnTo>
                    <a:lnTo>
                      <a:pt x="348" y="588"/>
                    </a:lnTo>
                    <a:lnTo>
                      <a:pt x="342" y="594"/>
                    </a:lnTo>
                    <a:lnTo>
                      <a:pt x="336" y="606"/>
                    </a:lnTo>
                    <a:lnTo>
                      <a:pt x="330" y="612"/>
                    </a:lnTo>
                    <a:lnTo>
                      <a:pt x="324" y="624"/>
                    </a:lnTo>
                    <a:lnTo>
                      <a:pt x="324" y="636"/>
                    </a:lnTo>
                    <a:lnTo>
                      <a:pt x="330" y="642"/>
                    </a:lnTo>
                    <a:lnTo>
                      <a:pt x="354" y="642"/>
                    </a:lnTo>
                    <a:lnTo>
                      <a:pt x="366" y="636"/>
                    </a:lnTo>
                    <a:lnTo>
                      <a:pt x="372" y="636"/>
                    </a:lnTo>
                    <a:lnTo>
                      <a:pt x="384" y="642"/>
                    </a:lnTo>
                    <a:lnTo>
                      <a:pt x="390" y="648"/>
                    </a:lnTo>
                    <a:lnTo>
                      <a:pt x="402" y="654"/>
                    </a:lnTo>
                    <a:lnTo>
                      <a:pt x="420" y="660"/>
                    </a:lnTo>
                    <a:lnTo>
                      <a:pt x="480" y="66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1" name="Guyane (French Guiana)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649538" y="3890963"/>
                <a:ext cx="82550" cy="119063"/>
              </a:xfrm>
              <a:custGeom>
                <a:avLst/>
                <a:gdLst>
                  <a:gd name="T0" fmla="*/ 2147483647 w 52"/>
                  <a:gd name="T1" fmla="*/ 2147483647 h 76"/>
                  <a:gd name="T2" fmla="*/ 2147483647 w 52"/>
                  <a:gd name="T3" fmla="*/ 2147483647 h 76"/>
                  <a:gd name="T4" fmla="*/ 2147483647 w 52"/>
                  <a:gd name="T5" fmla="*/ 2147483647 h 76"/>
                  <a:gd name="T6" fmla="*/ 2147483647 w 52"/>
                  <a:gd name="T7" fmla="*/ 2147483647 h 76"/>
                  <a:gd name="T8" fmla="*/ 2147483647 w 52"/>
                  <a:gd name="T9" fmla="*/ 2147483647 h 76"/>
                  <a:gd name="T10" fmla="*/ 2147483647 w 52"/>
                  <a:gd name="T11" fmla="*/ 2147483647 h 76"/>
                  <a:gd name="T12" fmla="*/ 2147483647 w 52"/>
                  <a:gd name="T13" fmla="*/ 2147483647 h 76"/>
                  <a:gd name="T14" fmla="*/ 2147483647 w 52"/>
                  <a:gd name="T15" fmla="*/ 2147483647 h 76"/>
                  <a:gd name="T16" fmla="*/ 2147483647 w 52"/>
                  <a:gd name="T17" fmla="*/ 2147483647 h 76"/>
                  <a:gd name="T18" fmla="*/ 2147483647 w 52"/>
                  <a:gd name="T19" fmla="*/ 2147483647 h 76"/>
                  <a:gd name="T20" fmla="*/ 2147483647 w 52"/>
                  <a:gd name="T21" fmla="*/ 2147483647 h 76"/>
                  <a:gd name="T22" fmla="*/ 2147483647 w 52"/>
                  <a:gd name="T23" fmla="*/ 0 h 76"/>
                  <a:gd name="T24" fmla="*/ 2147483647 w 52"/>
                  <a:gd name="T25" fmla="*/ 2147483647 h 76"/>
                  <a:gd name="T26" fmla="*/ 2147483647 w 52"/>
                  <a:gd name="T27" fmla="*/ 2147483647 h 76"/>
                  <a:gd name="T28" fmla="*/ 2147483647 w 52"/>
                  <a:gd name="T29" fmla="*/ 2147483647 h 76"/>
                  <a:gd name="T30" fmla="*/ 2147483647 w 52"/>
                  <a:gd name="T31" fmla="*/ 2147483647 h 76"/>
                  <a:gd name="T32" fmla="*/ 2147483647 w 52"/>
                  <a:gd name="T33" fmla="*/ 2147483647 h 76"/>
                  <a:gd name="T34" fmla="*/ 2147483647 w 52"/>
                  <a:gd name="T35" fmla="*/ 2147483647 h 76"/>
                  <a:gd name="T36" fmla="*/ 2147483647 w 52"/>
                  <a:gd name="T37" fmla="*/ 2147483647 h 76"/>
                  <a:gd name="T38" fmla="*/ 2147483647 w 52"/>
                  <a:gd name="T39" fmla="*/ 2147483647 h 76"/>
                  <a:gd name="T40" fmla="*/ 2147483647 w 52"/>
                  <a:gd name="T41" fmla="*/ 2147483647 h 76"/>
                  <a:gd name="T42" fmla="*/ 2147483647 w 52"/>
                  <a:gd name="T43" fmla="*/ 2147483647 h 76"/>
                  <a:gd name="T44" fmla="*/ 2147483647 w 52"/>
                  <a:gd name="T45" fmla="*/ 2147483647 h 76"/>
                  <a:gd name="T46" fmla="*/ 2147483647 w 52"/>
                  <a:gd name="T47" fmla="*/ 2147483647 h 76"/>
                  <a:gd name="T48" fmla="*/ 2147483647 w 52"/>
                  <a:gd name="T49" fmla="*/ 2147483647 h 76"/>
                  <a:gd name="T50" fmla="*/ 2147483647 w 52"/>
                  <a:gd name="T51" fmla="*/ 2147483647 h 76"/>
                  <a:gd name="T52" fmla="*/ 2147483647 w 52"/>
                  <a:gd name="T53" fmla="*/ 2147483647 h 76"/>
                  <a:gd name="T54" fmla="*/ 2147483647 w 52"/>
                  <a:gd name="T55" fmla="*/ 2147483647 h 76"/>
                  <a:gd name="T56" fmla="*/ 2147483647 w 52"/>
                  <a:gd name="T57" fmla="*/ 2147483647 h 76"/>
                  <a:gd name="T58" fmla="*/ 2147483647 w 52"/>
                  <a:gd name="T59" fmla="*/ 2147483647 h 76"/>
                  <a:gd name="T60" fmla="*/ 2147483647 w 52"/>
                  <a:gd name="T61" fmla="*/ 2147483647 h 76"/>
                  <a:gd name="T62" fmla="*/ 2147483647 w 52"/>
                  <a:gd name="T63" fmla="*/ 2147483647 h 76"/>
                  <a:gd name="T64" fmla="*/ 0 w 52"/>
                  <a:gd name="T65" fmla="*/ 2147483647 h 76"/>
                  <a:gd name="T66" fmla="*/ 0 w 52"/>
                  <a:gd name="T67" fmla="*/ 2147483647 h 76"/>
                  <a:gd name="T68" fmla="*/ 2147483647 w 52"/>
                  <a:gd name="T69" fmla="*/ 2147483647 h 76"/>
                  <a:gd name="T70" fmla="*/ 2147483647 w 52"/>
                  <a:gd name="T71" fmla="*/ 2147483647 h 76"/>
                  <a:gd name="T72" fmla="*/ 2147483647 w 52"/>
                  <a:gd name="T73" fmla="*/ 2147483647 h 76"/>
                  <a:gd name="T74" fmla="*/ 2147483647 w 52"/>
                  <a:gd name="T75" fmla="*/ 2147483647 h 76"/>
                  <a:gd name="T76" fmla="*/ 2147483647 w 52"/>
                  <a:gd name="T77" fmla="*/ 2147483647 h 76"/>
                  <a:gd name="T78" fmla="*/ 2147483647 w 52"/>
                  <a:gd name="T79" fmla="*/ 2147483647 h 76"/>
                  <a:gd name="T80" fmla="*/ 2147483647 w 52"/>
                  <a:gd name="T81" fmla="*/ 2147483647 h 76"/>
                  <a:gd name="T82" fmla="*/ 2147483647 w 52"/>
                  <a:gd name="T83" fmla="*/ 2147483647 h 76"/>
                  <a:gd name="T84" fmla="*/ 2147483647 w 52"/>
                  <a:gd name="T85" fmla="*/ 2147483647 h 76"/>
                  <a:gd name="T86" fmla="*/ 2147483647 w 52"/>
                  <a:gd name="T87" fmla="*/ 2147483647 h 76"/>
                  <a:gd name="T88" fmla="*/ 2147483647 w 52"/>
                  <a:gd name="T89" fmla="*/ 2147483647 h 76"/>
                  <a:gd name="T90" fmla="*/ 2147483647 w 52"/>
                  <a:gd name="T91" fmla="*/ 2147483647 h 76"/>
                  <a:gd name="T92" fmla="*/ 2147483647 w 52"/>
                  <a:gd name="T93" fmla="*/ 2147483647 h 76"/>
                  <a:gd name="T94" fmla="*/ 2147483647 w 52"/>
                  <a:gd name="T95" fmla="*/ 2147483647 h 76"/>
                  <a:gd name="T96" fmla="*/ 2147483647 w 52"/>
                  <a:gd name="T97" fmla="*/ 2147483647 h 76"/>
                  <a:gd name="T98" fmla="*/ 2147483647 w 52"/>
                  <a:gd name="T99" fmla="*/ 2147483647 h 76"/>
                  <a:gd name="T100" fmla="*/ 2147483647 w 52"/>
                  <a:gd name="T101" fmla="*/ 2147483647 h 76"/>
                  <a:gd name="T102" fmla="*/ 2147483647 w 52"/>
                  <a:gd name="T103" fmla="*/ 2147483647 h 76"/>
                  <a:gd name="T104" fmla="*/ 2147483647 w 52"/>
                  <a:gd name="T105" fmla="*/ 2147483647 h 76"/>
                  <a:gd name="T106" fmla="*/ 2147483647 w 52"/>
                  <a:gd name="T107" fmla="*/ 2147483647 h 76"/>
                  <a:gd name="T108" fmla="*/ 2147483647 w 52"/>
                  <a:gd name="T109" fmla="*/ 2147483647 h 76"/>
                  <a:gd name="T110" fmla="*/ 2147483647 w 52"/>
                  <a:gd name="T111" fmla="*/ 2147483647 h 76"/>
                  <a:gd name="T112" fmla="*/ 2147483647 w 52"/>
                  <a:gd name="T113" fmla="*/ 2147483647 h 76"/>
                  <a:gd name="T114" fmla="*/ 2147483647 w 52"/>
                  <a:gd name="T115" fmla="*/ 2147483647 h 7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2"/>
                  <a:gd name="T175" fmla="*/ 0 h 76"/>
                  <a:gd name="T176" fmla="*/ 52 w 52"/>
                  <a:gd name="T177" fmla="*/ 76 h 7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2" h="76">
                    <a:moveTo>
                      <a:pt x="52" y="32"/>
                    </a:moveTo>
                    <a:lnTo>
                      <a:pt x="50" y="26"/>
                    </a:lnTo>
                    <a:lnTo>
                      <a:pt x="48" y="24"/>
                    </a:lnTo>
                    <a:lnTo>
                      <a:pt x="46" y="22"/>
                    </a:lnTo>
                    <a:lnTo>
                      <a:pt x="46" y="20"/>
                    </a:lnTo>
                    <a:lnTo>
                      <a:pt x="40" y="20"/>
                    </a:lnTo>
                    <a:lnTo>
                      <a:pt x="32" y="6"/>
                    </a:lnTo>
                    <a:lnTo>
                      <a:pt x="24" y="6"/>
                    </a:lnTo>
                    <a:lnTo>
                      <a:pt x="22" y="4"/>
                    </a:lnTo>
                    <a:lnTo>
                      <a:pt x="20" y="4"/>
                    </a:lnTo>
                    <a:lnTo>
                      <a:pt x="16" y="2"/>
                    </a:lnTo>
                    <a:lnTo>
                      <a:pt x="14" y="0"/>
                    </a:lnTo>
                    <a:lnTo>
                      <a:pt x="12" y="4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8" y="12"/>
                    </a:lnTo>
                    <a:lnTo>
                      <a:pt x="6" y="14"/>
                    </a:lnTo>
                    <a:lnTo>
                      <a:pt x="4" y="16"/>
                    </a:lnTo>
                    <a:lnTo>
                      <a:pt x="2" y="20"/>
                    </a:lnTo>
                    <a:lnTo>
                      <a:pt x="2" y="28"/>
                    </a:lnTo>
                    <a:lnTo>
                      <a:pt x="4" y="32"/>
                    </a:lnTo>
                    <a:lnTo>
                      <a:pt x="4" y="36"/>
                    </a:lnTo>
                    <a:lnTo>
                      <a:pt x="6" y="40"/>
                    </a:lnTo>
                    <a:lnTo>
                      <a:pt x="10" y="44"/>
                    </a:lnTo>
                    <a:lnTo>
                      <a:pt x="12" y="46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8" y="62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6"/>
                    </a:lnTo>
                    <a:lnTo>
                      <a:pt x="2" y="68"/>
                    </a:lnTo>
                    <a:lnTo>
                      <a:pt x="0" y="72"/>
                    </a:lnTo>
                    <a:lnTo>
                      <a:pt x="4" y="76"/>
                    </a:lnTo>
                    <a:lnTo>
                      <a:pt x="10" y="76"/>
                    </a:lnTo>
                    <a:lnTo>
                      <a:pt x="12" y="74"/>
                    </a:lnTo>
                    <a:lnTo>
                      <a:pt x="12" y="72"/>
                    </a:lnTo>
                    <a:lnTo>
                      <a:pt x="14" y="72"/>
                    </a:lnTo>
                    <a:lnTo>
                      <a:pt x="16" y="72"/>
                    </a:lnTo>
                    <a:lnTo>
                      <a:pt x="18" y="72"/>
                    </a:lnTo>
                    <a:lnTo>
                      <a:pt x="20" y="72"/>
                    </a:lnTo>
                    <a:lnTo>
                      <a:pt x="22" y="72"/>
                    </a:lnTo>
                    <a:lnTo>
                      <a:pt x="26" y="74"/>
                    </a:lnTo>
                    <a:lnTo>
                      <a:pt x="30" y="74"/>
                    </a:lnTo>
                    <a:lnTo>
                      <a:pt x="32" y="72"/>
                    </a:lnTo>
                    <a:lnTo>
                      <a:pt x="40" y="64"/>
                    </a:lnTo>
                    <a:lnTo>
                      <a:pt x="40" y="60"/>
                    </a:lnTo>
                    <a:lnTo>
                      <a:pt x="44" y="50"/>
                    </a:lnTo>
                    <a:lnTo>
                      <a:pt x="46" y="46"/>
                    </a:lnTo>
                    <a:lnTo>
                      <a:pt x="48" y="44"/>
                    </a:lnTo>
                    <a:lnTo>
                      <a:pt x="50" y="42"/>
                    </a:lnTo>
                    <a:lnTo>
                      <a:pt x="50" y="40"/>
                    </a:lnTo>
                    <a:lnTo>
                      <a:pt x="52" y="38"/>
                    </a:lnTo>
                    <a:lnTo>
                      <a:pt x="52" y="36"/>
                    </a:lnTo>
                    <a:lnTo>
                      <a:pt x="52" y="34"/>
                    </a:lnTo>
                    <a:lnTo>
                      <a:pt x="52" y="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2" name="Guyan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457450" y="3803651"/>
                <a:ext cx="131763" cy="234950"/>
              </a:xfrm>
              <a:custGeom>
                <a:avLst/>
                <a:gdLst>
                  <a:gd name="T0" fmla="*/ 2147483647 w 324"/>
                  <a:gd name="T1" fmla="*/ 2147483647 h 582"/>
                  <a:gd name="T2" fmla="*/ 2147483647 w 324"/>
                  <a:gd name="T3" fmla="*/ 2147483647 h 582"/>
                  <a:gd name="T4" fmla="*/ 2147483647 w 324"/>
                  <a:gd name="T5" fmla="*/ 2147483647 h 582"/>
                  <a:gd name="T6" fmla="*/ 2147483647 w 324"/>
                  <a:gd name="T7" fmla="*/ 2147483647 h 582"/>
                  <a:gd name="T8" fmla="*/ 2147483647 w 324"/>
                  <a:gd name="T9" fmla="*/ 2147483647 h 582"/>
                  <a:gd name="T10" fmla="*/ 2147483647 w 324"/>
                  <a:gd name="T11" fmla="*/ 2147483647 h 582"/>
                  <a:gd name="T12" fmla="*/ 2147483647 w 324"/>
                  <a:gd name="T13" fmla="*/ 2147483647 h 582"/>
                  <a:gd name="T14" fmla="*/ 2147483647 w 324"/>
                  <a:gd name="T15" fmla="*/ 2147483647 h 582"/>
                  <a:gd name="T16" fmla="*/ 0 w 324"/>
                  <a:gd name="T17" fmla="*/ 2147483647 h 582"/>
                  <a:gd name="T18" fmla="*/ 2147483647 w 324"/>
                  <a:gd name="T19" fmla="*/ 2147483647 h 582"/>
                  <a:gd name="T20" fmla="*/ 2147483647 w 324"/>
                  <a:gd name="T21" fmla="*/ 2147483647 h 582"/>
                  <a:gd name="T22" fmla="*/ 2147483647 w 324"/>
                  <a:gd name="T23" fmla="*/ 2147483647 h 582"/>
                  <a:gd name="T24" fmla="*/ 2147483647 w 324"/>
                  <a:gd name="T25" fmla="*/ 2147483647 h 582"/>
                  <a:gd name="T26" fmla="*/ 2147483647 w 324"/>
                  <a:gd name="T27" fmla="*/ 2147483647 h 582"/>
                  <a:gd name="T28" fmla="*/ 2147483647 w 324"/>
                  <a:gd name="T29" fmla="*/ 2147483647 h 582"/>
                  <a:gd name="T30" fmla="*/ 2147483647 w 324"/>
                  <a:gd name="T31" fmla="*/ 2147483647 h 582"/>
                  <a:gd name="T32" fmla="*/ 2147483647 w 324"/>
                  <a:gd name="T33" fmla="*/ 2147483647 h 582"/>
                  <a:gd name="T34" fmla="*/ 2147483647 w 324"/>
                  <a:gd name="T35" fmla="*/ 2147483647 h 582"/>
                  <a:gd name="T36" fmla="*/ 2147483647 w 324"/>
                  <a:gd name="T37" fmla="*/ 2147483647 h 582"/>
                  <a:gd name="T38" fmla="*/ 2147483647 w 324"/>
                  <a:gd name="T39" fmla="*/ 2147483647 h 582"/>
                  <a:gd name="T40" fmla="*/ 2147483647 w 324"/>
                  <a:gd name="T41" fmla="*/ 2147483647 h 582"/>
                  <a:gd name="T42" fmla="*/ 2147483647 w 324"/>
                  <a:gd name="T43" fmla="*/ 2147483647 h 582"/>
                  <a:gd name="T44" fmla="*/ 2147483647 w 324"/>
                  <a:gd name="T45" fmla="*/ 2147483647 h 582"/>
                  <a:gd name="T46" fmla="*/ 2147483647 w 324"/>
                  <a:gd name="T47" fmla="*/ 2147483647 h 582"/>
                  <a:gd name="T48" fmla="*/ 2147483647 w 324"/>
                  <a:gd name="T49" fmla="*/ 2147483647 h 582"/>
                  <a:gd name="T50" fmla="*/ 2147483647 w 324"/>
                  <a:gd name="T51" fmla="*/ 2147483647 h 582"/>
                  <a:gd name="T52" fmla="*/ 2147483647 w 324"/>
                  <a:gd name="T53" fmla="*/ 2147483647 h 582"/>
                  <a:gd name="T54" fmla="*/ 2147483647 w 324"/>
                  <a:gd name="T55" fmla="*/ 2147483647 h 582"/>
                  <a:gd name="T56" fmla="*/ 2147483647 w 324"/>
                  <a:gd name="T57" fmla="*/ 2147483647 h 582"/>
                  <a:gd name="T58" fmla="*/ 2147483647 w 324"/>
                  <a:gd name="T59" fmla="*/ 2147483647 h 582"/>
                  <a:gd name="T60" fmla="*/ 2147483647 w 324"/>
                  <a:gd name="T61" fmla="*/ 2147483647 h 582"/>
                  <a:gd name="T62" fmla="*/ 2147483647 w 324"/>
                  <a:gd name="T63" fmla="*/ 2147483647 h 582"/>
                  <a:gd name="T64" fmla="*/ 2147483647 w 324"/>
                  <a:gd name="T65" fmla="*/ 2147483647 h 582"/>
                  <a:gd name="T66" fmla="*/ 2147483647 w 324"/>
                  <a:gd name="T67" fmla="*/ 2147483647 h 582"/>
                  <a:gd name="T68" fmla="*/ 2147483647 w 324"/>
                  <a:gd name="T69" fmla="*/ 2147483647 h 582"/>
                  <a:gd name="T70" fmla="*/ 2147483647 w 324"/>
                  <a:gd name="T71" fmla="*/ 2147483647 h 582"/>
                  <a:gd name="T72" fmla="*/ 2147483647 w 324"/>
                  <a:gd name="T73" fmla="*/ 2147483647 h 582"/>
                  <a:gd name="T74" fmla="*/ 2147483647 w 324"/>
                  <a:gd name="T75" fmla="*/ 2147483647 h 582"/>
                  <a:gd name="T76" fmla="*/ 2147483647 w 324"/>
                  <a:gd name="T77" fmla="*/ 2147483647 h 582"/>
                  <a:gd name="T78" fmla="*/ 2147483647 w 324"/>
                  <a:gd name="T79" fmla="*/ 2147483647 h 582"/>
                  <a:gd name="T80" fmla="*/ 2147483647 w 324"/>
                  <a:gd name="T81" fmla="*/ 2147483647 h 582"/>
                  <a:gd name="T82" fmla="*/ 2147483647 w 324"/>
                  <a:gd name="T83" fmla="*/ 2147483647 h 582"/>
                  <a:gd name="T84" fmla="*/ 2147483647 w 324"/>
                  <a:gd name="T85" fmla="*/ 2147483647 h 582"/>
                  <a:gd name="T86" fmla="*/ 2147483647 w 324"/>
                  <a:gd name="T87" fmla="*/ 2147483647 h 582"/>
                  <a:gd name="T88" fmla="*/ 2147483647 w 324"/>
                  <a:gd name="T89" fmla="*/ 2147483647 h 582"/>
                  <a:gd name="T90" fmla="*/ 2147483647 w 324"/>
                  <a:gd name="T91" fmla="*/ 2147483647 h 582"/>
                  <a:gd name="T92" fmla="*/ 2147483647 w 324"/>
                  <a:gd name="T93" fmla="*/ 2147483647 h 582"/>
                  <a:gd name="T94" fmla="*/ 2147483647 w 324"/>
                  <a:gd name="T95" fmla="*/ 2147483647 h 582"/>
                  <a:gd name="T96" fmla="*/ 2147483647 w 324"/>
                  <a:gd name="T97" fmla="*/ 2147483647 h 582"/>
                  <a:gd name="T98" fmla="*/ 2147483647 w 324"/>
                  <a:gd name="T99" fmla="*/ 2147483647 h 582"/>
                  <a:gd name="T100" fmla="*/ 2147483647 w 324"/>
                  <a:gd name="T101" fmla="*/ 2147483647 h 582"/>
                  <a:gd name="T102" fmla="*/ 2147483647 w 324"/>
                  <a:gd name="T103" fmla="*/ 2147483647 h 582"/>
                  <a:gd name="T104" fmla="*/ 2147483647 w 324"/>
                  <a:gd name="T105" fmla="*/ 2147483647 h 582"/>
                  <a:gd name="T106" fmla="*/ 2147483647 w 324"/>
                  <a:gd name="T107" fmla="*/ 2147483647 h 582"/>
                  <a:gd name="T108" fmla="*/ 2147483647 w 324"/>
                  <a:gd name="T109" fmla="*/ 2147483647 h 582"/>
                  <a:gd name="T110" fmla="*/ 2147483647 w 324"/>
                  <a:gd name="T111" fmla="*/ 2147483647 h 582"/>
                  <a:gd name="T112" fmla="*/ 2147483647 w 324"/>
                  <a:gd name="T113" fmla="*/ 2147483647 h 582"/>
                  <a:gd name="T114" fmla="*/ 2147483647 w 324"/>
                  <a:gd name="T115" fmla="*/ 2147483647 h 582"/>
                  <a:gd name="T116" fmla="*/ 2147483647 w 324"/>
                  <a:gd name="T117" fmla="*/ 2147483647 h 582"/>
                  <a:gd name="T118" fmla="*/ 2147483647 w 324"/>
                  <a:gd name="T119" fmla="*/ 2147483647 h 582"/>
                  <a:gd name="T120" fmla="*/ 2147483647 w 324"/>
                  <a:gd name="T121" fmla="*/ 2147483647 h 582"/>
                  <a:gd name="T122" fmla="*/ 2147483647 w 324"/>
                  <a:gd name="T123" fmla="*/ 0 h 582"/>
                  <a:gd name="T124" fmla="*/ 2147483647 w 324"/>
                  <a:gd name="T125" fmla="*/ 2147483647 h 58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4"/>
                  <a:gd name="T190" fmla="*/ 0 h 582"/>
                  <a:gd name="T191" fmla="*/ 324 w 324"/>
                  <a:gd name="T192" fmla="*/ 582 h 58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4" h="582">
                    <a:moveTo>
                      <a:pt x="90" y="42"/>
                    </a:moveTo>
                    <a:lnTo>
                      <a:pt x="84" y="48"/>
                    </a:lnTo>
                    <a:lnTo>
                      <a:pt x="72" y="48"/>
                    </a:lnTo>
                    <a:lnTo>
                      <a:pt x="60" y="60"/>
                    </a:lnTo>
                    <a:lnTo>
                      <a:pt x="60" y="102"/>
                    </a:lnTo>
                    <a:lnTo>
                      <a:pt x="84" y="102"/>
                    </a:lnTo>
                    <a:lnTo>
                      <a:pt x="84" y="120"/>
                    </a:lnTo>
                    <a:lnTo>
                      <a:pt x="78" y="126"/>
                    </a:lnTo>
                    <a:lnTo>
                      <a:pt x="66" y="132"/>
                    </a:lnTo>
                    <a:lnTo>
                      <a:pt x="54" y="132"/>
                    </a:lnTo>
                    <a:lnTo>
                      <a:pt x="42" y="138"/>
                    </a:lnTo>
                    <a:lnTo>
                      <a:pt x="12" y="138"/>
                    </a:lnTo>
                    <a:lnTo>
                      <a:pt x="12" y="144"/>
                    </a:lnTo>
                    <a:lnTo>
                      <a:pt x="30" y="162"/>
                    </a:lnTo>
                    <a:lnTo>
                      <a:pt x="30" y="180"/>
                    </a:lnTo>
                    <a:lnTo>
                      <a:pt x="18" y="186"/>
                    </a:lnTo>
                    <a:lnTo>
                      <a:pt x="12" y="186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10"/>
                    </a:lnTo>
                    <a:lnTo>
                      <a:pt x="12" y="222"/>
                    </a:lnTo>
                    <a:lnTo>
                      <a:pt x="48" y="258"/>
                    </a:lnTo>
                    <a:lnTo>
                      <a:pt x="72" y="264"/>
                    </a:lnTo>
                    <a:lnTo>
                      <a:pt x="78" y="252"/>
                    </a:lnTo>
                    <a:lnTo>
                      <a:pt x="90" y="264"/>
                    </a:lnTo>
                    <a:lnTo>
                      <a:pt x="96" y="276"/>
                    </a:lnTo>
                    <a:lnTo>
                      <a:pt x="96" y="294"/>
                    </a:lnTo>
                    <a:lnTo>
                      <a:pt x="90" y="306"/>
                    </a:lnTo>
                    <a:lnTo>
                      <a:pt x="84" y="312"/>
                    </a:lnTo>
                    <a:lnTo>
                      <a:pt x="84" y="318"/>
                    </a:lnTo>
                    <a:lnTo>
                      <a:pt x="90" y="324"/>
                    </a:lnTo>
                    <a:lnTo>
                      <a:pt x="96" y="324"/>
                    </a:lnTo>
                    <a:lnTo>
                      <a:pt x="108" y="318"/>
                    </a:lnTo>
                    <a:lnTo>
                      <a:pt x="114" y="318"/>
                    </a:lnTo>
                    <a:lnTo>
                      <a:pt x="114" y="348"/>
                    </a:lnTo>
                    <a:lnTo>
                      <a:pt x="120" y="354"/>
                    </a:lnTo>
                    <a:lnTo>
                      <a:pt x="126" y="354"/>
                    </a:lnTo>
                    <a:lnTo>
                      <a:pt x="126" y="366"/>
                    </a:lnTo>
                    <a:lnTo>
                      <a:pt x="120" y="378"/>
                    </a:lnTo>
                    <a:lnTo>
                      <a:pt x="108" y="390"/>
                    </a:lnTo>
                    <a:lnTo>
                      <a:pt x="96" y="432"/>
                    </a:lnTo>
                    <a:lnTo>
                      <a:pt x="90" y="444"/>
                    </a:lnTo>
                    <a:lnTo>
                      <a:pt x="90" y="450"/>
                    </a:lnTo>
                    <a:lnTo>
                      <a:pt x="84" y="462"/>
                    </a:lnTo>
                    <a:lnTo>
                      <a:pt x="84" y="468"/>
                    </a:lnTo>
                    <a:lnTo>
                      <a:pt x="90" y="480"/>
                    </a:lnTo>
                    <a:lnTo>
                      <a:pt x="114" y="504"/>
                    </a:lnTo>
                    <a:lnTo>
                      <a:pt x="114" y="534"/>
                    </a:lnTo>
                    <a:lnTo>
                      <a:pt x="144" y="570"/>
                    </a:lnTo>
                    <a:lnTo>
                      <a:pt x="156" y="570"/>
                    </a:lnTo>
                    <a:lnTo>
                      <a:pt x="162" y="582"/>
                    </a:lnTo>
                    <a:lnTo>
                      <a:pt x="198" y="582"/>
                    </a:lnTo>
                    <a:lnTo>
                      <a:pt x="204" y="576"/>
                    </a:lnTo>
                    <a:lnTo>
                      <a:pt x="204" y="564"/>
                    </a:lnTo>
                    <a:lnTo>
                      <a:pt x="216" y="552"/>
                    </a:lnTo>
                    <a:lnTo>
                      <a:pt x="234" y="552"/>
                    </a:lnTo>
                    <a:lnTo>
                      <a:pt x="240" y="540"/>
                    </a:lnTo>
                    <a:lnTo>
                      <a:pt x="270" y="540"/>
                    </a:lnTo>
                    <a:lnTo>
                      <a:pt x="270" y="534"/>
                    </a:lnTo>
                    <a:lnTo>
                      <a:pt x="288" y="516"/>
                    </a:lnTo>
                    <a:lnTo>
                      <a:pt x="300" y="516"/>
                    </a:lnTo>
                    <a:lnTo>
                      <a:pt x="312" y="528"/>
                    </a:lnTo>
                    <a:lnTo>
                      <a:pt x="318" y="528"/>
                    </a:lnTo>
                    <a:lnTo>
                      <a:pt x="324" y="522"/>
                    </a:lnTo>
                    <a:lnTo>
                      <a:pt x="324" y="510"/>
                    </a:lnTo>
                    <a:lnTo>
                      <a:pt x="318" y="504"/>
                    </a:lnTo>
                    <a:lnTo>
                      <a:pt x="312" y="492"/>
                    </a:lnTo>
                    <a:lnTo>
                      <a:pt x="306" y="474"/>
                    </a:lnTo>
                    <a:lnTo>
                      <a:pt x="288" y="456"/>
                    </a:lnTo>
                    <a:lnTo>
                      <a:pt x="282" y="444"/>
                    </a:lnTo>
                    <a:lnTo>
                      <a:pt x="282" y="420"/>
                    </a:lnTo>
                    <a:lnTo>
                      <a:pt x="288" y="414"/>
                    </a:lnTo>
                    <a:lnTo>
                      <a:pt x="288" y="396"/>
                    </a:lnTo>
                    <a:lnTo>
                      <a:pt x="276" y="408"/>
                    </a:lnTo>
                    <a:lnTo>
                      <a:pt x="276" y="414"/>
                    </a:lnTo>
                    <a:lnTo>
                      <a:pt x="264" y="414"/>
                    </a:lnTo>
                    <a:lnTo>
                      <a:pt x="258" y="402"/>
                    </a:lnTo>
                    <a:lnTo>
                      <a:pt x="252" y="396"/>
                    </a:lnTo>
                    <a:lnTo>
                      <a:pt x="246" y="384"/>
                    </a:lnTo>
                    <a:lnTo>
                      <a:pt x="246" y="372"/>
                    </a:lnTo>
                    <a:lnTo>
                      <a:pt x="240" y="372"/>
                    </a:lnTo>
                    <a:lnTo>
                      <a:pt x="240" y="366"/>
                    </a:lnTo>
                    <a:lnTo>
                      <a:pt x="234" y="360"/>
                    </a:lnTo>
                    <a:lnTo>
                      <a:pt x="234" y="348"/>
                    </a:lnTo>
                    <a:lnTo>
                      <a:pt x="240" y="336"/>
                    </a:lnTo>
                    <a:lnTo>
                      <a:pt x="246" y="330"/>
                    </a:lnTo>
                    <a:lnTo>
                      <a:pt x="246" y="288"/>
                    </a:lnTo>
                    <a:lnTo>
                      <a:pt x="252" y="282"/>
                    </a:lnTo>
                    <a:lnTo>
                      <a:pt x="264" y="276"/>
                    </a:lnTo>
                    <a:lnTo>
                      <a:pt x="294" y="276"/>
                    </a:lnTo>
                    <a:lnTo>
                      <a:pt x="300" y="270"/>
                    </a:lnTo>
                    <a:lnTo>
                      <a:pt x="300" y="258"/>
                    </a:lnTo>
                    <a:lnTo>
                      <a:pt x="288" y="246"/>
                    </a:lnTo>
                    <a:lnTo>
                      <a:pt x="288" y="234"/>
                    </a:lnTo>
                    <a:lnTo>
                      <a:pt x="294" y="222"/>
                    </a:lnTo>
                    <a:lnTo>
                      <a:pt x="300" y="216"/>
                    </a:lnTo>
                    <a:lnTo>
                      <a:pt x="306" y="204"/>
                    </a:lnTo>
                    <a:lnTo>
                      <a:pt x="306" y="192"/>
                    </a:lnTo>
                    <a:lnTo>
                      <a:pt x="300" y="180"/>
                    </a:lnTo>
                    <a:lnTo>
                      <a:pt x="294" y="174"/>
                    </a:lnTo>
                    <a:lnTo>
                      <a:pt x="276" y="174"/>
                    </a:lnTo>
                    <a:lnTo>
                      <a:pt x="270" y="180"/>
                    </a:lnTo>
                    <a:lnTo>
                      <a:pt x="270" y="156"/>
                    </a:lnTo>
                    <a:lnTo>
                      <a:pt x="258" y="150"/>
                    </a:lnTo>
                    <a:lnTo>
                      <a:pt x="252" y="138"/>
                    </a:lnTo>
                    <a:lnTo>
                      <a:pt x="234" y="132"/>
                    </a:lnTo>
                    <a:lnTo>
                      <a:pt x="216" y="132"/>
                    </a:lnTo>
                    <a:lnTo>
                      <a:pt x="204" y="138"/>
                    </a:lnTo>
                    <a:lnTo>
                      <a:pt x="198" y="150"/>
                    </a:lnTo>
                    <a:lnTo>
                      <a:pt x="198" y="156"/>
                    </a:lnTo>
                    <a:lnTo>
                      <a:pt x="192" y="162"/>
                    </a:lnTo>
                    <a:lnTo>
                      <a:pt x="192" y="168"/>
                    </a:lnTo>
                    <a:lnTo>
                      <a:pt x="192" y="162"/>
                    </a:lnTo>
                    <a:lnTo>
                      <a:pt x="198" y="156"/>
                    </a:lnTo>
                    <a:lnTo>
                      <a:pt x="198" y="144"/>
                    </a:lnTo>
                    <a:lnTo>
                      <a:pt x="204" y="132"/>
                    </a:lnTo>
                    <a:lnTo>
                      <a:pt x="204" y="114"/>
                    </a:lnTo>
                    <a:lnTo>
                      <a:pt x="210" y="102"/>
                    </a:lnTo>
                    <a:lnTo>
                      <a:pt x="210" y="78"/>
                    </a:lnTo>
                    <a:lnTo>
                      <a:pt x="192" y="42"/>
                    </a:lnTo>
                    <a:lnTo>
                      <a:pt x="180" y="30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36"/>
                    </a:lnTo>
                    <a:lnTo>
                      <a:pt x="96" y="42"/>
                    </a:lnTo>
                    <a:lnTo>
                      <a:pt x="90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3" name="Ecuador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1892300" y="4025901"/>
                <a:ext cx="166688" cy="212725"/>
              </a:xfrm>
              <a:custGeom>
                <a:avLst/>
                <a:gdLst>
                  <a:gd name="T0" fmla="*/ 2147483647 w 414"/>
                  <a:gd name="T1" fmla="*/ 2147483647 h 528"/>
                  <a:gd name="T2" fmla="*/ 2147483647 w 414"/>
                  <a:gd name="T3" fmla="*/ 2147483647 h 528"/>
                  <a:gd name="T4" fmla="*/ 2147483647 w 414"/>
                  <a:gd name="T5" fmla="*/ 2147483647 h 528"/>
                  <a:gd name="T6" fmla="*/ 2147483647 w 414"/>
                  <a:gd name="T7" fmla="*/ 2147483647 h 528"/>
                  <a:gd name="T8" fmla="*/ 2147483647 w 414"/>
                  <a:gd name="T9" fmla="*/ 2147483647 h 528"/>
                  <a:gd name="T10" fmla="*/ 2147483647 w 414"/>
                  <a:gd name="T11" fmla="*/ 2147483647 h 528"/>
                  <a:gd name="T12" fmla="*/ 2147483647 w 414"/>
                  <a:gd name="T13" fmla="*/ 2147483647 h 528"/>
                  <a:gd name="T14" fmla="*/ 2147483647 w 414"/>
                  <a:gd name="T15" fmla="*/ 2147483647 h 528"/>
                  <a:gd name="T16" fmla="*/ 2147483647 w 414"/>
                  <a:gd name="T17" fmla="*/ 2147483647 h 528"/>
                  <a:gd name="T18" fmla="*/ 2147483647 w 414"/>
                  <a:gd name="T19" fmla="*/ 2147483647 h 528"/>
                  <a:gd name="T20" fmla="*/ 2147483647 w 414"/>
                  <a:gd name="T21" fmla="*/ 2147483647 h 528"/>
                  <a:gd name="T22" fmla="*/ 2147483647 w 414"/>
                  <a:gd name="T23" fmla="*/ 2147483647 h 528"/>
                  <a:gd name="T24" fmla="*/ 2147483647 w 414"/>
                  <a:gd name="T25" fmla="*/ 2147483647 h 528"/>
                  <a:gd name="T26" fmla="*/ 2147483647 w 414"/>
                  <a:gd name="T27" fmla="*/ 2147483647 h 528"/>
                  <a:gd name="T28" fmla="*/ 2147483647 w 414"/>
                  <a:gd name="T29" fmla="*/ 2147483647 h 528"/>
                  <a:gd name="T30" fmla="*/ 2147483647 w 414"/>
                  <a:gd name="T31" fmla="*/ 2147483647 h 528"/>
                  <a:gd name="T32" fmla="*/ 2147483647 w 414"/>
                  <a:gd name="T33" fmla="*/ 2147483647 h 528"/>
                  <a:gd name="T34" fmla="*/ 2147483647 w 414"/>
                  <a:gd name="T35" fmla="*/ 2147483647 h 528"/>
                  <a:gd name="T36" fmla="*/ 2147483647 w 414"/>
                  <a:gd name="T37" fmla="*/ 2147483647 h 528"/>
                  <a:gd name="T38" fmla="*/ 2147483647 w 414"/>
                  <a:gd name="T39" fmla="*/ 2147483647 h 528"/>
                  <a:gd name="T40" fmla="*/ 2147483647 w 414"/>
                  <a:gd name="T41" fmla="*/ 2147483647 h 528"/>
                  <a:gd name="T42" fmla="*/ 2147483647 w 414"/>
                  <a:gd name="T43" fmla="*/ 2147483647 h 528"/>
                  <a:gd name="T44" fmla="*/ 2147483647 w 414"/>
                  <a:gd name="T45" fmla="*/ 2147483647 h 528"/>
                  <a:gd name="T46" fmla="*/ 2147483647 w 414"/>
                  <a:gd name="T47" fmla="*/ 2147483647 h 528"/>
                  <a:gd name="T48" fmla="*/ 2147483647 w 414"/>
                  <a:gd name="T49" fmla="*/ 2147483647 h 528"/>
                  <a:gd name="T50" fmla="*/ 2147483647 w 414"/>
                  <a:gd name="T51" fmla="*/ 2147483647 h 528"/>
                  <a:gd name="T52" fmla="*/ 2147483647 w 414"/>
                  <a:gd name="T53" fmla="*/ 2147483647 h 528"/>
                  <a:gd name="T54" fmla="*/ 2147483647 w 414"/>
                  <a:gd name="T55" fmla="*/ 2147483647 h 528"/>
                  <a:gd name="T56" fmla="*/ 2147483647 w 414"/>
                  <a:gd name="T57" fmla="*/ 2147483647 h 528"/>
                  <a:gd name="T58" fmla="*/ 2147483647 w 414"/>
                  <a:gd name="T59" fmla="*/ 2147483647 h 528"/>
                  <a:gd name="T60" fmla="*/ 2147483647 w 414"/>
                  <a:gd name="T61" fmla="*/ 2147483647 h 528"/>
                  <a:gd name="T62" fmla="*/ 2147483647 w 414"/>
                  <a:gd name="T63" fmla="*/ 2147483647 h 528"/>
                  <a:gd name="T64" fmla="*/ 2147483647 w 414"/>
                  <a:gd name="T65" fmla="*/ 2147483647 h 528"/>
                  <a:gd name="T66" fmla="*/ 2147483647 w 414"/>
                  <a:gd name="T67" fmla="*/ 2147483647 h 528"/>
                  <a:gd name="T68" fmla="*/ 2147483647 w 414"/>
                  <a:gd name="T69" fmla="*/ 2147483647 h 528"/>
                  <a:gd name="T70" fmla="*/ 2147483647 w 414"/>
                  <a:gd name="T71" fmla="*/ 2147483647 h 528"/>
                  <a:gd name="T72" fmla="*/ 2147483647 w 414"/>
                  <a:gd name="T73" fmla="*/ 2147483647 h 528"/>
                  <a:gd name="T74" fmla="*/ 2147483647 w 414"/>
                  <a:gd name="T75" fmla="*/ 2147483647 h 528"/>
                  <a:gd name="T76" fmla="*/ 2147483647 w 414"/>
                  <a:gd name="T77" fmla="*/ 2147483647 h 528"/>
                  <a:gd name="T78" fmla="*/ 2147483647 w 414"/>
                  <a:gd name="T79" fmla="*/ 2147483647 h 528"/>
                  <a:gd name="T80" fmla="*/ 2147483647 w 414"/>
                  <a:gd name="T81" fmla="*/ 2147483647 h 528"/>
                  <a:gd name="T82" fmla="*/ 2147483647 w 414"/>
                  <a:gd name="T83" fmla="*/ 2147483647 h 528"/>
                  <a:gd name="T84" fmla="*/ 2147483647 w 414"/>
                  <a:gd name="T85" fmla="*/ 2147483647 h 528"/>
                  <a:gd name="T86" fmla="*/ 2147483647 w 414"/>
                  <a:gd name="T87" fmla="*/ 2147483647 h 528"/>
                  <a:gd name="T88" fmla="*/ 2147483647 w 414"/>
                  <a:gd name="T89" fmla="*/ 2147483647 h 52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14"/>
                  <a:gd name="T136" fmla="*/ 0 h 528"/>
                  <a:gd name="T137" fmla="*/ 414 w 414"/>
                  <a:gd name="T138" fmla="*/ 528 h 52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14" h="528">
                    <a:moveTo>
                      <a:pt x="60" y="372"/>
                    </a:moveTo>
                    <a:lnTo>
                      <a:pt x="72" y="366"/>
                    </a:lnTo>
                    <a:lnTo>
                      <a:pt x="78" y="360"/>
                    </a:lnTo>
                    <a:lnTo>
                      <a:pt x="78" y="342"/>
                    </a:lnTo>
                    <a:lnTo>
                      <a:pt x="72" y="342"/>
                    </a:lnTo>
                    <a:lnTo>
                      <a:pt x="54" y="360"/>
                    </a:lnTo>
                    <a:lnTo>
                      <a:pt x="54" y="372"/>
                    </a:lnTo>
                    <a:lnTo>
                      <a:pt x="60" y="372"/>
                    </a:lnTo>
                    <a:close/>
                    <a:moveTo>
                      <a:pt x="414" y="174"/>
                    </a:moveTo>
                    <a:lnTo>
                      <a:pt x="390" y="156"/>
                    </a:lnTo>
                    <a:lnTo>
                      <a:pt x="396" y="156"/>
                    </a:lnTo>
                    <a:lnTo>
                      <a:pt x="396" y="150"/>
                    </a:lnTo>
                    <a:lnTo>
                      <a:pt x="402" y="150"/>
                    </a:lnTo>
                    <a:lnTo>
                      <a:pt x="402" y="126"/>
                    </a:lnTo>
                    <a:lnTo>
                      <a:pt x="372" y="126"/>
                    </a:lnTo>
                    <a:lnTo>
                      <a:pt x="360" y="114"/>
                    </a:lnTo>
                    <a:lnTo>
                      <a:pt x="360" y="108"/>
                    </a:lnTo>
                    <a:lnTo>
                      <a:pt x="354" y="102"/>
                    </a:lnTo>
                    <a:lnTo>
                      <a:pt x="354" y="96"/>
                    </a:lnTo>
                    <a:lnTo>
                      <a:pt x="342" y="90"/>
                    </a:lnTo>
                    <a:lnTo>
                      <a:pt x="336" y="90"/>
                    </a:lnTo>
                    <a:lnTo>
                      <a:pt x="330" y="96"/>
                    </a:lnTo>
                    <a:lnTo>
                      <a:pt x="330" y="108"/>
                    </a:lnTo>
                    <a:lnTo>
                      <a:pt x="306" y="108"/>
                    </a:lnTo>
                    <a:lnTo>
                      <a:pt x="300" y="102"/>
                    </a:lnTo>
                    <a:lnTo>
                      <a:pt x="288" y="96"/>
                    </a:lnTo>
                    <a:lnTo>
                      <a:pt x="282" y="102"/>
                    </a:lnTo>
                    <a:lnTo>
                      <a:pt x="270" y="102"/>
                    </a:lnTo>
                    <a:lnTo>
                      <a:pt x="258" y="96"/>
                    </a:lnTo>
                    <a:lnTo>
                      <a:pt x="252" y="90"/>
                    </a:lnTo>
                    <a:lnTo>
                      <a:pt x="252" y="84"/>
                    </a:lnTo>
                    <a:lnTo>
                      <a:pt x="246" y="72"/>
                    </a:lnTo>
                    <a:lnTo>
                      <a:pt x="240" y="66"/>
                    </a:lnTo>
                    <a:lnTo>
                      <a:pt x="228" y="60"/>
                    </a:lnTo>
                    <a:lnTo>
                      <a:pt x="210" y="60"/>
                    </a:lnTo>
                    <a:lnTo>
                      <a:pt x="204" y="48"/>
                    </a:lnTo>
                    <a:lnTo>
                      <a:pt x="168" y="30"/>
                    </a:lnTo>
                    <a:lnTo>
                      <a:pt x="162" y="18"/>
                    </a:lnTo>
                    <a:lnTo>
                      <a:pt x="150" y="12"/>
                    </a:lnTo>
                    <a:lnTo>
                      <a:pt x="144" y="0"/>
                    </a:lnTo>
                    <a:lnTo>
                      <a:pt x="144" y="12"/>
                    </a:lnTo>
                    <a:lnTo>
                      <a:pt x="150" y="18"/>
                    </a:lnTo>
                    <a:lnTo>
                      <a:pt x="150" y="36"/>
                    </a:lnTo>
                    <a:lnTo>
                      <a:pt x="144" y="42"/>
                    </a:lnTo>
                    <a:lnTo>
                      <a:pt x="120" y="54"/>
                    </a:lnTo>
                    <a:lnTo>
                      <a:pt x="102" y="54"/>
                    </a:lnTo>
                    <a:lnTo>
                      <a:pt x="96" y="42"/>
                    </a:lnTo>
                    <a:lnTo>
                      <a:pt x="90" y="42"/>
                    </a:lnTo>
                    <a:lnTo>
                      <a:pt x="78" y="54"/>
                    </a:lnTo>
                    <a:lnTo>
                      <a:pt x="66" y="60"/>
                    </a:lnTo>
                    <a:lnTo>
                      <a:pt x="60" y="72"/>
                    </a:lnTo>
                    <a:lnTo>
                      <a:pt x="60" y="84"/>
                    </a:lnTo>
                    <a:lnTo>
                      <a:pt x="66" y="90"/>
                    </a:lnTo>
                    <a:lnTo>
                      <a:pt x="72" y="102"/>
                    </a:lnTo>
                    <a:lnTo>
                      <a:pt x="72" y="120"/>
                    </a:lnTo>
                    <a:lnTo>
                      <a:pt x="66" y="126"/>
                    </a:lnTo>
                    <a:lnTo>
                      <a:pt x="54" y="132"/>
                    </a:lnTo>
                    <a:lnTo>
                      <a:pt x="42" y="144"/>
                    </a:lnTo>
                    <a:lnTo>
                      <a:pt x="42" y="162"/>
                    </a:lnTo>
                    <a:lnTo>
                      <a:pt x="48" y="168"/>
                    </a:lnTo>
                    <a:lnTo>
                      <a:pt x="54" y="180"/>
                    </a:lnTo>
                    <a:lnTo>
                      <a:pt x="36" y="180"/>
                    </a:lnTo>
                    <a:lnTo>
                      <a:pt x="36" y="198"/>
                    </a:lnTo>
                    <a:lnTo>
                      <a:pt x="0" y="216"/>
                    </a:lnTo>
                    <a:lnTo>
                      <a:pt x="24" y="228"/>
                    </a:lnTo>
                    <a:lnTo>
                      <a:pt x="12" y="258"/>
                    </a:lnTo>
                    <a:lnTo>
                      <a:pt x="24" y="270"/>
                    </a:lnTo>
                    <a:lnTo>
                      <a:pt x="24" y="282"/>
                    </a:lnTo>
                    <a:lnTo>
                      <a:pt x="6" y="300"/>
                    </a:lnTo>
                    <a:lnTo>
                      <a:pt x="0" y="300"/>
                    </a:lnTo>
                    <a:lnTo>
                      <a:pt x="12" y="312"/>
                    </a:lnTo>
                    <a:lnTo>
                      <a:pt x="6" y="318"/>
                    </a:lnTo>
                    <a:lnTo>
                      <a:pt x="6" y="324"/>
                    </a:lnTo>
                    <a:lnTo>
                      <a:pt x="18" y="336"/>
                    </a:lnTo>
                    <a:lnTo>
                      <a:pt x="30" y="342"/>
                    </a:lnTo>
                    <a:lnTo>
                      <a:pt x="60" y="342"/>
                    </a:lnTo>
                    <a:lnTo>
                      <a:pt x="72" y="330"/>
                    </a:lnTo>
                    <a:lnTo>
                      <a:pt x="72" y="324"/>
                    </a:lnTo>
                    <a:lnTo>
                      <a:pt x="96" y="330"/>
                    </a:lnTo>
                    <a:lnTo>
                      <a:pt x="102" y="342"/>
                    </a:lnTo>
                    <a:lnTo>
                      <a:pt x="102" y="348"/>
                    </a:lnTo>
                    <a:lnTo>
                      <a:pt x="96" y="366"/>
                    </a:lnTo>
                    <a:lnTo>
                      <a:pt x="90" y="372"/>
                    </a:lnTo>
                    <a:lnTo>
                      <a:pt x="90" y="384"/>
                    </a:lnTo>
                    <a:lnTo>
                      <a:pt x="84" y="396"/>
                    </a:lnTo>
                    <a:lnTo>
                      <a:pt x="72" y="402"/>
                    </a:lnTo>
                    <a:lnTo>
                      <a:pt x="66" y="402"/>
                    </a:lnTo>
                    <a:lnTo>
                      <a:pt x="60" y="408"/>
                    </a:lnTo>
                    <a:lnTo>
                      <a:pt x="54" y="408"/>
                    </a:lnTo>
                    <a:lnTo>
                      <a:pt x="60" y="408"/>
                    </a:lnTo>
                    <a:lnTo>
                      <a:pt x="72" y="414"/>
                    </a:lnTo>
                    <a:lnTo>
                      <a:pt x="78" y="414"/>
                    </a:lnTo>
                    <a:lnTo>
                      <a:pt x="78" y="420"/>
                    </a:lnTo>
                    <a:lnTo>
                      <a:pt x="72" y="426"/>
                    </a:lnTo>
                    <a:lnTo>
                      <a:pt x="66" y="438"/>
                    </a:lnTo>
                    <a:lnTo>
                      <a:pt x="54" y="444"/>
                    </a:lnTo>
                    <a:lnTo>
                      <a:pt x="48" y="456"/>
                    </a:lnTo>
                    <a:lnTo>
                      <a:pt x="42" y="462"/>
                    </a:lnTo>
                    <a:lnTo>
                      <a:pt x="54" y="474"/>
                    </a:lnTo>
                    <a:lnTo>
                      <a:pt x="42" y="486"/>
                    </a:lnTo>
                    <a:lnTo>
                      <a:pt x="48" y="492"/>
                    </a:lnTo>
                    <a:lnTo>
                      <a:pt x="54" y="492"/>
                    </a:lnTo>
                    <a:lnTo>
                      <a:pt x="66" y="486"/>
                    </a:lnTo>
                    <a:lnTo>
                      <a:pt x="78" y="474"/>
                    </a:lnTo>
                    <a:lnTo>
                      <a:pt x="90" y="486"/>
                    </a:lnTo>
                    <a:lnTo>
                      <a:pt x="120" y="486"/>
                    </a:lnTo>
                    <a:lnTo>
                      <a:pt x="120" y="492"/>
                    </a:lnTo>
                    <a:lnTo>
                      <a:pt x="126" y="498"/>
                    </a:lnTo>
                    <a:lnTo>
                      <a:pt x="126" y="516"/>
                    </a:lnTo>
                    <a:lnTo>
                      <a:pt x="132" y="528"/>
                    </a:lnTo>
                    <a:lnTo>
                      <a:pt x="150" y="528"/>
                    </a:lnTo>
                    <a:lnTo>
                      <a:pt x="150" y="522"/>
                    </a:lnTo>
                    <a:lnTo>
                      <a:pt x="156" y="516"/>
                    </a:lnTo>
                    <a:lnTo>
                      <a:pt x="156" y="510"/>
                    </a:lnTo>
                    <a:lnTo>
                      <a:pt x="162" y="504"/>
                    </a:lnTo>
                    <a:lnTo>
                      <a:pt x="180" y="504"/>
                    </a:lnTo>
                    <a:lnTo>
                      <a:pt x="180" y="474"/>
                    </a:lnTo>
                    <a:lnTo>
                      <a:pt x="186" y="462"/>
                    </a:lnTo>
                    <a:lnTo>
                      <a:pt x="186" y="438"/>
                    </a:lnTo>
                    <a:lnTo>
                      <a:pt x="198" y="426"/>
                    </a:lnTo>
                    <a:lnTo>
                      <a:pt x="198" y="408"/>
                    </a:lnTo>
                    <a:lnTo>
                      <a:pt x="210" y="402"/>
                    </a:lnTo>
                    <a:lnTo>
                      <a:pt x="210" y="396"/>
                    </a:lnTo>
                    <a:lnTo>
                      <a:pt x="228" y="378"/>
                    </a:lnTo>
                    <a:lnTo>
                      <a:pt x="246" y="366"/>
                    </a:lnTo>
                    <a:lnTo>
                      <a:pt x="264" y="360"/>
                    </a:lnTo>
                    <a:lnTo>
                      <a:pt x="324" y="330"/>
                    </a:lnTo>
                    <a:lnTo>
                      <a:pt x="342" y="318"/>
                    </a:lnTo>
                    <a:lnTo>
                      <a:pt x="354" y="300"/>
                    </a:lnTo>
                    <a:lnTo>
                      <a:pt x="366" y="288"/>
                    </a:lnTo>
                    <a:lnTo>
                      <a:pt x="372" y="276"/>
                    </a:lnTo>
                    <a:lnTo>
                      <a:pt x="384" y="264"/>
                    </a:lnTo>
                    <a:lnTo>
                      <a:pt x="390" y="252"/>
                    </a:lnTo>
                    <a:lnTo>
                      <a:pt x="402" y="210"/>
                    </a:lnTo>
                    <a:lnTo>
                      <a:pt x="414" y="204"/>
                    </a:lnTo>
                    <a:lnTo>
                      <a:pt x="414" y="17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4" name="Colomb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949450" y="3673476"/>
                <a:ext cx="349250" cy="541338"/>
              </a:xfrm>
              <a:custGeom>
                <a:avLst/>
                <a:gdLst>
                  <a:gd name="T0" fmla="*/ 2147483647 w 870"/>
                  <a:gd name="T1" fmla="*/ 2147483647 h 1344"/>
                  <a:gd name="T2" fmla="*/ 2147483647 w 870"/>
                  <a:gd name="T3" fmla="*/ 2147483647 h 1344"/>
                  <a:gd name="T4" fmla="*/ 2147483647 w 870"/>
                  <a:gd name="T5" fmla="*/ 2147483647 h 1344"/>
                  <a:gd name="T6" fmla="*/ 2147483647 w 870"/>
                  <a:gd name="T7" fmla="*/ 2147483647 h 1344"/>
                  <a:gd name="T8" fmla="*/ 2147483647 w 870"/>
                  <a:gd name="T9" fmla="*/ 2147483647 h 1344"/>
                  <a:gd name="T10" fmla="*/ 2147483647 w 870"/>
                  <a:gd name="T11" fmla="*/ 2147483647 h 1344"/>
                  <a:gd name="T12" fmla="*/ 2147483647 w 870"/>
                  <a:gd name="T13" fmla="*/ 2147483647 h 1344"/>
                  <a:gd name="T14" fmla="*/ 2147483647 w 870"/>
                  <a:gd name="T15" fmla="*/ 2147483647 h 1344"/>
                  <a:gd name="T16" fmla="*/ 2147483647 w 870"/>
                  <a:gd name="T17" fmla="*/ 2147483647 h 1344"/>
                  <a:gd name="T18" fmla="*/ 2147483647 w 870"/>
                  <a:gd name="T19" fmla="*/ 2147483647 h 1344"/>
                  <a:gd name="T20" fmla="*/ 2147483647 w 870"/>
                  <a:gd name="T21" fmla="*/ 2147483647 h 1344"/>
                  <a:gd name="T22" fmla="*/ 2147483647 w 870"/>
                  <a:gd name="T23" fmla="*/ 2147483647 h 1344"/>
                  <a:gd name="T24" fmla="*/ 2147483647 w 870"/>
                  <a:gd name="T25" fmla="*/ 2147483647 h 1344"/>
                  <a:gd name="T26" fmla="*/ 2147483647 w 870"/>
                  <a:gd name="T27" fmla="*/ 2147483647 h 1344"/>
                  <a:gd name="T28" fmla="*/ 2147483647 w 870"/>
                  <a:gd name="T29" fmla="*/ 2147483647 h 1344"/>
                  <a:gd name="T30" fmla="*/ 2147483647 w 870"/>
                  <a:gd name="T31" fmla="*/ 2147483647 h 1344"/>
                  <a:gd name="T32" fmla="*/ 2147483647 w 870"/>
                  <a:gd name="T33" fmla="*/ 2147483647 h 1344"/>
                  <a:gd name="T34" fmla="*/ 2147483647 w 870"/>
                  <a:gd name="T35" fmla="*/ 2147483647 h 1344"/>
                  <a:gd name="T36" fmla="*/ 2147483647 w 870"/>
                  <a:gd name="T37" fmla="*/ 2147483647 h 1344"/>
                  <a:gd name="T38" fmla="*/ 2147483647 w 870"/>
                  <a:gd name="T39" fmla="*/ 2147483647 h 1344"/>
                  <a:gd name="T40" fmla="*/ 2147483647 w 870"/>
                  <a:gd name="T41" fmla="*/ 2147483647 h 1344"/>
                  <a:gd name="T42" fmla="*/ 2147483647 w 870"/>
                  <a:gd name="T43" fmla="*/ 2147483647 h 1344"/>
                  <a:gd name="T44" fmla="*/ 2147483647 w 870"/>
                  <a:gd name="T45" fmla="*/ 2147483647 h 1344"/>
                  <a:gd name="T46" fmla="*/ 2147483647 w 870"/>
                  <a:gd name="T47" fmla="*/ 2147483647 h 1344"/>
                  <a:gd name="T48" fmla="*/ 2147483647 w 870"/>
                  <a:gd name="T49" fmla="*/ 2147483647 h 1344"/>
                  <a:gd name="T50" fmla="*/ 2147483647 w 870"/>
                  <a:gd name="T51" fmla="*/ 2147483647 h 1344"/>
                  <a:gd name="T52" fmla="*/ 2147483647 w 870"/>
                  <a:gd name="T53" fmla="*/ 2147483647 h 1344"/>
                  <a:gd name="T54" fmla="*/ 2147483647 w 870"/>
                  <a:gd name="T55" fmla="*/ 2147483647 h 1344"/>
                  <a:gd name="T56" fmla="*/ 2147483647 w 870"/>
                  <a:gd name="T57" fmla="*/ 2147483647 h 1344"/>
                  <a:gd name="T58" fmla="*/ 2147483647 w 870"/>
                  <a:gd name="T59" fmla="*/ 2147483647 h 1344"/>
                  <a:gd name="T60" fmla="*/ 2147483647 w 870"/>
                  <a:gd name="T61" fmla="*/ 2147483647 h 1344"/>
                  <a:gd name="T62" fmla="*/ 2147483647 w 870"/>
                  <a:gd name="T63" fmla="*/ 2147483647 h 1344"/>
                  <a:gd name="T64" fmla="*/ 2147483647 w 870"/>
                  <a:gd name="T65" fmla="*/ 2147483647 h 1344"/>
                  <a:gd name="T66" fmla="*/ 2147483647 w 870"/>
                  <a:gd name="T67" fmla="*/ 2147483647 h 1344"/>
                  <a:gd name="T68" fmla="*/ 2147483647 w 870"/>
                  <a:gd name="T69" fmla="*/ 2147483647 h 1344"/>
                  <a:gd name="T70" fmla="*/ 2147483647 w 870"/>
                  <a:gd name="T71" fmla="*/ 2147483647 h 1344"/>
                  <a:gd name="T72" fmla="*/ 2147483647 w 870"/>
                  <a:gd name="T73" fmla="*/ 0 h 1344"/>
                  <a:gd name="T74" fmla="*/ 2147483647 w 870"/>
                  <a:gd name="T75" fmla="*/ 2147483647 h 1344"/>
                  <a:gd name="T76" fmla="*/ 2147483647 w 870"/>
                  <a:gd name="T77" fmla="*/ 2147483647 h 1344"/>
                  <a:gd name="T78" fmla="*/ 2147483647 w 870"/>
                  <a:gd name="T79" fmla="*/ 2147483647 h 1344"/>
                  <a:gd name="T80" fmla="*/ 2147483647 w 870"/>
                  <a:gd name="T81" fmla="*/ 2147483647 h 1344"/>
                  <a:gd name="T82" fmla="*/ 2147483647 w 870"/>
                  <a:gd name="T83" fmla="*/ 2147483647 h 1344"/>
                  <a:gd name="T84" fmla="*/ 2147483647 w 870"/>
                  <a:gd name="T85" fmla="*/ 2147483647 h 1344"/>
                  <a:gd name="T86" fmla="*/ 2147483647 w 870"/>
                  <a:gd name="T87" fmla="*/ 2147483647 h 1344"/>
                  <a:gd name="T88" fmla="*/ 2147483647 w 870"/>
                  <a:gd name="T89" fmla="*/ 2147483647 h 1344"/>
                  <a:gd name="T90" fmla="*/ 2147483647 w 870"/>
                  <a:gd name="T91" fmla="*/ 2147483647 h 1344"/>
                  <a:gd name="T92" fmla="*/ 2147483647 w 870"/>
                  <a:gd name="T93" fmla="*/ 2147483647 h 1344"/>
                  <a:gd name="T94" fmla="*/ 2147483647 w 870"/>
                  <a:gd name="T95" fmla="*/ 2147483647 h 1344"/>
                  <a:gd name="T96" fmla="*/ 2147483647 w 870"/>
                  <a:gd name="T97" fmla="*/ 2147483647 h 1344"/>
                  <a:gd name="T98" fmla="*/ 2147483647 w 870"/>
                  <a:gd name="T99" fmla="*/ 2147483647 h 1344"/>
                  <a:gd name="T100" fmla="*/ 2147483647 w 870"/>
                  <a:gd name="T101" fmla="*/ 2147483647 h 1344"/>
                  <a:gd name="T102" fmla="*/ 2147483647 w 870"/>
                  <a:gd name="T103" fmla="*/ 2147483647 h 1344"/>
                  <a:gd name="T104" fmla="*/ 2147483647 w 870"/>
                  <a:gd name="T105" fmla="*/ 2147483647 h 1344"/>
                  <a:gd name="T106" fmla="*/ 2147483647 w 870"/>
                  <a:gd name="T107" fmla="*/ 2147483647 h 134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870"/>
                  <a:gd name="T163" fmla="*/ 0 h 1344"/>
                  <a:gd name="T164" fmla="*/ 870 w 870"/>
                  <a:gd name="T165" fmla="*/ 1344 h 134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870" h="1344">
                    <a:moveTo>
                      <a:pt x="36" y="912"/>
                    </a:moveTo>
                    <a:lnTo>
                      <a:pt x="60" y="924"/>
                    </a:lnTo>
                    <a:lnTo>
                      <a:pt x="66" y="936"/>
                    </a:lnTo>
                    <a:lnTo>
                      <a:pt x="84" y="936"/>
                    </a:lnTo>
                    <a:lnTo>
                      <a:pt x="96" y="942"/>
                    </a:lnTo>
                    <a:lnTo>
                      <a:pt x="102" y="948"/>
                    </a:lnTo>
                    <a:lnTo>
                      <a:pt x="108" y="960"/>
                    </a:lnTo>
                    <a:lnTo>
                      <a:pt x="108" y="966"/>
                    </a:lnTo>
                    <a:lnTo>
                      <a:pt x="114" y="972"/>
                    </a:lnTo>
                    <a:lnTo>
                      <a:pt x="126" y="978"/>
                    </a:lnTo>
                    <a:lnTo>
                      <a:pt x="138" y="978"/>
                    </a:lnTo>
                    <a:lnTo>
                      <a:pt x="144" y="972"/>
                    </a:lnTo>
                    <a:lnTo>
                      <a:pt x="156" y="978"/>
                    </a:lnTo>
                    <a:lnTo>
                      <a:pt x="162" y="984"/>
                    </a:lnTo>
                    <a:lnTo>
                      <a:pt x="186" y="984"/>
                    </a:lnTo>
                    <a:lnTo>
                      <a:pt x="186" y="972"/>
                    </a:lnTo>
                    <a:lnTo>
                      <a:pt x="192" y="966"/>
                    </a:lnTo>
                    <a:lnTo>
                      <a:pt x="198" y="966"/>
                    </a:lnTo>
                    <a:lnTo>
                      <a:pt x="210" y="972"/>
                    </a:lnTo>
                    <a:lnTo>
                      <a:pt x="210" y="978"/>
                    </a:lnTo>
                    <a:lnTo>
                      <a:pt x="216" y="984"/>
                    </a:lnTo>
                    <a:lnTo>
                      <a:pt x="216" y="990"/>
                    </a:lnTo>
                    <a:lnTo>
                      <a:pt x="228" y="1002"/>
                    </a:lnTo>
                    <a:lnTo>
                      <a:pt x="264" y="1002"/>
                    </a:lnTo>
                    <a:lnTo>
                      <a:pt x="276" y="1008"/>
                    </a:lnTo>
                    <a:lnTo>
                      <a:pt x="282" y="1014"/>
                    </a:lnTo>
                    <a:lnTo>
                      <a:pt x="294" y="1020"/>
                    </a:lnTo>
                    <a:lnTo>
                      <a:pt x="312" y="1038"/>
                    </a:lnTo>
                    <a:lnTo>
                      <a:pt x="324" y="1044"/>
                    </a:lnTo>
                    <a:lnTo>
                      <a:pt x="330" y="1050"/>
                    </a:lnTo>
                    <a:lnTo>
                      <a:pt x="342" y="1086"/>
                    </a:lnTo>
                    <a:lnTo>
                      <a:pt x="360" y="1086"/>
                    </a:lnTo>
                    <a:lnTo>
                      <a:pt x="372" y="1104"/>
                    </a:lnTo>
                    <a:lnTo>
                      <a:pt x="384" y="1104"/>
                    </a:lnTo>
                    <a:lnTo>
                      <a:pt x="390" y="1110"/>
                    </a:lnTo>
                    <a:lnTo>
                      <a:pt x="390" y="1134"/>
                    </a:lnTo>
                    <a:lnTo>
                      <a:pt x="396" y="1140"/>
                    </a:lnTo>
                    <a:lnTo>
                      <a:pt x="396" y="1146"/>
                    </a:lnTo>
                    <a:lnTo>
                      <a:pt x="408" y="1146"/>
                    </a:lnTo>
                    <a:lnTo>
                      <a:pt x="420" y="1152"/>
                    </a:lnTo>
                    <a:lnTo>
                      <a:pt x="426" y="1158"/>
                    </a:lnTo>
                    <a:lnTo>
                      <a:pt x="426" y="1164"/>
                    </a:lnTo>
                    <a:lnTo>
                      <a:pt x="420" y="1170"/>
                    </a:lnTo>
                    <a:lnTo>
                      <a:pt x="420" y="1194"/>
                    </a:lnTo>
                    <a:lnTo>
                      <a:pt x="432" y="1200"/>
                    </a:lnTo>
                    <a:lnTo>
                      <a:pt x="456" y="1206"/>
                    </a:lnTo>
                    <a:lnTo>
                      <a:pt x="492" y="1206"/>
                    </a:lnTo>
                    <a:lnTo>
                      <a:pt x="492" y="1194"/>
                    </a:lnTo>
                    <a:lnTo>
                      <a:pt x="504" y="1182"/>
                    </a:lnTo>
                    <a:lnTo>
                      <a:pt x="528" y="1182"/>
                    </a:lnTo>
                    <a:lnTo>
                      <a:pt x="534" y="1188"/>
                    </a:lnTo>
                    <a:lnTo>
                      <a:pt x="540" y="1188"/>
                    </a:lnTo>
                    <a:lnTo>
                      <a:pt x="546" y="1194"/>
                    </a:lnTo>
                    <a:lnTo>
                      <a:pt x="558" y="1194"/>
                    </a:lnTo>
                    <a:lnTo>
                      <a:pt x="570" y="1188"/>
                    </a:lnTo>
                    <a:lnTo>
                      <a:pt x="576" y="1182"/>
                    </a:lnTo>
                    <a:lnTo>
                      <a:pt x="588" y="1182"/>
                    </a:lnTo>
                    <a:lnTo>
                      <a:pt x="588" y="1188"/>
                    </a:lnTo>
                    <a:lnTo>
                      <a:pt x="594" y="1200"/>
                    </a:lnTo>
                    <a:lnTo>
                      <a:pt x="600" y="1206"/>
                    </a:lnTo>
                    <a:lnTo>
                      <a:pt x="624" y="1206"/>
                    </a:lnTo>
                    <a:lnTo>
                      <a:pt x="636" y="1212"/>
                    </a:lnTo>
                    <a:lnTo>
                      <a:pt x="642" y="1218"/>
                    </a:lnTo>
                    <a:lnTo>
                      <a:pt x="642" y="1236"/>
                    </a:lnTo>
                    <a:lnTo>
                      <a:pt x="636" y="1248"/>
                    </a:lnTo>
                    <a:lnTo>
                      <a:pt x="630" y="1254"/>
                    </a:lnTo>
                    <a:lnTo>
                      <a:pt x="624" y="1254"/>
                    </a:lnTo>
                    <a:lnTo>
                      <a:pt x="618" y="1260"/>
                    </a:lnTo>
                    <a:lnTo>
                      <a:pt x="618" y="1266"/>
                    </a:lnTo>
                    <a:lnTo>
                      <a:pt x="606" y="1290"/>
                    </a:lnTo>
                    <a:lnTo>
                      <a:pt x="606" y="1308"/>
                    </a:lnTo>
                    <a:lnTo>
                      <a:pt x="612" y="1314"/>
                    </a:lnTo>
                    <a:lnTo>
                      <a:pt x="630" y="1314"/>
                    </a:lnTo>
                    <a:lnTo>
                      <a:pt x="642" y="1332"/>
                    </a:lnTo>
                    <a:lnTo>
                      <a:pt x="660" y="1344"/>
                    </a:lnTo>
                    <a:lnTo>
                      <a:pt x="660" y="1308"/>
                    </a:lnTo>
                    <a:lnTo>
                      <a:pt x="666" y="1236"/>
                    </a:lnTo>
                    <a:lnTo>
                      <a:pt x="684" y="1188"/>
                    </a:lnTo>
                    <a:lnTo>
                      <a:pt x="678" y="1140"/>
                    </a:lnTo>
                    <a:lnTo>
                      <a:pt x="690" y="1128"/>
                    </a:lnTo>
                    <a:lnTo>
                      <a:pt x="696" y="1116"/>
                    </a:lnTo>
                    <a:lnTo>
                      <a:pt x="696" y="1104"/>
                    </a:lnTo>
                    <a:lnTo>
                      <a:pt x="690" y="1092"/>
                    </a:lnTo>
                    <a:lnTo>
                      <a:pt x="678" y="1080"/>
                    </a:lnTo>
                    <a:lnTo>
                      <a:pt x="678" y="1074"/>
                    </a:lnTo>
                    <a:lnTo>
                      <a:pt x="672" y="1068"/>
                    </a:lnTo>
                    <a:lnTo>
                      <a:pt x="672" y="1044"/>
                    </a:lnTo>
                    <a:lnTo>
                      <a:pt x="666" y="1038"/>
                    </a:lnTo>
                    <a:lnTo>
                      <a:pt x="654" y="1032"/>
                    </a:lnTo>
                    <a:lnTo>
                      <a:pt x="642" y="1020"/>
                    </a:lnTo>
                    <a:lnTo>
                      <a:pt x="636" y="1020"/>
                    </a:lnTo>
                    <a:lnTo>
                      <a:pt x="642" y="954"/>
                    </a:lnTo>
                    <a:lnTo>
                      <a:pt x="672" y="948"/>
                    </a:lnTo>
                    <a:lnTo>
                      <a:pt x="678" y="954"/>
                    </a:lnTo>
                    <a:lnTo>
                      <a:pt x="708" y="954"/>
                    </a:lnTo>
                    <a:lnTo>
                      <a:pt x="714" y="948"/>
                    </a:lnTo>
                    <a:lnTo>
                      <a:pt x="714" y="942"/>
                    </a:lnTo>
                    <a:lnTo>
                      <a:pt x="708" y="936"/>
                    </a:lnTo>
                    <a:lnTo>
                      <a:pt x="708" y="930"/>
                    </a:lnTo>
                    <a:lnTo>
                      <a:pt x="696" y="918"/>
                    </a:lnTo>
                    <a:lnTo>
                      <a:pt x="684" y="924"/>
                    </a:lnTo>
                    <a:lnTo>
                      <a:pt x="660" y="912"/>
                    </a:lnTo>
                    <a:lnTo>
                      <a:pt x="660" y="900"/>
                    </a:lnTo>
                    <a:lnTo>
                      <a:pt x="654" y="888"/>
                    </a:lnTo>
                    <a:lnTo>
                      <a:pt x="654" y="876"/>
                    </a:lnTo>
                    <a:lnTo>
                      <a:pt x="660" y="864"/>
                    </a:lnTo>
                    <a:lnTo>
                      <a:pt x="666" y="858"/>
                    </a:lnTo>
                    <a:lnTo>
                      <a:pt x="684" y="858"/>
                    </a:lnTo>
                    <a:lnTo>
                      <a:pt x="696" y="870"/>
                    </a:lnTo>
                    <a:lnTo>
                      <a:pt x="762" y="864"/>
                    </a:lnTo>
                    <a:lnTo>
                      <a:pt x="762" y="846"/>
                    </a:lnTo>
                    <a:lnTo>
                      <a:pt x="768" y="840"/>
                    </a:lnTo>
                    <a:lnTo>
                      <a:pt x="774" y="840"/>
                    </a:lnTo>
                    <a:lnTo>
                      <a:pt x="798" y="864"/>
                    </a:lnTo>
                    <a:lnTo>
                      <a:pt x="828" y="834"/>
                    </a:lnTo>
                    <a:lnTo>
                      <a:pt x="834" y="834"/>
                    </a:lnTo>
                    <a:lnTo>
                      <a:pt x="834" y="846"/>
                    </a:lnTo>
                    <a:lnTo>
                      <a:pt x="840" y="852"/>
                    </a:lnTo>
                    <a:lnTo>
                      <a:pt x="840" y="864"/>
                    </a:lnTo>
                    <a:lnTo>
                      <a:pt x="846" y="876"/>
                    </a:lnTo>
                    <a:lnTo>
                      <a:pt x="846" y="906"/>
                    </a:lnTo>
                    <a:lnTo>
                      <a:pt x="870" y="906"/>
                    </a:lnTo>
                    <a:lnTo>
                      <a:pt x="864" y="900"/>
                    </a:lnTo>
                    <a:lnTo>
                      <a:pt x="864" y="882"/>
                    </a:lnTo>
                    <a:lnTo>
                      <a:pt x="858" y="870"/>
                    </a:lnTo>
                    <a:lnTo>
                      <a:pt x="858" y="852"/>
                    </a:lnTo>
                    <a:lnTo>
                      <a:pt x="852" y="846"/>
                    </a:lnTo>
                    <a:lnTo>
                      <a:pt x="852" y="828"/>
                    </a:lnTo>
                    <a:lnTo>
                      <a:pt x="846" y="822"/>
                    </a:lnTo>
                    <a:lnTo>
                      <a:pt x="846" y="798"/>
                    </a:lnTo>
                    <a:lnTo>
                      <a:pt x="834" y="798"/>
                    </a:lnTo>
                    <a:lnTo>
                      <a:pt x="822" y="786"/>
                    </a:lnTo>
                    <a:lnTo>
                      <a:pt x="798" y="774"/>
                    </a:lnTo>
                    <a:lnTo>
                      <a:pt x="804" y="774"/>
                    </a:lnTo>
                    <a:lnTo>
                      <a:pt x="834" y="744"/>
                    </a:lnTo>
                    <a:lnTo>
                      <a:pt x="840" y="732"/>
                    </a:lnTo>
                    <a:lnTo>
                      <a:pt x="840" y="726"/>
                    </a:lnTo>
                    <a:lnTo>
                      <a:pt x="834" y="714"/>
                    </a:lnTo>
                    <a:lnTo>
                      <a:pt x="822" y="708"/>
                    </a:lnTo>
                    <a:lnTo>
                      <a:pt x="816" y="696"/>
                    </a:lnTo>
                    <a:lnTo>
                      <a:pt x="816" y="672"/>
                    </a:lnTo>
                    <a:lnTo>
                      <a:pt x="804" y="672"/>
                    </a:lnTo>
                    <a:lnTo>
                      <a:pt x="798" y="666"/>
                    </a:lnTo>
                    <a:lnTo>
                      <a:pt x="798" y="654"/>
                    </a:lnTo>
                    <a:lnTo>
                      <a:pt x="804" y="642"/>
                    </a:lnTo>
                    <a:lnTo>
                      <a:pt x="804" y="612"/>
                    </a:lnTo>
                    <a:lnTo>
                      <a:pt x="798" y="600"/>
                    </a:lnTo>
                    <a:lnTo>
                      <a:pt x="798" y="576"/>
                    </a:lnTo>
                    <a:lnTo>
                      <a:pt x="810" y="564"/>
                    </a:lnTo>
                    <a:lnTo>
                      <a:pt x="816" y="564"/>
                    </a:lnTo>
                    <a:lnTo>
                      <a:pt x="822" y="558"/>
                    </a:lnTo>
                    <a:lnTo>
                      <a:pt x="822" y="534"/>
                    </a:lnTo>
                    <a:lnTo>
                      <a:pt x="840" y="516"/>
                    </a:lnTo>
                    <a:lnTo>
                      <a:pt x="840" y="504"/>
                    </a:lnTo>
                    <a:lnTo>
                      <a:pt x="834" y="498"/>
                    </a:lnTo>
                    <a:lnTo>
                      <a:pt x="816" y="498"/>
                    </a:lnTo>
                    <a:lnTo>
                      <a:pt x="804" y="504"/>
                    </a:lnTo>
                    <a:lnTo>
                      <a:pt x="798" y="510"/>
                    </a:lnTo>
                    <a:lnTo>
                      <a:pt x="774" y="504"/>
                    </a:lnTo>
                    <a:lnTo>
                      <a:pt x="768" y="510"/>
                    </a:lnTo>
                    <a:lnTo>
                      <a:pt x="744" y="510"/>
                    </a:lnTo>
                    <a:lnTo>
                      <a:pt x="738" y="504"/>
                    </a:lnTo>
                    <a:lnTo>
                      <a:pt x="720" y="504"/>
                    </a:lnTo>
                    <a:lnTo>
                      <a:pt x="720" y="510"/>
                    </a:lnTo>
                    <a:lnTo>
                      <a:pt x="696" y="510"/>
                    </a:lnTo>
                    <a:lnTo>
                      <a:pt x="672" y="486"/>
                    </a:lnTo>
                    <a:lnTo>
                      <a:pt x="666" y="468"/>
                    </a:lnTo>
                    <a:lnTo>
                      <a:pt x="660" y="456"/>
                    </a:lnTo>
                    <a:lnTo>
                      <a:pt x="654" y="450"/>
                    </a:lnTo>
                    <a:lnTo>
                      <a:pt x="654" y="444"/>
                    </a:lnTo>
                    <a:lnTo>
                      <a:pt x="630" y="444"/>
                    </a:lnTo>
                    <a:lnTo>
                      <a:pt x="618" y="438"/>
                    </a:lnTo>
                    <a:lnTo>
                      <a:pt x="612" y="432"/>
                    </a:lnTo>
                    <a:lnTo>
                      <a:pt x="600" y="432"/>
                    </a:lnTo>
                    <a:lnTo>
                      <a:pt x="600" y="438"/>
                    </a:lnTo>
                    <a:lnTo>
                      <a:pt x="594" y="444"/>
                    </a:lnTo>
                    <a:lnTo>
                      <a:pt x="582" y="444"/>
                    </a:lnTo>
                    <a:lnTo>
                      <a:pt x="570" y="438"/>
                    </a:lnTo>
                    <a:lnTo>
                      <a:pt x="564" y="438"/>
                    </a:lnTo>
                    <a:lnTo>
                      <a:pt x="552" y="432"/>
                    </a:lnTo>
                    <a:lnTo>
                      <a:pt x="540" y="432"/>
                    </a:lnTo>
                    <a:lnTo>
                      <a:pt x="534" y="438"/>
                    </a:lnTo>
                    <a:lnTo>
                      <a:pt x="510" y="438"/>
                    </a:lnTo>
                    <a:lnTo>
                      <a:pt x="504" y="432"/>
                    </a:lnTo>
                    <a:lnTo>
                      <a:pt x="498" y="420"/>
                    </a:lnTo>
                    <a:lnTo>
                      <a:pt x="498" y="408"/>
                    </a:lnTo>
                    <a:lnTo>
                      <a:pt x="486" y="408"/>
                    </a:lnTo>
                    <a:lnTo>
                      <a:pt x="486" y="366"/>
                    </a:lnTo>
                    <a:lnTo>
                      <a:pt x="498" y="342"/>
                    </a:lnTo>
                    <a:lnTo>
                      <a:pt x="498" y="330"/>
                    </a:lnTo>
                    <a:lnTo>
                      <a:pt x="492" y="324"/>
                    </a:lnTo>
                    <a:lnTo>
                      <a:pt x="480" y="318"/>
                    </a:lnTo>
                    <a:lnTo>
                      <a:pt x="474" y="312"/>
                    </a:lnTo>
                    <a:lnTo>
                      <a:pt x="474" y="276"/>
                    </a:lnTo>
                    <a:lnTo>
                      <a:pt x="468" y="264"/>
                    </a:lnTo>
                    <a:lnTo>
                      <a:pt x="456" y="252"/>
                    </a:lnTo>
                    <a:lnTo>
                      <a:pt x="450" y="252"/>
                    </a:lnTo>
                    <a:lnTo>
                      <a:pt x="438" y="264"/>
                    </a:lnTo>
                    <a:lnTo>
                      <a:pt x="438" y="270"/>
                    </a:lnTo>
                    <a:lnTo>
                      <a:pt x="432" y="264"/>
                    </a:lnTo>
                    <a:lnTo>
                      <a:pt x="432" y="252"/>
                    </a:lnTo>
                    <a:lnTo>
                      <a:pt x="438" y="240"/>
                    </a:lnTo>
                    <a:lnTo>
                      <a:pt x="462" y="216"/>
                    </a:lnTo>
                    <a:lnTo>
                      <a:pt x="462" y="192"/>
                    </a:lnTo>
                    <a:lnTo>
                      <a:pt x="468" y="186"/>
                    </a:lnTo>
                    <a:lnTo>
                      <a:pt x="468" y="168"/>
                    </a:lnTo>
                    <a:lnTo>
                      <a:pt x="480" y="132"/>
                    </a:lnTo>
                    <a:lnTo>
                      <a:pt x="504" y="108"/>
                    </a:lnTo>
                    <a:lnTo>
                      <a:pt x="522" y="102"/>
                    </a:lnTo>
                    <a:lnTo>
                      <a:pt x="534" y="90"/>
                    </a:lnTo>
                    <a:lnTo>
                      <a:pt x="540" y="78"/>
                    </a:lnTo>
                    <a:lnTo>
                      <a:pt x="540" y="72"/>
                    </a:lnTo>
                    <a:lnTo>
                      <a:pt x="546" y="66"/>
                    </a:lnTo>
                    <a:lnTo>
                      <a:pt x="558" y="66"/>
                    </a:lnTo>
                    <a:lnTo>
                      <a:pt x="564" y="60"/>
                    </a:lnTo>
                    <a:lnTo>
                      <a:pt x="570" y="60"/>
                    </a:lnTo>
                    <a:lnTo>
                      <a:pt x="576" y="54"/>
                    </a:lnTo>
                    <a:lnTo>
                      <a:pt x="582" y="54"/>
                    </a:lnTo>
                    <a:lnTo>
                      <a:pt x="600" y="36"/>
                    </a:lnTo>
                    <a:lnTo>
                      <a:pt x="600" y="12"/>
                    </a:lnTo>
                    <a:lnTo>
                      <a:pt x="594" y="6"/>
                    </a:lnTo>
                    <a:lnTo>
                      <a:pt x="582" y="0"/>
                    </a:lnTo>
                    <a:lnTo>
                      <a:pt x="570" y="6"/>
                    </a:lnTo>
                    <a:lnTo>
                      <a:pt x="546" y="6"/>
                    </a:lnTo>
                    <a:lnTo>
                      <a:pt x="540" y="12"/>
                    </a:lnTo>
                    <a:lnTo>
                      <a:pt x="534" y="12"/>
                    </a:lnTo>
                    <a:lnTo>
                      <a:pt x="522" y="24"/>
                    </a:lnTo>
                    <a:lnTo>
                      <a:pt x="522" y="36"/>
                    </a:lnTo>
                    <a:lnTo>
                      <a:pt x="516" y="48"/>
                    </a:lnTo>
                    <a:lnTo>
                      <a:pt x="504" y="60"/>
                    </a:lnTo>
                    <a:lnTo>
                      <a:pt x="492" y="60"/>
                    </a:lnTo>
                    <a:lnTo>
                      <a:pt x="480" y="54"/>
                    </a:lnTo>
                    <a:lnTo>
                      <a:pt x="474" y="54"/>
                    </a:lnTo>
                    <a:lnTo>
                      <a:pt x="444" y="84"/>
                    </a:lnTo>
                    <a:lnTo>
                      <a:pt x="444" y="90"/>
                    </a:lnTo>
                    <a:lnTo>
                      <a:pt x="408" y="102"/>
                    </a:lnTo>
                    <a:lnTo>
                      <a:pt x="402" y="96"/>
                    </a:lnTo>
                    <a:lnTo>
                      <a:pt x="390" y="90"/>
                    </a:lnTo>
                    <a:lnTo>
                      <a:pt x="384" y="90"/>
                    </a:lnTo>
                    <a:lnTo>
                      <a:pt x="378" y="102"/>
                    </a:lnTo>
                    <a:lnTo>
                      <a:pt x="378" y="120"/>
                    </a:lnTo>
                    <a:lnTo>
                      <a:pt x="372" y="132"/>
                    </a:lnTo>
                    <a:lnTo>
                      <a:pt x="366" y="138"/>
                    </a:lnTo>
                    <a:lnTo>
                      <a:pt x="354" y="138"/>
                    </a:lnTo>
                    <a:lnTo>
                      <a:pt x="354" y="132"/>
                    </a:lnTo>
                    <a:lnTo>
                      <a:pt x="360" y="126"/>
                    </a:lnTo>
                    <a:lnTo>
                      <a:pt x="354" y="120"/>
                    </a:lnTo>
                    <a:lnTo>
                      <a:pt x="342" y="120"/>
                    </a:lnTo>
                    <a:lnTo>
                      <a:pt x="330" y="126"/>
                    </a:lnTo>
                    <a:lnTo>
                      <a:pt x="318" y="126"/>
                    </a:lnTo>
                    <a:lnTo>
                      <a:pt x="312" y="132"/>
                    </a:lnTo>
                    <a:lnTo>
                      <a:pt x="306" y="132"/>
                    </a:lnTo>
                    <a:lnTo>
                      <a:pt x="300" y="144"/>
                    </a:lnTo>
                    <a:lnTo>
                      <a:pt x="288" y="150"/>
                    </a:lnTo>
                    <a:lnTo>
                      <a:pt x="282" y="162"/>
                    </a:lnTo>
                    <a:lnTo>
                      <a:pt x="276" y="168"/>
                    </a:lnTo>
                    <a:lnTo>
                      <a:pt x="276" y="186"/>
                    </a:lnTo>
                    <a:lnTo>
                      <a:pt x="282" y="192"/>
                    </a:lnTo>
                    <a:lnTo>
                      <a:pt x="264" y="222"/>
                    </a:lnTo>
                    <a:lnTo>
                      <a:pt x="276" y="246"/>
                    </a:lnTo>
                    <a:lnTo>
                      <a:pt x="252" y="246"/>
                    </a:lnTo>
                    <a:lnTo>
                      <a:pt x="240" y="252"/>
                    </a:lnTo>
                    <a:lnTo>
                      <a:pt x="228" y="264"/>
                    </a:lnTo>
                    <a:lnTo>
                      <a:pt x="228" y="276"/>
                    </a:lnTo>
                    <a:lnTo>
                      <a:pt x="222" y="288"/>
                    </a:lnTo>
                    <a:lnTo>
                      <a:pt x="216" y="294"/>
                    </a:lnTo>
                    <a:lnTo>
                      <a:pt x="204" y="294"/>
                    </a:lnTo>
                    <a:lnTo>
                      <a:pt x="198" y="300"/>
                    </a:lnTo>
                    <a:lnTo>
                      <a:pt x="192" y="300"/>
                    </a:lnTo>
                    <a:lnTo>
                      <a:pt x="174" y="306"/>
                    </a:lnTo>
                    <a:lnTo>
                      <a:pt x="186" y="330"/>
                    </a:lnTo>
                    <a:lnTo>
                      <a:pt x="186" y="366"/>
                    </a:lnTo>
                    <a:lnTo>
                      <a:pt x="168" y="366"/>
                    </a:lnTo>
                    <a:lnTo>
                      <a:pt x="168" y="360"/>
                    </a:lnTo>
                    <a:lnTo>
                      <a:pt x="174" y="354"/>
                    </a:lnTo>
                    <a:lnTo>
                      <a:pt x="174" y="342"/>
                    </a:lnTo>
                    <a:lnTo>
                      <a:pt x="144" y="312"/>
                    </a:lnTo>
                    <a:lnTo>
                      <a:pt x="138" y="312"/>
                    </a:lnTo>
                    <a:lnTo>
                      <a:pt x="132" y="318"/>
                    </a:lnTo>
                    <a:lnTo>
                      <a:pt x="132" y="336"/>
                    </a:lnTo>
                    <a:lnTo>
                      <a:pt x="138" y="348"/>
                    </a:lnTo>
                    <a:lnTo>
                      <a:pt x="150" y="354"/>
                    </a:lnTo>
                    <a:lnTo>
                      <a:pt x="150" y="366"/>
                    </a:lnTo>
                    <a:lnTo>
                      <a:pt x="138" y="390"/>
                    </a:lnTo>
                    <a:lnTo>
                      <a:pt x="132" y="396"/>
                    </a:lnTo>
                    <a:lnTo>
                      <a:pt x="120" y="390"/>
                    </a:lnTo>
                    <a:lnTo>
                      <a:pt x="114" y="384"/>
                    </a:lnTo>
                    <a:lnTo>
                      <a:pt x="102" y="414"/>
                    </a:lnTo>
                    <a:lnTo>
                      <a:pt x="114" y="438"/>
                    </a:lnTo>
                    <a:lnTo>
                      <a:pt x="114" y="450"/>
                    </a:lnTo>
                    <a:lnTo>
                      <a:pt x="126" y="462"/>
                    </a:lnTo>
                    <a:lnTo>
                      <a:pt x="132" y="474"/>
                    </a:lnTo>
                    <a:lnTo>
                      <a:pt x="132" y="480"/>
                    </a:lnTo>
                    <a:lnTo>
                      <a:pt x="120" y="492"/>
                    </a:lnTo>
                    <a:lnTo>
                      <a:pt x="114" y="492"/>
                    </a:lnTo>
                    <a:lnTo>
                      <a:pt x="132" y="516"/>
                    </a:lnTo>
                    <a:lnTo>
                      <a:pt x="138" y="552"/>
                    </a:lnTo>
                    <a:lnTo>
                      <a:pt x="114" y="558"/>
                    </a:lnTo>
                    <a:lnTo>
                      <a:pt x="132" y="576"/>
                    </a:lnTo>
                    <a:lnTo>
                      <a:pt x="132" y="636"/>
                    </a:lnTo>
                    <a:lnTo>
                      <a:pt x="120" y="642"/>
                    </a:lnTo>
                    <a:lnTo>
                      <a:pt x="114" y="654"/>
                    </a:lnTo>
                    <a:lnTo>
                      <a:pt x="114" y="678"/>
                    </a:lnTo>
                    <a:lnTo>
                      <a:pt x="138" y="702"/>
                    </a:lnTo>
                    <a:lnTo>
                      <a:pt x="138" y="720"/>
                    </a:lnTo>
                    <a:lnTo>
                      <a:pt x="132" y="732"/>
                    </a:lnTo>
                    <a:lnTo>
                      <a:pt x="120" y="738"/>
                    </a:lnTo>
                    <a:lnTo>
                      <a:pt x="114" y="750"/>
                    </a:lnTo>
                    <a:lnTo>
                      <a:pt x="102" y="756"/>
                    </a:lnTo>
                    <a:lnTo>
                      <a:pt x="96" y="762"/>
                    </a:lnTo>
                    <a:lnTo>
                      <a:pt x="114" y="774"/>
                    </a:lnTo>
                    <a:lnTo>
                      <a:pt x="84" y="798"/>
                    </a:lnTo>
                    <a:lnTo>
                      <a:pt x="66" y="798"/>
                    </a:lnTo>
                    <a:lnTo>
                      <a:pt x="54" y="804"/>
                    </a:lnTo>
                    <a:lnTo>
                      <a:pt x="36" y="810"/>
                    </a:lnTo>
                    <a:lnTo>
                      <a:pt x="30" y="822"/>
                    </a:lnTo>
                    <a:lnTo>
                      <a:pt x="30" y="846"/>
                    </a:lnTo>
                    <a:lnTo>
                      <a:pt x="36" y="852"/>
                    </a:lnTo>
                    <a:lnTo>
                      <a:pt x="36" y="858"/>
                    </a:lnTo>
                    <a:lnTo>
                      <a:pt x="6" y="858"/>
                    </a:lnTo>
                    <a:lnTo>
                      <a:pt x="0" y="864"/>
                    </a:lnTo>
                    <a:lnTo>
                      <a:pt x="0" y="876"/>
                    </a:lnTo>
                    <a:lnTo>
                      <a:pt x="6" y="888"/>
                    </a:lnTo>
                    <a:lnTo>
                      <a:pt x="18" y="894"/>
                    </a:lnTo>
                    <a:lnTo>
                      <a:pt x="24" y="906"/>
                    </a:lnTo>
                    <a:lnTo>
                      <a:pt x="36" y="91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5" name="Chile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2232025" y="4649788"/>
                <a:ext cx="465138" cy="1219200"/>
              </a:xfrm>
              <a:custGeom>
                <a:avLst/>
                <a:gdLst>
                  <a:gd name="T0" fmla="*/ 2147483647 w 1158"/>
                  <a:gd name="T1" fmla="*/ 2147483647 h 3030"/>
                  <a:gd name="T2" fmla="*/ 2147483647 w 1158"/>
                  <a:gd name="T3" fmla="*/ 2147483647 h 3030"/>
                  <a:gd name="T4" fmla="*/ 2147483647 w 1158"/>
                  <a:gd name="T5" fmla="*/ 2147483647 h 3030"/>
                  <a:gd name="T6" fmla="*/ 2147483647 w 1158"/>
                  <a:gd name="T7" fmla="*/ 2147483647 h 3030"/>
                  <a:gd name="T8" fmla="*/ 2147483647 w 1158"/>
                  <a:gd name="T9" fmla="*/ 2147483647 h 3030"/>
                  <a:gd name="T10" fmla="*/ 2147483647 w 1158"/>
                  <a:gd name="T11" fmla="*/ 2147483647 h 3030"/>
                  <a:gd name="T12" fmla="*/ 2147483647 w 1158"/>
                  <a:gd name="T13" fmla="*/ 2147483647 h 3030"/>
                  <a:gd name="T14" fmla="*/ 2147483647 w 1158"/>
                  <a:gd name="T15" fmla="*/ 2147483647 h 3030"/>
                  <a:gd name="T16" fmla="*/ 2147483647 w 1158"/>
                  <a:gd name="T17" fmla="*/ 2147483647 h 3030"/>
                  <a:gd name="T18" fmla="*/ 2147483647 w 1158"/>
                  <a:gd name="T19" fmla="*/ 2147483647 h 3030"/>
                  <a:gd name="T20" fmla="*/ 2147483647 w 1158"/>
                  <a:gd name="T21" fmla="*/ 2147483647 h 3030"/>
                  <a:gd name="T22" fmla="*/ 2147483647 w 1158"/>
                  <a:gd name="T23" fmla="*/ 2147483647 h 3030"/>
                  <a:gd name="T24" fmla="*/ 2147483647 w 1158"/>
                  <a:gd name="T25" fmla="*/ 2147483647 h 3030"/>
                  <a:gd name="T26" fmla="*/ 2147483647 w 1158"/>
                  <a:gd name="T27" fmla="*/ 2147483647 h 3030"/>
                  <a:gd name="T28" fmla="*/ 2147483647 w 1158"/>
                  <a:gd name="T29" fmla="*/ 2147483647 h 3030"/>
                  <a:gd name="T30" fmla="*/ 2147483647 w 1158"/>
                  <a:gd name="T31" fmla="*/ 2147483647 h 3030"/>
                  <a:gd name="T32" fmla="*/ 2147483647 w 1158"/>
                  <a:gd name="T33" fmla="*/ 2147483647 h 3030"/>
                  <a:gd name="T34" fmla="*/ 2147483647 w 1158"/>
                  <a:gd name="T35" fmla="*/ 2147483647 h 3030"/>
                  <a:gd name="T36" fmla="*/ 2147483647 w 1158"/>
                  <a:gd name="T37" fmla="*/ 2147483647 h 3030"/>
                  <a:gd name="T38" fmla="*/ 2147483647 w 1158"/>
                  <a:gd name="T39" fmla="*/ 2147483647 h 3030"/>
                  <a:gd name="T40" fmla="*/ 2147483647 w 1158"/>
                  <a:gd name="T41" fmla="*/ 2147483647 h 3030"/>
                  <a:gd name="T42" fmla="*/ 2147483647 w 1158"/>
                  <a:gd name="T43" fmla="*/ 2147483647 h 3030"/>
                  <a:gd name="T44" fmla="*/ 2147483647 w 1158"/>
                  <a:gd name="T45" fmla="*/ 2147483647 h 3030"/>
                  <a:gd name="T46" fmla="*/ 2147483647 w 1158"/>
                  <a:gd name="T47" fmla="*/ 2147483647 h 3030"/>
                  <a:gd name="T48" fmla="*/ 2147483647 w 1158"/>
                  <a:gd name="T49" fmla="*/ 2147483647 h 3030"/>
                  <a:gd name="T50" fmla="*/ 2147483647 w 1158"/>
                  <a:gd name="T51" fmla="*/ 2147483647 h 3030"/>
                  <a:gd name="T52" fmla="*/ 2147483647 w 1158"/>
                  <a:gd name="T53" fmla="*/ 2147483647 h 3030"/>
                  <a:gd name="T54" fmla="*/ 2147483647 w 1158"/>
                  <a:gd name="T55" fmla="*/ 2147483647 h 3030"/>
                  <a:gd name="T56" fmla="*/ 2147483647 w 1158"/>
                  <a:gd name="T57" fmla="*/ 2147483647 h 3030"/>
                  <a:gd name="T58" fmla="*/ 2147483647 w 1158"/>
                  <a:gd name="T59" fmla="*/ 2147483647 h 3030"/>
                  <a:gd name="T60" fmla="*/ 2147483647 w 1158"/>
                  <a:gd name="T61" fmla="*/ 2147483647 h 3030"/>
                  <a:gd name="T62" fmla="*/ 2147483647 w 1158"/>
                  <a:gd name="T63" fmla="*/ 2147483647 h 3030"/>
                  <a:gd name="T64" fmla="*/ 2147483647 w 1158"/>
                  <a:gd name="T65" fmla="*/ 2147483647 h 3030"/>
                  <a:gd name="T66" fmla="*/ 2147483647 w 1158"/>
                  <a:gd name="T67" fmla="*/ 2147483647 h 3030"/>
                  <a:gd name="T68" fmla="*/ 2147483647 w 1158"/>
                  <a:gd name="T69" fmla="*/ 2147483647 h 3030"/>
                  <a:gd name="T70" fmla="*/ 2147483647 w 1158"/>
                  <a:gd name="T71" fmla="*/ 2147483647 h 3030"/>
                  <a:gd name="T72" fmla="*/ 2147483647 w 1158"/>
                  <a:gd name="T73" fmla="*/ 2147483647 h 3030"/>
                  <a:gd name="T74" fmla="*/ 2147483647 w 1158"/>
                  <a:gd name="T75" fmla="*/ 2147483647 h 3030"/>
                  <a:gd name="T76" fmla="*/ 2147483647 w 1158"/>
                  <a:gd name="T77" fmla="*/ 2147483647 h 3030"/>
                  <a:gd name="T78" fmla="*/ 0 w 1158"/>
                  <a:gd name="T79" fmla="*/ 2147483647 h 3030"/>
                  <a:gd name="T80" fmla="*/ 2147483647 w 1158"/>
                  <a:gd name="T81" fmla="*/ 2147483647 h 3030"/>
                  <a:gd name="T82" fmla="*/ 2147483647 w 1158"/>
                  <a:gd name="T83" fmla="*/ 2147483647 h 3030"/>
                  <a:gd name="T84" fmla="*/ 2147483647 w 1158"/>
                  <a:gd name="T85" fmla="*/ 2147483647 h 3030"/>
                  <a:gd name="T86" fmla="*/ 2147483647 w 1158"/>
                  <a:gd name="T87" fmla="*/ 2147483647 h 3030"/>
                  <a:gd name="T88" fmla="*/ 2147483647 w 1158"/>
                  <a:gd name="T89" fmla="*/ 2147483647 h 3030"/>
                  <a:gd name="T90" fmla="*/ 2147483647 w 1158"/>
                  <a:gd name="T91" fmla="*/ 2147483647 h 3030"/>
                  <a:gd name="T92" fmla="*/ 2147483647 w 1158"/>
                  <a:gd name="T93" fmla="*/ 2147483647 h 3030"/>
                  <a:gd name="T94" fmla="*/ 2147483647 w 1158"/>
                  <a:gd name="T95" fmla="*/ 2147483647 h 3030"/>
                  <a:gd name="T96" fmla="*/ 2147483647 w 1158"/>
                  <a:gd name="T97" fmla="*/ 2147483647 h 3030"/>
                  <a:gd name="T98" fmla="*/ 2147483647 w 1158"/>
                  <a:gd name="T99" fmla="*/ 2147483647 h 3030"/>
                  <a:gd name="T100" fmla="*/ 2147483647 w 1158"/>
                  <a:gd name="T101" fmla="*/ 2147483647 h 3030"/>
                  <a:gd name="T102" fmla="*/ 2147483647 w 1158"/>
                  <a:gd name="T103" fmla="*/ 2147483647 h 3030"/>
                  <a:gd name="T104" fmla="*/ 2147483647 w 1158"/>
                  <a:gd name="T105" fmla="*/ 2147483647 h 3030"/>
                  <a:gd name="T106" fmla="*/ 2147483647 w 1158"/>
                  <a:gd name="T107" fmla="*/ 2147483647 h 3030"/>
                  <a:gd name="T108" fmla="*/ 2147483647 w 1158"/>
                  <a:gd name="T109" fmla="*/ 2147483647 h 3030"/>
                  <a:gd name="T110" fmla="*/ 2147483647 w 1158"/>
                  <a:gd name="T111" fmla="*/ 2147483647 h 3030"/>
                  <a:gd name="T112" fmla="*/ 2147483647 w 1158"/>
                  <a:gd name="T113" fmla="*/ 2147483647 h 3030"/>
                  <a:gd name="T114" fmla="*/ 2147483647 w 1158"/>
                  <a:gd name="T115" fmla="*/ 2147483647 h 3030"/>
                  <a:gd name="T116" fmla="*/ 2147483647 w 1158"/>
                  <a:gd name="T117" fmla="*/ 2147483647 h 3030"/>
                  <a:gd name="T118" fmla="*/ 2147483647 w 1158"/>
                  <a:gd name="T119" fmla="*/ 2147483647 h 3030"/>
                  <a:gd name="T120" fmla="*/ 2147483647 w 1158"/>
                  <a:gd name="T121" fmla="*/ 2147483647 h 3030"/>
                  <a:gd name="T122" fmla="*/ 2147483647 w 1158"/>
                  <a:gd name="T123" fmla="*/ 2147483647 h 303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58"/>
                  <a:gd name="T187" fmla="*/ 0 h 3030"/>
                  <a:gd name="T188" fmla="*/ 1158 w 1158"/>
                  <a:gd name="T189" fmla="*/ 3030 h 303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58" h="3030">
                    <a:moveTo>
                      <a:pt x="1014" y="2910"/>
                    </a:moveTo>
                    <a:lnTo>
                      <a:pt x="984" y="2898"/>
                    </a:lnTo>
                    <a:lnTo>
                      <a:pt x="966" y="2880"/>
                    </a:lnTo>
                    <a:lnTo>
                      <a:pt x="948" y="2874"/>
                    </a:lnTo>
                    <a:lnTo>
                      <a:pt x="942" y="2862"/>
                    </a:lnTo>
                    <a:lnTo>
                      <a:pt x="936" y="2856"/>
                    </a:lnTo>
                    <a:lnTo>
                      <a:pt x="936" y="2850"/>
                    </a:lnTo>
                    <a:lnTo>
                      <a:pt x="906" y="2850"/>
                    </a:lnTo>
                    <a:lnTo>
                      <a:pt x="912" y="2832"/>
                    </a:lnTo>
                    <a:lnTo>
                      <a:pt x="870" y="2796"/>
                    </a:lnTo>
                    <a:lnTo>
                      <a:pt x="840" y="2802"/>
                    </a:lnTo>
                    <a:lnTo>
                      <a:pt x="828" y="2796"/>
                    </a:lnTo>
                    <a:lnTo>
                      <a:pt x="816" y="2808"/>
                    </a:lnTo>
                    <a:lnTo>
                      <a:pt x="792" y="2814"/>
                    </a:lnTo>
                    <a:lnTo>
                      <a:pt x="798" y="2832"/>
                    </a:lnTo>
                    <a:lnTo>
                      <a:pt x="780" y="2832"/>
                    </a:lnTo>
                    <a:lnTo>
                      <a:pt x="780" y="2862"/>
                    </a:lnTo>
                    <a:lnTo>
                      <a:pt x="786" y="2868"/>
                    </a:lnTo>
                    <a:lnTo>
                      <a:pt x="798" y="2868"/>
                    </a:lnTo>
                    <a:lnTo>
                      <a:pt x="810" y="2862"/>
                    </a:lnTo>
                    <a:lnTo>
                      <a:pt x="816" y="2856"/>
                    </a:lnTo>
                    <a:lnTo>
                      <a:pt x="828" y="2850"/>
                    </a:lnTo>
                    <a:lnTo>
                      <a:pt x="834" y="2844"/>
                    </a:lnTo>
                    <a:lnTo>
                      <a:pt x="858" y="2856"/>
                    </a:lnTo>
                    <a:lnTo>
                      <a:pt x="858" y="2874"/>
                    </a:lnTo>
                    <a:lnTo>
                      <a:pt x="846" y="2880"/>
                    </a:lnTo>
                    <a:lnTo>
                      <a:pt x="828" y="2898"/>
                    </a:lnTo>
                    <a:lnTo>
                      <a:pt x="822" y="2898"/>
                    </a:lnTo>
                    <a:lnTo>
                      <a:pt x="828" y="2904"/>
                    </a:lnTo>
                    <a:lnTo>
                      <a:pt x="882" y="2922"/>
                    </a:lnTo>
                    <a:lnTo>
                      <a:pt x="912" y="2928"/>
                    </a:lnTo>
                    <a:lnTo>
                      <a:pt x="924" y="2934"/>
                    </a:lnTo>
                    <a:lnTo>
                      <a:pt x="906" y="2958"/>
                    </a:lnTo>
                    <a:lnTo>
                      <a:pt x="906" y="2952"/>
                    </a:lnTo>
                    <a:lnTo>
                      <a:pt x="894" y="2940"/>
                    </a:lnTo>
                    <a:lnTo>
                      <a:pt x="876" y="2940"/>
                    </a:lnTo>
                    <a:lnTo>
                      <a:pt x="870" y="2946"/>
                    </a:lnTo>
                    <a:lnTo>
                      <a:pt x="870" y="2952"/>
                    </a:lnTo>
                    <a:lnTo>
                      <a:pt x="852" y="2928"/>
                    </a:lnTo>
                    <a:lnTo>
                      <a:pt x="834" y="2934"/>
                    </a:lnTo>
                    <a:lnTo>
                      <a:pt x="846" y="2946"/>
                    </a:lnTo>
                    <a:lnTo>
                      <a:pt x="816" y="2940"/>
                    </a:lnTo>
                    <a:lnTo>
                      <a:pt x="822" y="2946"/>
                    </a:lnTo>
                    <a:lnTo>
                      <a:pt x="828" y="2958"/>
                    </a:lnTo>
                    <a:lnTo>
                      <a:pt x="834" y="2964"/>
                    </a:lnTo>
                    <a:lnTo>
                      <a:pt x="894" y="2964"/>
                    </a:lnTo>
                    <a:lnTo>
                      <a:pt x="906" y="2970"/>
                    </a:lnTo>
                    <a:lnTo>
                      <a:pt x="1050" y="2970"/>
                    </a:lnTo>
                    <a:lnTo>
                      <a:pt x="1074" y="2982"/>
                    </a:lnTo>
                    <a:lnTo>
                      <a:pt x="1080" y="2988"/>
                    </a:lnTo>
                    <a:lnTo>
                      <a:pt x="1086" y="2988"/>
                    </a:lnTo>
                    <a:lnTo>
                      <a:pt x="1122" y="2970"/>
                    </a:lnTo>
                    <a:lnTo>
                      <a:pt x="1140" y="2976"/>
                    </a:lnTo>
                    <a:lnTo>
                      <a:pt x="1152" y="2976"/>
                    </a:lnTo>
                    <a:lnTo>
                      <a:pt x="1158" y="2952"/>
                    </a:lnTo>
                    <a:lnTo>
                      <a:pt x="1140" y="2952"/>
                    </a:lnTo>
                    <a:lnTo>
                      <a:pt x="1086" y="2940"/>
                    </a:lnTo>
                    <a:lnTo>
                      <a:pt x="1014" y="2910"/>
                    </a:lnTo>
                    <a:close/>
                    <a:moveTo>
                      <a:pt x="990" y="2988"/>
                    </a:moveTo>
                    <a:lnTo>
                      <a:pt x="1014" y="3000"/>
                    </a:lnTo>
                    <a:lnTo>
                      <a:pt x="1068" y="3006"/>
                    </a:lnTo>
                    <a:lnTo>
                      <a:pt x="1038" y="2982"/>
                    </a:lnTo>
                    <a:lnTo>
                      <a:pt x="990" y="2988"/>
                    </a:lnTo>
                    <a:close/>
                    <a:moveTo>
                      <a:pt x="960" y="2994"/>
                    </a:moveTo>
                    <a:lnTo>
                      <a:pt x="966" y="2982"/>
                    </a:lnTo>
                    <a:lnTo>
                      <a:pt x="888" y="2982"/>
                    </a:lnTo>
                    <a:lnTo>
                      <a:pt x="906" y="3012"/>
                    </a:lnTo>
                    <a:lnTo>
                      <a:pt x="936" y="3018"/>
                    </a:lnTo>
                    <a:lnTo>
                      <a:pt x="930" y="3006"/>
                    </a:lnTo>
                    <a:lnTo>
                      <a:pt x="936" y="3000"/>
                    </a:lnTo>
                    <a:lnTo>
                      <a:pt x="948" y="3012"/>
                    </a:lnTo>
                    <a:lnTo>
                      <a:pt x="996" y="3012"/>
                    </a:lnTo>
                    <a:lnTo>
                      <a:pt x="1008" y="3030"/>
                    </a:lnTo>
                    <a:lnTo>
                      <a:pt x="1026" y="3030"/>
                    </a:lnTo>
                    <a:lnTo>
                      <a:pt x="996" y="3000"/>
                    </a:lnTo>
                    <a:lnTo>
                      <a:pt x="960" y="2994"/>
                    </a:lnTo>
                    <a:close/>
                    <a:moveTo>
                      <a:pt x="804" y="2946"/>
                    </a:moveTo>
                    <a:lnTo>
                      <a:pt x="744" y="2940"/>
                    </a:lnTo>
                    <a:lnTo>
                      <a:pt x="750" y="2958"/>
                    </a:lnTo>
                    <a:lnTo>
                      <a:pt x="792" y="2958"/>
                    </a:lnTo>
                    <a:lnTo>
                      <a:pt x="804" y="2976"/>
                    </a:lnTo>
                    <a:lnTo>
                      <a:pt x="864" y="3000"/>
                    </a:lnTo>
                    <a:lnTo>
                      <a:pt x="828" y="2970"/>
                    </a:lnTo>
                    <a:lnTo>
                      <a:pt x="804" y="2946"/>
                    </a:lnTo>
                    <a:close/>
                    <a:moveTo>
                      <a:pt x="804" y="2880"/>
                    </a:moveTo>
                    <a:lnTo>
                      <a:pt x="786" y="2898"/>
                    </a:lnTo>
                    <a:lnTo>
                      <a:pt x="792" y="2928"/>
                    </a:lnTo>
                    <a:lnTo>
                      <a:pt x="816" y="2922"/>
                    </a:lnTo>
                    <a:lnTo>
                      <a:pt x="804" y="2880"/>
                    </a:lnTo>
                    <a:close/>
                    <a:moveTo>
                      <a:pt x="774" y="2928"/>
                    </a:moveTo>
                    <a:lnTo>
                      <a:pt x="768" y="2910"/>
                    </a:lnTo>
                    <a:lnTo>
                      <a:pt x="720" y="2898"/>
                    </a:lnTo>
                    <a:lnTo>
                      <a:pt x="708" y="2916"/>
                    </a:lnTo>
                    <a:lnTo>
                      <a:pt x="708" y="2934"/>
                    </a:lnTo>
                    <a:lnTo>
                      <a:pt x="744" y="2922"/>
                    </a:lnTo>
                    <a:lnTo>
                      <a:pt x="774" y="2928"/>
                    </a:lnTo>
                    <a:close/>
                    <a:moveTo>
                      <a:pt x="612" y="2772"/>
                    </a:moveTo>
                    <a:lnTo>
                      <a:pt x="606" y="2766"/>
                    </a:lnTo>
                    <a:lnTo>
                      <a:pt x="594" y="2766"/>
                    </a:lnTo>
                    <a:lnTo>
                      <a:pt x="588" y="2760"/>
                    </a:lnTo>
                    <a:lnTo>
                      <a:pt x="570" y="2760"/>
                    </a:lnTo>
                    <a:lnTo>
                      <a:pt x="570" y="2766"/>
                    </a:lnTo>
                    <a:lnTo>
                      <a:pt x="564" y="2778"/>
                    </a:lnTo>
                    <a:lnTo>
                      <a:pt x="564" y="2808"/>
                    </a:lnTo>
                    <a:lnTo>
                      <a:pt x="570" y="2808"/>
                    </a:lnTo>
                    <a:lnTo>
                      <a:pt x="576" y="2802"/>
                    </a:lnTo>
                    <a:lnTo>
                      <a:pt x="588" y="2802"/>
                    </a:lnTo>
                    <a:lnTo>
                      <a:pt x="594" y="2796"/>
                    </a:lnTo>
                    <a:lnTo>
                      <a:pt x="600" y="2820"/>
                    </a:lnTo>
                    <a:lnTo>
                      <a:pt x="630" y="2808"/>
                    </a:lnTo>
                    <a:lnTo>
                      <a:pt x="612" y="2790"/>
                    </a:lnTo>
                    <a:lnTo>
                      <a:pt x="618" y="2772"/>
                    </a:lnTo>
                    <a:lnTo>
                      <a:pt x="612" y="2772"/>
                    </a:lnTo>
                    <a:close/>
                    <a:moveTo>
                      <a:pt x="552" y="2826"/>
                    </a:moveTo>
                    <a:lnTo>
                      <a:pt x="516" y="2808"/>
                    </a:lnTo>
                    <a:lnTo>
                      <a:pt x="546" y="2832"/>
                    </a:lnTo>
                    <a:lnTo>
                      <a:pt x="588" y="2844"/>
                    </a:lnTo>
                    <a:lnTo>
                      <a:pt x="606" y="2850"/>
                    </a:lnTo>
                    <a:lnTo>
                      <a:pt x="588" y="2832"/>
                    </a:lnTo>
                    <a:lnTo>
                      <a:pt x="552" y="2826"/>
                    </a:lnTo>
                    <a:close/>
                    <a:moveTo>
                      <a:pt x="552" y="2748"/>
                    </a:moveTo>
                    <a:lnTo>
                      <a:pt x="534" y="2730"/>
                    </a:lnTo>
                    <a:lnTo>
                      <a:pt x="528" y="2766"/>
                    </a:lnTo>
                    <a:lnTo>
                      <a:pt x="504" y="2772"/>
                    </a:lnTo>
                    <a:lnTo>
                      <a:pt x="546" y="2784"/>
                    </a:lnTo>
                    <a:lnTo>
                      <a:pt x="552" y="2748"/>
                    </a:lnTo>
                    <a:close/>
                    <a:moveTo>
                      <a:pt x="444" y="2736"/>
                    </a:moveTo>
                    <a:lnTo>
                      <a:pt x="480" y="2772"/>
                    </a:lnTo>
                    <a:lnTo>
                      <a:pt x="492" y="2760"/>
                    </a:lnTo>
                    <a:lnTo>
                      <a:pt x="462" y="2724"/>
                    </a:lnTo>
                    <a:lnTo>
                      <a:pt x="444" y="2736"/>
                    </a:lnTo>
                    <a:close/>
                    <a:moveTo>
                      <a:pt x="516" y="2724"/>
                    </a:moveTo>
                    <a:lnTo>
                      <a:pt x="504" y="2718"/>
                    </a:lnTo>
                    <a:lnTo>
                      <a:pt x="492" y="2730"/>
                    </a:lnTo>
                    <a:lnTo>
                      <a:pt x="504" y="2748"/>
                    </a:lnTo>
                    <a:lnTo>
                      <a:pt x="516" y="2724"/>
                    </a:lnTo>
                    <a:close/>
                    <a:moveTo>
                      <a:pt x="456" y="2706"/>
                    </a:moveTo>
                    <a:lnTo>
                      <a:pt x="462" y="2676"/>
                    </a:lnTo>
                    <a:lnTo>
                      <a:pt x="456" y="2640"/>
                    </a:lnTo>
                    <a:lnTo>
                      <a:pt x="438" y="2634"/>
                    </a:lnTo>
                    <a:lnTo>
                      <a:pt x="438" y="2652"/>
                    </a:lnTo>
                    <a:lnTo>
                      <a:pt x="408" y="2646"/>
                    </a:lnTo>
                    <a:lnTo>
                      <a:pt x="432" y="2682"/>
                    </a:lnTo>
                    <a:lnTo>
                      <a:pt x="426" y="2724"/>
                    </a:lnTo>
                    <a:lnTo>
                      <a:pt x="456" y="2706"/>
                    </a:lnTo>
                    <a:close/>
                    <a:moveTo>
                      <a:pt x="366" y="2622"/>
                    </a:moveTo>
                    <a:lnTo>
                      <a:pt x="384" y="2628"/>
                    </a:lnTo>
                    <a:lnTo>
                      <a:pt x="390" y="2658"/>
                    </a:lnTo>
                    <a:lnTo>
                      <a:pt x="396" y="2628"/>
                    </a:lnTo>
                    <a:lnTo>
                      <a:pt x="402" y="2604"/>
                    </a:lnTo>
                    <a:lnTo>
                      <a:pt x="372" y="2598"/>
                    </a:lnTo>
                    <a:lnTo>
                      <a:pt x="366" y="2622"/>
                    </a:lnTo>
                    <a:close/>
                    <a:moveTo>
                      <a:pt x="372" y="2586"/>
                    </a:moveTo>
                    <a:lnTo>
                      <a:pt x="378" y="2586"/>
                    </a:lnTo>
                    <a:lnTo>
                      <a:pt x="378" y="2580"/>
                    </a:lnTo>
                    <a:lnTo>
                      <a:pt x="384" y="2574"/>
                    </a:lnTo>
                    <a:lnTo>
                      <a:pt x="414" y="2598"/>
                    </a:lnTo>
                    <a:lnTo>
                      <a:pt x="414" y="2574"/>
                    </a:lnTo>
                    <a:lnTo>
                      <a:pt x="384" y="2544"/>
                    </a:lnTo>
                    <a:lnTo>
                      <a:pt x="378" y="2532"/>
                    </a:lnTo>
                    <a:lnTo>
                      <a:pt x="372" y="2526"/>
                    </a:lnTo>
                    <a:lnTo>
                      <a:pt x="360" y="2502"/>
                    </a:lnTo>
                    <a:lnTo>
                      <a:pt x="360" y="2490"/>
                    </a:lnTo>
                    <a:lnTo>
                      <a:pt x="342" y="2454"/>
                    </a:lnTo>
                    <a:lnTo>
                      <a:pt x="330" y="2448"/>
                    </a:lnTo>
                    <a:lnTo>
                      <a:pt x="324" y="2442"/>
                    </a:lnTo>
                    <a:lnTo>
                      <a:pt x="318" y="2442"/>
                    </a:lnTo>
                    <a:lnTo>
                      <a:pt x="312" y="2448"/>
                    </a:lnTo>
                    <a:lnTo>
                      <a:pt x="312" y="2454"/>
                    </a:lnTo>
                    <a:lnTo>
                      <a:pt x="294" y="2448"/>
                    </a:lnTo>
                    <a:lnTo>
                      <a:pt x="288" y="2454"/>
                    </a:lnTo>
                    <a:lnTo>
                      <a:pt x="288" y="2466"/>
                    </a:lnTo>
                    <a:lnTo>
                      <a:pt x="282" y="2472"/>
                    </a:lnTo>
                    <a:lnTo>
                      <a:pt x="282" y="2490"/>
                    </a:lnTo>
                    <a:lnTo>
                      <a:pt x="330" y="2490"/>
                    </a:lnTo>
                    <a:lnTo>
                      <a:pt x="312" y="2532"/>
                    </a:lnTo>
                    <a:lnTo>
                      <a:pt x="324" y="2532"/>
                    </a:lnTo>
                    <a:lnTo>
                      <a:pt x="348" y="2508"/>
                    </a:lnTo>
                    <a:lnTo>
                      <a:pt x="342" y="2532"/>
                    </a:lnTo>
                    <a:lnTo>
                      <a:pt x="342" y="2538"/>
                    </a:lnTo>
                    <a:lnTo>
                      <a:pt x="348" y="2544"/>
                    </a:lnTo>
                    <a:lnTo>
                      <a:pt x="366" y="2580"/>
                    </a:lnTo>
                    <a:lnTo>
                      <a:pt x="366" y="2586"/>
                    </a:lnTo>
                    <a:lnTo>
                      <a:pt x="372" y="2586"/>
                    </a:lnTo>
                    <a:close/>
                    <a:moveTo>
                      <a:pt x="246" y="2082"/>
                    </a:moveTo>
                    <a:lnTo>
                      <a:pt x="246" y="2034"/>
                    </a:lnTo>
                    <a:lnTo>
                      <a:pt x="216" y="2004"/>
                    </a:lnTo>
                    <a:lnTo>
                      <a:pt x="234" y="1992"/>
                    </a:lnTo>
                    <a:lnTo>
                      <a:pt x="210" y="1968"/>
                    </a:lnTo>
                    <a:lnTo>
                      <a:pt x="174" y="1956"/>
                    </a:lnTo>
                    <a:lnTo>
                      <a:pt x="174" y="1986"/>
                    </a:lnTo>
                    <a:lnTo>
                      <a:pt x="180" y="1998"/>
                    </a:lnTo>
                    <a:lnTo>
                      <a:pt x="180" y="2004"/>
                    </a:lnTo>
                    <a:lnTo>
                      <a:pt x="192" y="2016"/>
                    </a:lnTo>
                    <a:lnTo>
                      <a:pt x="198" y="2028"/>
                    </a:lnTo>
                    <a:lnTo>
                      <a:pt x="204" y="2034"/>
                    </a:lnTo>
                    <a:lnTo>
                      <a:pt x="204" y="2046"/>
                    </a:lnTo>
                    <a:lnTo>
                      <a:pt x="198" y="2064"/>
                    </a:lnTo>
                    <a:lnTo>
                      <a:pt x="246" y="2082"/>
                    </a:lnTo>
                    <a:close/>
                    <a:moveTo>
                      <a:pt x="246" y="2178"/>
                    </a:moveTo>
                    <a:lnTo>
                      <a:pt x="258" y="2190"/>
                    </a:lnTo>
                    <a:lnTo>
                      <a:pt x="282" y="2190"/>
                    </a:lnTo>
                    <a:lnTo>
                      <a:pt x="294" y="2172"/>
                    </a:lnTo>
                    <a:lnTo>
                      <a:pt x="264" y="2178"/>
                    </a:lnTo>
                    <a:lnTo>
                      <a:pt x="246" y="2178"/>
                    </a:lnTo>
                    <a:close/>
                    <a:moveTo>
                      <a:pt x="282" y="2220"/>
                    </a:moveTo>
                    <a:lnTo>
                      <a:pt x="282" y="2238"/>
                    </a:lnTo>
                    <a:lnTo>
                      <a:pt x="306" y="2256"/>
                    </a:lnTo>
                    <a:lnTo>
                      <a:pt x="306" y="2232"/>
                    </a:lnTo>
                    <a:lnTo>
                      <a:pt x="294" y="2208"/>
                    </a:lnTo>
                    <a:lnTo>
                      <a:pt x="258" y="2208"/>
                    </a:lnTo>
                    <a:lnTo>
                      <a:pt x="282" y="2220"/>
                    </a:lnTo>
                    <a:close/>
                    <a:moveTo>
                      <a:pt x="318" y="2190"/>
                    </a:moveTo>
                    <a:lnTo>
                      <a:pt x="324" y="2184"/>
                    </a:lnTo>
                    <a:lnTo>
                      <a:pt x="336" y="2178"/>
                    </a:lnTo>
                    <a:lnTo>
                      <a:pt x="348" y="2166"/>
                    </a:lnTo>
                    <a:lnTo>
                      <a:pt x="336" y="2154"/>
                    </a:lnTo>
                    <a:lnTo>
                      <a:pt x="324" y="2154"/>
                    </a:lnTo>
                    <a:lnTo>
                      <a:pt x="312" y="2160"/>
                    </a:lnTo>
                    <a:lnTo>
                      <a:pt x="306" y="2166"/>
                    </a:lnTo>
                    <a:lnTo>
                      <a:pt x="306" y="2184"/>
                    </a:lnTo>
                    <a:lnTo>
                      <a:pt x="312" y="2190"/>
                    </a:lnTo>
                    <a:lnTo>
                      <a:pt x="318" y="2190"/>
                    </a:lnTo>
                    <a:close/>
                    <a:moveTo>
                      <a:pt x="252" y="2112"/>
                    </a:moveTo>
                    <a:lnTo>
                      <a:pt x="240" y="2118"/>
                    </a:lnTo>
                    <a:lnTo>
                      <a:pt x="240" y="2136"/>
                    </a:lnTo>
                    <a:lnTo>
                      <a:pt x="252" y="2136"/>
                    </a:lnTo>
                    <a:lnTo>
                      <a:pt x="264" y="2124"/>
                    </a:lnTo>
                    <a:lnTo>
                      <a:pt x="264" y="2106"/>
                    </a:lnTo>
                    <a:lnTo>
                      <a:pt x="258" y="2106"/>
                    </a:lnTo>
                    <a:lnTo>
                      <a:pt x="252" y="2112"/>
                    </a:lnTo>
                    <a:close/>
                    <a:moveTo>
                      <a:pt x="234" y="2154"/>
                    </a:moveTo>
                    <a:lnTo>
                      <a:pt x="216" y="2154"/>
                    </a:lnTo>
                    <a:lnTo>
                      <a:pt x="228" y="2178"/>
                    </a:lnTo>
                    <a:lnTo>
                      <a:pt x="234" y="2154"/>
                    </a:lnTo>
                    <a:close/>
                    <a:moveTo>
                      <a:pt x="714" y="2874"/>
                    </a:moveTo>
                    <a:lnTo>
                      <a:pt x="726" y="2874"/>
                    </a:lnTo>
                    <a:lnTo>
                      <a:pt x="726" y="2886"/>
                    </a:lnTo>
                    <a:lnTo>
                      <a:pt x="768" y="2886"/>
                    </a:lnTo>
                    <a:lnTo>
                      <a:pt x="774" y="2880"/>
                    </a:lnTo>
                    <a:lnTo>
                      <a:pt x="774" y="2874"/>
                    </a:lnTo>
                    <a:lnTo>
                      <a:pt x="744" y="2844"/>
                    </a:lnTo>
                    <a:lnTo>
                      <a:pt x="744" y="2808"/>
                    </a:lnTo>
                    <a:lnTo>
                      <a:pt x="786" y="2802"/>
                    </a:lnTo>
                    <a:lnTo>
                      <a:pt x="780" y="2790"/>
                    </a:lnTo>
                    <a:lnTo>
                      <a:pt x="804" y="2790"/>
                    </a:lnTo>
                    <a:lnTo>
                      <a:pt x="816" y="2772"/>
                    </a:lnTo>
                    <a:lnTo>
                      <a:pt x="792" y="2754"/>
                    </a:lnTo>
                    <a:lnTo>
                      <a:pt x="696" y="2754"/>
                    </a:lnTo>
                    <a:lnTo>
                      <a:pt x="684" y="2760"/>
                    </a:lnTo>
                    <a:lnTo>
                      <a:pt x="672" y="2760"/>
                    </a:lnTo>
                    <a:lnTo>
                      <a:pt x="654" y="2742"/>
                    </a:lnTo>
                    <a:lnTo>
                      <a:pt x="618" y="2724"/>
                    </a:lnTo>
                    <a:lnTo>
                      <a:pt x="606" y="2706"/>
                    </a:lnTo>
                    <a:lnTo>
                      <a:pt x="588" y="2682"/>
                    </a:lnTo>
                    <a:lnTo>
                      <a:pt x="588" y="2658"/>
                    </a:lnTo>
                    <a:lnTo>
                      <a:pt x="576" y="2646"/>
                    </a:lnTo>
                    <a:lnTo>
                      <a:pt x="564" y="2640"/>
                    </a:lnTo>
                    <a:lnTo>
                      <a:pt x="546" y="2640"/>
                    </a:lnTo>
                    <a:lnTo>
                      <a:pt x="534" y="2652"/>
                    </a:lnTo>
                    <a:lnTo>
                      <a:pt x="528" y="2652"/>
                    </a:lnTo>
                    <a:lnTo>
                      <a:pt x="516" y="2646"/>
                    </a:lnTo>
                    <a:lnTo>
                      <a:pt x="510" y="2640"/>
                    </a:lnTo>
                    <a:lnTo>
                      <a:pt x="510" y="2628"/>
                    </a:lnTo>
                    <a:lnTo>
                      <a:pt x="504" y="2622"/>
                    </a:lnTo>
                    <a:lnTo>
                      <a:pt x="504" y="2616"/>
                    </a:lnTo>
                    <a:lnTo>
                      <a:pt x="474" y="2610"/>
                    </a:lnTo>
                    <a:lnTo>
                      <a:pt x="474" y="2574"/>
                    </a:lnTo>
                    <a:lnTo>
                      <a:pt x="468" y="2568"/>
                    </a:lnTo>
                    <a:lnTo>
                      <a:pt x="462" y="2556"/>
                    </a:lnTo>
                    <a:lnTo>
                      <a:pt x="462" y="2544"/>
                    </a:lnTo>
                    <a:lnTo>
                      <a:pt x="474" y="2538"/>
                    </a:lnTo>
                    <a:lnTo>
                      <a:pt x="474" y="2514"/>
                    </a:lnTo>
                    <a:lnTo>
                      <a:pt x="480" y="2514"/>
                    </a:lnTo>
                    <a:lnTo>
                      <a:pt x="486" y="2508"/>
                    </a:lnTo>
                    <a:lnTo>
                      <a:pt x="492" y="2508"/>
                    </a:lnTo>
                    <a:lnTo>
                      <a:pt x="498" y="2502"/>
                    </a:lnTo>
                    <a:lnTo>
                      <a:pt x="498" y="2496"/>
                    </a:lnTo>
                    <a:lnTo>
                      <a:pt x="474" y="2472"/>
                    </a:lnTo>
                    <a:lnTo>
                      <a:pt x="480" y="2466"/>
                    </a:lnTo>
                    <a:lnTo>
                      <a:pt x="492" y="2460"/>
                    </a:lnTo>
                    <a:lnTo>
                      <a:pt x="498" y="2460"/>
                    </a:lnTo>
                    <a:lnTo>
                      <a:pt x="498" y="2454"/>
                    </a:lnTo>
                    <a:lnTo>
                      <a:pt x="474" y="2430"/>
                    </a:lnTo>
                    <a:lnTo>
                      <a:pt x="468" y="2430"/>
                    </a:lnTo>
                    <a:lnTo>
                      <a:pt x="474" y="2388"/>
                    </a:lnTo>
                    <a:lnTo>
                      <a:pt x="486" y="2382"/>
                    </a:lnTo>
                    <a:lnTo>
                      <a:pt x="474" y="2358"/>
                    </a:lnTo>
                    <a:lnTo>
                      <a:pt x="480" y="2322"/>
                    </a:lnTo>
                    <a:lnTo>
                      <a:pt x="456" y="2298"/>
                    </a:lnTo>
                    <a:lnTo>
                      <a:pt x="462" y="2274"/>
                    </a:lnTo>
                    <a:lnTo>
                      <a:pt x="438" y="2256"/>
                    </a:lnTo>
                    <a:lnTo>
                      <a:pt x="450" y="2244"/>
                    </a:lnTo>
                    <a:lnTo>
                      <a:pt x="456" y="2232"/>
                    </a:lnTo>
                    <a:lnTo>
                      <a:pt x="462" y="2226"/>
                    </a:lnTo>
                    <a:lnTo>
                      <a:pt x="438" y="2202"/>
                    </a:lnTo>
                    <a:lnTo>
                      <a:pt x="426" y="2202"/>
                    </a:lnTo>
                    <a:lnTo>
                      <a:pt x="420" y="2196"/>
                    </a:lnTo>
                    <a:lnTo>
                      <a:pt x="408" y="2190"/>
                    </a:lnTo>
                    <a:lnTo>
                      <a:pt x="402" y="2190"/>
                    </a:lnTo>
                    <a:lnTo>
                      <a:pt x="396" y="2184"/>
                    </a:lnTo>
                    <a:lnTo>
                      <a:pt x="414" y="2184"/>
                    </a:lnTo>
                    <a:lnTo>
                      <a:pt x="426" y="2178"/>
                    </a:lnTo>
                    <a:lnTo>
                      <a:pt x="438" y="2178"/>
                    </a:lnTo>
                    <a:lnTo>
                      <a:pt x="444" y="2172"/>
                    </a:lnTo>
                    <a:lnTo>
                      <a:pt x="444" y="2166"/>
                    </a:lnTo>
                    <a:lnTo>
                      <a:pt x="432" y="2160"/>
                    </a:lnTo>
                    <a:lnTo>
                      <a:pt x="402" y="2160"/>
                    </a:lnTo>
                    <a:lnTo>
                      <a:pt x="390" y="2148"/>
                    </a:lnTo>
                    <a:lnTo>
                      <a:pt x="390" y="2118"/>
                    </a:lnTo>
                    <a:lnTo>
                      <a:pt x="384" y="2106"/>
                    </a:lnTo>
                    <a:lnTo>
                      <a:pt x="384" y="2100"/>
                    </a:lnTo>
                    <a:lnTo>
                      <a:pt x="378" y="2094"/>
                    </a:lnTo>
                    <a:lnTo>
                      <a:pt x="366" y="2088"/>
                    </a:lnTo>
                    <a:lnTo>
                      <a:pt x="360" y="2088"/>
                    </a:lnTo>
                    <a:lnTo>
                      <a:pt x="366" y="2058"/>
                    </a:lnTo>
                    <a:lnTo>
                      <a:pt x="342" y="2046"/>
                    </a:lnTo>
                    <a:lnTo>
                      <a:pt x="336" y="2040"/>
                    </a:lnTo>
                    <a:lnTo>
                      <a:pt x="336" y="2028"/>
                    </a:lnTo>
                    <a:lnTo>
                      <a:pt x="330" y="2016"/>
                    </a:lnTo>
                    <a:lnTo>
                      <a:pt x="330" y="1998"/>
                    </a:lnTo>
                    <a:lnTo>
                      <a:pt x="324" y="1986"/>
                    </a:lnTo>
                    <a:lnTo>
                      <a:pt x="324" y="1974"/>
                    </a:lnTo>
                    <a:lnTo>
                      <a:pt x="330" y="1968"/>
                    </a:lnTo>
                    <a:lnTo>
                      <a:pt x="342" y="1962"/>
                    </a:lnTo>
                    <a:lnTo>
                      <a:pt x="348" y="1962"/>
                    </a:lnTo>
                    <a:lnTo>
                      <a:pt x="336" y="1950"/>
                    </a:lnTo>
                    <a:lnTo>
                      <a:pt x="324" y="1944"/>
                    </a:lnTo>
                    <a:lnTo>
                      <a:pt x="306" y="1926"/>
                    </a:lnTo>
                    <a:lnTo>
                      <a:pt x="300" y="1914"/>
                    </a:lnTo>
                    <a:lnTo>
                      <a:pt x="300" y="1890"/>
                    </a:lnTo>
                    <a:lnTo>
                      <a:pt x="294" y="1878"/>
                    </a:lnTo>
                    <a:lnTo>
                      <a:pt x="288" y="1872"/>
                    </a:lnTo>
                    <a:lnTo>
                      <a:pt x="288" y="1842"/>
                    </a:lnTo>
                    <a:lnTo>
                      <a:pt x="294" y="1836"/>
                    </a:lnTo>
                    <a:lnTo>
                      <a:pt x="294" y="1824"/>
                    </a:lnTo>
                    <a:lnTo>
                      <a:pt x="276" y="1812"/>
                    </a:lnTo>
                    <a:lnTo>
                      <a:pt x="276" y="1806"/>
                    </a:lnTo>
                    <a:lnTo>
                      <a:pt x="282" y="1794"/>
                    </a:lnTo>
                    <a:lnTo>
                      <a:pt x="282" y="1788"/>
                    </a:lnTo>
                    <a:lnTo>
                      <a:pt x="264" y="1770"/>
                    </a:lnTo>
                    <a:lnTo>
                      <a:pt x="282" y="1758"/>
                    </a:lnTo>
                    <a:lnTo>
                      <a:pt x="270" y="1716"/>
                    </a:lnTo>
                    <a:lnTo>
                      <a:pt x="276" y="1716"/>
                    </a:lnTo>
                    <a:lnTo>
                      <a:pt x="282" y="1710"/>
                    </a:lnTo>
                    <a:lnTo>
                      <a:pt x="294" y="1704"/>
                    </a:lnTo>
                    <a:lnTo>
                      <a:pt x="300" y="1692"/>
                    </a:lnTo>
                    <a:lnTo>
                      <a:pt x="300" y="1686"/>
                    </a:lnTo>
                    <a:lnTo>
                      <a:pt x="282" y="1668"/>
                    </a:lnTo>
                    <a:lnTo>
                      <a:pt x="276" y="1668"/>
                    </a:lnTo>
                    <a:lnTo>
                      <a:pt x="276" y="1650"/>
                    </a:lnTo>
                    <a:lnTo>
                      <a:pt x="246" y="1626"/>
                    </a:lnTo>
                    <a:lnTo>
                      <a:pt x="246" y="1578"/>
                    </a:lnTo>
                    <a:lnTo>
                      <a:pt x="240" y="1566"/>
                    </a:lnTo>
                    <a:lnTo>
                      <a:pt x="234" y="1548"/>
                    </a:lnTo>
                    <a:lnTo>
                      <a:pt x="234" y="1536"/>
                    </a:lnTo>
                    <a:lnTo>
                      <a:pt x="228" y="1530"/>
                    </a:lnTo>
                    <a:lnTo>
                      <a:pt x="228" y="1524"/>
                    </a:lnTo>
                    <a:lnTo>
                      <a:pt x="252" y="1518"/>
                    </a:lnTo>
                    <a:lnTo>
                      <a:pt x="258" y="1500"/>
                    </a:lnTo>
                    <a:lnTo>
                      <a:pt x="258" y="1494"/>
                    </a:lnTo>
                    <a:lnTo>
                      <a:pt x="264" y="1482"/>
                    </a:lnTo>
                    <a:lnTo>
                      <a:pt x="264" y="1470"/>
                    </a:lnTo>
                    <a:lnTo>
                      <a:pt x="258" y="1464"/>
                    </a:lnTo>
                    <a:lnTo>
                      <a:pt x="252" y="1452"/>
                    </a:lnTo>
                    <a:lnTo>
                      <a:pt x="246" y="1446"/>
                    </a:lnTo>
                    <a:lnTo>
                      <a:pt x="240" y="1434"/>
                    </a:lnTo>
                    <a:lnTo>
                      <a:pt x="234" y="1428"/>
                    </a:lnTo>
                    <a:lnTo>
                      <a:pt x="246" y="1428"/>
                    </a:lnTo>
                    <a:lnTo>
                      <a:pt x="246" y="1398"/>
                    </a:lnTo>
                    <a:lnTo>
                      <a:pt x="252" y="1380"/>
                    </a:lnTo>
                    <a:lnTo>
                      <a:pt x="252" y="1356"/>
                    </a:lnTo>
                    <a:lnTo>
                      <a:pt x="270" y="1338"/>
                    </a:lnTo>
                    <a:lnTo>
                      <a:pt x="270" y="1332"/>
                    </a:lnTo>
                    <a:lnTo>
                      <a:pt x="264" y="1320"/>
                    </a:lnTo>
                    <a:lnTo>
                      <a:pt x="258" y="1314"/>
                    </a:lnTo>
                    <a:lnTo>
                      <a:pt x="252" y="1302"/>
                    </a:lnTo>
                    <a:lnTo>
                      <a:pt x="246" y="1260"/>
                    </a:lnTo>
                    <a:lnTo>
                      <a:pt x="222" y="1260"/>
                    </a:lnTo>
                    <a:lnTo>
                      <a:pt x="210" y="1248"/>
                    </a:lnTo>
                    <a:lnTo>
                      <a:pt x="210" y="1236"/>
                    </a:lnTo>
                    <a:lnTo>
                      <a:pt x="216" y="1230"/>
                    </a:lnTo>
                    <a:lnTo>
                      <a:pt x="210" y="1218"/>
                    </a:lnTo>
                    <a:lnTo>
                      <a:pt x="198" y="1188"/>
                    </a:lnTo>
                    <a:lnTo>
                      <a:pt x="180" y="1170"/>
                    </a:lnTo>
                    <a:lnTo>
                      <a:pt x="180" y="1164"/>
                    </a:lnTo>
                    <a:lnTo>
                      <a:pt x="186" y="1158"/>
                    </a:lnTo>
                    <a:lnTo>
                      <a:pt x="186" y="1146"/>
                    </a:lnTo>
                    <a:lnTo>
                      <a:pt x="168" y="1128"/>
                    </a:lnTo>
                    <a:lnTo>
                      <a:pt x="156" y="1122"/>
                    </a:lnTo>
                    <a:lnTo>
                      <a:pt x="156" y="1116"/>
                    </a:lnTo>
                    <a:lnTo>
                      <a:pt x="150" y="1110"/>
                    </a:lnTo>
                    <a:lnTo>
                      <a:pt x="150" y="1086"/>
                    </a:lnTo>
                    <a:lnTo>
                      <a:pt x="156" y="1086"/>
                    </a:lnTo>
                    <a:lnTo>
                      <a:pt x="168" y="1080"/>
                    </a:lnTo>
                    <a:lnTo>
                      <a:pt x="162" y="1026"/>
                    </a:lnTo>
                    <a:lnTo>
                      <a:pt x="186" y="1026"/>
                    </a:lnTo>
                    <a:lnTo>
                      <a:pt x="186" y="1020"/>
                    </a:lnTo>
                    <a:lnTo>
                      <a:pt x="180" y="1008"/>
                    </a:lnTo>
                    <a:lnTo>
                      <a:pt x="168" y="972"/>
                    </a:lnTo>
                    <a:lnTo>
                      <a:pt x="156" y="948"/>
                    </a:lnTo>
                    <a:lnTo>
                      <a:pt x="156" y="936"/>
                    </a:lnTo>
                    <a:lnTo>
                      <a:pt x="168" y="924"/>
                    </a:lnTo>
                    <a:lnTo>
                      <a:pt x="168" y="858"/>
                    </a:lnTo>
                    <a:lnTo>
                      <a:pt x="174" y="852"/>
                    </a:lnTo>
                    <a:lnTo>
                      <a:pt x="180" y="840"/>
                    </a:lnTo>
                    <a:lnTo>
                      <a:pt x="192" y="828"/>
                    </a:lnTo>
                    <a:lnTo>
                      <a:pt x="192" y="816"/>
                    </a:lnTo>
                    <a:lnTo>
                      <a:pt x="198" y="804"/>
                    </a:lnTo>
                    <a:lnTo>
                      <a:pt x="198" y="792"/>
                    </a:lnTo>
                    <a:lnTo>
                      <a:pt x="204" y="774"/>
                    </a:lnTo>
                    <a:lnTo>
                      <a:pt x="204" y="762"/>
                    </a:lnTo>
                    <a:lnTo>
                      <a:pt x="222" y="762"/>
                    </a:lnTo>
                    <a:lnTo>
                      <a:pt x="228" y="756"/>
                    </a:lnTo>
                    <a:lnTo>
                      <a:pt x="240" y="750"/>
                    </a:lnTo>
                    <a:lnTo>
                      <a:pt x="240" y="738"/>
                    </a:lnTo>
                    <a:lnTo>
                      <a:pt x="234" y="726"/>
                    </a:lnTo>
                    <a:lnTo>
                      <a:pt x="210" y="714"/>
                    </a:lnTo>
                    <a:lnTo>
                      <a:pt x="204" y="708"/>
                    </a:lnTo>
                    <a:lnTo>
                      <a:pt x="198" y="708"/>
                    </a:lnTo>
                    <a:lnTo>
                      <a:pt x="204" y="708"/>
                    </a:lnTo>
                    <a:lnTo>
                      <a:pt x="216" y="696"/>
                    </a:lnTo>
                    <a:lnTo>
                      <a:pt x="222" y="684"/>
                    </a:lnTo>
                    <a:lnTo>
                      <a:pt x="228" y="678"/>
                    </a:lnTo>
                    <a:lnTo>
                      <a:pt x="222" y="666"/>
                    </a:lnTo>
                    <a:lnTo>
                      <a:pt x="210" y="654"/>
                    </a:lnTo>
                    <a:lnTo>
                      <a:pt x="198" y="648"/>
                    </a:lnTo>
                    <a:lnTo>
                      <a:pt x="192" y="642"/>
                    </a:lnTo>
                    <a:lnTo>
                      <a:pt x="192" y="624"/>
                    </a:lnTo>
                    <a:lnTo>
                      <a:pt x="216" y="600"/>
                    </a:lnTo>
                    <a:lnTo>
                      <a:pt x="216" y="594"/>
                    </a:lnTo>
                    <a:lnTo>
                      <a:pt x="204" y="594"/>
                    </a:lnTo>
                    <a:lnTo>
                      <a:pt x="192" y="588"/>
                    </a:lnTo>
                    <a:lnTo>
                      <a:pt x="186" y="582"/>
                    </a:lnTo>
                    <a:lnTo>
                      <a:pt x="186" y="576"/>
                    </a:lnTo>
                    <a:lnTo>
                      <a:pt x="192" y="570"/>
                    </a:lnTo>
                    <a:lnTo>
                      <a:pt x="198" y="558"/>
                    </a:lnTo>
                    <a:lnTo>
                      <a:pt x="210" y="552"/>
                    </a:lnTo>
                    <a:lnTo>
                      <a:pt x="222" y="540"/>
                    </a:lnTo>
                    <a:lnTo>
                      <a:pt x="240" y="534"/>
                    </a:lnTo>
                    <a:lnTo>
                      <a:pt x="252" y="528"/>
                    </a:lnTo>
                    <a:lnTo>
                      <a:pt x="258" y="522"/>
                    </a:lnTo>
                    <a:lnTo>
                      <a:pt x="264" y="522"/>
                    </a:lnTo>
                    <a:lnTo>
                      <a:pt x="276" y="438"/>
                    </a:lnTo>
                    <a:lnTo>
                      <a:pt x="264" y="420"/>
                    </a:lnTo>
                    <a:lnTo>
                      <a:pt x="222" y="420"/>
                    </a:lnTo>
                    <a:lnTo>
                      <a:pt x="216" y="408"/>
                    </a:lnTo>
                    <a:lnTo>
                      <a:pt x="216" y="384"/>
                    </a:lnTo>
                    <a:lnTo>
                      <a:pt x="192" y="360"/>
                    </a:lnTo>
                    <a:lnTo>
                      <a:pt x="192" y="294"/>
                    </a:lnTo>
                    <a:lnTo>
                      <a:pt x="186" y="288"/>
                    </a:lnTo>
                    <a:lnTo>
                      <a:pt x="174" y="282"/>
                    </a:lnTo>
                    <a:lnTo>
                      <a:pt x="168" y="276"/>
                    </a:lnTo>
                    <a:lnTo>
                      <a:pt x="156" y="270"/>
                    </a:lnTo>
                    <a:lnTo>
                      <a:pt x="150" y="264"/>
                    </a:lnTo>
                    <a:lnTo>
                      <a:pt x="144" y="264"/>
                    </a:lnTo>
                    <a:lnTo>
                      <a:pt x="144" y="240"/>
                    </a:lnTo>
                    <a:lnTo>
                      <a:pt x="138" y="234"/>
                    </a:lnTo>
                    <a:lnTo>
                      <a:pt x="132" y="222"/>
                    </a:lnTo>
                    <a:lnTo>
                      <a:pt x="132" y="210"/>
                    </a:lnTo>
                    <a:lnTo>
                      <a:pt x="138" y="204"/>
                    </a:lnTo>
                    <a:lnTo>
                      <a:pt x="144" y="192"/>
                    </a:lnTo>
                    <a:lnTo>
                      <a:pt x="150" y="186"/>
                    </a:lnTo>
                    <a:lnTo>
                      <a:pt x="132" y="168"/>
                    </a:lnTo>
                    <a:lnTo>
                      <a:pt x="144" y="156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44" y="126"/>
                    </a:lnTo>
                    <a:lnTo>
                      <a:pt x="120" y="114"/>
                    </a:lnTo>
                    <a:lnTo>
                      <a:pt x="114" y="114"/>
                    </a:lnTo>
                    <a:lnTo>
                      <a:pt x="102" y="108"/>
                    </a:lnTo>
                    <a:lnTo>
                      <a:pt x="90" y="30"/>
                    </a:lnTo>
                    <a:lnTo>
                      <a:pt x="66" y="30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42" y="18"/>
                    </a:lnTo>
                    <a:lnTo>
                      <a:pt x="42" y="36"/>
                    </a:lnTo>
                    <a:lnTo>
                      <a:pt x="36" y="42"/>
                    </a:lnTo>
                    <a:lnTo>
                      <a:pt x="0" y="66"/>
                    </a:lnTo>
                    <a:lnTo>
                      <a:pt x="0" y="108"/>
                    </a:lnTo>
                    <a:lnTo>
                      <a:pt x="24" y="156"/>
                    </a:lnTo>
                    <a:lnTo>
                      <a:pt x="30" y="174"/>
                    </a:lnTo>
                    <a:lnTo>
                      <a:pt x="36" y="228"/>
                    </a:lnTo>
                    <a:lnTo>
                      <a:pt x="36" y="282"/>
                    </a:lnTo>
                    <a:lnTo>
                      <a:pt x="48" y="318"/>
                    </a:lnTo>
                    <a:lnTo>
                      <a:pt x="48" y="360"/>
                    </a:lnTo>
                    <a:lnTo>
                      <a:pt x="54" y="384"/>
                    </a:lnTo>
                    <a:lnTo>
                      <a:pt x="54" y="432"/>
                    </a:lnTo>
                    <a:lnTo>
                      <a:pt x="30" y="444"/>
                    </a:lnTo>
                    <a:lnTo>
                      <a:pt x="36" y="474"/>
                    </a:lnTo>
                    <a:lnTo>
                      <a:pt x="54" y="486"/>
                    </a:lnTo>
                    <a:lnTo>
                      <a:pt x="48" y="582"/>
                    </a:lnTo>
                    <a:lnTo>
                      <a:pt x="72" y="624"/>
                    </a:lnTo>
                    <a:lnTo>
                      <a:pt x="54" y="642"/>
                    </a:lnTo>
                    <a:lnTo>
                      <a:pt x="60" y="702"/>
                    </a:lnTo>
                    <a:lnTo>
                      <a:pt x="66" y="708"/>
                    </a:lnTo>
                    <a:lnTo>
                      <a:pt x="78" y="732"/>
                    </a:lnTo>
                    <a:lnTo>
                      <a:pt x="78" y="744"/>
                    </a:lnTo>
                    <a:lnTo>
                      <a:pt x="72" y="756"/>
                    </a:lnTo>
                    <a:lnTo>
                      <a:pt x="66" y="762"/>
                    </a:lnTo>
                    <a:lnTo>
                      <a:pt x="60" y="762"/>
                    </a:lnTo>
                    <a:lnTo>
                      <a:pt x="60" y="792"/>
                    </a:lnTo>
                    <a:lnTo>
                      <a:pt x="72" y="810"/>
                    </a:lnTo>
                    <a:lnTo>
                      <a:pt x="60" y="822"/>
                    </a:lnTo>
                    <a:lnTo>
                      <a:pt x="48" y="846"/>
                    </a:lnTo>
                    <a:lnTo>
                      <a:pt x="48" y="852"/>
                    </a:lnTo>
                    <a:lnTo>
                      <a:pt x="60" y="852"/>
                    </a:lnTo>
                    <a:lnTo>
                      <a:pt x="60" y="864"/>
                    </a:lnTo>
                    <a:lnTo>
                      <a:pt x="66" y="870"/>
                    </a:lnTo>
                    <a:lnTo>
                      <a:pt x="66" y="888"/>
                    </a:lnTo>
                    <a:lnTo>
                      <a:pt x="54" y="900"/>
                    </a:lnTo>
                    <a:lnTo>
                      <a:pt x="54" y="906"/>
                    </a:lnTo>
                    <a:lnTo>
                      <a:pt x="48" y="912"/>
                    </a:lnTo>
                    <a:lnTo>
                      <a:pt x="48" y="936"/>
                    </a:lnTo>
                    <a:lnTo>
                      <a:pt x="54" y="948"/>
                    </a:lnTo>
                    <a:lnTo>
                      <a:pt x="60" y="954"/>
                    </a:lnTo>
                    <a:lnTo>
                      <a:pt x="66" y="954"/>
                    </a:lnTo>
                    <a:lnTo>
                      <a:pt x="78" y="966"/>
                    </a:lnTo>
                    <a:lnTo>
                      <a:pt x="78" y="1020"/>
                    </a:lnTo>
                    <a:lnTo>
                      <a:pt x="60" y="1020"/>
                    </a:lnTo>
                    <a:lnTo>
                      <a:pt x="60" y="1044"/>
                    </a:lnTo>
                    <a:lnTo>
                      <a:pt x="66" y="1056"/>
                    </a:lnTo>
                    <a:lnTo>
                      <a:pt x="90" y="1128"/>
                    </a:lnTo>
                    <a:lnTo>
                      <a:pt x="96" y="1140"/>
                    </a:lnTo>
                    <a:lnTo>
                      <a:pt x="102" y="1146"/>
                    </a:lnTo>
                    <a:lnTo>
                      <a:pt x="102" y="1164"/>
                    </a:lnTo>
                    <a:lnTo>
                      <a:pt x="108" y="1170"/>
                    </a:lnTo>
                    <a:lnTo>
                      <a:pt x="114" y="1182"/>
                    </a:lnTo>
                    <a:lnTo>
                      <a:pt x="120" y="1188"/>
                    </a:lnTo>
                    <a:lnTo>
                      <a:pt x="120" y="1236"/>
                    </a:lnTo>
                    <a:lnTo>
                      <a:pt x="114" y="1266"/>
                    </a:lnTo>
                    <a:lnTo>
                      <a:pt x="138" y="1290"/>
                    </a:lnTo>
                    <a:lnTo>
                      <a:pt x="138" y="1296"/>
                    </a:lnTo>
                    <a:lnTo>
                      <a:pt x="132" y="1302"/>
                    </a:lnTo>
                    <a:lnTo>
                      <a:pt x="126" y="1314"/>
                    </a:lnTo>
                    <a:lnTo>
                      <a:pt x="126" y="1326"/>
                    </a:lnTo>
                    <a:lnTo>
                      <a:pt x="120" y="1338"/>
                    </a:lnTo>
                    <a:lnTo>
                      <a:pt x="120" y="1416"/>
                    </a:lnTo>
                    <a:lnTo>
                      <a:pt x="102" y="1452"/>
                    </a:lnTo>
                    <a:lnTo>
                      <a:pt x="114" y="1464"/>
                    </a:lnTo>
                    <a:lnTo>
                      <a:pt x="114" y="1470"/>
                    </a:lnTo>
                    <a:lnTo>
                      <a:pt x="108" y="1476"/>
                    </a:lnTo>
                    <a:lnTo>
                      <a:pt x="108" y="1536"/>
                    </a:lnTo>
                    <a:lnTo>
                      <a:pt x="102" y="1554"/>
                    </a:lnTo>
                    <a:lnTo>
                      <a:pt x="102" y="1578"/>
                    </a:lnTo>
                    <a:lnTo>
                      <a:pt x="84" y="1584"/>
                    </a:lnTo>
                    <a:lnTo>
                      <a:pt x="84" y="1608"/>
                    </a:lnTo>
                    <a:lnTo>
                      <a:pt x="108" y="1650"/>
                    </a:lnTo>
                    <a:lnTo>
                      <a:pt x="108" y="1692"/>
                    </a:lnTo>
                    <a:lnTo>
                      <a:pt x="114" y="1704"/>
                    </a:lnTo>
                    <a:lnTo>
                      <a:pt x="144" y="1734"/>
                    </a:lnTo>
                    <a:lnTo>
                      <a:pt x="156" y="1758"/>
                    </a:lnTo>
                    <a:lnTo>
                      <a:pt x="156" y="1800"/>
                    </a:lnTo>
                    <a:lnTo>
                      <a:pt x="150" y="1812"/>
                    </a:lnTo>
                    <a:lnTo>
                      <a:pt x="150" y="1824"/>
                    </a:lnTo>
                    <a:lnTo>
                      <a:pt x="162" y="1836"/>
                    </a:lnTo>
                    <a:lnTo>
                      <a:pt x="162" y="1896"/>
                    </a:lnTo>
                    <a:lnTo>
                      <a:pt x="168" y="1908"/>
                    </a:lnTo>
                    <a:lnTo>
                      <a:pt x="174" y="1914"/>
                    </a:lnTo>
                    <a:lnTo>
                      <a:pt x="186" y="1920"/>
                    </a:lnTo>
                    <a:lnTo>
                      <a:pt x="192" y="1926"/>
                    </a:lnTo>
                    <a:lnTo>
                      <a:pt x="198" y="1926"/>
                    </a:lnTo>
                    <a:lnTo>
                      <a:pt x="192" y="1944"/>
                    </a:lnTo>
                    <a:lnTo>
                      <a:pt x="234" y="1944"/>
                    </a:lnTo>
                    <a:lnTo>
                      <a:pt x="234" y="1914"/>
                    </a:lnTo>
                    <a:lnTo>
                      <a:pt x="246" y="1926"/>
                    </a:lnTo>
                    <a:lnTo>
                      <a:pt x="258" y="1932"/>
                    </a:lnTo>
                    <a:lnTo>
                      <a:pt x="270" y="1932"/>
                    </a:lnTo>
                    <a:lnTo>
                      <a:pt x="276" y="1926"/>
                    </a:lnTo>
                    <a:lnTo>
                      <a:pt x="276" y="1914"/>
                    </a:lnTo>
                    <a:lnTo>
                      <a:pt x="288" y="1932"/>
                    </a:lnTo>
                    <a:lnTo>
                      <a:pt x="282" y="1938"/>
                    </a:lnTo>
                    <a:lnTo>
                      <a:pt x="270" y="1944"/>
                    </a:lnTo>
                    <a:lnTo>
                      <a:pt x="264" y="1956"/>
                    </a:lnTo>
                    <a:lnTo>
                      <a:pt x="258" y="1962"/>
                    </a:lnTo>
                    <a:lnTo>
                      <a:pt x="258" y="1968"/>
                    </a:lnTo>
                    <a:lnTo>
                      <a:pt x="288" y="1968"/>
                    </a:lnTo>
                    <a:lnTo>
                      <a:pt x="294" y="1974"/>
                    </a:lnTo>
                    <a:lnTo>
                      <a:pt x="294" y="1992"/>
                    </a:lnTo>
                    <a:lnTo>
                      <a:pt x="270" y="1986"/>
                    </a:lnTo>
                    <a:lnTo>
                      <a:pt x="288" y="2010"/>
                    </a:lnTo>
                    <a:lnTo>
                      <a:pt x="276" y="2022"/>
                    </a:lnTo>
                    <a:lnTo>
                      <a:pt x="294" y="2046"/>
                    </a:lnTo>
                    <a:lnTo>
                      <a:pt x="276" y="2064"/>
                    </a:lnTo>
                    <a:lnTo>
                      <a:pt x="270" y="2076"/>
                    </a:lnTo>
                    <a:lnTo>
                      <a:pt x="270" y="2082"/>
                    </a:lnTo>
                    <a:lnTo>
                      <a:pt x="276" y="2088"/>
                    </a:lnTo>
                    <a:lnTo>
                      <a:pt x="282" y="2088"/>
                    </a:lnTo>
                    <a:lnTo>
                      <a:pt x="306" y="2100"/>
                    </a:lnTo>
                    <a:lnTo>
                      <a:pt x="318" y="2100"/>
                    </a:lnTo>
                    <a:lnTo>
                      <a:pt x="300" y="2118"/>
                    </a:lnTo>
                    <a:lnTo>
                      <a:pt x="300" y="2130"/>
                    </a:lnTo>
                    <a:lnTo>
                      <a:pt x="312" y="2136"/>
                    </a:lnTo>
                    <a:lnTo>
                      <a:pt x="318" y="2142"/>
                    </a:lnTo>
                    <a:lnTo>
                      <a:pt x="330" y="2148"/>
                    </a:lnTo>
                    <a:lnTo>
                      <a:pt x="354" y="2148"/>
                    </a:lnTo>
                    <a:lnTo>
                      <a:pt x="360" y="2184"/>
                    </a:lnTo>
                    <a:lnTo>
                      <a:pt x="354" y="2184"/>
                    </a:lnTo>
                    <a:lnTo>
                      <a:pt x="324" y="2214"/>
                    </a:lnTo>
                    <a:lnTo>
                      <a:pt x="324" y="2220"/>
                    </a:lnTo>
                    <a:lnTo>
                      <a:pt x="330" y="2226"/>
                    </a:lnTo>
                    <a:lnTo>
                      <a:pt x="354" y="2226"/>
                    </a:lnTo>
                    <a:lnTo>
                      <a:pt x="366" y="2232"/>
                    </a:lnTo>
                    <a:lnTo>
                      <a:pt x="378" y="2244"/>
                    </a:lnTo>
                    <a:lnTo>
                      <a:pt x="348" y="2244"/>
                    </a:lnTo>
                    <a:lnTo>
                      <a:pt x="342" y="2238"/>
                    </a:lnTo>
                    <a:lnTo>
                      <a:pt x="330" y="2238"/>
                    </a:lnTo>
                    <a:lnTo>
                      <a:pt x="324" y="2244"/>
                    </a:lnTo>
                    <a:lnTo>
                      <a:pt x="324" y="2250"/>
                    </a:lnTo>
                    <a:lnTo>
                      <a:pt x="354" y="2256"/>
                    </a:lnTo>
                    <a:lnTo>
                      <a:pt x="330" y="2268"/>
                    </a:lnTo>
                    <a:lnTo>
                      <a:pt x="336" y="2292"/>
                    </a:lnTo>
                    <a:lnTo>
                      <a:pt x="348" y="2292"/>
                    </a:lnTo>
                    <a:lnTo>
                      <a:pt x="348" y="2316"/>
                    </a:lnTo>
                    <a:lnTo>
                      <a:pt x="336" y="2328"/>
                    </a:lnTo>
                    <a:lnTo>
                      <a:pt x="336" y="2322"/>
                    </a:lnTo>
                    <a:lnTo>
                      <a:pt x="330" y="2316"/>
                    </a:lnTo>
                    <a:lnTo>
                      <a:pt x="324" y="2304"/>
                    </a:lnTo>
                    <a:lnTo>
                      <a:pt x="324" y="2298"/>
                    </a:lnTo>
                    <a:lnTo>
                      <a:pt x="288" y="2298"/>
                    </a:lnTo>
                    <a:lnTo>
                      <a:pt x="306" y="2292"/>
                    </a:lnTo>
                    <a:lnTo>
                      <a:pt x="282" y="2268"/>
                    </a:lnTo>
                    <a:lnTo>
                      <a:pt x="276" y="2268"/>
                    </a:lnTo>
                    <a:lnTo>
                      <a:pt x="276" y="2280"/>
                    </a:lnTo>
                    <a:lnTo>
                      <a:pt x="270" y="2268"/>
                    </a:lnTo>
                    <a:lnTo>
                      <a:pt x="228" y="2280"/>
                    </a:lnTo>
                    <a:lnTo>
                      <a:pt x="264" y="2286"/>
                    </a:lnTo>
                    <a:lnTo>
                      <a:pt x="258" y="2292"/>
                    </a:lnTo>
                    <a:lnTo>
                      <a:pt x="252" y="2304"/>
                    </a:lnTo>
                    <a:lnTo>
                      <a:pt x="246" y="2310"/>
                    </a:lnTo>
                    <a:lnTo>
                      <a:pt x="234" y="2316"/>
                    </a:lnTo>
                    <a:lnTo>
                      <a:pt x="228" y="2328"/>
                    </a:lnTo>
                    <a:lnTo>
                      <a:pt x="222" y="2334"/>
                    </a:lnTo>
                    <a:lnTo>
                      <a:pt x="222" y="2340"/>
                    </a:lnTo>
                    <a:lnTo>
                      <a:pt x="228" y="2346"/>
                    </a:lnTo>
                    <a:lnTo>
                      <a:pt x="240" y="2352"/>
                    </a:lnTo>
                    <a:lnTo>
                      <a:pt x="252" y="2352"/>
                    </a:lnTo>
                    <a:lnTo>
                      <a:pt x="252" y="2346"/>
                    </a:lnTo>
                    <a:lnTo>
                      <a:pt x="240" y="2334"/>
                    </a:lnTo>
                    <a:lnTo>
                      <a:pt x="264" y="2328"/>
                    </a:lnTo>
                    <a:lnTo>
                      <a:pt x="282" y="2346"/>
                    </a:lnTo>
                    <a:lnTo>
                      <a:pt x="324" y="2346"/>
                    </a:lnTo>
                    <a:lnTo>
                      <a:pt x="336" y="2352"/>
                    </a:lnTo>
                    <a:lnTo>
                      <a:pt x="342" y="2364"/>
                    </a:lnTo>
                    <a:lnTo>
                      <a:pt x="354" y="2370"/>
                    </a:lnTo>
                    <a:lnTo>
                      <a:pt x="354" y="2376"/>
                    </a:lnTo>
                    <a:lnTo>
                      <a:pt x="336" y="2394"/>
                    </a:lnTo>
                    <a:lnTo>
                      <a:pt x="342" y="2406"/>
                    </a:lnTo>
                    <a:lnTo>
                      <a:pt x="360" y="2406"/>
                    </a:lnTo>
                    <a:lnTo>
                      <a:pt x="360" y="2418"/>
                    </a:lnTo>
                    <a:lnTo>
                      <a:pt x="378" y="2424"/>
                    </a:lnTo>
                    <a:lnTo>
                      <a:pt x="384" y="2406"/>
                    </a:lnTo>
                    <a:lnTo>
                      <a:pt x="402" y="2424"/>
                    </a:lnTo>
                    <a:lnTo>
                      <a:pt x="408" y="2424"/>
                    </a:lnTo>
                    <a:lnTo>
                      <a:pt x="420" y="2430"/>
                    </a:lnTo>
                    <a:lnTo>
                      <a:pt x="426" y="2436"/>
                    </a:lnTo>
                    <a:lnTo>
                      <a:pt x="426" y="2448"/>
                    </a:lnTo>
                    <a:lnTo>
                      <a:pt x="414" y="2460"/>
                    </a:lnTo>
                    <a:lnTo>
                      <a:pt x="408" y="2454"/>
                    </a:lnTo>
                    <a:lnTo>
                      <a:pt x="396" y="2454"/>
                    </a:lnTo>
                    <a:lnTo>
                      <a:pt x="384" y="2448"/>
                    </a:lnTo>
                    <a:lnTo>
                      <a:pt x="378" y="2442"/>
                    </a:lnTo>
                    <a:lnTo>
                      <a:pt x="366" y="2442"/>
                    </a:lnTo>
                    <a:lnTo>
                      <a:pt x="366" y="2454"/>
                    </a:lnTo>
                    <a:lnTo>
                      <a:pt x="372" y="2460"/>
                    </a:lnTo>
                    <a:lnTo>
                      <a:pt x="378" y="2460"/>
                    </a:lnTo>
                    <a:lnTo>
                      <a:pt x="390" y="2472"/>
                    </a:lnTo>
                    <a:lnTo>
                      <a:pt x="402" y="2496"/>
                    </a:lnTo>
                    <a:lnTo>
                      <a:pt x="402" y="2508"/>
                    </a:lnTo>
                    <a:lnTo>
                      <a:pt x="384" y="2508"/>
                    </a:lnTo>
                    <a:lnTo>
                      <a:pt x="396" y="2526"/>
                    </a:lnTo>
                    <a:lnTo>
                      <a:pt x="414" y="2562"/>
                    </a:lnTo>
                    <a:lnTo>
                      <a:pt x="426" y="2520"/>
                    </a:lnTo>
                    <a:lnTo>
                      <a:pt x="426" y="2550"/>
                    </a:lnTo>
                    <a:lnTo>
                      <a:pt x="444" y="2574"/>
                    </a:lnTo>
                    <a:lnTo>
                      <a:pt x="420" y="2574"/>
                    </a:lnTo>
                    <a:lnTo>
                      <a:pt x="426" y="2592"/>
                    </a:lnTo>
                    <a:lnTo>
                      <a:pt x="450" y="2592"/>
                    </a:lnTo>
                    <a:lnTo>
                      <a:pt x="432" y="2604"/>
                    </a:lnTo>
                    <a:lnTo>
                      <a:pt x="462" y="2616"/>
                    </a:lnTo>
                    <a:lnTo>
                      <a:pt x="444" y="2628"/>
                    </a:lnTo>
                    <a:lnTo>
                      <a:pt x="474" y="2640"/>
                    </a:lnTo>
                    <a:lnTo>
                      <a:pt x="462" y="2652"/>
                    </a:lnTo>
                    <a:lnTo>
                      <a:pt x="480" y="2658"/>
                    </a:lnTo>
                    <a:lnTo>
                      <a:pt x="480" y="2652"/>
                    </a:lnTo>
                    <a:lnTo>
                      <a:pt x="486" y="2640"/>
                    </a:lnTo>
                    <a:lnTo>
                      <a:pt x="486" y="2634"/>
                    </a:lnTo>
                    <a:lnTo>
                      <a:pt x="492" y="2634"/>
                    </a:lnTo>
                    <a:lnTo>
                      <a:pt x="498" y="2640"/>
                    </a:lnTo>
                    <a:lnTo>
                      <a:pt x="504" y="2652"/>
                    </a:lnTo>
                    <a:lnTo>
                      <a:pt x="498" y="2658"/>
                    </a:lnTo>
                    <a:lnTo>
                      <a:pt x="498" y="2664"/>
                    </a:lnTo>
                    <a:lnTo>
                      <a:pt x="492" y="2664"/>
                    </a:lnTo>
                    <a:lnTo>
                      <a:pt x="480" y="2676"/>
                    </a:lnTo>
                    <a:lnTo>
                      <a:pt x="480" y="2682"/>
                    </a:lnTo>
                    <a:lnTo>
                      <a:pt x="486" y="2688"/>
                    </a:lnTo>
                    <a:lnTo>
                      <a:pt x="516" y="2688"/>
                    </a:lnTo>
                    <a:lnTo>
                      <a:pt x="516" y="2700"/>
                    </a:lnTo>
                    <a:lnTo>
                      <a:pt x="540" y="2724"/>
                    </a:lnTo>
                    <a:lnTo>
                      <a:pt x="552" y="2730"/>
                    </a:lnTo>
                    <a:lnTo>
                      <a:pt x="558" y="2736"/>
                    </a:lnTo>
                    <a:lnTo>
                      <a:pt x="558" y="2700"/>
                    </a:lnTo>
                    <a:lnTo>
                      <a:pt x="564" y="2700"/>
                    </a:lnTo>
                    <a:lnTo>
                      <a:pt x="570" y="2706"/>
                    </a:lnTo>
                    <a:lnTo>
                      <a:pt x="582" y="2712"/>
                    </a:lnTo>
                    <a:lnTo>
                      <a:pt x="600" y="2718"/>
                    </a:lnTo>
                    <a:lnTo>
                      <a:pt x="624" y="2742"/>
                    </a:lnTo>
                    <a:lnTo>
                      <a:pt x="618" y="2748"/>
                    </a:lnTo>
                    <a:lnTo>
                      <a:pt x="618" y="2754"/>
                    </a:lnTo>
                    <a:lnTo>
                      <a:pt x="612" y="2760"/>
                    </a:lnTo>
                    <a:lnTo>
                      <a:pt x="630" y="2766"/>
                    </a:lnTo>
                    <a:lnTo>
                      <a:pt x="630" y="2790"/>
                    </a:lnTo>
                    <a:lnTo>
                      <a:pt x="684" y="2790"/>
                    </a:lnTo>
                    <a:lnTo>
                      <a:pt x="696" y="2802"/>
                    </a:lnTo>
                    <a:lnTo>
                      <a:pt x="666" y="2802"/>
                    </a:lnTo>
                    <a:lnTo>
                      <a:pt x="654" y="2814"/>
                    </a:lnTo>
                    <a:lnTo>
                      <a:pt x="630" y="2814"/>
                    </a:lnTo>
                    <a:lnTo>
                      <a:pt x="618" y="2832"/>
                    </a:lnTo>
                    <a:lnTo>
                      <a:pt x="648" y="2832"/>
                    </a:lnTo>
                    <a:lnTo>
                      <a:pt x="636" y="2850"/>
                    </a:lnTo>
                    <a:lnTo>
                      <a:pt x="666" y="2844"/>
                    </a:lnTo>
                    <a:lnTo>
                      <a:pt x="666" y="2826"/>
                    </a:lnTo>
                    <a:lnTo>
                      <a:pt x="690" y="2838"/>
                    </a:lnTo>
                    <a:lnTo>
                      <a:pt x="696" y="2826"/>
                    </a:lnTo>
                    <a:lnTo>
                      <a:pt x="702" y="2820"/>
                    </a:lnTo>
                    <a:lnTo>
                      <a:pt x="714" y="2814"/>
                    </a:lnTo>
                    <a:lnTo>
                      <a:pt x="720" y="2808"/>
                    </a:lnTo>
                    <a:lnTo>
                      <a:pt x="732" y="2808"/>
                    </a:lnTo>
                    <a:lnTo>
                      <a:pt x="732" y="2820"/>
                    </a:lnTo>
                    <a:lnTo>
                      <a:pt x="726" y="2832"/>
                    </a:lnTo>
                    <a:lnTo>
                      <a:pt x="702" y="2856"/>
                    </a:lnTo>
                    <a:lnTo>
                      <a:pt x="696" y="2850"/>
                    </a:lnTo>
                    <a:lnTo>
                      <a:pt x="678" y="2850"/>
                    </a:lnTo>
                    <a:lnTo>
                      <a:pt x="678" y="2868"/>
                    </a:lnTo>
                    <a:lnTo>
                      <a:pt x="642" y="2868"/>
                    </a:lnTo>
                    <a:lnTo>
                      <a:pt x="630" y="2880"/>
                    </a:lnTo>
                    <a:lnTo>
                      <a:pt x="642" y="2886"/>
                    </a:lnTo>
                    <a:lnTo>
                      <a:pt x="648" y="2916"/>
                    </a:lnTo>
                    <a:lnTo>
                      <a:pt x="678" y="2898"/>
                    </a:lnTo>
                    <a:lnTo>
                      <a:pt x="684" y="2910"/>
                    </a:lnTo>
                    <a:lnTo>
                      <a:pt x="684" y="2916"/>
                    </a:lnTo>
                    <a:lnTo>
                      <a:pt x="690" y="2916"/>
                    </a:lnTo>
                    <a:lnTo>
                      <a:pt x="696" y="2910"/>
                    </a:lnTo>
                    <a:lnTo>
                      <a:pt x="702" y="2898"/>
                    </a:lnTo>
                    <a:lnTo>
                      <a:pt x="702" y="2892"/>
                    </a:lnTo>
                    <a:lnTo>
                      <a:pt x="708" y="2880"/>
                    </a:lnTo>
                    <a:lnTo>
                      <a:pt x="714" y="287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6" name="Brazil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2100263" y="3906838"/>
                <a:ext cx="1120775" cy="1266825"/>
              </a:xfrm>
              <a:custGeom>
                <a:avLst/>
                <a:gdLst>
                  <a:gd name="T0" fmla="*/ 2147483647 w 2784"/>
                  <a:gd name="T1" fmla="*/ 2147483647 h 3150"/>
                  <a:gd name="T2" fmla="*/ 2147483647 w 2784"/>
                  <a:gd name="T3" fmla="*/ 2147483647 h 3150"/>
                  <a:gd name="T4" fmla="*/ 2147483647 w 2784"/>
                  <a:gd name="T5" fmla="*/ 2147483647 h 3150"/>
                  <a:gd name="T6" fmla="*/ 2147483647 w 2784"/>
                  <a:gd name="T7" fmla="*/ 2147483647 h 3150"/>
                  <a:gd name="T8" fmla="*/ 2147483647 w 2784"/>
                  <a:gd name="T9" fmla="*/ 2147483647 h 3150"/>
                  <a:gd name="T10" fmla="*/ 2147483647 w 2784"/>
                  <a:gd name="T11" fmla="*/ 2147483647 h 3150"/>
                  <a:gd name="T12" fmla="*/ 2147483647 w 2784"/>
                  <a:gd name="T13" fmla="*/ 2147483647 h 3150"/>
                  <a:gd name="T14" fmla="*/ 2147483647 w 2784"/>
                  <a:gd name="T15" fmla="*/ 2147483647 h 3150"/>
                  <a:gd name="T16" fmla="*/ 2147483647 w 2784"/>
                  <a:gd name="T17" fmla="*/ 2147483647 h 3150"/>
                  <a:gd name="T18" fmla="*/ 2147483647 w 2784"/>
                  <a:gd name="T19" fmla="*/ 2147483647 h 3150"/>
                  <a:gd name="T20" fmla="*/ 2147483647 w 2784"/>
                  <a:gd name="T21" fmla="*/ 2147483647 h 3150"/>
                  <a:gd name="T22" fmla="*/ 2147483647 w 2784"/>
                  <a:gd name="T23" fmla="*/ 2147483647 h 3150"/>
                  <a:gd name="T24" fmla="*/ 2147483647 w 2784"/>
                  <a:gd name="T25" fmla="*/ 2147483647 h 3150"/>
                  <a:gd name="T26" fmla="*/ 2147483647 w 2784"/>
                  <a:gd name="T27" fmla="*/ 2147483647 h 3150"/>
                  <a:gd name="T28" fmla="*/ 2147483647 w 2784"/>
                  <a:gd name="T29" fmla="*/ 2147483647 h 3150"/>
                  <a:gd name="T30" fmla="*/ 2147483647 w 2784"/>
                  <a:gd name="T31" fmla="*/ 2147483647 h 3150"/>
                  <a:gd name="T32" fmla="*/ 2147483647 w 2784"/>
                  <a:gd name="T33" fmla="*/ 2147483647 h 3150"/>
                  <a:gd name="T34" fmla="*/ 2147483647 w 2784"/>
                  <a:gd name="T35" fmla="*/ 2147483647 h 3150"/>
                  <a:gd name="T36" fmla="*/ 2147483647 w 2784"/>
                  <a:gd name="T37" fmla="*/ 2147483647 h 3150"/>
                  <a:gd name="T38" fmla="*/ 2147483647 w 2784"/>
                  <a:gd name="T39" fmla="*/ 2147483647 h 3150"/>
                  <a:gd name="T40" fmla="*/ 2147483647 w 2784"/>
                  <a:gd name="T41" fmla="*/ 2147483647 h 3150"/>
                  <a:gd name="T42" fmla="*/ 2147483647 w 2784"/>
                  <a:gd name="T43" fmla="*/ 2147483647 h 3150"/>
                  <a:gd name="T44" fmla="*/ 2147483647 w 2784"/>
                  <a:gd name="T45" fmla="*/ 2147483647 h 3150"/>
                  <a:gd name="T46" fmla="*/ 2147483647 w 2784"/>
                  <a:gd name="T47" fmla="*/ 2147483647 h 3150"/>
                  <a:gd name="T48" fmla="*/ 2147483647 w 2784"/>
                  <a:gd name="T49" fmla="*/ 2147483647 h 3150"/>
                  <a:gd name="T50" fmla="*/ 2147483647 w 2784"/>
                  <a:gd name="T51" fmla="*/ 2147483647 h 3150"/>
                  <a:gd name="T52" fmla="*/ 2147483647 w 2784"/>
                  <a:gd name="T53" fmla="*/ 2147483647 h 3150"/>
                  <a:gd name="T54" fmla="*/ 2147483647 w 2784"/>
                  <a:gd name="T55" fmla="*/ 2147483647 h 3150"/>
                  <a:gd name="T56" fmla="*/ 2147483647 w 2784"/>
                  <a:gd name="T57" fmla="*/ 2147483647 h 3150"/>
                  <a:gd name="T58" fmla="*/ 2147483647 w 2784"/>
                  <a:gd name="T59" fmla="*/ 2147483647 h 3150"/>
                  <a:gd name="T60" fmla="*/ 2147483647 w 2784"/>
                  <a:gd name="T61" fmla="*/ 2147483647 h 3150"/>
                  <a:gd name="T62" fmla="*/ 2147483647 w 2784"/>
                  <a:gd name="T63" fmla="*/ 2147483647 h 3150"/>
                  <a:gd name="T64" fmla="*/ 2147483647 w 2784"/>
                  <a:gd name="T65" fmla="*/ 2147483647 h 3150"/>
                  <a:gd name="T66" fmla="*/ 2147483647 w 2784"/>
                  <a:gd name="T67" fmla="*/ 2147483647 h 3150"/>
                  <a:gd name="T68" fmla="*/ 2147483647 w 2784"/>
                  <a:gd name="T69" fmla="*/ 2147483647 h 3150"/>
                  <a:gd name="T70" fmla="*/ 2147483647 w 2784"/>
                  <a:gd name="T71" fmla="*/ 2147483647 h 3150"/>
                  <a:gd name="T72" fmla="*/ 2147483647 w 2784"/>
                  <a:gd name="T73" fmla="*/ 2147483647 h 3150"/>
                  <a:gd name="T74" fmla="*/ 2147483647 w 2784"/>
                  <a:gd name="T75" fmla="*/ 2147483647 h 3150"/>
                  <a:gd name="T76" fmla="*/ 2147483647 w 2784"/>
                  <a:gd name="T77" fmla="*/ 2147483647 h 3150"/>
                  <a:gd name="T78" fmla="*/ 2147483647 w 2784"/>
                  <a:gd name="T79" fmla="*/ 2147483647 h 3150"/>
                  <a:gd name="T80" fmla="*/ 2147483647 w 2784"/>
                  <a:gd name="T81" fmla="*/ 2147483647 h 3150"/>
                  <a:gd name="T82" fmla="*/ 2147483647 w 2784"/>
                  <a:gd name="T83" fmla="*/ 2147483647 h 3150"/>
                  <a:gd name="T84" fmla="*/ 2147483647 w 2784"/>
                  <a:gd name="T85" fmla="*/ 2147483647 h 3150"/>
                  <a:gd name="T86" fmla="*/ 2147483647 w 2784"/>
                  <a:gd name="T87" fmla="*/ 2147483647 h 3150"/>
                  <a:gd name="T88" fmla="*/ 2147483647 w 2784"/>
                  <a:gd name="T89" fmla="*/ 2147483647 h 3150"/>
                  <a:gd name="T90" fmla="*/ 2147483647 w 2784"/>
                  <a:gd name="T91" fmla="*/ 2147483647 h 3150"/>
                  <a:gd name="T92" fmla="*/ 2147483647 w 2784"/>
                  <a:gd name="T93" fmla="*/ 2147483647 h 3150"/>
                  <a:gd name="T94" fmla="*/ 2147483647 w 2784"/>
                  <a:gd name="T95" fmla="*/ 2147483647 h 3150"/>
                  <a:gd name="T96" fmla="*/ 2147483647 w 2784"/>
                  <a:gd name="T97" fmla="*/ 2147483647 h 3150"/>
                  <a:gd name="T98" fmla="*/ 2147483647 w 2784"/>
                  <a:gd name="T99" fmla="*/ 2147483647 h 3150"/>
                  <a:gd name="T100" fmla="*/ 2147483647 w 2784"/>
                  <a:gd name="T101" fmla="*/ 2147483647 h 3150"/>
                  <a:gd name="T102" fmla="*/ 2147483647 w 2784"/>
                  <a:gd name="T103" fmla="*/ 2147483647 h 3150"/>
                  <a:gd name="T104" fmla="*/ 2147483647 w 2784"/>
                  <a:gd name="T105" fmla="*/ 2147483647 h 3150"/>
                  <a:gd name="T106" fmla="*/ 2147483647 w 2784"/>
                  <a:gd name="T107" fmla="*/ 2147483647 h 3150"/>
                  <a:gd name="T108" fmla="*/ 2147483647 w 2784"/>
                  <a:gd name="T109" fmla="*/ 2147483647 h 3150"/>
                  <a:gd name="T110" fmla="*/ 2147483647 w 2784"/>
                  <a:gd name="T111" fmla="*/ 2147483647 h 3150"/>
                  <a:gd name="T112" fmla="*/ 2147483647 w 2784"/>
                  <a:gd name="T113" fmla="*/ 2147483647 h 3150"/>
                  <a:gd name="T114" fmla="*/ 2147483647 w 2784"/>
                  <a:gd name="T115" fmla="*/ 2147483647 h 3150"/>
                  <a:gd name="T116" fmla="*/ 2147483647 w 2784"/>
                  <a:gd name="T117" fmla="*/ 2147483647 h 3150"/>
                  <a:gd name="T118" fmla="*/ 2147483647 w 2784"/>
                  <a:gd name="T119" fmla="*/ 2147483647 h 31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84"/>
                  <a:gd name="T181" fmla="*/ 0 h 3150"/>
                  <a:gd name="T182" fmla="*/ 2784 w 2784"/>
                  <a:gd name="T183" fmla="*/ 3150 h 315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84" h="3150">
                    <a:moveTo>
                      <a:pt x="1716" y="450"/>
                    </a:moveTo>
                    <a:lnTo>
                      <a:pt x="1710" y="450"/>
                    </a:lnTo>
                    <a:lnTo>
                      <a:pt x="1698" y="444"/>
                    </a:lnTo>
                    <a:lnTo>
                      <a:pt x="1680" y="444"/>
                    </a:lnTo>
                    <a:lnTo>
                      <a:pt x="1662" y="438"/>
                    </a:lnTo>
                    <a:lnTo>
                      <a:pt x="1650" y="438"/>
                    </a:lnTo>
                    <a:lnTo>
                      <a:pt x="1644" y="444"/>
                    </a:lnTo>
                    <a:lnTo>
                      <a:pt x="1644" y="450"/>
                    </a:lnTo>
                    <a:lnTo>
                      <a:pt x="1650" y="462"/>
                    </a:lnTo>
                    <a:lnTo>
                      <a:pt x="1650" y="468"/>
                    </a:lnTo>
                    <a:lnTo>
                      <a:pt x="1656" y="480"/>
                    </a:lnTo>
                    <a:lnTo>
                      <a:pt x="1638" y="480"/>
                    </a:lnTo>
                    <a:lnTo>
                      <a:pt x="1638" y="504"/>
                    </a:lnTo>
                    <a:lnTo>
                      <a:pt x="1656" y="516"/>
                    </a:lnTo>
                    <a:lnTo>
                      <a:pt x="1644" y="528"/>
                    </a:lnTo>
                    <a:lnTo>
                      <a:pt x="1644" y="540"/>
                    </a:lnTo>
                    <a:lnTo>
                      <a:pt x="1656" y="564"/>
                    </a:lnTo>
                    <a:lnTo>
                      <a:pt x="1668" y="570"/>
                    </a:lnTo>
                    <a:lnTo>
                      <a:pt x="1674" y="576"/>
                    </a:lnTo>
                    <a:lnTo>
                      <a:pt x="1686" y="576"/>
                    </a:lnTo>
                    <a:lnTo>
                      <a:pt x="1698" y="570"/>
                    </a:lnTo>
                    <a:lnTo>
                      <a:pt x="1710" y="570"/>
                    </a:lnTo>
                    <a:lnTo>
                      <a:pt x="1716" y="564"/>
                    </a:lnTo>
                    <a:lnTo>
                      <a:pt x="1716" y="558"/>
                    </a:lnTo>
                    <a:lnTo>
                      <a:pt x="1728" y="558"/>
                    </a:lnTo>
                    <a:lnTo>
                      <a:pt x="1740" y="552"/>
                    </a:lnTo>
                    <a:lnTo>
                      <a:pt x="1758" y="552"/>
                    </a:lnTo>
                    <a:lnTo>
                      <a:pt x="1770" y="546"/>
                    </a:lnTo>
                    <a:lnTo>
                      <a:pt x="1776" y="534"/>
                    </a:lnTo>
                    <a:lnTo>
                      <a:pt x="1788" y="492"/>
                    </a:lnTo>
                    <a:lnTo>
                      <a:pt x="1794" y="480"/>
                    </a:lnTo>
                    <a:lnTo>
                      <a:pt x="1794" y="474"/>
                    </a:lnTo>
                    <a:lnTo>
                      <a:pt x="1800" y="462"/>
                    </a:lnTo>
                    <a:lnTo>
                      <a:pt x="1800" y="444"/>
                    </a:lnTo>
                    <a:lnTo>
                      <a:pt x="1794" y="438"/>
                    </a:lnTo>
                    <a:lnTo>
                      <a:pt x="1752" y="438"/>
                    </a:lnTo>
                    <a:lnTo>
                      <a:pt x="1740" y="444"/>
                    </a:lnTo>
                    <a:lnTo>
                      <a:pt x="1734" y="444"/>
                    </a:lnTo>
                    <a:lnTo>
                      <a:pt x="1722" y="450"/>
                    </a:lnTo>
                    <a:lnTo>
                      <a:pt x="1716" y="450"/>
                    </a:lnTo>
                    <a:close/>
                    <a:moveTo>
                      <a:pt x="1716" y="438"/>
                    </a:moveTo>
                    <a:lnTo>
                      <a:pt x="1740" y="432"/>
                    </a:lnTo>
                    <a:lnTo>
                      <a:pt x="1722" y="414"/>
                    </a:lnTo>
                    <a:lnTo>
                      <a:pt x="1698" y="438"/>
                    </a:lnTo>
                    <a:lnTo>
                      <a:pt x="1716" y="438"/>
                    </a:lnTo>
                    <a:close/>
                    <a:moveTo>
                      <a:pt x="1686" y="408"/>
                    </a:moveTo>
                    <a:lnTo>
                      <a:pt x="1662" y="408"/>
                    </a:lnTo>
                    <a:lnTo>
                      <a:pt x="1662" y="426"/>
                    </a:lnTo>
                    <a:lnTo>
                      <a:pt x="1698" y="426"/>
                    </a:lnTo>
                    <a:lnTo>
                      <a:pt x="1716" y="402"/>
                    </a:lnTo>
                    <a:lnTo>
                      <a:pt x="1698" y="384"/>
                    </a:lnTo>
                    <a:lnTo>
                      <a:pt x="1686" y="408"/>
                    </a:lnTo>
                    <a:close/>
                    <a:moveTo>
                      <a:pt x="1572" y="492"/>
                    </a:moveTo>
                    <a:lnTo>
                      <a:pt x="1572" y="510"/>
                    </a:lnTo>
                    <a:lnTo>
                      <a:pt x="1554" y="546"/>
                    </a:lnTo>
                    <a:lnTo>
                      <a:pt x="1584" y="528"/>
                    </a:lnTo>
                    <a:lnTo>
                      <a:pt x="1590" y="516"/>
                    </a:lnTo>
                    <a:lnTo>
                      <a:pt x="1596" y="510"/>
                    </a:lnTo>
                    <a:lnTo>
                      <a:pt x="1608" y="486"/>
                    </a:lnTo>
                    <a:lnTo>
                      <a:pt x="1608" y="480"/>
                    </a:lnTo>
                    <a:lnTo>
                      <a:pt x="1602" y="474"/>
                    </a:lnTo>
                    <a:lnTo>
                      <a:pt x="1596" y="474"/>
                    </a:lnTo>
                    <a:lnTo>
                      <a:pt x="1584" y="480"/>
                    </a:lnTo>
                    <a:lnTo>
                      <a:pt x="1572" y="492"/>
                    </a:lnTo>
                    <a:close/>
                    <a:moveTo>
                      <a:pt x="1632" y="426"/>
                    </a:moveTo>
                    <a:lnTo>
                      <a:pt x="1608" y="450"/>
                    </a:lnTo>
                    <a:lnTo>
                      <a:pt x="1626" y="456"/>
                    </a:lnTo>
                    <a:lnTo>
                      <a:pt x="1644" y="432"/>
                    </a:lnTo>
                    <a:lnTo>
                      <a:pt x="1632" y="426"/>
                    </a:lnTo>
                    <a:close/>
                    <a:moveTo>
                      <a:pt x="2778" y="1002"/>
                    </a:moveTo>
                    <a:lnTo>
                      <a:pt x="2778" y="984"/>
                    </a:lnTo>
                    <a:lnTo>
                      <a:pt x="2772" y="972"/>
                    </a:lnTo>
                    <a:lnTo>
                      <a:pt x="2760" y="954"/>
                    </a:lnTo>
                    <a:lnTo>
                      <a:pt x="2754" y="936"/>
                    </a:lnTo>
                    <a:lnTo>
                      <a:pt x="2754" y="870"/>
                    </a:lnTo>
                    <a:lnTo>
                      <a:pt x="2724" y="840"/>
                    </a:lnTo>
                    <a:lnTo>
                      <a:pt x="2694" y="834"/>
                    </a:lnTo>
                    <a:lnTo>
                      <a:pt x="2646" y="840"/>
                    </a:lnTo>
                    <a:lnTo>
                      <a:pt x="2628" y="822"/>
                    </a:lnTo>
                    <a:lnTo>
                      <a:pt x="2610" y="822"/>
                    </a:lnTo>
                    <a:lnTo>
                      <a:pt x="2592" y="798"/>
                    </a:lnTo>
                    <a:lnTo>
                      <a:pt x="2568" y="798"/>
                    </a:lnTo>
                    <a:lnTo>
                      <a:pt x="2538" y="768"/>
                    </a:lnTo>
                    <a:lnTo>
                      <a:pt x="2526" y="750"/>
                    </a:lnTo>
                    <a:lnTo>
                      <a:pt x="2490" y="714"/>
                    </a:lnTo>
                    <a:lnTo>
                      <a:pt x="2418" y="666"/>
                    </a:lnTo>
                    <a:lnTo>
                      <a:pt x="2394" y="660"/>
                    </a:lnTo>
                    <a:lnTo>
                      <a:pt x="2316" y="660"/>
                    </a:lnTo>
                    <a:lnTo>
                      <a:pt x="2316" y="672"/>
                    </a:lnTo>
                    <a:lnTo>
                      <a:pt x="2310" y="672"/>
                    </a:lnTo>
                    <a:lnTo>
                      <a:pt x="2298" y="660"/>
                    </a:lnTo>
                    <a:lnTo>
                      <a:pt x="2286" y="654"/>
                    </a:lnTo>
                    <a:lnTo>
                      <a:pt x="2274" y="654"/>
                    </a:lnTo>
                    <a:lnTo>
                      <a:pt x="2262" y="648"/>
                    </a:lnTo>
                    <a:lnTo>
                      <a:pt x="2232" y="648"/>
                    </a:lnTo>
                    <a:lnTo>
                      <a:pt x="2226" y="642"/>
                    </a:lnTo>
                    <a:lnTo>
                      <a:pt x="2214" y="636"/>
                    </a:lnTo>
                    <a:lnTo>
                      <a:pt x="2196" y="630"/>
                    </a:lnTo>
                    <a:lnTo>
                      <a:pt x="2184" y="624"/>
                    </a:lnTo>
                    <a:lnTo>
                      <a:pt x="2166" y="618"/>
                    </a:lnTo>
                    <a:lnTo>
                      <a:pt x="2154" y="618"/>
                    </a:lnTo>
                    <a:lnTo>
                      <a:pt x="2142" y="624"/>
                    </a:lnTo>
                    <a:lnTo>
                      <a:pt x="2112" y="654"/>
                    </a:lnTo>
                    <a:lnTo>
                      <a:pt x="2106" y="666"/>
                    </a:lnTo>
                    <a:lnTo>
                      <a:pt x="2088" y="642"/>
                    </a:lnTo>
                    <a:lnTo>
                      <a:pt x="2088" y="678"/>
                    </a:lnTo>
                    <a:lnTo>
                      <a:pt x="2058" y="702"/>
                    </a:lnTo>
                    <a:lnTo>
                      <a:pt x="2076" y="636"/>
                    </a:lnTo>
                    <a:lnTo>
                      <a:pt x="2082" y="636"/>
                    </a:lnTo>
                    <a:lnTo>
                      <a:pt x="2094" y="624"/>
                    </a:lnTo>
                    <a:lnTo>
                      <a:pt x="2094" y="606"/>
                    </a:lnTo>
                    <a:lnTo>
                      <a:pt x="2088" y="600"/>
                    </a:lnTo>
                    <a:lnTo>
                      <a:pt x="2082" y="600"/>
                    </a:lnTo>
                    <a:lnTo>
                      <a:pt x="2064" y="618"/>
                    </a:lnTo>
                    <a:lnTo>
                      <a:pt x="2076" y="582"/>
                    </a:lnTo>
                    <a:lnTo>
                      <a:pt x="2070" y="582"/>
                    </a:lnTo>
                    <a:lnTo>
                      <a:pt x="2064" y="576"/>
                    </a:lnTo>
                    <a:lnTo>
                      <a:pt x="2064" y="570"/>
                    </a:lnTo>
                    <a:lnTo>
                      <a:pt x="2040" y="546"/>
                    </a:lnTo>
                    <a:lnTo>
                      <a:pt x="2034" y="546"/>
                    </a:lnTo>
                    <a:lnTo>
                      <a:pt x="2022" y="564"/>
                    </a:lnTo>
                    <a:lnTo>
                      <a:pt x="2016" y="552"/>
                    </a:lnTo>
                    <a:lnTo>
                      <a:pt x="2004" y="546"/>
                    </a:lnTo>
                    <a:lnTo>
                      <a:pt x="1998" y="534"/>
                    </a:lnTo>
                    <a:lnTo>
                      <a:pt x="1986" y="528"/>
                    </a:lnTo>
                    <a:lnTo>
                      <a:pt x="1980" y="522"/>
                    </a:lnTo>
                    <a:lnTo>
                      <a:pt x="1968" y="516"/>
                    </a:lnTo>
                    <a:lnTo>
                      <a:pt x="1944" y="516"/>
                    </a:lnTo>
                    <a:lnTo>
                      <a:pt x="1932" y="510"/>
                    </a:lnTo>
                    <a:lnTo>
                      <a:pt x="1926" y="510"/>
                    </a:lnTo>
                    <a:lnTo>
                      <a:pt x="1914" y="498"/>
                    </a:lnTo>
                    <a:lnTo>
                      <a:pt x="1902" y="492"/>
                    </a:lnTo>
                    <a:lnTo>
                      <a:pt x="1896" y="480"/>
                    </a:lnTo>
                    <a:lnTo>
                      <a:pt x="1884" y="474"/>
                    </a:lnTo>
                    <a:lnTo>
                      <a:pt x="1878" y="486"/>
                    </a:lnTo>
                    <a:lnTo>
                      <a:pt x="1824" y="486"/>
                    </a:lnTo>
                    <a:lnTo>
                      <a:pt x="1812" y="498"/>
                    </a:lnTo>
                    <a:lnTo>
                      <a:pt x="1806" y="510"/>
                    </a:lnTo>
                    <a:lnTo>
                      <a:pt x="1806" y="522"/>
                    </a:lnTo>
                    <a:lnTo>
                      <a:pt x="1800" y="528"/>
                    </a:lnTo>
                    <a:lnTo>
                      <a:pt x="1800" y="534"/>
                    </a:lnTo>
                    <a:lnTo>
                      <a:pt x="1812" y="552"/>
                    </a:lnTo>
                    <a:lnTo>
                      <a:pt x="1776" y="552"/>
                    </a:lnTo>
                    <a:lnTo>
                      <a:pt x="1770" y="564"/>
                    </a:lnTo>
                    <a:lnTo>
                      <a:pt x="1758" y="576"/>
                    </a:lnTo>
                    <a:lnTo>
                      <a:pt x="1752" y="588"/>
                    </a:lnTo>
                    <a:lnTo>
                      <a:pt x="1752" y="594"/>
                    </a:lnTo>
                    <a:lnTo>
                      <a:pt x="1746" y="600"/>
                    </a:lnTo>
                    <a:lnTo>
                      <a:pt x="1746" y="612"/>
                    </a:lnTo>
                    <a:lnTo>
                      <a:pt x="1740" y="624"/>
                    </a:lnTo>
                    <a:lnTo>
                      <a:pt x="1728" y="636"/>
                    </a:lnTo>
                    <a:lnTo>
                      <a:pt x="1722" y="636"/>
                    </a:lnTo>
                    <a:lnTo>
                      <a:pt x="1728" y="630"/>
                    </a:lnTo>
                    <a:lnTo>
                      <a:pt x="1728" y="618"/>
                    </a:lnTo>
                    <a:lnTo>
                      <a:pt x="1734" y="606"/>
                    </a:lnTo>
                    <a:lnTo>
                      <a:pt x="1734" y="600"/>
                    </a:lnTo>
                    <a:lnTo>
                      <a:pt x="1740" y="588"/>
                    </a:lnTo>
                    <a:lnTo>
                      <a:pt x="1740" y="582"/>
                    </a:lnTo>
                    <a:lnTo>
                      <a:pt x="1734" y="576"/>
                    </a:lnTo>
                    <a:lnTo>
                      <a:pt x="1728" y="576"/>
                    </a:lnTo>
                    <a:lnTo>
                      <a:pt x="1722" y="582"/>
                    </a:lnTo>
                    <a:lnTo>
                      <a:pt x="1716" y="582"/>
                    </a:lnTo>
                    <a:lnTo>
                      <a:pt x="1704" y="594"/>
                    </a:lnTo>
                    <a:lnTo>
                      <a:pt x="1692" y="588"/>
                    </a:lnTo>
                    <a:lnTo>
                      <a:pt x="1656" y="588"/>
                    </a:lnTo>
                    <a:lnTo>
                      <a:pt x="1644" y="582"/>
                    </a:lnTo>
                    <a:lnTo>
                      <a:pt x="1632" y="570"/>
                    </a:lnTo>
                    <a:lnTo>
                      <a:pt x="1632" y="522"/>
                    </a:lnTo>
                    <a:lnTo>
                      <a:pt x="1626" y="516"/>
                    </a:lnTo>
                    <a:lnTo>
                      <a:pt x="1626" y="504"/>
                    </a:lnTo>
                    <a:lnTo>
                      <a:pt x="1620" y="504"/>
                    </a:lnTo>
                    <a:lnTo>
                      <a:pt x="1614" y="510"/>
                    </a:lnTo>
                    <a:lnTo>
                      <a:pt x="1602" y="516"/>
                    </a:lnTo>
                    <a:lnTo>
                      <a:pt x="1596" y="522"/>
                    </a:lnTo>
                    <a:lnTo>
                      <a:pt x="1590" y="534"/>
                    </a:lnTo>
                    <a:lnTo>
                      <a:pt x="1584" y="540"/>
                    </a:lnTo>
                    <a:lnTo>
                      <a:pt x="1560" y="552"/>
                    </a:lnTo>
                    <a:lnTo>
                      <a:pt x="1554" y="558"/>
                    </a:lnTo>
                    <a:lnTo>
                      <a:pt x="1512" y="558"/>
                    </a:lnTo>
                    <a:lnTo>
                      <a:pt x="1500" y="552"/>
                    </a:lnTo>
                    <a:lnTo>
                      <a:pt x="1542" y="540"/>
                    </a:lnTo>
                    <a:lnTo>
                      <a:pt x="1548" y="528"/>
                    </a:lnTo>
                    <a:lnTo>
                      <a:pt x="1566" y="510"/>
                    </a:lnTo>
                    <a:lnTo>
                      <a:pt x="1566" y="492"/>
                    </a:lnTo>
                    <a:lnTo>
                      <a:pt x="1572" y="486"/>
                    </a:lnTo>
                    <a:lnTo>
                      <a:pt x="1590" y="450"/>
                    </a:lnTo>
                    <a:lnTo>
                      <a:pt x="1626" y="414"/>
                    </a:lnTo>
                    <a:lnTo>
                      <a:pt x="1638" y="408"/>
                    </a:lnTo>
                    <a:lnTo>
                      <a:pt x="1656" y="390"/>
                    </a:lnTo>
                    <a:lnTo>
                      <a:pt x="1656" y="378"/>
                    </a:lnTo>
                    <a:lnTo>
                      <a:pt x="1662" y="366"/>
                    </a:lnTo>
                    <a:lnTo>
                      <a:pt x="1674" y="354"/>
                    </a:lnTo>
                    <a:lnTo>
                      <a:pt x="1686" y="348"/>
                    </a:lnTo>
                    <a:lnTo>
                      <a:pt x="1692" y="342"/>
                    </a:lnTo>
                    <a:lnTo>
                      <a:pt x="1704" y="336"/>
                    </a:lnTo>
                    <a:lnTo>
                      <a:pt x="1680" y="330"/>
                    </a:lnTo>
                    <a:lnTo>
                      <a:pt x="1698" y="312"/>
                    </a:lnTo>
                    <a:lnTo>
                      <a:pt x="1698" y="294"/>
                    </a:lnTo>
                    <a:lnTo>
                      <a:pt x="1692" y="288"/>
                    </a:lnTo>
                    <a:lnTo>
                      <a:pt x="1680" y="282"/>
                    </a:lnTo>
                    <a:lnTo>
                      <a:pt x="1662" y="282"/>
                    </a:lnTo>
                    <a:lnTo>
                      <a:pt x="1650" y="276"/>
                    </a:lnTo>
                    <a:lnTo>
                      <a:pt x="1644" y="270"/>
                    </a:lnTo>
                    <a:lnTo>
                      <a:pt x="1638" y="252"/>
                    </a:lnTo>
                    <a:lnTo>
                      <a:pt x="1632" y="216"/>
                    </a:lnTo>
                    <a:lnTo>
                      <a:pt x="1626" y="168"/>
                    </a:lnTo>
                    <a:lnTo>
                      <a:pt x="1620" y="138"/>
                    </a:lnTo>
                    <a:lnTo>
                      <a:pt x="1614" y="114"/>
                    </a:lnTo>
                    <a:lnTo>
                      <a:pt x="1608" y="96"/>
                    </a:lnTo>
                    <a:lnTo>
                      <a:pt x="1602" y="84"/>
                    </a:lnTo>
                    <a:lnTo>
                      <a:pt x="1590" y="78"/>
                    </a:lnTo>
                    <a:lnTo>
                      <a:pt x="1584" y="78"/>
                    </a:lnTo>
                    <a:lnTo>
                      <a:pt x="1584" y="90"/>
                    </a:lnTo>
                    <a:lnTo>
                      <a:pt x="1590" y="96"/>
                    </a:lnTo>
                    <a:lnTo>
                      <a:pt x="1590" y="108"/>
                    </a:lnTo>
                    <a:lnTo>
                      <a:pt x="1572" y="108"/>
                    </a:lnTo>
                    <a:lnTo>
                      <a:pt x="1572" y="102"/>
                    </a:lnTo>
                    <a:lnTo>
                      <a:pt x="1566" y="108"/>
                    </a:lnTo>
                    <a:lnTo>
                      <a:pt x="1560" y="120"/>
                    </a:lnTo>
                    <a:lnTo>
                      <a:pt x="1560" y="126"/>
                    </a:lnTo>
                    <a:lnTo>
                      <a:pt x="1554" y="132"/>
                    </a:lnTo>
                    <a:lnTo>
                      <a:pt x="1548" y="144"/>
                    </a:lnTo>
                    <a:lnTo>
                      <a:pt x="1536" y="156"/>
                    </a:lnTo>
                    <a:lnTo>
                      <a:pt x="1518" y="192"/>
                    </a:lnTo>
                    <a:lnTo>
                      <a:pt x="1518" y="210"/>
                    </a:lnTo>
                    <a:lnTo>
                      <a:pt x="1494" y="246"/>
                    </a:lnTo>
                    <a:lnTo>
                      <a:pt x="1488" y="246"/>
                    </a:lnTo>
                    <a:lnTo>
                      <a:pt x="1482" y="252"/>
                    </a:lnTo>
                    <a:lnTo>
                      <a:pt x="1464" y="252"/>
                    </a:lnTo>
                    <a:lnTo>
                      <a:pt x="1452" y="240"/>
                    </a:lnTo>
                    <a:lnTo>
                      <a:pt x="1446" y="246"/>
                    </a:lnTo>
                    <a:lnTo>
                      <a:pt x="1434" y="246"/>
                    </a:lnTo>
                    <a:lnTo>
                      <a:pt x="1428" y="240"/>
                    </a:lnTo>
                    <a:lnTo>
                      <a:pt x="1416" y="240"/>
                    </a:lnTo>
                    <a:lnTo>
                      <a:pt x="1410" y="246"/>
                    </a:lnTo>
                    <a:lnTo>
                      <a:pt x="1410" y="252"/>
                    </a:lnTo>
                    <a:lnTo>
                      <a:pt x="1404" y="258"/>
                    </a:lnTo>
                    <a:lnTo>
                      <a:pt x="1380" y="258"/>
                    </a:lnTo>
                    <a:lnTo>
                      <a:pt x="1368" y="246"/>
                    </a:lnTo>
                    <a:lnTo>
                      <a:pt x="1368" y="240"/>
                    </a:lnTo>
                    <a:lnTo>
                      <a:pt x="1350" y="234"/>
                    </a:lnTo>
                    <a:lnTo>
                      <a:pt x="1344" y="228"/>
                    </a:lnTo>
                    <a:lnTo>
                      <a:pt x="1338" y="216"/>
                    </a:lnTo>
                    <a:lnTo>
                      <a:pt x="1332" y="216"/>
                    </a:lnTo>
                    <a:lnTo>
                      <a:pt x="1320" y="222"/>
                    </a:lnTo>
                    <a:lnTo>
                      <a:pt x="1314" y="228"/>
                    </a:lnTo>
                    <a:lnTo>
                      <a:pt x="1302" y="234"/>
                    </a:lnTo>
                    <a:lnTo>
                      <a:pt x="1278" y="234"/>
                    </a:lnTo>
                    <a:lnTo>
                      <a:pt x="1278" y="222"/>
                    </a:lnTo>
                    <a:lnTo>
                      <a:pt x="1272" y="222"/>
                    </a:lnTo>
                    <a:lnTo>
                      <a:pt x="1260" y="228"/>
                    </a:lnTo>
                    <a:lnTo>
                      <a:pt x="1260" y="252"/>
                    </a:lnTo>
                    <a:lnTo>
                      <a:pt x="1272" y="264"/>
                    </a:lnTo>
                    <a:lnTo>
                      <a:pt x="1272" y="270"/>
                    </a:lnTo>
                    <a:lnTo>
                      <a:pt x="1278" y="276"/>
                    </a:lnTo>
                    <a:lnTo>
                      <a:pt x="1272" y="282"/>
                    </a:lnTo>
                    <a:lnTo>
                      <a:pt x="1254" y="282"/>
                    </a:lnTo>
                    <a:lnTo>
                      <a:pt x="1230" y="270"/>
                    </a:lnTo>
                    <a:lnTo>
                      <a:pt x="1224" y="270"/>
                    </a:lnTo>
                    <a:lnTo>
                      <a:pt x="1212" y="264"/>
                    </a:lnTo>
                    <a:lnTo>
                      <a:pt x="1212" y="270"/>
                    </a:lnTo>
                    <a:lnTo>
                      <a:pt x="1206" y="276"/>
                    </a:lnTo>
                    <a:lnTo>
                      <a:pt x="1200" y="276"/>
                    </a:lnTo>
                    <a:lnTo>
                      <a:pt x="1188" y="264"/>
                    </a:lnTo>
                    <a:lnTo>
                      <a:pt x="1176" y="264"/>
                    </a:lnTo>
                    <a:lnTo>
                      <a:pt x="1158" y="282"/>
                    </a:lnTo>
                    <a:lnTo>
                      <a:pt x="1158" y="288"/>
                    </a:lnTo>
                    <a:lnTo>
                      <a:pt x="1128" y="288"/>
                    </a:lnTo>
                    <a:lnTo>
                      <a:pt x="1122" y="300"/>
                    </a:lnTo>
                    <a:lnTo>
                      <a:pt x="1104" y="300"/>
                    </a:lnTo>
                    <a:lnTo>
                      <a:pt x="1092" y="312"/>
                    </a:lnTo>
                    <a:lnTo>
                      <a:pt x="1092" y="324"/>
                    </a:lnTo>
                    <a:lnTo>
                      <a:pt x="1086" y="330"/>
                    </a:lnTo>
                    <a:lnTo>
                      <a:pt x="1050" y="330"/>
                    </a:lnTo>
                    <a:lnTo>
                      <a:pt x="1044" y="318"/>
                    </a:lnTo>
                    <a:lnTo>
                      <a:pt x="1032" y="318"/>
                    </a:lnTo>
                    <a:lnTo>
                      <a:pt x="1002" y="282"/>
                    </a:lnTo>
                    <a:lnTo>
                      <a:pt x="1002" y="252"/>
                    </a:lnTo>
                    <a:lnTo>
                      <a:pt x="978" y="228"/>
                    </a:lnTo>
                    <a:lnTo>
                      <a:pt x="972" y="216"/>
                    </a:lnTo>
                    <a:lnTo>
                      <a:pt x="972" y="210"/>
                    </a:lnTo>
                    <a:lnTo>
                      <a:pt x="978" y="198"/>
                    </a:lnTo>
                    <a:lnTo>
                      <a:pt x="978" y="192"/>
                    </a:lnTo>
                    <a:lnTo>
                      <a:pt x="984" y="180"/>
                    </a:lnTo>
                    <a:lnTo>
                      <a:pt x="996" y="138"/>
                    </a:lnTo>
                    <a:lnTo>
                      <a:pt x="1008" y="126"/>
                    </a:lnTo>
                    <a:lnTo>
                      <a:pt x="1014" y="114"/>
                    </a:lnTo>
                    <a:lnTo>
                      <a:pt x="1014" y="102"/>
                    </a:lnTo>
                    <a:lnTo>
                      <a:pt x="1008" y="102"/>
                    </a:lnTo>
                    <a:lnTo>
                      <a:pt x="1002" y="96"/>
                    </a:lnTo>
                    <a:lnTo>
                      <a:pt x="1002" y="66"/>
                    </a:lnTo>
                    <a:lnTo>
                      <a:pt x="996" y="66"/>
                    </a:lnTo>
                    <a:lnTo>
                      <a:pt x="984" y="72"/>
                    </a:lnTo>
                    <a:lnTo>
                      <a:pt x="978" y="72"/>
                    </a:lnTo>
                    <a:lnTo>
                      <a:pt x="972" y="66"/>
                    </a:lnTo>
                    <a:lnTo>
                      <a:pt x="972" y="60"/>
                    </a:lnTo>
                    <a:lnTo>
                      <a:pt x="978" y="54"/>
                    </a:lnTo>
                    <a:lnTo>
                      <a:pt x="984" y="42"/>
                    </a:lnTo>
                    <a:lnTo>
                      <a:pt x="984" y="24"/>
                    </a:lnTo>
                    <a:lnTo>
                      <a:pt x="978" y="12"/>
                    </a:lnTo>
                    <a:lnTo>
                      <a:pt x="966" y="0"/>
                    </a:lnTo>
                    <a:lnTo>
                      <a:pt x="960" y="12"/>
                    </a:lnTo>
                    <a:lnTo>
                      <a:pt x="936" y="6"/>
                    </a:lnTo>
                    <a:lnTo>
                      <a:pt x="936" y="42"/>
                    </a:lnTo>
                    <a:lnTo>
                      <a:pt x="930" y="48"/>
                    </a:lnTo>
                    <a:lnTo>
                      <a:pt x="918" y="48"/>
                    </a:lnTo>
                    <a:lnTo>
                      <a:pt x="918" y="60"/>
                    </a:lnTo>
                    <a:lnTo>
                      <a:pt x="894" y="60"/>
                    </a:lnTo>
                    <a:lnTo>
                      <a:pt x="882" y="66"/>
                    </a:lnTo>
                    <a:lnTo>
                      <a:pt x="858" y="90"/>
                    </a:lnTo>
                    <a:lnTo>
                      <a:pt x="846" y="96"/>
                    </a:lnTo>
                    <a:lnTo>
                      <a:pt x="828" y="96"/>
                    </a:lnTo>
                    <a:lnTo>
                      <a:pt x="822" y="90"/>
                    </a:lnTo>
                    <a:lnTo>
                      <a:pt x="804" y="90"/>
                    </a:lnTo>
                    <a:lnTo>
                      <a:pt x="798" y="96"/>
                    </a:lnTo>
                    <a:lnTo>
                      <a:pt x="798" y="108"/>
                    </a:lnTo>
                    <a:lnTo>
                      <a:pt x="792" y="120"/>
                    </a:lnTo>
                    <a:lnTo>
                      <a:pt x="792" y="138"/>
                    </a:lnTo>
                    <a:lnTo>
                      <a:pt x="786" y="144"/>
                    </a:lnTo>
                    <a:lnTo>
                      <a:pt x="774" y="138"/>
                    </a:lnTo>
                    <a:lnTo>
                      <a:pt x="762" y="126"/>
                    </a:lnTo>
                    <a:lnTo>
                      <a:pt x="756" y="114"/>
                    </a:lnTo>
                    <a:lnTo>
                      <a:pt x="750" y="108"/>
                    </a:lnTo>
                    <a:lnTo>
                      <a:pt x="738" y="108"/>
                    </a:lnTo>
                    <a:lnTo>
                      <a:pt x="732" y="114"/>
                    </a:lnTo>
                    <a:lnTo>
                      <a:pt x="720" y="108"/>
                    </a:lnTo>
                    <a:lnTo>
                      <a:pt x="708" y="114"/>
                    </a:lnTo>
                    <a:lnTo>
                      <a:pt x="696" y="114"/>
                    </a:lnTo>
                    <a:lnTo>
                      <a:pt x="696" y="96"/>
                    </a:lnTo>
                    <a:lnTo>
                      <a:pt x="690" y="90"/>
                    </a:lnTo>
                    <a:lnTo>
                      <a:pt x="648" y="90"/>
                    </a:lnTo>
                    <a:lnTo>
                      <a:pt x="648" y="84"/>
                    </a:lnTo>
                    <a:lnTo>
                      <a:pt x="642" y="78"/>
                    </a:lnTo>
                    <a:lnTo>
                      <a:pt x="642" y="108"/>
                    </a:lnTo>
                    <a:lnTo>
                      <a:pt x="660" y="126"/>
                    </a:lnTo>
                    <a:lnTo>
                      <a:pt x="672" y="132"/>
                    </a:lnTo>
                    <a:lnTo>
                      <a:pt x="678" y="138"/>
                    </a:lnTo>
                    <a:lnTo>
                      <a:pt x="678" y="168"/>
                    </a:lnTo>
                    <a:lnTo>
                      <a:pt x="672" y="174"/>
                    </a:lnTo>
                    <a:lnTo>
                      <a:pt x="684" y="186"/>
                    </a:lnTo>
                    <a:lnTo>
                      <a:pt x="690" y="198"/>
                    </a:lnTo>
                    <a:lnTo>
                      <a:pt x="690" y="228"/>
                    </a:lnTo>
                    <a:lnTo>
                      <a:pt x="738" y="234"/>
                    </a:lnTo>
                    <a:lnTo>
                      <a:pt x="744" y="240"/>
                    </a:lnTo>
                    <a:lnTo>
                      <a:pt x="744" y="246"/>
                    </a:lnTo>
                    <a:lnTo>
                      <a:pt x="738" y="258"/>
                    </a:lnTo>
                    <a:lnTo>
                      <a:pt x="732" y="264"/>
                    </a:lnTo>
                    <a:lnTo>
                      <a:pt x="690" y="264"/>
                    </a:lnTo>
                    <a:lnTo>
                      <a:pt x="690" y="294"/>
                    </a:lnTo>
                    <a:lnTo>
                      <a:pt x="684" y="306"/>
                    </a:lnTo>
                    <a:lnTo>
                      <a:pt x="648" y="324"/>
                    </a:lnTo>
                    <a:lnTo>
                      <a:pt x="642" y="330"/>
                    </a:lnTo>
                    <a:lnTo>
                      <a:pt x="624" y="330"/>
                    </a:lnTo>
                    <a:lnTo>
                      <a:pt x="612" y="342"/>
                    </a:lnTo>
                    <a:lnTo>
                      <a:pt x="600" y="366"/>
                    </a:lnTo>
                    <a:lnTo>
                      <a:pt x="588" y="378"/>
                    </a:lnTo>
                    <a:lnTo>
                      <a:pt x="582" y="378"/>
                    </a:lnTo>
                    <a:lnTo>
                      <a:pt x="582" y="354"/>
                    </a:lnTo>
                    <a:lnTo>
                      <a:pt x="576" y="348"/>
                    </a:lnTo>
                    <a:lnTo>
                      <a:pt x="570" y="354"/>
                    </a:lnTo>
                    <a:lnTo>
                      <a:pt x="558" y="360"/>
                    </a:lnTo>
                    <a:lnTo>
                      <a:pt x="552" y="366"/>
                    </a:lnTo>
                    <a:lnTo>
                      <a:pt x="540" y="372"/>
                    </a:lnTo>
                    <a:lnTo>
                      <a:pt x="534" y="372"/>
                    </a:lnTo>
                    <a:lnTo>
                      <a:pt x="522" y="366"/>
                    </a:lnTo>
                    <a:lnTo>
                      <a:pt x="516" y="366"/>
                    </a:lnTo>
                    <a:lnTo>
                      <a:pt x="504" y="354"/>
                    </a:lnTo>
                    <a:lnTo>
                      <a:pt x="504" y="348"/>
                    </a:lnTo>
                    <a:lnTo>
                      <a:pt x="498" y="336"/>
                    </a:lnTo>
                    <a:lnTo>
                      <a:pt x="492" y="330"/>
                    </a:lnTo>
                    <a:lnTo>
                      <a:pt x="468" y="330"/>
                    </a:lnTo>
                    <a:lnTo>
                      <a:pt x="468" y="300"/>
                    </a:lnTo>
                    <a:lnTo>
                      <a:pt x="462" y="288"/>
                    </a:lnTo>
                    <a:lnTo>
                      <a:pt x="462" y="276"/>
                    </a:lnTo>
                    <a:lnTo>
                      <a:pt x="456" y="270"/>
                    </a:lnTo>
                    <a:lnTo>
                      <a:pt x="456" y="258"/>
                    </a:lnTo>
                    <a:lnTo>
                      <a:pt x="450" y="258"/>
                    </a:lnTo>
                    <a:lnTo>
                      <a:pt x="420" y="288"/>
                    </a:lnTo>
                    <a:lnTo>
                      <a:pt x="396" y="264"/>
                    </a:lnTo>
                    <a:lnTo>
                      <a:pt x="390" y="264"/>
                    </a:lnTo>
                    <a:lnTo>
                      <a:pt x="384" y="270"/>
                    </a:lnTo>
                    <a:lnTo>
                      <a:pt x="384" y="288"/>
                    </a:lnTo>
                    <a:lnTo>
                      <a:pt x="318" y="294"/>
                    </a:lnTo>
                    <a:lnTo>
                      <a:pt x="306" y="282"/>
                    </a:lnTo>
                    <a:lnTo>
                      <a:pt x="288" y="282"/>
                    </a:lnTo>
                    <a:lnTo>
                      <a:pt x="282" y="288"/>
                    </a:lnTo>
                    <a:lnTo>
                      <a:pt x="276" y="300"/>
                    </a:lnTo>
                    <a:lnTo>
                      <a:pt x="276" y="312"/>
                    </a:lnTo>
                    <a:lnTo>
                      <a:pt x="282" y="324"/>
                    </a:lnTo>
                    <a:lnTo>
                      <a:pt x="282" y="336"/>
                    </a:lnTo>
                    <a:lnTo>
                      <a:pt x="306" y="348"/>
                    </a:lnTo>
                    <a:lnTo>
                      <a:pt x="318" y="342"/>
                    </a:lnTo>
                    <a:lnTo>
                      <a:pt x="330" y="354"/>
                    </a:lnTo>
                    <a:lnTo>
                      <a:pt x="330" y="360"/>
                    </a:lnTo>
                    <a:lnTo>
                      <a:pt x="336" y="366"/>
                    </a:lnTo>
                    <a:lnTo>
                      <a:pt x="336" y="372"/>
                    </a:lnTo>
                    <a:lnTo>
                      <a:pt x="330" y="378"/>
                    </a:lnTo>
                    <a:lnTo>
                      <a:pt x="300" y="378"/>
                    </a:lnTo>
                    <a:lnTo>
                      <a:pt x="294" y="372"/>
                    </a:lnTo>
                    <a:lnTo>
                      <a:pt x="264" y="378"/>
                    </a:lnTo>
                    <a:lnTo>
                      <a:pt x="258" y="444"/>
                    </a:lnTo>
                    <a:lnTo>
                      <a:pt x="264" y="444"/>
                    </a:lnTo>
                    <a:lnTo>
                      <a:pt x="276" y="456"/>
                    </a:lnTo>
                    <a:lnTo>
                      <a:pt x="288" y="462"/>
                    </a:lnTo>
                    <a:lnTo>
                      <a:pt x="294" y="468"/>
                    </a:lnTo>
                    <a:lnTo>
                      <a:pt x="294" y="492"/>
                    </a:lnTo>
                    <a:lnTo>
                      <a:pt x="300" y="498"/>
                    </a:lnTo>
                    <a:lnTo>
                      <a:pt x="300" y="504"/>
                    </a:lnTo>
                    <a:lnTo>
                      <a:pt x="312" y="516"/>
                    </a:lnTo>
                    <a:lnTo>
                      <a:pt x="318" y="528"/>
                    </a:lnTo>
                    <a:lnTo>
                      <a:pt x="318" y="540"/>
                    </a:lnTo>
                    <a:lnTo>
                      <a:pt x="312" y="552"/>
                    </a:lnTo>
                    <a:lnTo>
                      <a:pt x="300" y="564"/>
                    </a:lnTo>
                    <a:lnTo>
                      <a:pt x="306" y="612"/>
                    </a:lnTo>
                    <a:lnTo>
                      <a:pt x="288" y="660"/>
                    </a:lnTo>
                    <a:lnTo>
                      <a:pt x="282" y="732"/>
                    </a:lnTo>
                    <a:lnTo>
                      <a:pt x="282" y="762"/>
                    </a:lnTo>
                    <a:lnTo>
                      <a:pt x="276" y="774"/>
                    </a:lnTo>
                    <a:lnTo>
                      <a:pt x="270" y="780"/>
                    </a:lnTo>
                    <a:lnTo>
                      <a:pt x="252" y="780"/>
                    </a:lnTo>
                    <a:lnTo>
                      <a:pt x="252" y="774"/>
                    </a:lnTo>
                    <a:lnTo>
                      <a:pt x="240" y="762"/>
                    </a:lnTo>
                    <a:lnTo>
                      <a:pt x="222" y="762"/>
                    </a:lnTo>
                    <a:lnTo>
                      <a:pt x="216" y="768"/>
                    </a:lnTo>
                    <a:lnTo>
                      <a:pt x="210" y="780"/>
                    </a:lnTo>
                    <a:lnTo>
                      <a:pt x="204" y="786"/>
                    </a:lnTo>
                    <a:lnTo>
                      <a:pt x="174" y="780"/>
                    </a:lnTo>
                    <a:lnTo>
                      <a:pt x="168" y="792"/>
                    </a:lnTo>
                    <a:lnTo>
                      <a:pt x="138" y="792"/>
                    </a:lnTo>
                    <a:lnTo>
                      <a:pt x="126" y="798"/>
                    </a:lnTo>
                    <a:lnTo>
                      <a:pt x="120" y="804"/>
                    </a:lnTo>
                    <a:lnTo>
                      <a:pt x="108" y="810"/>
                    </a:lnTo>
                    <a:lnTo>
                      <a:pt x="96" y="822"/>
                    </a:lnTo>
                    <a:lnTo>
                      <a:pt x="96" y="828"/>
                    </a:lnTo>
                    <a:lnTo>
                      <a:pt x="90" y="834"/>
                    </a:lnTo>
                    <a:lnTo>
                      <a:pt x="90" y="840"/>
                    </a:lnTo>
                    <a:lnTo>
                      <a:pt x="66" y="840"/>
                    </a:lnTo>
                    <a:lnTo>
                      <a:pt x="66" y="894"/>
                    </a:lnTo>
                    <a:lnTo>
                      <a:pt x="48" y="912"/>
                    </a:lnTo>
                    <a:lnTo>
                      <a:pt x="48" y="924"/>
                    </a:lnTo>
                    <a:lnTo>
                      <a:pt x="54" y="930"/>
                    </a:lnTo>
                    <a:lnTo>
                      <a:pt x="54" y="948"/>
                    </a:lnTo>
                    <a:lnTo>
                      <a:pt x="60" y="954"/>
                    </a:lnTo>
                    <a:lnTo>
                      <a:pt x="54" y="954"/>
                    </a:lnTo>
                    <a:lnTo>
                      <a:pt x="48" y="948"/>
                    </a:lnTo>
                    <a:lnTo>
                      <a:pt x="18" y="978"/>
                    </a:lnTo>
                    <a:lnTo>
                      <a:pt x="12" y="990"/>
                    </a:lnTo>
                    <a:lnTo>
                      <a:pt x="12" y="1014"/>
                    </a:lnTo>
                    <a:lnTo>
                      <a:pt x="18" y="1020"/>
                    </a:lnTo>
                    <a:lnTo>
                      <a:pt x="6" y="1026"/>
                    </a:lnTo>
                    <a:lnTo>
                      <a:pt x="0" y="1032"/>
                    </a:lnTo>
                    <a:lnTo>
                      <a:pt x="0" y="1044"/>
                    </a:lnTo>
                    <a:lnTo>
                      <a:pt x="6" y="1050"/>
                    </a:lnTo>
                    <a:lnTo>
                      <a:pt x="18" y="1056"/>
                    </a:lnTo>
                    <a:lnTo>
                      <a:pt x="24" y="1080"/>
                    </a:lnTo>
                    <a:lnTo>
                      <a:pt x="24" y="1086"/>
                    </a:lnTo>
                    <a:lnTo>
                      <a:pt x="30" y="1092"/>
                    </a:lnTo>
                    <a:lnTo>
                      <a:pt x="42" y="1116"/>
                    </a:lnTo>
                    <a:lnTo>
                      <a:pt x="54" y="1128"/>
                    </a:lnTo>
                    <a:lnTo>
                      <a:pt x="66" y="1134"/>
                    </a:lnTo>
                    <a:lnTo>
                      <a:pt x="90" y="1158"/>
                    </a:lnTo>
                    <a:lnTo>
                      <a:pt x="84" y="1164"/>
                    </a:lnTo>
                    <a:lnTo>
                      <a:pt x="78" y="1176"/>
                    </a:lnTo>
                    <a:lnTo>
                      <a:pt x="66" y="1182"/>
                    </a:lnTo>
                    <a:lnTo>
                      <a:pt x="60" y="1188"/>
                    </a:lnTo>
                    <a:lnTo>
                      <a:pt x="102" y="1188"/>
                    </a:lnTo>
                    <a:lnTo>
                      <a:pt x="114" y="1194"/>
                    </a:lnTo>
                    <a:lnTo>
                      <a:pt x="120" y="1194"/>
                    </a:lnTo>
                    <a:lnTo>
                      <a:pt x="126" y="1200"/>
                    </a:lnTo>
                    <a:lnTo>
                      <a:pt x="126" y="1212"/>
                    </a:lnTo>
                    <a:lnTo>
                      <a:pt x="132" y="1224"/>
                    </a:lnTo>
                    <a:lnTo>
                      <a:pt x="138" y="1230"/>
                    </a:lnTo>
                    <a:lnTo>
                      <a:pt x="138" y="1236"/>
                    </a:lnTo>
                    <a:lnTo>
                      <a:pt x="198" y="1230"/>
                    </a:lnTo>
                    <a:lnTo>
                      <a:pt x="252" y="1182"/>
                    </a:lnTo>
                    <a:lnTo>
                      <a:pt x="252" y="1194"/>
                    </a:lnTo>
                    <a:lnTo>
                      <a:pt x="258" y="1206"/>
                    </a:lnTo>
                    <a:lnTo>
                      <a:pt x="258" y="1224"/>
                    </a:lnTo>
                    <a:lnTo>
                      <a:pt x="252" y="1230"/>
                    </a:lnTo>
                    <a:lnTo>
                      <a:pt x="252" y="1242"/>
                    </a:lnTo>
                    <a:lnTo>
                      <a:pt x="246" y="1254"/>
                    </a:lnTo>
                    <a:lnTo>
                      <a:pt x="246" y="1266"/>
                    </a:lnTo>
                    <a:lnTo>
                      <a:pt x="252" y="1284"/>
                    </a:lnTo>
                    <a:lnTo>
                      <a:pt x="252" y="1314"/>
                    </a:lnTo>
                    <a:lnTo>
                      <a:pt x="264" y="1308"/>
                    </a:lnTo>
                    <a:lnTo>
                      <a:pt x="264" y="1314"/>
                    </a:lnTo>
                    <a:lnTo>
                      <a:pt x="270" y="1320"/>
                    </a:lnTo>
                    <a:lnTo>
                      <a:pt x="282" y="1320"/>
                    </a:lnTo>
                    <a:lnTo>
                      <a:pt x="282" y="1314"/>
                    </a:lnTo>
                    <a:lnTo>
                      <a:pt x="288" y="1314"/>
                    </a:lnTo>
                    <a:lnTo>
                      <a:pt x="294" y="1308"/>
                    </a:lnTo>
                    <a:lnTo>
                      <a:pt x="324" y="1308"/>
                    </a:lnTo>
                    <a:lnTo>
                      <a:pt x="336" y="1314"/>
                    </a:lnTo>
                    <a:lnTo>
                      <a:pt x="366" y="1314"/>
                    </a:lnTo>
                    <a:lnTo>
                      <a:pt x="372" y="1320"/>
                    </a:lnTo>
                    <a:lnTo>
                      <a:pt x="372" y="1326"/>
                    </a:lnTo>
                    <a:lnTo>
                      <a:pt x="390" y="1326"/>
                    </a:lnTo>
                    <a:lnTo>
                      <a:pt x="414" y="1314"/>
                    </a:lnTo>
                    <a:lnTo>
                      <a:pt x="420" y="1308"/>
                    </a:lnTo>
                    <a:lnTo>
                      <a:pt x="432" y="1290"/>
                    </a:lnTo>
                    <a:lnTo>
                      <a:pt x="468" y="1290"/>
                    </a:lnTo>
                    <a:lnTo>
                      <a:pt x="474" y="1260"/>
                    </a:lnTo>
                    <a:lnTo>
                      <a:pt x="510" y="1260"/>
                    </a:lnTo>
                    <a:lnTo>
                      <a:pt x="510" y="1254"/>
                    </a:lnTo>
                    <a:lnTo>
                      <a:pt x="516" y="1248"/>
                    </a:lnTo>
                    <a:lnTo>
                      <a:pt x="522" y="1236"/>
                    </a:lnTo>
                    <a:lnTo>
                      <a:pt x="528" y="1230"/>
                    </a:lnTo>
                    <a:lnTo>
                      <a:pt x="540" y="1224"/>
                    </a:lnTo>
                    <a:lnTo>
                      <a:pt x="576" y="1224"/>
                    </a:lnTo>
                    <a:lnTo>
                      <a:pt x="588" y="1212"/>
                    </a:lnTo>
                    <a:lnTo>
                      <a:pt x="600" y="1224"/>
                    </a:lnTo>
                    <a:lnTo>
                      <a:pt x="606" y="1224"/>
                    </a:lnTo>
                    <a:lnTo>
                      <a:pt x="606" y="1218"/>
                    </a:lnTo>
                    <a:lnTo>
                      <a:pt x="618" y="1212"/>
                    </a:lnTo>
                    <a:lnTo>
                      <a:pt x="630" y="1212"/>
                    </a:lnTo>
                    <a:lnTo>
                      <a:pt x="630" y="1242"/>
                    </a:lnTo>
                    <a:lnTo>
                      <a:pt x="624" y="1248"/>
                    </a:lnTo>
                    <a:lnTo>
                      <a:pt x="624" y="1254"/>
                    </a:lnTo>
                    <a:lnTo>
                      <a:pt x="618" y="1260"/>
                    </a:lnTo>
                    <a:lnTo>
                      <a:pt x="618" y="1290"/>
                    </a:lnTo>
                    <a:lnTo>
                      <a:pt x="624" y="1296"/>
                    </a:lnTo>
                    <a:lnTo>
                      <a:pt x="630" y="1308"/>
                    </a:lnTo>
                    <a:lnTo>
                      <a:pt x="630" y="1326"/>
                    </a:lnTo>
                    <a:lnTo>
                      <a:pt x="624" y="1332"/>
                    </a:lnTo>
                    <a:lnTo>
                      <a:pt x="624" y="1344"/>
                    </a:lnTo>
                    <a:lnTo>
                      <a:pt x="636" y="1356"/>
                    </a:lnTo>
                    <a:lnTo>
                      <a:pt x="648" y="1362"/>
                    </a:lnTo>
                    <a:lnTo>
                      <a:pt x="654" y="1368"/>
                    </a:lnTo>
                    <a:lnTo>
                      <a:pt x="660" y="1398"/>
                    </a:lnTo>
                    <a:lnTo>
                      <a:pt x="684" y="1398"/>
                    </a:lnTo>
                    <a:lnTo>
                      <a:pt x="690" y="1404"/>
                    </a:lnTo>
                    <a:lnTo>
                      <a:pt x="690" y="1410"/>
                    </a:lnTo>
                    <a:lnTo>
                      <a:pt x="696" y="1422"/>
                    </a:lnTo>
                    <a:lnTo>
                      <a:pt x="696" y="1428"/>
                    </a:lnTo>
                    <a:lnTo>
                      <a:pt x="702" y="1434"/>
                    </a:lnTo>
                    <a:lnTo>
                      <a:pt x="714" y="1440"/>
                    </a:lnTo>
                    <a:lnTo>
                      <a:pt x="744" y="1440"/>
                    </a:lnTo>
                    <a:lnTo>
                      <a:pt x="750" y="1434"/>
                    </a:lnTo>
                    <a:lnTo>
                      <a:pt x="756" y="1446"/>
                    </a:lnTo>
                    <a:lnTo>
                      <a:pt x="768" y="1452"/>
                    </a:lnTo>
                    <a:lnTo>
                      <a:pt x="780" y="1452"/>
                    </a:lnTo>
                    <a:lnTo>
                      <a:pt x="786" y="1446"/>
                    </a:lnTo>
                    <a:lnTo>
                      <a:pt x="798" y="1446"/>
                    </a:lnTo>
                    <a:lnTo>
                      <a:pt x="798" y="1452"/>
                    </a:lnTo>
                    <a:lnTo>
                      <a:pt x="804" y="1464"/>
                    </a:lnTo>
                    <a:lnTo>
                      <a:pt x="816" y="1470"/>
                    </a:lnTo>
                    <a:lnTo>
                      <a:pt x="828" y="1482"/>
                    </a:lnTo>
                    <a:lnTo>
                      <a:pt x="840" y="1488"/>
                    </a:lnTo>
                    <a:lnTo>
                      <a:pt x="864" y="1488"/>
                    </a:lnTo>
                    <a:lnTo>
                      <a:pt x="864" y="1494"/>
                    </a:lnTo>
                    <a:lnTo>
                      <a:pt x="876" y="1506"/>
                    </a:lnTo>
                    <a:lnTo>
                      <a:pt x="888" y="1512"/>
                    </a:lnTo>
                    <a:lnTo>
                      <a:pt x="894" y="1518"/>
                    </a:lnTo>
                    <a:lnTo>
                      <a:pt x="954" y="1518"/>
                    </a:lnTo>
                    <a:lnTo>
                      <a:pt x="978" y="1530"/>
                    </a:lnTo>
                    <a:lnTo>
                      <a:pt x="984" y="1542"/>
                    </a:lnTo>
                    <a:lnTo>
                      <a:pt x="990" y="1548"/>
                    </a:lnTo>
                    <a:lnTo>
                      <a:pt x="990" y="1578"/>
                    </a:lnTo>
                    <a:lnTo>
                      <a:pt x="996" y="1590"/>
                    </a:lnTo>
                    <a:lnTo>
                      <a:pt x="1002" y="1596"/>
                    </a:lnTo>
                    <a:lnTo>
                      <a:pt x="1008" y="1608"/>
                    </a:lnTo>
                    <a:lnTo>
                      <a:pt x="1008" y="1638"/>
                    </a:lnTo>
                    <a:lnTo>
                      <a:pt x="990" y="1638"/>
                    </a:lnTo>
                    <a:lnTo>
                      <a:pt x="990" y="1644"/>
                    </a:lnTo>
                    <a:lnTo>
                      <a:pt x="996" y="1650"/>
                    </a:lnTo>
                    <a:lnTo>
                      <a:pt x="1002" y="1662"/>
                    </a:lnTo>
                    <a:lnTo>
                      <a:pt x="1014" y="1668"/>
                    </a:lnTo>
                    <a:lnTo>
                      <a:pt x="1020" y="1674"/>
                    </a:lnTo>
                    <a:lnTo>
                      <a:pt x="1014" y="1686"/>
                    </a:lnTo>
                    <a:lnTo>
                      <a:pt x="1014" y="1728"/>
                    </a:lnTo>
                    <a:lnTo>
                      <a:pt x="1020" y="1734"/>
                    </a:lnTo>
                    <a:lnTo>
                      <a:pt x="1050" y="1740"/>
                    </a:lnTo>
                    <a:lnTo>
                      <a:pt x="1098" y="1746"/>
                    </a:lnTo>
                    <a:lnTo>
                      <a:pt x="1158" y="1746"/>
                    </a:lnTo>
                    <a:lnTo>
                      <a:pt x="1158" y="1752"/>
                    </a:lnTo>
                    <a:lnTo>
                      <a:pt x="1152" y="1758"/>
                    </a:lnTo>
                    <a:lnTo>
                      <a:pt x="1152" y="1770"/>
                    </a:lnTo>
                    <a:lnTo>
                      <a:pt x="1146" y="1788"/>
                    </a:lnTo>
                    <a:lnTo>
                      <a:pt x="1146" y="1800"/>
                    </a:lnTo>
                    <a:lnTo>
                      <a:pt x="1152" y="1812"/>
                    </a:lnTo>
                    <a:lnTo>
                      <a:pt x="1164" y="1818"/>
                    </a:lnTo>
                    <a:lnTo>
                      <a:pt x="1170" y="1824"/>
                    </a:lnTo>
                    <a:lnTo>
                      <a:pt x="1194" y="1836"/>
                    </a:lnTo>
                    <a:lnTo>
                      <a:pt x="1206" y="1848"/>
                    </a:lnTo>
                    <a:lnTo>
                      <a:pt x="1212" y="1860"/>
                    </a:lnTo>
                    <a:lnTo>
                      <a:pt x="1224" y="1896"/>
                    </a:lnTo>
                    <a:lnTo>
                      <a:pt x="1224" y="1908"/>
                    </a:lnTo>
                    <a:lnTo>
                      <a:pt x="1218" y="1920"/>
                    </a:lnTo>
                    <a:lnTo>
                      <a:pt x="1218" y="1944"/>
                    </a:lnTo>
                    <a:lnTo>
                      <a:pt x="1212" y="1950"/>
                    </a:lnTo>
                    <a:lnTo>
                      <a:pt x="1212" y="1956"/>
                    </a:lnTo>
                    <a:lnTo>
                      <a:pt x="1218" y="1968"/>
                    </a:lnTo>
                    <a:lnTo>
                      <a:pt x="1212" y="1980"/>
                    </a:lnTo>
                    <a:lnTo>
                      <a:pt x="1206" y="1986"/>
                    </a:lnTo>
                    <a:lnTo>
                      <a:pt x="1200" y="1998"/>
                    </a:lnTo>
                    <a:lnTo>
                      <a:pt x="1200" y="2022"/>
                    </a:lnTo>
                    <a:lnTo>
                      <a:pt x="1206" y="2028"/>
                    </a:lnTo>
                    <a:lnTo>
                      <a:pt x="1218" y="2034"/>
                    </a:lnTo>
                    <a:lnTo>
                      <a:pt x="1212" y="2040"/>
                    </a:lnTo>
                    <a:lnTo>
                      <a:pt x="1200" y="2046"/>
                    </a:lnTo>
                    <a:lnTo>
                      <a:pt x="1194" y="2052"/>
                    </a:lnTo>
                    <a:lnTo>
                      <a:pt x="1194" y="2064"/>
                    </a:lnTo>
                    <a:lnTo>
                      <a:pt x="1200" y="2070"/>
                    </a:lnTo>
                    <a:lnTo>
                      <a:pt x="1212" y="2076"/>
                    </a:lnTo>
                    <a:lnTo>
                      <a:pt x="1212" y="2112"/>
                    </a:lnTo>
                    <a:lnTo>
                      <a:pt x="1224" y="2112"/>
                    </a:lnTo>
                    <a:lnTo>
                      <a:pt x="1224" y="2130"/>
                    </a:lnTo>
                    <a:lnTo>
                      <a:pt x="1218" y="2142"/>
                    </a:lnTo>
                    <a:lnTo>
                      <a:pt x="1218" y="2184"/>
                    </a:lnTo>
                    <a:lnTo>
                      <a:pt x="1224" y="2196"/>
                    </a:lnTo>
                    <a:lnTo>
                      <a:pt x="1230" y="2202"/>
                    </a:lnTo>
                    <a:lnTo>
                      <a:pt x="1266" y="2214"/>
                    </a:lnTo>
                    <a:lnTo>
                      <a:pt x="1308" y="2220"/>
                    </a:lnTo>
                    <a:lnTo>
                      <a:pt x="1380" y="2220"/>
                    </a:lnTo>
                    <a:lnTo>
                      <a:pt x="1392" y="2226"/>
                    </a:lnTo>
                    <a:lnTo>
                      <a:pt x="1398" y="2232"/>
                    </a:lnTo>
                    <a:lnTo>
                      <a:pt x="1398" y="2256"/>
                    </a:lnTo>
                    <a:lnTo>
                      <a:pt x="1404" y="2274"/>
                    </a:lnTo>
                    <a:lnTo>
                      <a:pt x="1404" y="2298"/>
                    </a:lnTo>
                    <a:lnTo>
                      <a:pt x="1410" y="2316"/>
                    </a:lnTo>
                    <a:lnTo>
                      <a:pt x="1410" y="2334"/>
                    </a:lnTo>
                    <a:lnTo>
                      <a:pt x="1422" y="2358"/>
                    </a:lnTo>
                    <a:lnTo>
                      <a:pt x="1434" y="2364"/>
                    </a:lnTo>
                    <a:lnTo>
                      <a:pt x="1446" y="2364"/>
                    </a:lnTo>
                    <a:lnTo>
                      <a:pt x="1464" y="2346"/>
                    </a:lnTo>
                    <a:lnTo>
                      <a:pt x="1476" y="2346"/>
                    </a:lnTo>
                    <a:lnTo>
                      <a:pt x="1488" y="2352"/>
                    </a:lnTo>
                    <a:lnTo>
                      <a:pt x="1500" y="2364"/>
                    </a:lnTo>
                    <a:lnTo>
                      <a:pt x="1506" y="2376"/>
                    </a:lnTo>
                    <a:lnTo>
                      <a:pt x="1506" y="2394"/>
                    </a:lnTo>
                    <a:lnTo>
                      <a:pt x="1500" y="2412"/>
                    </a:lnTo>
                    <a:lnTo>
                      <a:pt x="1500" y="2442"/>
                    </a:lnTo>
                    <a:lnTo>
                      <a:pt x="1494" y="2448"/>
                    </a:lnTo>
                    <a:lnTo>
                      <a:pt x="1494" y="2454"/>
                    </a:lnTo>
                    <a:lnTo>
                      <a:pt x="1488" y="2466"/>
                    </a:lnTo>
                    <a:lnTo>
                      <a:pt x="1488" y="2478"/>
                    </a:lnTo>
                    <a:lnTo>
                      <a:pt x="1494" y="2496"/>
                    </a:lnTo>
                    <a:lnTo>
                      <a:pt x="1506" y="2490"/>
                    </a:lnTo>
                    <a:lnTo>
                      <a:pt x="1512" y="2484"/>
                    </a:lnTo>
                    <a:lnTo>
                      <a:pt x="1530" y="2484"/>
                    </a:lnTo>
                    <a:lnTo>
                      <a:pt x="1536" y="2490"/>
                    </a:lnTo>
                    <a:lnTo>
                      <a:pt x="1548" y="2514"/>
                    </a:lnTo>
                    <a:lnTo>
                      <a:pt x="1548" y="2526"/>
                    </a:lnTo>
                    <a:lnTo>
                      <a:pt x="1554" y="2526"/>
                    </a:lnTo>
                    <a:lnTo>
                      <a:pt x="1560" y="2532"/>
                    </a:lnTo>
                    <a:lnTo>
                      <a:pt x="1560" y="2562"/>
                    </a:lnTo>
                    <a:lnTo>
                      <a:pt x="1566" y="2580"/>
                    </a:lnTo>
                    <a:lnTo>
                      <a:pt x="1566" y="2616"/>
                    </a:lnTo>
                    <a:lnTo>
                      <a:pt x="1512" y="2634"/>
                    </a:lnTo>
                    <a:lnTo>
                      <a:pt x="1506" y="2640"/>
                    </a:lnTo>
                    <a:lnTo>
                      <a:pt x="1500" y="2652"/>
                    </a:lnTo>
                    <a:lnTo>
                      <a:pt x="1500" y="2670"/>
                    </a:lnTo>
                    <a:lnTo>
                      <a:pt x="1464" y="2670"/>
                    </a:lnTo>
                    <a:lnTo>
                      <a:pt x="1464" y="2688"/>
                    </a:lnTo>
                    <a:lnTo>
                      <a:pt x="1458" y="2694"/>
                    </a:lnTo>
                    <a:lnTo>
                      <a:pt x="1452" y="2718"/>
                    </a:lnTo>
                    <a:lnTo>
                      <a:pt x="1428" y="2724"/>
                    </a:lnTo>
                    <a:lnTo>
                      <a:pt x="1428" y="2736"/>
                    </a:lnTo>
                    <a:lnTo>
                      <a:pt x="1422" y="2748"/>
                    </a:lnTo>
                    <a:lnTo>
                      <a:pt x="1422" y="2760"/>
                    </a:lnTo>
                    <a:lnTo>
                      <a:pt x="1404" y="2778"/>
                    </a:lnTo>
                    <a:lnTo>
                      <a:pt x="1392" y="2778"/>
                    </a:lnTo>
                    <a:lnTo>
                      <a:pt x="1392" y="2802"/>
                    </a:lnTo>
                    <a:lnTo>
                      <a:pt x="1386" y="2808"/>
                    </a:lnTo>
                    <a:lnTo>
                      <a:pt x="1380" y="2820"/>
                    </a:lnTo>
                    <a:lnTo>
                      <a:pt x="1374" y="2826"/>
                    </a:lnTo>
                    <a:lnTo>
                      <a:pt x="1356" y="2826"/>
                    </a:lnTo>
                    <a:lnTo>
                      <a:pt x="1350" y="2832"/>
                    </a:lnTo>
                    <a:lnTo>
                      <a:pt x="1350" y="2844"/>
                    </a:lnTo>
                    <a:lnTo>
                      <a:pt x="1344" y="2856"/>
                    </a:lnTo>
                    <a:lnTo>
                      <a:pt x="1344" y="2868"/>
                    </a:lnTo>
                    <a:lnTo>
                      <a:pt x="1368" y="2868"/>
                    </a:lnTo>
                    <a:lnTo>
                      <a:pt x="1374" y="2862"/>
                    </a:lnTo>
                    <a:lnTo>
                      <a:pt x="1386" y="2856"/>
                    </a:lnTo>
                    <a:lnTo>
                      <a:pt x="1398" y="2856"/>
                    </a:lnTo>
                    <a:lnTo>
                      <a:pt x="1404" y="2862"/>
                    </a:lnTo>
                    <a:lnTo>
                      <a:pt x="1428" y="2874"/>
                    </a:lnTo>
                    <a:lnTo>
                      <a:pt x="1434" y="2886"/>
                    </a:lnTo>
                    <a:lnTo>
                      <a:pt x="1446" y="2892"/>
                    </a:lnTo>
                    <a:lnTo>
                      <a:pt x="1452" y="2898"/>
                    </a:lnTo>
                    <a:lnTo>
                      <a:pt x="1458" y="2910"/>
                    </a:lnTo>
                    <a:lnTo>
                      <a:pt x="1470" y="2922"/>
                    </a:lnTo>
                    <a:lnTo>
                      <a:pt x="1470" y="2934"/>
                    </a:lnTo>
                    <a:lnTo>
                      <a:pt x="1482" y="2934"/>
                    </a:lnTo>
                    <a:lnTo>
                      <a:pt x="1482" y="2928"/>
                    </a:lnTo>
                    <a:lnTo>
                      <a:pt x="1494" y="2916"/>
                    </a:lnTo>
                    <a:lnTo>
                      <a:pt x="1500" y="2916"/>
                    </a:lnTo>
                    <a:lnTo>
                      <a:pt x="1512" y="2922"/>
                    </a:lnTo>
                    <a:lnTo>
                      <a:pt x="1518" y="2934"/>
                    </a:lnTo>
                    <a:lnTo>
                      <a:pt x="1536" y="2952"/>
                    </a:lnTo>
                    <a:lnTo>
                      <a:pt x="1554" y="2952"/>
                    </a:lnTo>
                    <a:lnTo>
                      <a:pt x="1572" y="2970"/>
                    </a:lnTo>
                    <a:lnTo>
                      <a:pt x="1578" y="2970"/>
                    </a:lnTo>
                    <a:lnTo>
                      <a:pt x="1578" y="2982"/>
                    </a:lnTo>
                    <a:lnTo>
                      <a:pt x="1584" y="2988"/>
                    </a:lnTo>
                    <a:lnTo>
                      <a:pt x="1596" y="2994"/>
                    </a:lnTo>
                    <a:lnTo>
                      <a:pt x="1614" y="3000"/>
                    </a:lnTo>
                    <a:lnTo>
                      <a:pt x="1626" y="3000"/>
                    </a:lnTo>
                    <a:lnTo>
                      <a:pt x="1632" y="3012"/>
                    </a:lnTo>
                    <a:lnTo>
                      <a:pt x="1638" y="3018"/>
                    </a:lnTo>
                    <a:lnTo>
                      <a:pt x="1644" y="3030"/>
                    </a:lnTo>
                    <a:lnTo>
                      <a:pt x="1662" y="3048"/>
                    </a:lnTo>
                    <a:lnTo>
                      <a:pt x="1668" y="3048"/>
                    </a:lnTo>
                    <a:lnTo>
                      <a:pt x="1680" y="3054"/>
                    </a:lnTo>
                    <a:lnTo>
                      <a:pt x="1686" y="3054"/>
                    </a:lnTo>
                    <a:lnTo>
                      <a:pt x="1686" y="3066"/>
                    </a:lnTo>
                    <a:lnTo>
                      <a:pt x="1674" y="3090"/>
                    </a:lnTo>
                    <a:lnTo>
                      <a:pt x="1668" y="3096"/>
                    </a:lnTo>
                    <a:lnTo>
                      <a:pt x="1668" y="3120"/>
                    </a:lnTo>
                    <a:lnTo>
                      <a:pt x="1674" y="3120"/>
                    </a:lnTo>
                    <a:lnTo>
                      <a:pt x="1674" y="3150"/>
                    </a:lnTo>
                    <a:lnTo>
                      <a:pt x="1692" y="3150"/>
                    </a:lnTo>
                    <a:lnTo>
                      <a:pt x="1692" y="3144"/>
                    </a:lnTo>
                    <a:lnTo>
                      <a:pt x="1698" y="3132"/>
                    </a:lnTo>
                    <a:lnTo>
                      <a:pt x="1710" y="3126"/>
                    </a:lnTo>
                    <a:lnTo>
                      <a:pt x="1716" y="3114"/>
                    </a:lnTo>
                    <a:lnTo>
                      <a:pt x="1728" y="3102"/>
                    </a:lnTo>
                    <a:lnTo>
                      <a:pt x="1734" y="3090"/>
                    </a:lnTo>
                    <a:lnTo>
                      <a:pt x="1734" y="3060"/>
                    </a:lnTo>
                    <a:lnTo>
                      <a:pt x="1728" y="3054"/>
                    </a:lnTo>
                    <a:lnTo>
                      <a:pt x="1728" y="3048"/>
                    </a:lnTo>
                    <a:lnTo>
                      <a:pt x="1746" y="3018"/>
                    </a:lnTo>
                    <a:lnTo>
                      <a:pt x="1734" y="3012"/>
                    </a:lnTo>
                    <a:lnTo>
                      <a:pt x="1728" y="3000"/>
                    </a:lnTo>
                    <a:lnTo>
                      <a:pt x="1728" y="2988"/>
                    </a:lnTo>
                    <a:lnTo>
                      <a:pt x="1740" y="2976"/>
                    </a:lnTo>
                    <a:lnTo>
                      <a:pt x="1746" y="2976"/>
                    </a:lnTo>
                    <a:lnTo>
                      <a:pt x="1746" y="2952"/>
                    </a:lnTo>
                    <a:lnTo>
                      <a:pt x="1764" y="2952"/>
                    </a:lnTo>
                    <a:lnTo>
                      <a:pt x="1776" y="2940"/>
                    </a:lnTo>
                    <a:lnTo>
                      <a:pt x="1776" y="2904"/>
                    </a:lnTo>
                    <a:lnTo>
                      <a:pt x="1782" y="2898"/>
                    </a:lnTo>
                    <a:lnTo>
                      <a:pt x="1788" y="2886"/>
                    </a:lnTo>
                    <a:lnTo>
                      <a:pt x="1800" y="2874"/>
                    </a:lnTo>
                    <a:lnTo>
                      <a:pt x="1812" y="2868"/>
                    </a:lnTo>
                    <a:lnTo>
                      <a:pt x="1818" y="2862"/>
                    </a:lnTo>
                    <a:lnTo>
                      <a:pt x="1824" y="2862"/>
                    </a:lnTo>
                    <a:lnTo>
                      <a:pt x="1824" y="2898"/>
                    </a:lnTo>
                    <a:lnTo>
                      <a:pt x="1818" y="2904"/>
                    </a:lnTo>
                    <a:lnTo>
                      <a:pt x="1818" y="2910"/>
                    </a:lnTo>
                    <a:lnTo>
                      <a:pt x="1812" y="2916"/>
                    </a:lnTo>
                    <a:lnTo>
                      <a:pt x="1812" y="2934"/>
                    </a:lnTo>
                    <a:lnTo>
                      <a:pt x="1800" y="2940"/>
                    </a:lnTo>
                    <a:lnTo>
                      <a:pt x="1800" y="2952"/>
                    </a:lnTo>
                    <a:lnTo>
                      <a:pt x="1776" y="2982"/>
                    </a:lnTo>
                    <a:lnTo>
                      <a:pt x="1746" y="3006"/>
                    </a:lnTo>
                    <a:lnTo>
                      <a:pt x="1752" y="3012"/>
                    </a:lnTo>
                    <a:lnTo>
                      <a:pt x="1770" y="3012"/>
                    </a:lnTo>
                    <a:lnTo>
                      <a:pt x="1770" y="2994"/>
                    </a:lnTo>
                    <a:lnTo>
                      <a:pt x="1776" y="2988"/>
                    </a:lnTo>
                    <a:lnTo>
                      <a:pt x="1788" y="2988"/>
                    </a:lnTo>
                    <a:lnTo>
                      <a:pt x="1794" y="2982"/>
                    </a:lnTo>
                    <a:lnTo>
                      <a:pt x="1800" y="2982"/>
                    </a:lnTo>
                    <a:lnTo>
                      <a:pt x="1812" y="2964"/>
                    </a:lnTo>
                    <a:lnTo>
                      <a:pt x="1824" y="2940"/>
                    </a:lnTo>
                    <a:lnTo>
                      <a:pt x="1848" y="2880"/>
                    </a:lnTo>
                    <a:lnTo>
                      <a:pt x="1860" y="2832"/>
                    </a:lnTo>
                    <a:lnTo>
                      <a:pt x="1872" y="2808"/>
                    </a:lnTo>
                    <a:lnTo>
                      <a:pt x="1878" y="2790"/>
                    </a:lnTo>
                    <a:lnTo>
                      <a:pt x="1884" y="2778"/>
                    </a:lnTo>
                    <a:lnTo>
                      <a:pt x="1896" y="2772"/>
                    </a:lnTo>
                    <a:lnTo>
                      <a:pt x="1902" y="2760"/>
                    </a:lnTo>
                    <a:lnTo>
                      <a:pt x="1926" y="2736"/>
                    </a:lnTo>
                    <a:lnTo>
                      <a:pt x="1926" y="2724"/>
                    </a:lnTo>
                    <a:lnTo>
                      <a:pt x="1920" y="2718"/>
                    </a:lnTo>
                    <a:lnTo>
                      <a:pt x="1938" y="2706"/>
                    </a:lnTo>
                    <a:lnTo>
                      <a:pt x="1932" y="2670"/>
                    </a:lnTo>
                    <a:lnTo>
                      <a:pt x="1938" y="2646"/>
                    </a:lnTo>
                    <a:lnTo>
                      <a:pt x="1926" y="2640"/>
                    </a:lnTo>
                    <a:lnTo>
                      <a:pt x="1932" y="2634"/>
                    </a:lnTo>
                    <a:lnTo>
                      <a:pt x="1938" y="2622"/>
                    </a:lnTo>
                    <a:lnTo>
                      <a:pt x="1938" y="2610"/>
                    </a:lnTo>
                    <a:lnTo>
                      <a:pt x="1932" y="2604"/>
                    </a:lnTo>
                    <a:lnTo>
                      <a:pt x="1920" y="2598"/>
                    </a:lnTo>
                    <a:lnTo>
                      <a:pt x="1914" y="2592"/>
                    </a:lnTo>
                    <a:lnTo>
                      <a:pt x="1914" y="2556"/>
                    </a:lnTo>
                    <a:lnTo>
                      <a:pt x="1896" y="2544"/>
                    </a:lnTo>
                    <a:lnTo>
                      <a:pt x="1920" y="2544"/>
                    </a:lnTo>
                    <a:lnTo>
                      <a:pt x="1914" y="2520"/>
                    </a:lnTo>
                    <a:lnTo>
                      <a:pt x="1902" y="2508"/>
                    </a:lnTo>
                    <a:lnTo>
                      <a:pt x="1908" y="2508"/>
                    </a:lnTo>
                    <a:lnTo>
                      <a:pt x="1920" y="2502"/>
                    </a:lnTo>
                    <a:lnTo>
                      <a:pt x="1920" y="2490"/>
                    </a:lnTo>
                    <a:lnTo>
                      <a:pt x="1914" y="2490"/>
                    </a:lnTo>
                    <a:lnTo>
                      <a:pt x="1902" y="2484"/>
                    </a:lnTo>
                    <a:lnTo>
                      <a:pt x="1896" y="2478"/>
                    </a:lnTo>
                    <a:lnTo>
                      <a:pt x="1920" y="2460"/>
                    </a:lnTo>
                    <a:lnTo>
                      <a:pt x="1932" y="2472"/>
                    </a:lnTo>
                    <a:lnTo>
                      <a:pt x="1944" y="2478"/>
                    </a:lnTo>
                    <a:lnTo>
                      <a:pt x="1950" y="2478"/>
                    </a:lnTo>
                    <a:lnTo>
                      <a:pt x="1950" y="2448"/>
                    </a:lnTo>
                    <a:lnTo>
                      <a:pt x="1962" y="2424"/>
                    </a:lnTo>
                    <a:lnTo>
                      <a:pt x="1974" y="2418"/>
                    </a:lnTo>
                    <a:lnTo>
                      <a:pt x="1980" y="2418"/>
                    </a:lnTo>
                    <a:lnTo>
                      <a:pt x="2004" y="2406"/>
                    </a:lnTo>
                    <a:lnTo>
                      <a:pt x="2010" y="2394"/>
                    </a:lnTo>
                    <a:lnTo>
                      <a:pt x="2010" y="2382"/>
                    </a:lnTo>
                    <a:lnTo>
                      <a:pt x="2016" y="2376"/>
                    </a:lnTo>
                    <a:lnTo>
                      <a:pt x="2028" y="2376"/>
                    </a:lnTo>
                    <a:lnTo>
                      <a:pt x="2034" y="2370"/>
                    </a:lnTo>
                    <a:lnTo>
                      <a:pt x="2046" y="2370"/>
                    </a:lnTo>
                    <a:lnTo>
                      <a:pt x="2046" y="2358"/>
                    </a:lnTo>
                    <a:lnTo>
                      <a:pt x="2070" y="2358"/>
                    </a:lnTo>
                    <a:lnTo>
                      <a:pt x="2070" y="2340"/>
                    </a:lnTo>
                    <a:lnTo>
                      <a:pt x="2118" y="2340"/>
                    </a:lnTo>
                    <a:lnTo>
                      <a:pt x="2124" y="2358"/>
                    </a:lnTo>
                    <a:lnTo>
                      <a:pt x="2136" y="2352"/>
                    </a:lnTo>
                    <a:lnTo>
                      <a:pt x="2118" y="2334"/>
                    </a:lnTo>
                    <a:lnTo>
                      <a:pt x="2136" y="2316"/>
                    </a:lnTo>
                    <a:lnTo>
                      <a:pt x="2142" y="2316"/>
                    </a:lnTo>
                    <a:lnTo>
                      <a:pt x="2154" y="2310"/>
                    </a:lnTo>
                    <a:lnTo>
                      <a:pt x="2178" y="2310"/>
                    </a:lnTo>
                    <a:lnTo>
                      <a:pt x="2160" y="2292"/>
                    </a:lnTo>
                    <a:lnTo>
                      <a:pt x="2172" y="2286"/>
                    </a:lnTo>
                    <a:lnTo>
                      <a:pt x="2178" y="2280"/>
                    </a:lnTo>
                    <a:lnTo>
                      <a:pt x="2190" y="2280"/>
                    </a:lnTo>
                    <a:lnTo>
                      <a:pt x="2190" y="2304"/>
                    </a:lnTo>
                    <a:lnTo>
                      <a:pt x="2196" y="2304"/>
                    </a:lnTo>
                    <a:lnTo>
                      <a:pt x="2196" y="2298"/>
                    </a:lnTo>
                    <a:lnTo>
                      <a:pt x="2202" y="2286"/>
                    </a:lnTo>
                    <a:lnTo>
                      <a:pt x="2208" y="2280"/>
                    </a:lnTo>
                    <a:lnTo>
                      <a:pt x="2244" y="2286"/>
                    </a:lnTo>
                    <a:lnTo>
                      <a:pt x="2244" y="2280"/>
                    </a:lnTo>
                    <a:lnTo>
                      <a:pt x="2250" y="2274"/>
                    </a:lnTo>
                    <a:lnTo>
                      <a:pt x="2250" y="2268"/>
                    </a:lnTo>
                    <a:lnTo>
                      <a:pt x="2256" y="2262"/>
                    </a:lnTo>
                    <a:lnTo>
                      <a:pt x="2268" y="2256"/>
                    </a:lnTo>
                    <a:lnTo>
                      <a:pt x="2274" y="2256"/>
                    </a:lnTo>
                    <a:lnTo>
                      <a:pt x="2280" y="2262"/>
                    </a:lnTo>
                    <a:lnTo>
                      <a:pt x="2280" y="2286"/>
                    </a:lnTo>
                    <a:lnTo>
                      <a:pt x="2346" y="2280"/>
                    </a:lnTo>
                    <a:lnTo>
                      <a:pt x="2352" y="2262"/>
                    </a:lnTo>
                    <a:lnTo>
                      <a:pt x="2346" y="2250"/>
                    </a:lnTo>
                    <a:lnTo>
                      <a:pt x="2352" y="2244"/>
                    </a:lnTo>
                    <a:lnTo>
                      <a:pt x="2358" y="2232"/>
                    </a:lnTo>
                    <a:lnTo>
                      <a:pt x="2370" y="2220"/>
                    </a:lnTo>
                    <a:lnTo>
                      <a:pt x="2406" y="2202"/>
                    </a:lnTo>
                    <a:lnTo>
                      <a:pt x="2418" y="2202"/>
                    </a:lnTo>
                    <a:lnTo>
                      <a:pt x="2412" y="2190"/>
                    </a:lnTo>
                    <a:lnTo>
                      <a:pt x="2412" y="2112"/>
                    </a:lnTo>
                    <a:lnTo>
                      <a:pt x="2442" y="2082"/>
                    </a:lnTo>
                    <a:lnTo>
                      <a:pt x="2442" y="2058"/>
                    </a:lnTo>
                    <a:lnTo>
                      <a:pt x="2460" y="2052"/>
                    </a:lnTo>
                    <a:lnTo>
                      <a:pt x="2460" y="2022"/>
                    </a:lnTo>
                    <a:lnTo>
                      <a:pt x="2466" y="2022"/>
                    </a:lnTo>
                    <a:lnTo>
                      <a:pt x="2472" y="2016"/>
                    </a:lnTo>
                    <a:lnTo>
                      <a:pt x="2478" y="2016"/>
                    </a:lnTo>
                    <a:lnTo>
                      <a:pt x="2478" y="2010"/>
                    </a:lnTo>
                    <a:lnTo>
                      <a:pt x="2484" y="2004"/>
                    </a:lnTo>
                    <a:lnTo>
                      <a:pt x="2484" y="1956"/>
                    </a:lnTo>
                    <a:lnTo>
                      <a:pt x="2478" y="1944"/>
                    </a:lnTo>
                    <a:lnTo>
                      <a:pt x="2478" y="1926"/>
                    </a:lnTo>
                    <a:lnTo>
                      <a:pt x="2472" y="1908"/>
                    </a:lnTo>
                    <a:lnTo>
                      <a:pt x="2484" y="1884"/>
                    </a:lnTo>
                    <a:lnTo>
                      <a:pt x="2514" y="1854"/>
                    </a:lnTo>
                    <a:lnTo>
                      <a:pt x="2514" y="1848"/>
                    </a:lnTo>
                    <a:lnTo>
                      <a:pt x="2508" y="1836"/>
                    </a:lnTo>
                    <a:lnTo>
                      <a:pt x="2508" y="1830"/>
                    </a:lnTo>
                    <a:lnTo>
                      <a:pt x="2502" y="1818"/>
                    </a:lnTo>
                    <a:lnTo>
                      <a:pt x="2508" y="1764"/>
                    </a:lnTo>
                    <a:lnTo>
                      <a:pt x="2508" y="1758"/>
                    </a:lnTo>
                    <a:lnTo>
                      <a:pt x="2514" y="1752"/>
                    </a:lnTo>
                    <a:lnTo>
                      <a:pt x="2514" y="1722"/>
                    </a:lnTo>
                    <a:lnTo>
                      <a:pt x="2520" y="1710"/>
                    </a:lnTo>
                    <a:lnTo>
                      <a:pt x="2520" y="1680"/>
                    </a:lnTo>
                    <a:lnTo>
                      <a:pt x="2508" y="1644"/>
                    </a:lnTo>
                    <a:lnTo>
                      <a:pt x="2502" y="1608"/>
                    </a:lnTo>
                    <a:lnTo>
                      <a:pt x="2502" y="1596"/>
                    </a:lnTo>
                    <a:lnTo>
                      <a:pt x="2508" y="1560"/>
                    </a:lnTo>
                    <a:lnTo>
                      <a:pt x="2508" y="1548"/>
                    </a:lnTo>
                    <a:lnTo>
                      <a:pt x="2502" y="1536"/>
                    </a:lnTo>
                    <a:lnTo>
                      <a:pt x="2502" y="1500"/>
                    </a:lnTo>
                    <a:lnTo>
                      <a:pt x="2508" y="1488"/>
                    </a:lnTo>
                    <a:lnTo>
                      <a:pt x="2520" y="1476"/>
                    </a:lnTo>
                    <a:lnTo>
                      <a:pt x="2508" y="1458"/>
                    </a:lnTo>
                    <a:lnTo>
                      <a:pt x="2520" y="1446"/>
                    </a:lnTo>
                    <a:lnTo>
                      <a:pt x="2532" y="1446"/>
                    </a:lnTo>
                    <a:lnTo>
                      <a:pt x="2532" y="1452"/>
                    </a:lnTo>
                    <a:lnTo>
                      <a:pt x="2538" y="1464"/>
                    </a:lnTo>
                    <a:lnTo>
                      <a:pt x="2544" y="1470"/>
                    </a:lnTo>
                    <a:lnTo>
                      <a:pt x="2556" y="1464"/>
                    </a:lnTo>
                    <a:lnTo>
                      <a:pt x="2562" y="1452"/>
                    </a:lnTo>
                    <a:lnTo>
                      <a:pt x="2574" y="1446"/>
                    </a:lnTo>
                    <a:lnTo>
                      <a:pt x="2580" y="1434"/>
                    </a:lnTo>
                    <a:lnTo>
                      <a:pt x="2586" y="1428"/>
                    </a:lnTo>
                    <a:lnTo>
                      <a:pt x="2592" y="1416"/>
                    </a:lnTo>
                    <a:lnTo>
                      <a:pt x="2592" y="1404"/>
                    </a:lnTo>
                    <a:lnTo>
                      <a:pt x="2598" y="1386"/>
                    </a:lnTo>
                    <a:lnTo>
                      <a:pt x="2598" y="1374"/>
                    </a:lnTo>
                    <a:lnTo>
                      <a:pt x="2604" y="1356"/>
                    </a:lnTo>
                    <a:lnTo>
                      <a:pt x="2604" y="1344"/>
                    </a:lnTo>
                    <a:lnTo>
                      <a:pt x="2610" y="1338"/>
                    </a:lnTo>
                    <a:lnTo>
                      <a:pt x="2616" y="1338"/>
                    </a:lnTo>
                    <a:lnTo>
                      <a:pt x="2628" y="1326"/>
                    </a:lnTo>
                    <a:lnTo>
                      <a:pt x="2634" y="1314"/>
                    </a:lnTo>
                    <a:lnTo>
                      <a:pt x="2640" y="1308"/>
                    </a:lnTo>
                    <a:lnTo>
                      <a:pt x="2640" y="1296"/>
                    </a:lnTo>
                    <a:lnTo>
                      <a:pt x="2652" y="1290"/>
                    </a:lnTo>
                    <a:lnTo>
                      <a:pt x="2658" y="1284"/>
                    </a:lnTo>
                    <a:lnTo>
                      <a:pt x="2670" y="1284"/>
                    </a:lnTo>
                    <a:lnTo>
                      <a:pt x="2682" y="1272"/>
                    </a:lnTo>
                    <a:lnTo>
                      <a:pt x="2682" y="1254"/>
                    </a:lnTo>
                    <a:lnTo>
                      <a:pt x="2688" y="1254"/>
                    </a:lnTo>
                    <a:lnTo>
                      <a:pt x="2724" y="1218"/>
                    </a:lnTo>
                    <a:lnTo>
                      <a:pt x="2736" y="1188"/>
                    </a:lnTo>
                    <a:lnTo>
                      <a:pt x="2754" y="1158"/>
                    </a:lnTo>
                    <a:lnTo>
                      <a:pt x="2760" y="1134"/>
                    </a:lnTo>
                    <a:lnTo>
                      <a:pt x="2766" y="1122"/>
                    </a:lnTo>
                    <a:lnTo>
                      <a:pt x="2772" y="1116"/>
                    </a:lnTo>
                    <a:lnTo>
                      <a:pt x="2778" y="1104"/>
                    </a:lnTo>
                    <a:lnTo>
                      <a:pt x="2784" y="1098"/>
                    </a:lnTo>
                    <a:lnTo>
                      <a:pt x="2784" y="1080"/>
                    </a:lnTo>
                    <a:lnTo>
                      <a:pt x="2778" y="1068"/>
                    </a:lnTo>
                    <a:lnTo>
                      <a:pt x="2778" y="100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7" name="Bolivi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235200" y="4392613"/>
                <a:ext cx="358775" cy="427038"/>
              </a:xfrm>
              <a:custGeom>
                <a:avLst/>
                <a:gdLst>
                  <a:gd name="T0" fmla="*/ 2147483647 w 894"/>
                  <a:gd name="T1" fmla="*/ 2147483647 h 1056"/>
                  <a:gd name="T2" fmla="*/ 2147483647 w 894"/>
                  <a:gd name="T3" fmla="*/ 2147483647 h 1056"/>
                  <a:gd name="T4" fmla="*/ 2147483647 w 894"/>
                  <a:gd name="T5" fmla="*/ 2147483647 h 1056"/>
                  <a:gd name="T6" fmla="*/ 2147483647 w 894"/>
                  <a:gd name="T7" fmla="*/ 2147483647 h 1056"/>
                  <a:gd name="T8" fmla="*/ 2147483647 w 894"/>
                  <a:gd name="T9" fmla="*/ 2147483647 h 1056"/>
                  <a:gd name="T10" fmla="*/ 2147483647 w 894"/>
                  <a:gd name="T11" fmla="*/ 2147483647 h 1056"/>
                  <a:gd name="T12" fmla="*/ 2147483647 w 894"/>
                  <a:gd name="T13" fmla="*/ 2147483647 h 1056"/>
                  <a:gd name="T14" fmla="*/ 2147483647 w 894"/>
                  <a:gd name="T15" fmla="*/ 2147483647 h 1056"/>
                  <a:gd name="T16" fmla="*/ 2147483647 w 894"/>
                  <a:gd name="T17" fmla="*/ 2147483647 h 1056"/>
                  <a:gd name="T18" fmla="*/ 2147483647 w 894"/>
                  <a:gd name="T19" fmla="*/ 2147483647 h 1056"/>
                  <a:gd name="T20" fmla="*/ 2147483647 w 894"/>
                  <a:gd name="T21" fmla="*/ 2147483647 h 1056"/>
                  <a:gd name="T22" fmla="*/ 2147483647 w 894"/>
                  <a:gd name="T23" fmla="*/ 2147483647 h 1056"/>
                  <a:gd name="T24" fmla="*/ 2147483647 w 894"/>
                  <a:gd name="T25" fmla="*/ 2147483647 h 1056"/>
                  <a:gd name="T26" fmla="*/ 2147483647 w 894"/>
                  <a:gd name="T27" fmla="*/ 2147483647 h 1056"/>
                  <a:gd name="T28" fmla="*/ 2147483647 w 894"/>
                  <a:gd name="T29" fmla="*/ 2147483647 h 1056"/>
                  <a:gd name="T30" fmla="*/ 2147483647 w 894"/>
                  <a:gd name="T31" fmla="*/ 2147483647 h 1056"/>
                  <a:gd name="T32" fmla="*/ 2147483647 w 894"/>
                  <a:gd name="T33" fmla="*/ 2147483647 h 1056"/>
                  <a:gd name="T34" fmla="*/ 2147483647 w 894"/>
                  <a:gd name="T35" fmla="*/ 2147483647 h 1056"/>
                  <a:gd name="T36" fmla="*/ 2147483647 w 894"/>
                  <a:gd name="T37" fmla="*/ 2147483647 h 1056"/>
                  <a:gd name="T38" fmla="*/ 2147483647 w 894"/>
                  <a:gd name="T39" fmla="*/ 2147483647 h 1056"/>
                  <a:gd name="T40" fmla="*/ 2147483647 w 894"/>
                  <a:gd name="T41" fmla="*/ 2147483647 h 1056"/>
                  <a:gd name="T42" fmla="*/ 2147483647 w 894"/>
                  <a:gd name="T43" fmla="*/ 2147483647 h 1056"/>
                  <a:gd name="T44" fmla="*/ 2147483647 w 894"/>
                  <a:gd name="T45" fmla="*/ 2147483647 h 1056"/>
                  <a:gd name="T46" fmla="*/ 2147483647 w 894"/>
                  <a:gd name="T47" fmla="*/ 2147483647 h 1056"/>
                  <a:gd name="T48" fmla="*/ 0 w 894"/>
                  <a:gd name="T49" fmla="*/ 2147483647 h 1056"/>
                  <a:gd name="T50" fmla="*/ 2147483647 w 894"/>
                  <a:gd name="T51" fmla="*/ 2147483647 h 1056"/>
                  <a:gd name="T52" fmla="*/ 2147483647 w 894"/>
                  <a:gd name="T53" fmla="*/ 2147483647 h 1056"/>
                  <a:gd name="T54" fmla="*/ 2147483647 w 894"/>
                  <a:gd name="T55" fmla="*/ 2147483647 h 1056"/>
                  <a:gd name="T56" fmla="*/ 2147483647 w 894"/>
                  <a:gd name="T57" fmla="*/ 2147483647 h 1056"/>
                  <a:gd name="T58" fmla="*/ 2147483647 w 894"/>
                  <a:gd name="T59" fmla="*/ 2147483647 h 1056"/>
                  <a:gd name="T60" fmla="*/ 2147483647 w 894"/>
                  <a:gd name="T61" fmla="*/ 2147483647 h 1056"/>
                  <a:gd name="T62" fmla="*/ 2147483647 w 894"/>
                  <a:gd name="T63" fmla="*/ 2147483647 h 1056"/>
                  <a:gd name="T64" fmla="*/ 2147483647 w 894"/>
                  <a:gd name="T65" fmla="*/ 2147483647 h 1056"/>
                  <a:gd name="T66" fmla="*/ 2147483647 w 894"/>
                  <a:gd name="T67" fmla="*/ 2147483647 h 1056"/>
                  <a:gd name="T68" fmla="*/ 2147483647 w 894"/>
                  <a:gd name="T69" fmla="*/ 2147483647 h 1056"/>
                  <a:gd name="T70" fmla="*/ 2147483647 w 894"/>
                  <a:gd name="T71" fmla="*/ 2147483647 h 1056"/>
                  <a:gd name="T72" fmla="*/ 2147483647 w 894"/>
                  <a:gd name="T73" fmla="*/ 2147483647 h 1056"/>
                  <a:gd name="T74" fmla="*/ 2147483647 w 894"/>
                  <a:gd name="T75" fmla="*/ 2147483647 h 1056"/>
                  <a:gd name="T76" fmla="*/ 2147483647 w 894"/>
                  <a:gd name="T77" fmla="*/ 2147483647 h 1056"/>
                  <a:gd name="T78" fmla="*/ 2147483647 w 894"/>
                  <a:gd name="T79" fmla="*/ 2147483647 h 1056"/>
                  <a:gd name="T80" fmla="*/ 2147483647 w 894"/>
                  <a:gd name="T81" fmla="*/ 2147483647 h 1056"/>
                  <a:gd name="T82" fmla="*/ 2147483647 w 894"/>
                  <a:gd name="T83" fmla="*/ 2147483647 h 1056"/>
                  <a:gd name="T84" fmla="*/ 2147483647 w 894"/>
                  <a:gd name="T85" fmla="*/ 2147483647 h 1056"/>
                  <a:gd name="T86" fmla="*/ 2147483647 w 894"/>
                  <a:gd name="T87" fmla="*/ 2147483647 h 1056"/>
                  <a:gd name="T88" fmla="*/ 2147483647 w 894"/>
                  <a:gd name="T89" fmla="*/ 2147483647 h 1056"/>
                  <a:gd name="T90" fmla="*/ 2147483647 w 894"/>
                  <a:gd name="T91" fmla="*/ 2147483647 h 1056"/>
                  <a:gd name="T92" fmla="*/ 2147483647 w 894"/>
                  <a:gd name="T93" fmla="*/ 2147483647 h 1056"/>
                  <a:gd name="T94" fmla="*/ 2147483647 w 894"/>
                  <a:gd name="T95" fmla="*/ 2147483647 h 1056"/>
                  <a:gd name="T96" fmla="*/ 2147483647 w 894"/>
                  <a:gd name="T97" fmla="*/ 2147483647 h 1056"/>
                  <a:gd name="T98" fmla="*/ 2147483647 w 894"/>
                  <a:gd name="T99" fmla="*/ 2147483647 h 1056"/>
                  <a:gd name="T100" fmla="*/ 2147483647 w 894"/>
                  <a:gd name="T101" fmla="*/ 2147483647 h 105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94"/>
                  <a:gd name="T154" fmla="*/ 0 h 1056"/>
                  <a:gd name="T155" fmla="*/ 894 w 894"/>
                  <a:gd name="T156" fmla="*/ 1056 h 105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94" h="1056">
                    <a:moveTo>
                      <a:pt x="882" y="744"/>
                    </a:moveTo>
                    <a:lnTo>
                      <a:pt x="882" y="738"/>
                    </a:lnTo>
                    <a:lnTo>
                      <a:pt x="888" y="732"/>
                    </a:lnTo>
                    <a:lnTo>
                      <a:pt x="888" y="708"/>
                    </a:lnTo>
                    <a:lnTo>
                      <a:pt x="894" y="696"/>
                    </a:lnTo>
                    <a:lnTo>
                      <a:pt x="894" y="684"/>
                    </a:lnTo>
                    <a:lnTo>
                      <a:pt x="882" y="648"/>
                    </a:lnTo>
                    <a:lnTo>
                      <a:pt x="876" y="636"/>
                    </a:lnTo>
                    <a:lnTo>
                      <a:pt x="864" y="624"/>
                    </a:lnTo>
                    <a:lnTo>
                      <a:pt x="840" y="612"/>
                    </a:lnTo>
                    <a:lnTo>
                      <a:pt x="834" y="606"/>
                    </a:lnTo>
                    <a:lnTo>
                      <a:pt x="822" y="600"/>
                    </a:lnTo>
                    <a:lnTo>
                      <a:pt x="816" y="588"/>
                    </a:lnTo>
                    <a:lnTo>
                      <a:pt x="816" y="576"/>
                    </a:lnTo>
                    <a:lnTo>
                      <a:pt x="822" y="558"/>
                    </a:lnTo>
                    <a:lnTo>
                      <a:pt x="822" y="546"/>
                    </a:lnTo>
                    <a:lnTo>
                      <a:pt x="828" y="540"/>
                    </a:lnTo>
                    <a:lnTo>
                      <a:pt x="828" y="534"/>
                    </a:lnTo>
                    <a:lnTo>
                      <a:pt x="768" y="534"/>
                    </a:lnTo>
                    <a:lnTo>
                      <a:pt x="720" y="528"/>
                    </a:lnTo>
                    <a:lnTo>
                      <a:pt x="690" y="522"/>
                    </a:lnTo>
                    <a:lnTo>
                      <a:pt x="684" y="516"/>
                    </a:lnTo>
                    <a:lnTo>
                      <a:pt x="684" y="474"/>
                    </a:lnTo>
                    <a:lnTo>
                      <a:pt x="690" y="462"/>
                    </a:lnTo>
                    <a:lnTo>
                      <a:pt x="684" y="456"/>
                    </a:lnTo>
                    <a:lnTo>
                      <a:pt x="672" y="450"/>
                    </a:lnTo>
                    <a:lnTo>
                      <a:pt x="666" y="438"/>
                    </a:lnTo>
                    <a:lnTo>
                      <a:pt x="660" y="432"/>
                    </a:lnTo>
                    <a:lnTo>
                      <a:pt x="660" y="426"/>
                    </a:lnTo>
                    <a:lnTo>
                      <a:pt x="678" y="426"/>
                    </a:lnTo>
                    <a:lnTo>
                      <a:pt x="678" y="396"/>
                    </a:lnTo>
                    <a:lnTo>
                      <a:pt x="672" y="384"/>
                    </a:lnTo>
                    <a:lnTo>
                      <a:pt x="666" y="378"/>
                    </a:lnTo>
                    <a:lnTo>
                      <a:pt x="660" y="366"/>
                    </a:lnTo>
                    <a:lnTo>
                      <a:pt x="660" y="336"/>
                    </a:lnTo>
                    <a:lnTo>
                      <a:pt x="654" y="330"/>
                    </a:lnTo>
                    <a:lnTo>
                      <a:pt x="648" y="318"/>
                    </a:lnTo>
                    <a:lnTo>
                      <a:pt x="624" y="306"/>
                    </a:lnTo>
                    <a:lnTo>
                      <a:pt x="564" y="306"/>
                    </a:lnTo>
                    <a:lnTo>
                      <a:pt x="558" y="300"/>
                    </a:lnTo>
                    <a:lnTo>
                      <a:pt x="546" y="294"/>
                    </a:lnTo>
                    <a:lnTo>
                      <a:pt x="534" y="282"/>
                    </a:lnTo>
                    <a:lnTo>
                      <a:pt x="534" y="276"/>
                    </a:lnTo>
                    <a:lnTo>
                      <a:pt x="510" y="276"/>
                    </a:lnTo>
                    <a:lnTo>
                      <a:pt x="498" y="270"/>
                    </a:lnTo>
                    <a:lnTo>
                      <a:pt x="486" y="258"/>
                    </a:lnTo>
                    <a:lnTo>
                      <a:pt x="474" y="252"/>
                    </a:lnTo>
                    <a:lnTo>
                      <a:pt x="468" y="240"/>
                    </a:lnTo>
                    <a:lnTo>
                      <a:pt x="468" y="234"/>
                    </a:lnTo>
                    <a:lnTo>
                      <a:pt x="456" y="234"/>
                    </a:lnTo>
                    <a:lnTo>
                      <a:pt x="450" y="240"/>
                    </a:lnTo>
                    <a:lnTo>
                      <a:pt x="438" y="240"/>
                    </a:lnTo>
                    <a:lnTo>
                      <a:pt x="426" y="234"/>
                    </a:lnTo>
                    <a:lnTo>
                      <a:pt x="420" y="222"/>
                    </a:lnTo>
                    <a:lnTo>
                      <a:pt x="414" y="228"/>
                    </a:lnTo>
                    <a:lnTo>
                      <a:pt x="384" y="228"/>
                    </a:lnTo>
                    <a:lnTo>
                      <a:pt x="372" y="222"/>
                    </a:lnTo>
                    <a:lnTo>
                      <a:pt x="366" y="216"/>
                    </a:lnTo>
                    <a:lnTo>
                      <a:pt x="366" y="210"/>
                    </a:lnTo>
                    <a:lnTo>
                      <a:pt x="360" y="198"/>
                    </a:lnTo>
                    <a:lnTo>
                      <a:pt x="360" y="192"/>
                    </a:lnTo>
                    <a:lnTo>
                      <a:pt x="354" y="186"/>
                    </a:lnTo>
                    <a:lnTo>
                      <a:pt x="330" y="186"/>
                    </a:lnTo>
                    <a:lnTo>
                      <a:pt x="324" y="156"/>
                    </a:lnTo>
                    <a:lnTo>
                      <a:pt x="318" y="150"/>
                    </a:lnTo>
                    <a:lnTo>
                      <a:pt x="306" y="144"/>
                    </a:lnTo>
                    <a:lnTo>
                      <a:pt x="294" y="132"/>
                    </a:lnTo>
                    <a:lnTo>
                      <a:pt x="294" y="120"/>
                    </a:lnTo>
                    <a:lnTo>
                      <a:pt x="300" y="114"/>
                    </a:lnTo>
                    <a:lnTo>
                      <a:pt x="300" y="96"/>
                    </a:lnTo>
                    <a:lnTo>
                      <a:pt x="294" y="84"/>
                    </a:lnTo>
                    <a:lnTo>
                      <a:pt x="288" y="78"/>
                    </a:lnTo>
                    <a:lnTo>
                      <a:pt x="288" y="48"/>
                    </a:lnTo>
                    <a:lnTo>
                      <a:pt x="294" y="42"/>
                    </a:lnTo>
                    <a:lnTo>
                      <a:pt x="294" y="36"/>
                    </a:lnTo>
                    <a:lnTo>
                      <a:pt x="300" y="30"/>
                    </a:lnTo>
                    <a:lnTo>
                      <a:pt x="300" y="0"/>
                    </a:lnTo>
                    <a:lnTo>
                      <a:pt x="288" y="0"/>
                    </a:lnTo>
                    <a:lnTo>
                      <a:pt x="276" y="6"/>
                    </a:lnTo>
                    <a:lnTo>
                      <a:pt x="276" y="12"/>
                    </a:lnTo>
                    <a:lnTo>
                      <a:pt x="270" y="12"/>
                    </a:lnTo>
                    <a:lnTo>
                      <a:pt x="258" y="0"/>
                    </a:lnTo>
                    <a:lnTo>
                      <a:pt x="246" y="12"/>
                    </a:lnTo>
                    <a:lnTo>
                      <a:pt x="210" y="12"/>
                    </a:lnTo>
                    <a:lnTo>
                      <a:pt x="198" y="18"/>
                    </a:lnTo>
                    <a:lnTo>
                      <a:pt x="192" y="24"/>
                    </a:lnTo>
                    <a:lnTo>
                      <a:pt x="186" y="36"/>
                    </a:lnTo>
                    <a:lnTo>
                      <a:pt x="180" y="42"/>
                    </a:lnTo>
                    <a:lnTo>
                      <a:pt x="180" y="48"/>
                    </a:lnTo>
                    <a:lnTo>
                      <a:pt x="144" y="48"/>
                    </a:lnTo>
                    <a:lnTo>
                      <a:pt x="138" y="78"/>
                    </a:lnTo>
                    <a:lnTo>
                      <a:pt x="102" y="78"/>
                    </a:lnTo>
                    <a:lnTo>
                      <a:pt x="90" y="96"/>
                    </a:lnTo>
                    <a:lnTo>
                      <a:pt x="84" y="102"/>
                    </a:lnTo>
                    <a:lnTo>
                      <a:pt x="60" y="114"/>
                    </a:lnTo>
                    <a:lnTo>
                      <a:pt x="42" y="114"/>
                    </a:lnTo>
                    <a:lnTo>
                      <a:pt x="42" y="108"/>
                    </a:lnTo>
                    <a:lnTo>
                      <a:pt x="36" y="102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0" y="114"/>
                    </a:lnTo>
                    <a:lnTo>
                      <a:pt x="6" y="132"/>
                    </a:lnTo>
                    <a:lnTo>
                      <a:pt x="18" y="144"/>
                    </a:lnTo>
                    <a:lnTo>
                      <a:pt x="30" y="162"/>
                    </a:lnTo>
                    <a:lnTo>
                      <a:pt x="42" y="174"/>
                    </a:lnTo>
                    <a:lnTo>
                      <a:pt x="54" y="192"/>
                    </a:lnTo>
                    <a:lnTo>
                      <a:pt x="66" y="216"/>
                    </a:lnTo>
                    <a:lnTo>
                      <a:pt x="66" y="228"/>
                    </a:lnTo>
                    <a:lnTo>
                      <a:pt x="60" y="234"/>
                    </a:lnTo>
                    <a:lnTo>
                      <a:pt x="54" y="246"/>
                    </a:lnTo>
                    <a:lnTo>
                      <a:pt x="48" y="252"/>
                    </a:lnTo>
                    <a:lnTo>
                      <a:pt x="60" y="300"/>
                    </a:lnTo>
                    <a:lnTo>
                      <a:pt x="42" y="330"/>
                    </a:lnTo>
                    <a:lnTo>
                      <a:pt x="48" y="330"/>
                    </a:lnTo>
                    <a:lnTo>
                      <a:pt x="60" y="342"/>
                    </a:lnTo>
                    <a:lnTo>
                      <a:pt x="66" y="354"/>
                    </a:lnTo>
                    <a:lnTo>
                      <a:pt x="66" y="360"/>
                    </a:lnTo>
                    <a:lnTo>
                      <a:pt x="60" y="372"/>
                    </a:lnTo>
                    <a:lnTo>
                      <a:pt x="48" y="384"/>
                    </a:lnTo>
                    <a:lnTo>
                      <a:pt x="36" y="408"/>
                    </a:lnTo>
                    <a:lnTo>
                      <a:pt x="42" y="426"/>
                    </a:lnTo>
                    <a:lnTo>
                      <a:pt x="48" y="438"/>
                    </a:lnTo>
                    <a:lnTo>
                      <a:pt x="54" y="444"/>
                    </a:lnTo>
                    <a:lnTo>
                      <a:pt x="54" y="450"/>
                    </a:lnTo>
                    <a:lnTo>
                      <a:pt x="42" y="468"/>
                    </a:lnTo>
                    <a:lnTo>
                      <a:pt x="54" y="480"/>
                    </a:lnTo>
                    <a:lnTo>
                      <a:pt x="78" y="498"/>
                    </a:lnTo>
                    <a:lnTo>
                      <a:pt x="78" y="516"/>
                    </a:lnTo>
                    <a:lnTo>
                      <a:pt x="102" y="528"/>
                    </a:lnTo>
                    <a:lnTo>
                      <a:pt x="90" y="558"/>
                    </a:lnTo>
                    <a:lnTo>
                      <a:pt x="78" y="546"/>
                    </a:lnTo>
                    <a:lnTo>
                      <a:pt x="78" y="558"/>
                    </a:lnTo>
                    <a:lnTo>
                      <a:pt x="66" y="582"/>
                    </a:lnTo>
                    <a:lnTo>
                      <a:pt x="54" y="588"/>
                    </a:lnTo>
                    <a:lnTo>
                      <a:pt x="36" y="606"/>
                    </a:lnTo>
                    <a:lnTo>
                      <a:pt x="48" y="630"/>
                    </a:lnTo>
                    <a:lnTo>
                      <a:pt x="42" y="636"/>
                    </a:lnTo>
                    <a:lnTo>
                      <a:pt x="60" y="666"/>
                    </a:lnTo>
                    <a:lnTo>
                      <a:pt x="84" y="666"/>
                    </a:lnTo>
                    <a:lnTo>
                      <a:pt x="96" y="744"/>
                    </a:lnTo>
                    <a:lnTo>
                      <a:pt x="108" y="750"/>
                    </a:lnTo>
                    <a:lnTo>
                      <a:pt x="114" y="750"/>
                    </a:lnTo>
                    <a:lnTo>
                      <a:pt x="138" y="762"/>
                    </a:lnTo>
                    <a:lnTo>
                      <a:pt x="144" y="774"/>
                    </a:lnTo>
                    <a:lnTo>
                      <a:pt x="144" y="780"/>
                    </a:lnTo>
                    <a:lnTo>
                      <a:pt x="138" y="792"/>
                    </a:lnTo>
                    <a:lnTo>
                      <a:pt x="126" y="804"/>
                    </a:lnTo>
                    <a:lnTo>
                      <a:pt x="144" y="822"/>
                    </a:lnTo>
                    <a:lnTo>
                      <a:pt x="138" y="828"/>
                    </a:lnTo>
                    <a:lnTo>
                      <a:pt x="132" y="840"/>
                    </a:lnTo>
                    <a:lnTo>
                      <a:pt x="126" y="846"/>
                    </a:lnTo>
                    <a:lnTo>
                      <a:pt x="126" y="858"/>
                    </a:lnTo>
                    <a:lnTo>
                      <a:pt x="132" y="870"/>
                    </a:lnTo>
                    <a:lnTo>
                      <a:pt x="138" y="876"/>
                    </a:lnTo>
                    <a:lnTo>
                      <a:pt x="138" y="900"/>
                    </a:lnTo>
                    <a:lnTo>
                      <a:pt x="144" y="900"/>
                    </a:lnTo>
                    <a:lnTo>
                      <a:pt x="150" y="906"/>
                    </a:lnTo>
                    <a:lnTo>
                      <a:pt x="162" y="912"/>
                    </a:lnTo>
                    <a:lnTo>
                      <a:pt x="168" y="918"/>
                    </a:lnTo>
                    <a:lnTo>
                      <a:pt x="180" y="924"/>
                    </a:lnTo>
                    <a:lnTo>
                      <a:pt x="186" y="930"/>
                    </a:lnTo>
                    <a:lnTo>
                      <a:pt x="186" y="996"/>
                    </a:lnTo>
                    <a:lnTo>
                      <a:pt x="210" y="1020"/>
                    </a:lnTo>
                    <a:lnTo>
                      <a:pt x="210" y="1044"/>
                    </a:lnTo>
                    <a:lnTo>
                      <a:pt x="216" y="1056"/>
                    </a:lnTo>
                    <a:lnTo>
                      <a:pt x="270" y="1056"/>
                    </a:lnTo>
                    <a:lnTo>
                      <a:pt x="270" y="1026"/>
                    </a:lnTo>
                    <a:lnTo>
                      <a:pt x="282" y="1026"/>
                    </a:lnTo>
                    <a:lnTo>
                      <a:pt x="282" y="1008"/>
                    </a:lnTo>
                    <a:lnTo>
                      <a:pt x="306" y="1002"/>
                    </a:lnTo>
                    <a:lnTo>
                      <a:pt x="318" y="978"/>
                    </a:lnTo>
                    <a:lnTo>
                      <a:pt x="324" y="984"/>
                    </a:lnTo>
                    <a:lnTo>
                      <a:pt x="348" y="996"/>
                    </a:lnTo>
                    <a:lnTo>
                      <a:pt x="360" y="996"/>
                    </a:lnTo>
                    <a:lnTo>
                      <a:pt x="378" y="1002"/>
                    </a:lnTo>
                    <a:lnTo>
                      <a:pt x="432" y="1002"/>
                    </a:lnTo>
                    <a:lnTo>
                      <a:pt x="462" y="1050"/>
                    </a:lnTo>
                    <a:lnTo>
                      <a:pt x="474" y="996"/>
                    </a:lnTo>
                    <a:lnTo>
                      <a:pt x="546" y="990"/>
                    </a:lnTo>
                    <a:lnTo>
                      <a:pt x="582" y="1014"/>
                    </a:lnTo>
                    <a:lnTo>
                      <a:pt x="582" y="996"/>
                    </a:lnTo>
                    <a:lnTo>
                      <a:pt x="594" y="924"/>
                    </a:lnTo>
                    <a:lnTo>
                      <a:pt x="594" y="900"/>
                    </a:lnTo>
                    <a:lnTo>
                      <a:pt x="588" y="894"/>
                    </a:lnTo>
                    <a:lnTo>
                      <a:pt x="588" y="888"/>
                    </a:lnTo>
                    <a:lnTo>
                      <a:pt x="576" y="864"/>
                    </a:lnTo>
                    <a:lnTo>
                      <a:pt x="576" y="852"/>
                    </a:lnTo>
                    <a:lnTo>
                      <a:pt x="582" y="846"/>
                    </a:lnTo>
                    <a:lnTo>
                      <a:pt x="594" y="840"/>
                    </a:lnTo>
                    <a:lnTo>
                      <a:pt x="606" y="828"/>
                    </a:lnTo>
                    <a:lnTo>
                      <a:pt x="612" y="798"/>
                    </a:lnTo>
                    <a:lnTo>
                      <a:pt x="714" y="780"/>
                    </a:lnTo>
                    <a:lnTo>
                      <a:pt x="792" y="768"/>
                    </a:lnTo>
                    <a:lnTo>
                      <a:pt x="846" y="810"/>
                    </a:lnTo>
                    <a:lnTo>
                      <a:pt x="864" y="846"/>
                    </a:lnTo>
                    <a:lnTo>
                      <a:pt x="864" y="840"/>
                    </a:lnTo>
                    <a:lnTo>
                      <a:pt x="870" y="834"/>
                    </a:lnTo>
                    <a:lnTo>
                      <a:pt x="882" y="828"/>
                    </a:lnTo>
                    <a:lnTo>
                      <a:pt x="888" y="822"/>
                    </a:lnTo>
                    <a:lnTo>
                      <a:pt x="876" y="816"/>
                    </a:lnTo>
                    <a:lnTo>
                      <a:pt x="870" y="810"/>
                    </a:lnTo>
                    <a:lnTo>
                      <a:pt x="870" y="786"/>
                    </a:lnTo>
                    <a:lnTo>
                      <a:pt x="876" y="774"/>
                    </a:lnTo>
                    <a:lnTo>
                      <a:pt x="882" y="768"/>
                    </a:lnTo>
                    <a:lnTo>
                      <a:pt x="888" y="756"/>
                    </a:lnTo>
                    <a:lnTo>
                      <a:pt x="882" y="74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48" name="Argentin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2292350" y="4787901"/>
                <a:ext cx="439738" cy="982663"/>
              </a:xfrm>
              <a:custGeom>
                <a:avLst/>
                <a:gdLst>
                  <a:gd name="T0" fmla="*/ 2147483647 w 1092"/>
                  <a:gd name="T1" fmla="*/ 2147483647 h 2442"/>
                  <a:gd name="T2" fmla="*/ 2147483647 w 1092"/>
                  <a:gd name="T3" fmla="*/ 2147483647 h 2442"/>
                  <a:gd name="T4" fmla="*/ 2147483647 w 1092"/>
                  <a:gd name="T5" fmla="*/ 2147483647 h 2442"/>
                  <a:gd name="T6" fmla="*/ 2147483647 w 1092"/>
                  <a:gd name="T7" fmla="*/ 2147483647 h 2442"/>
                  <a:gd name="T8" fmla="*/ 2147483647 w 1092"/>
                  <a:gd name="T9" fmla="*/ 2147483647 h 2442"/>
                  <a:gd name="T10" fmla="*/ 2147483647 w 1092"/>
                  <a:gd name="T11" fmla="*/ 2147483647 h 2442"/>
                  <a:gd name="T12" fmla="*/ 2147483647 w 1092"/>
                  <a:gd name="T13" fmla="*/ 2147483647 h 2442"/>
                  <a:gd name="T14" fmla="*/ 2147483647 w 1092"/>
                  <a:gd name="T15" fmla="*/ 2147483647 h 2442"/>
                  <a:gd name="T16" fmla="*/ 2147483647 w 1092"/>
                  <a:gd name="T17" fmla="*/ 2147483647 h 2442"/>
                  <a:gd name="T18" fmla="*/ 2147483647 w 1092"/>
                  <a:gd name="T19" fmla="*/ 2147483647 h 2442"/>
                  <a:gd name="T20" fmla="*/ 2147483647 w 1092"/>
                  <a:gd name="T21" fmla="*/ 0 h 2442"/>
                  <a:gd name="T22" fmla="*/ 2147483647 w 1092"/>
                  <a:gd name="T23" fmla="*/ 2147483647 h 2442"/>
                  <a:gd name="T24" fmla="*/ 2147483647 w 1092"/>
                  <a:gd name="T25" fmla="*/ 2147483647 h 2442"/>
                  <a:gd name="T26" fmla="*/ 2147483647 w 1092"/>
                  <a:gd name="T27" fmla="*/ 2147483647 h 2442"/>
                  <a:gd name="T28" fmla="*/ 2147483647 w 1092"/>
                  <a:gd name="T29" fmla="*/ 2147483647 h 2442"/>
                  <a:gd name="T30" fmla="*/ 2147483647 w 1092"/>
                  <a:gd name="T31" fmla="*/ 2147483647 h 2442"/>
                  <a:gd name="T32" fmla="*/ 2147483647 w 1092"/>
                  <a:gd name="T33" fmla="*/ 2147483647 h 2442"/>
                  <a:gd name="T34" fmla="*/ 2147483647 w 1092"/>
                  <a:gd name="T35" fmla="*/ 2147483647 h 2442"/>
                  <a:gd name="T36" fmla="*/ 2147483647 w 1092"/>
                  <a:gd name="T37" fmla="*/ 2147483647 h 2442"/>
                  <a:gd name="T38" fmla="*/ 2147483647 w 1092"/>
                  <a:gd name="T39" fmla="*/ 2147483647 h 2442"/>
                  <a:gd name="T40" fmla="*/ 2147483647 w 1092"/>
                  <a:gd name="T41" fmla="*/ 2147483647 h 2442"/>
                  <a:gd name="T42" fmla="*/ 2147483647 w 1092"/>
                  <a:gd name="T43" fmla="*/ 2147483647 h 2442"/>
                  <a:gd name="T44" fmla="*/ 2147483647 w 1092"/>
                  <a:gd name="T45" fmla="*/ 2147483647 h 2442"/>
                  <a:gd name="T46" fmla="*/ 2147483647 w 1092"/>
                  <a:gd name="T47" fmla="*/ 2147483647 h 2442"/>
                  <a:gd name="T48" fmla="*/ 2147483647 w 1092"/>
                  <a:gd name="T49" fmla="*/ 2147483647 h 2442"/>
                  <a:gd name="T50" fmla="*/ 2147483647 w 1092"/>
                  <a:gd name="T51" fmla="*/ 2147483647 h 2442"/>
                  <a:gd name="T52" fmla="*/ 2147483647 w 1092"/>
                  <a:gd name="T53" fmla="*/ 2147483647 h 2442"/>
                  <a:gd name="T54" fmla="*/ 2147483647 w 1092"/>
                  <a:gd name="T55" fmla="*/ 2147483647 h 2442"/>
                  <a:gd name="T56" fmla="*/ 2147483647 w 1092"/>
                  <a:gd name="T57" fmla="*/ 2147483647 h 2442"/>
                  <a:gd name="T58" fmla="*/ 2147483647 w 1092"/>
                  <a:gd name="T59" fmla="*/ 2147483647 h 2442"/>
                  <a:gd name="T60" fmla="*/ 2147483647 w 1092"/>
                  <a:gd name="T61" fmla="*/ 2147483647 h 2442"/>
                  <a:gd name="T62" fmla="*/ 2147483647 w 1092"/>
                  <a:gd name="T63" fmla="*/ 2147483647 h 2442"/>
                  <a:gd name="T64" fmla="*/ 2147483647 w 1092"/>
                  <a:gd name="T65" fmla="*/ 2147483647 h 2442"/>
                  <a:gd name="T66" fmla="*/ 2147483647 w 1092"/>
                  <a:gd name="T67" fmla="*/ 2147483647 h 2442"/>
                  <a:gd name="T68" fmla="*/ 2147483647 w 1092"/>
                  <a:gd name="T69" fmla="*/ 2147483647 h 2442"/>
                  <a:gd name="T70" fmla="*/ 2147483647 w 1092"/>
                  <a:gd name="T71" fmla="*/ 2147483647 h 2442"/>
                  <a:gd name="T72" fmla="*/ 2147483647 w 1092"/>
                  <a:gd name="T73" fmla="*/ 2147483647 h 2442"/>
                  <a:gd name="T74" fmla="*/ 2147483647 w 1092"/>
                  <a:gd name="T75" fmla="*/ 2147483647 h 2442"/>
                  <a:gd name="T76" fmla="*/ 2147483647 w 1092"/>
                  <a:gd name="T77" fmla="*/ 2147483647 h 2442"/>
                  <a:gd name="T78" fmla="*/ 2147483647 w 1092"/>
                  <a:gd name="T79" fmla="*/ 2147483647 h 2442"/>
                  <a:gd name="T80" fmla="*/ 2147483647 w 1092"/>
                  <a:gd name="T81" fmla="*/ 2147483647 h 2442"/>
                  <a:gd name="T82" fmla="*/ 2147483647 w 1092"/>
                  <a:gd name="T83" fmla="*/ 2147483647 h 2442"/>
                  <a:gd name="T84" fmla="*/ 2147483647 w 1092"/>
                  <a:gd name="T85" fmla="*/ 2147483647 h 2442"/>
                  <a:gd name="T86" fmla="*/ 2147483647 w 1092"/>
                  <a:gd name="T87" fmla="*/ 2147483647 h 2442"/>
                  <a:gd name="T88" fmla="*/ 2147483647 w 1092"/>
                  <a:gd name="T89" fmla="*/ 2147483647 h 2442"/>
                  <a:gd name="T90" fmla="*/ 2147483647 w 1092"/>
                  <a:gd name="T91" fmla="*/ 2147483647 h 2442"/>
                  <a:gd name="T92" fmla="*/ 2147483647 w 1092"/>
                  <a:gd name="T93" fmla="*/ 2147483647 h 2442"/>
                  <a:gd name="T94" fmla="*/ 2147483647 w 1092"/>
                  <a:gd name="T95" fmla="*/ 2147483647 h 2442"/>
                  <a:gd name="T96" fmla="*/ 2147483647 w 1092"/>
                  <a:gd name="T97" fmla="*/ 2147483647 h 2442"/>
                  <a:gd name="T98" fmla="*/ 2147483647 w 1092"/>
                  <a:gd name="T99" fmla="*/ 2147483647 h 2442"/>
                  <a:gd name="T100" fmla="*/ 2147483647 w 1092"/>
                  <a:gd name="T101" fmla="*/ 2147483647 h 2442"/>
                  <a:gd name="T102" fmla="*/ 2147483647 w 1092"/>
                  <a:gd name="T103" fmla="*/ 2147483647 h 2442"/>
                  <a:gd name="T104" fmla="*/ 2147483647 w 1092"/>
                  <a:gd name="T105" fmla="*/ 2147483647 h 2442"/>
                  <a:gd name="T106" fmla="*/ 2147483647 w 1092"/>
                  <a:gd name="T107" fmla="*/ 2147483647 h 2442"/>
                  <a:gd name="T108" fmla="*/ 2147483647 w 1092"/>
                  <a:gd name="T109" fmla="*/ 2147483647 h 2442"/>
                  <a:gd name="T110" fmla="*/ 2147483647 w 1092"/>
                  <a:gd name="T111" fmla="*/ 2147483647 h 2442"/>
                  <a:gd name="T112" fmla="*/ 2147483647 w 1092"/>
                  <a:gd name="T113" fmla="*/ 2147483647 h 2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92"/>
                  <a:gd name="T172" fmla="*/ 0 h 2442"/>
                  <a:gd name="T173" fmla="*/ 1092 w 1092"/>
                  <a:gd name="T174" fmla="*/ 2442 h 244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92" h="2442">
                    <a:moveTo>
                      <a:pt x="954" y="534"/>
                    </a:moveTo>
                    <a:lnTo>
                      <a:pt x="978" y="528"/>
                    </a:lnTo>
                    <a:lnTo>
                      <a:pt x="984" y="504"/>
                    </a:lnTo>
                    <a:lnTo>
                      <a:pt x="990" y="498"/>
                    </a:lnTo>
                    <a:lnTo>
                      <a:pt x="990" y="480"/>
                    </a:lnTo>
                    <a:lnTo>
                      <a:pt x="1026" y="480"/>
                    </a:lnTo>
                    <a:lnTo>
                      <a:pt x="1026" y="462"/>
                    </a:lnTo>
                    <a:lnTo>
                      <a:pt x="1032" y="450"/>
                    </a:lnTo>
                    <a:lnTo>
                      <a:pt x="1038" y="444"/>
                    </a:lnTo>
                    <a:lnTo>
                      <a:pt x="1092" y="426"/>
                    </a:lnTo>
                    <a:lnTo>
                      <a:pt x="1092" y="390"/>
                    </a:lnTo>
                    <a:lnTo>
                      <a:pt x="1086" y="372"/>
                    </a:lnTo>
                    <a:lnTo>
                      <a:pt x="1086" y="342"/>
                    </a:lnTo>
                    <a:lnTo>
                      <a:pt x="1080" y="336"/>
                    </a:lnTo>
                    <a:lnTo>
                      <a:pt x="1074" y="336"/>
                    </a:lnTo>
                    <a:lnTo>
                      <a:pt x="1074" y="324"/>
                    </a:lnTo>
                    <a:lnTo>
                      <a:pt x="1062" y="300"/>
                    </a:lnTo>
                    <a:lnTo>
                      <a:pt x="1056" y="294"/>
                    </a:lnTo>
                    <a:lnTo>
                      <a:pt x="1038" y="294"/>
                    </a:lnTo>
                    <a:lnTo>
                      <a:pt x="1032" y="300"/>
                    </a:lnTo>
                    <a:lnTo>
                      <a:pt x="1020" y="306"/>
                    </a:lnTo>
                    <a:lnTo>
                      <a:pt x="1020" y="384"/>
                    </a:lnTo>
                    <a:lnTo>
                      <a:pt x="1008" y="390"/>
                    </a:lnTo>
                    <a:lnTo>
                      <a:pt x="1002" y="402"/>
                    </a:lnTo>
                    <a:lnTo>
                      <a:pt x="990" y="408"/>
                    </a:lnTo>
                    <a:lnTo>
                      <a:pt x="984" y="414"/>
                    </a:lnTo>
                    <a:lnTo>
                      <a:pt x="978" y="414"/>
                    </a:lnTo>
                    <a:lnTo>
                      <a:pt x="966" y="426"/>
                    </a:lnTo>
                    <a:lnTo>
                      <a:pt x="954" y="450"/>
                    </a:lnTo>
                    <a:lnTo>
                      <a:pt x="948" y="456"/>
                    </a:lnTo>
                    <a:lnTo>
                      <a:pt x="948" y="450"/>
                    </a:lnTo>
                    <a:lnTo>
                      <a:pt x="942" y="444"/>
                    </a:lnTo>
                    <a:lnTo>
                      <a:pt x="930" y="444"/>
                    </a:lnTo>
                    <a:lnTo>
                      <a:pt x="924" y="450"/>
                    </a:lnTo>
                    <a:lnTo>
                      <a:pt x="924" y="468"/>
                    </a:lnTo>
                    <a:lnTo>
                      <a:pt x="912" y="450"/>
                    </a:lnTo>
                    <a:lnTo>
                      <a:pt x="852" y="450"/>
                    </a:lnTo>
                    <a:lnTo>
                      <a:pt x="834" y="444"/>
                    </a:lnTo>
                    <a:lnTo>
                      <a:pt x="822" y="438"/>
                    </a:lnTo>
                    <a:lnTo>
                      <a:pt x="816" y="432"/>
                    </a:lnTo>
                    <a:lnTo>
                      <a:pt x="804" y="426"/>
                    </a:lnTo>
                    <a:lnTo>
                      <a:pt x="798" y="426"/>
                    </a:lnTo>
                    <a:lnTo>
                      <a:pt x="786" y="432"/>
                    </a:lnTo>
                    <a:lnTo>
                      <a:pt x="762" y="432"/>
                    </a:lnTo>
                    <a:lnTo>
                      <a:pt x="756" y="426"/>
                    </a:lnTo>
                    <a:lnTo>
                      <a:pt x="756" y="414"/>
                    </a:lnTo>
                    <a:lnTo>
                      <a:pt x="762" y="402"/>
                    </a:lnTo>
                    <a:lnTo>
                      <a:pt x="768" y="396"/>
                    </a:lnTo>
                    <a:lnTo>
                      <a:pt x="774" y="384"/>
                    </a:lnTo>
                    <a:lnTo>
                      <a:pt x="780" y="378"/>
                    </a:lnTo>
                    <a:lnTo>
                      <a:pt x="780" y="342"/>
                    </a:lnTo>
                    <a:lnTo>
                      <a:pt x="798" y="342"/>
                    </a:lnTo>
                    <a:lnTo>
                      <a:pt x="804" y="336"/>
                    </a:lnTo>
                    <a:lnTo>
                      <a:pt x="804" y="330"/>
                    </a:lnTo>
                    <a:lnTo>
                      <a:pt x="798" y="318"/>
                    </a:lnTo>
                    <a:lnTo>
                      <a:pt x="792" y="312"/>
                    </a:lnTo>
                    <a:lnTo>
                      <a:pt x="798" y="300"/>
                    </a:lnTo>
                    <a:lnTo>
                      <a:pt x="804" y="294"/>
                    </a:lnTo>
                    <a:lnTo>
                      <a:pt x="804" y="282"/>
                    </a:lnTo>
                    <a:lnTo>
                      <a:pt x="810" y="276"/>
                    </a:lnTo>
                    <a:lnTo>
                      <a:pt x="804" y="270"/>
                    </a:lnTo>
                    <a:lnTo>
                      <a:pt x="792" y="264"/>
                    </a:lnTo>
                    <a:lnTo>
                      <a:pt x="774" y="258"/>
                    </a:lnTo>
                    <a:lnTo>
                      <a:pt x="762" y="252"/>
                    </a:lnTo>
                    <a:lnTo>
                      <a:pt x="750" y="252"/>
                    </a:lnTo>
                    <a:lnTo>
                      <a:pt x="744" y="246"/>
                    </a:lnTo>
                    <a:lnTo>
                      <a:pt x="708" y="228"/>
                    </a:lnTo>
                    <a:lnTo>
                      <a:pt x="690" y="216"/>
                    </a:lnTo>
                    <a:lnTo>
                      <a:pt x="678" y="210"/>
                    </a:lnTo>
                    <a:lnTo>
                      <a:pt x="672" y="204"/>
                    </a:lnTo>
                    <a:lnTo>
                      <a:pt x="666" y="204"/>
                    </a:lnTo>
                    <a:lnTo>
                      <a:pt x="660" y="198"/>
                    </a:lnTo>
                    <a:lnTo>
                      <a:pt x="648" y="192"/>
                    </a:lnTo>
                    <a:lnTo>
                      <a:pt x="642" y="186"/>
                    </a:lnTo>
                    <a:lnTo>
                      <a:pt x="630" y="180"/>
                    </a:lnTo>
                    <a:lnTo>
                      <a:pt x="600" y="180"/>
                    </a:lnTo>
                    <a:lnTo>
                      <a:pt x="564" y="162"/>
                    </a:lnTo>
                    <a:lnTo>
                      <a:pt x="558" y="156"/>
                    </a:lnTo>
                    <a:lnTo>
                      <a:pt x="552" y="156"/>
                    </a:lnTo>
                    <a:lnTo>
                      <a:pt x="546" y="138"/>
                    </a:lnTo>
                    <a:lnTo>
                      <a:pt x="534" y="132"/>
                    </a:lnTo>
                    <a:lnTo>
                      <a:pt x="516" y="114"/>
                    </a:lnTo>
                    <a:lnTo>
                      <a:pt x="492" y="102"/>
                    </a:lnTo>
                    <a:lnTo>
                      <a:pt x="486" y="96"/>
                    </a:lnTo>
                    <a:lnTo>
                      <a:pt x="480" y="84"/>
                    </a:lnTo>
                    <a:lnTo>
                      <a:pt x="468" y="78"/>
                    </a:lnTo>
                    <a:lnTo>
                      <a:pt x="462" y="66"/>
                    </a:lnTo>
                    <a:lnTo>
                      <a:pt x="456" y="60"/>
                    </a:lnTo>
                    <a:lnTo>
                      <a:pt x="456" y="54"/>
                    </a:lnTo>
                    <a:lnTo>
                      <a:pt x="438" y="36"/>
                    </a:lnTo>
                    <a:lnTo>
                      <a:pt x="402" y="12"/>
                    </a:lnTo>
                    <a:lnTo>
                      <a:pt x="330" y="18"/>
                    </a:lnTo>
                    <a:lnTo>
                      <a:pt x="318" y="72"/>
                    </a:lnTo>
                    <a:lnTo>
                      <a:pt x="288" y="24"/>
                    </a:lnTo>
                    <a:lnTo>
                      <a:pt x="234" y="24"/>
                    </a:lnTo>
                    <a:lnTo>
                      <a:pt x="216" y="18"/>
                    </a:lnTo>
                    <a:lnTo>
                      <a:pt x="204" y="18"/>
                    </a:lnTo>
                    <a:lnTo>
                      <a:pt x="180" y="6"/>
                    </a:lnTo>
                    <a:lnTo>
                      <a:pt x="174" y="0"/>
                    </a:lnTo>
                    <a:lnTo>
                      <a:pt x="162" y="24"/>
                    </a:lnTo>
                    <a:lnTo>
                      <a:pt x="138" y="30"/>
                    </a:lnTo>
                    <a:lnTo>
                      <a:pt x="138" y="48"/>
                    </a:lnTo>
                    <a:lnTo>
                      <a:pt x="126" y="48"/>
                    </a:lnTo>
                    <a:lnTo>
                      <a:pt x="126" y="78"/>
                    </a:lnTo>
                    <a:lnTo>
                      <a:pt x="114" y="78"/>
                    </a:lnTo>
                    <a:lnTo>
                      <a:pt x="126" y="96"/>
                    </a:lnTo>
                    <a:lnTo>
                      <a:pt x="114" y="180"/>
                    </a:lnTo>
                    <a:lnTo>
                      <a:pt x="108" y="180"/>
                    </a:lnTo>
                    <a:lnTo>
                      <a:pt x="102" y="186"/>
                    </a:lnTo>
                    <a:lnTo>
                      <a:pt x="90" y="192"/>
                    </a:lnTo>
                    <a:lnTo>
                      <a:pt x="72" y="198"/>
                    </a:lnTo>
                    <a:lnTo>
                      <a:pt x="60" y="210"/>
                    </a:lnTo>
                    <a:lnTo>
                      <a:pt x="48" y="216"/>
                    </a:lnTo>
                    <a:lnTo>
                      <a:pt x="42" y="228"/>
                    </a:lnTo>
                    <a:lnTo>
                      <a:pt x="36" y="234"/>
                    </a:lnTo>
                    <a:lnTo>
                      <a:pt x="36" y="240"/>
                    </a:lnTo>
                    <a:lnTo>
                      <a:pt x="42" y="246"/>
                    </a:lnTo>
                    <a:lnTo>
                      <a:pt x="54" y="252"/>
                    </a:lnTo>
                    <a:lnTo>
                      <a:pt x="66" y="252"/>
                    </a:lnTo>
                    <a:lnTo>
                      <a:pt x="66" y="258"/>
                    </a:lnTo>
                    <a:lnTo>
                      <a:pt x="42" y="282"/>
                    </a:lnTo>
                    <a:lnTo>
                      <a:pt x="42" y="300"/>
                    </a:lnTo>
                    <a:lnTo>
                      <a:pt x="48" y="306"/>
                    </a:lnTo>
                    <a:lnTo>
                      <a:pt x="60" y="312"/>
                    </a:lnTo>
                    <a:lnTo>
                      <a:pt x="72" y="324"/>
                    </a:lnTo>
                    <a:lnTo>
                      <a:pt x="78" y="336"/>
                    </a:lnTo>
                    <a:lnTo>
                      <a:pt x="72" y="342"/>
                    </a:lnTo>
                    <a:lnTo>
                      <a:pt x="66" y="354"/>
                    </a:lnTo>
                    <a:lnTo>
                      <a:pt x="54" y="366"/>
                    </a:lnTo>
                    <a:lnTo>
                      <a:pt x="48" y="366"/>
                    </a:lnTo>
                    <a:lnTo>
                      <a:pt x="54" y="366"/>
                    </a:lnTo>
                    <a:lnTo>
                      <a:pt x="60" y="372"/>
                    </a:lnTo>
                    <a:lnTo>
                      <a:pt x="84" y="384"/>
                    </a:lnTo>
                    <a:lnTo>
                      <a:pt x="90" y="396"/>
                    </a:lnTo>
                    <a:lnTo>
                      <a:pt x="90" y="408"/>
                    </a:lnTo>
                    <a:lnTo>
                      <a:pt x="78" y="414"/>
                    </a:lnTo>
                    <a:lnTo>
                      <a:pt x="72" y="420"/>
                    </a:lnTo>
                    <a:lnTo>
                      <a:pt x="54" y="420"/>
                    </a:lnTo>
                    <a:lnTo>
                      <a:pt x="54" y="432"/>
                    </a:lnTo>
                    <a:lnTo>
                      <a:pt x="48" y="450"/>
                    </a:lnTo>
                    <a:lnTo>
                      <a:pt x="48" y="462"/>
                    </a:lnTo>
                    <a:lnTo>
                      <a:pt x="42" y="474"/>
                    </a:lnTo>
                    <a:lnTo>
                      <a:pt x="42" y="486"/>
                    </a:lnTo>
                    <a:lnTo>
                      <a:pt x="30" y="498"/>
                    </a:lnTo>
                    <a:lnTo>
                      <a:pt x="24" y="510"/>
                    </a:lnTo>
                    <a:lnTo>
                      <a:pt x="18" y="516"/>
                    </a:lnTo>
                    <a:lnTo>
                      <a:pt x="18" y="582"/>
                    </a:lnTo>
                    <a:lnTo>
                      <a:pt x="6" y="594"/>
                    </a:lnTo>
                    <a:lnTo>
                      <a:pt x="6" y="606"/>
                    </a:lnTo>
                    <a:lnTo>
                      <a:pt x="18" y="630"/>
                    </a:lnTo>
                    <a:lnTo>
                      <a:pt x="30" y="666"/>
                    </a:lnTo>
                    <a:lnTo>
                      <a:pt x="36" y="678"/>
                    </a:lnTo>
                    <a:lnTo>
                      <a:pt x="36" y="684"/>
                    </a:lnTo>
                    <a:lnTo>
                      <a:pt x="12" y="684"/>
                    </a:lnTo>
                    <a:lnTo>
                      <a:pt x="18" y="738"/>
                    </a:lnTo>
                    <a:lnTo>
                      <a:pt x="6" y="744"/>
                    </a:lnTo>
                    <a:lnTo>
                      <a:pt x="0" y="744"/>
                    </a:lnTo>
                    <a:lnTo>
                      <a:pt x="0" y="768"/>
                    </a:lnTo>
                    <a:lnTo>
                      <a:pt x="6" y="774"/>
                    </a:lnTo>
                    <a:lnTo>
                      <a:pt x="6" y="780"/>
                    </a:lnTo>
                    <a:lnTo>
                      <a:pt x="18" y="786"/>
                    </a:lnTo>
                    <a:lnTo>
                      <a:pt x="36" y="804"/>
                    </a:lnTo>
                    <a:lnTo>
                      <a:pt x="36" y="816"/>
                    </a:lnTo>
                    <a:lnTo>
                      <a:pt x="30" y="822"/>
                    </a:lnTo>
                    <a:lnTo>
                      <a:pt x="30" y="828"/>
                    </a:lnTo>
                    <a:lnTo>
                      <a:pt x="48" y="846"/>
                    </a:lnTo>
                    <a:lnTo>
                      <a:pt x="60" y="876"/>
                    </a:lnTo>
                    <a:lnTo>
                      <a:pt x="66" y="888"/>
                    </a:lnTo>
                    <a:lnTo>
                      <a:pt x="60" y="894"/>
                    </a:lnTo>
                    <a:lnTo>
                      <a:pt x="60" y="906"/>
                    </a:lnTo>
                    <a:lnTo>
                      <a:pt x="72" y="918"/>
                    </a:lnTo>
                    <a:lnTo>
                      <a:pt x="96" y="918"/>
                    </a:lnTo>
                    <a:lnTo>
                      <a:pt x="102" y="960"/>
                    </a:lnTo>
                    <a:lnTo>
                      <a:pt x="108" y="972"/>
                    </a:lnTo>
                    <a:lnTo>
                      <a:pt x="114" y="978"/>
                    </a:lnTo>
                    <a:lnTo>
                      <a:pt x="120" y="990"/>
                    </a:lnTo>
                    <a:lnTo>
                      <a:pt x="120" y="996"/>
                    </a:lnTo>
                    <a:lnTo>
                      <a:pt x="102" y="1014"/>
                    </a:lnTo>
                    <a:lnTo>
                      <a:pt x="102" y="1038"/>
                    </a:lnTo>
                    <a:lnTo>
                      <a:pt x="96" y="1056"/>
                    </a:lnTo>
                    <a:lnTo>
                      <a:pt x="96" y="1086"/>
                    </a:lnTo>
                    <a:lnTo>
                      <a:pt x="84" y="1086"/>
                    </a:lnTo>
                    <a:lnTo>
                      <a:pt x="90" y="1092"/>
                    </a:lnTo>
                    <a:lnTo>
                      <a:pt x="96" y="1104"/>
                    </a:lnTo>
                    <a:lnTo>
                      <a:pt x="102" y="1110"/>
                    </a:lnTo>
                    <a:lnTo>
                      <a:pt x="108" y="1122"/>
                    </a:lnTo>
                    <a:lnTo>
                      <a:pt x="114" y="1128"/>
                    </a:lnTo>
                    <a:lnTo>
                      <a:pt x="114" y="1140"/>
                    </a:lnTo>
                    <a:lnTo>
                      <a:pt x="108" y="1152"/>
                    </a:lnTo>
                    <a:lnTo>
                      <a:pt x="108" y="1158"/>
                    </a:lnTo>
                    <a:lnTo>
                      <a:pt x="102" y="1176"/>
                    </a:lnTo>
                    <a:lnTo>
                      <a:pt x="78" y="1182"/>
                    </a:lnTo>
                    <a:lnTo>
                      <a:pt x="78" y="1188"/>
                    </a:lnTo>
                    <a:lnTo>
                      <a:pt x="84" y="1194"/>
                    </a:lnTo>
                    <a:lnTo>
                      <a:pt x="84" y="1206"/>
                    </a:lnTo>
                    <a:lnTo>
                      <a:pt x="90" y="1224"/>
                    </a:lnTo>
                    <a:lnTo>
                      <a:pt x="96" y="1236"/>
                    </a:lnTo>
                    <a:lnTo>
                      <a:pt x="96" y="1284"/>
                    </a:lnTo>
                    <a:lnTo>
                      <a:pt x="126" y="1308"/>
                    </a:lnTo>
                    <a:lnTo>
                      <a:pt x="126" y="1326"/>
                    </a:lnTo>
                    <a:lnTo>
                      <a:pt x="132" y="1326"/>
                    </a:lnTo>
                    <a:lnTo>
                      <a:pt x="150" y="1344"/>
                    </a:lnTo>
                    <a:lnTo>
                      <a:pt x="150" y="1350"/>
                    </a:lnTo>
                    <a:lnTo>
                      <a:pt x="144" y="1362"/>
                    </a:lnTo>
                    <a:lnTo>
                      <a:pt x="132" y="1368"/>
                    </a:lnTo>
                    <a:lnTo>
                      <a:pt x="126" y="1374"/>
                    </a:lnTo>
                    <a:lnTo>
                      <a:pt x="120" y="1374"/>
                    </a:lnTo>
                    <a:lnTo>
                      <a:pt x="132" y="1416"/>
                    </a:lnTo>
                    <a:lnTo>
                      <a:pt x="114" y="1428"/>
                    </a:lnTo>
                    <a:lnTo>
                      <a:pt x="132" y="1446"/>
                    </a:lnTo>
                    <a:lnTo>
                      <a:pt x="132" y="1452"/>
                    </a:lnTo>
                    <a:lnTo>
                      <a:pt x="126" y="1464"/>
                    </a:lnTo>
                    <a:lnTo>
                      <a:pt x="126" y="1470"/>
                    </a:lnTo>
                    <a:lnTo>
                      <a:pt x="144" y="1482"/>
                    </a:lnTo>
                    <a:lnTo>
                      <a:pt x="144" y="1494"/>
                    </a:lnTo>
                    <a:lnTo>
                      <a:pt x="138" y="1500"/>
                    </a:lnTo>
                    <a:lnTo>
                      <a:pt x="138" y="1530"/>
                    </a:lnTo>
                    <a:lnTo>
                      <a:pt x="144" y="1536"/>
                    </a:lnTo>
                    <a:lnTo>
                      <a:pt x="150" y="1548"/>
                    </a:lnTo>
                    <a:lnTo>
                      <a:pt x="150" y="1572"/>
                    </a:lnTo>
                    <a:lnTo>
                      <a:pt x="156" y="1584"/>
                    </a:lnTo>
                    <a:lnTo>
                      <a:pt x="174" y="1602"/>
                    </a:lnTo>
                    <a:lnTo>
                      <a:pt x="186" y="1608"/>
                    </a:lnTo>
                    <a:lnTo>
                      <a:pt x="198" y="1620"/>
                    </a:lnTo>
                    <a:lnTo>
                      <a:pt x="192" y="1620"/>
                    </a:lnTo>
                    <a:lnTo>
                      <a:pt x="180" y="1626"/>
                    </a:lnTo>
                    <a:lnTo>
                      <a:pt x="174" y="1632"/>
                    </a:lnTo>
                    <a:lnTo>
                      <a:pt x="174" y="1644"/>
                    </a:lnTo>
                    <a:lnTo>
                      <a:pt x="180" y="1656"/>
                    </a:lnTo>
                    <a:lnTo>
                      <a:pt x="180" y="1674"/>
                    </a:lnTo>
                    <a:lnTo>
                      <a:pt x="186" y="1686"/>
                    </a:lnTo>
                    <a:lnTo>
                      <a:pt x="186" y="1698"/>
                    </a:lnTo>
                    <a:lnTo>
                      <a:pt x="192" y="1704"/>
                    </a:lnTo>
                    <a:lnTo>
                      <a:pt x="216" y="1716"/>
                    </a:lnTo>
                    <a:lnTo>
                      <a:pt x="210" y="1746"/>
                    </a:lnTo>
                    <a:lnTo>
                      <a:pt x="216" y="1746"/>
                    </a:lnTo>
                    <a:lnTo>
                      <a:pt x="228" y="1752"/>
                    </a:lnTo>
                    <a:lnTo>
                      <a:pt x="234" y="1758"/>
                    </a:lnTo>
                    <a:lnTo>
                      <a:pt x="234" y="1764"/>
                    </a:lnTo>
                    <a:lnTo>
                      <a:pt x="240" y="1776"/>
                    </a:lnTo>
                    <a:lnTo>
                      <a:pt x="240" y="1806"/>
                    </a:lnTo>
                    <a:lnTo>
                      <a:pt x="252" y="1818"/>
                    </a:lnTo>
                    <a:lnTo>
                      <a:pt x="282" y="1818"/>
                    </a:lnTo>
                    <a:lnTo>
                      <a:pt x="294" y="1824"/>
                    </a:lnTo>
                    <a:lnTo>
                      <a:pt x="294" y="1830"/>
                    </a:lnTo>
                    <a:lnTo>
                      <a:pt x="288" y="1836"/>
                    </a:lnTo>
                    <a:lnTo>
                      <a:pt x="276" y="1836"/>
                    </a:lnTo>
                    <a:lnTo>
                      <a:pt x="264" y="1842"/>
                    </a:lnTo>
                    <a:lnTo>
                      <a:pt x="246" y="1842"/>
                    </a:lnTo>
                    <a:lnTo>
                      <a:pt x="252" y="1848"/>
                    </a:lnTo>
                    <a:lnTo>
                      <a:pt x="258" y="1848"/>
                    </a:lnTo>
                    <a:lnTo>
                      <a:pt x="270" y="1854"/>
                    </a:lnTo>
                    <a:lnTo>
                      <a:pt x="276" y="1860"/>
                    </a:lnTo>
                    <a:lnTo>
                      <a:pt x="288" y="1860"/>
                    </a:lnTo>
                    <a:lnTo>
                      <a:pt x="312" y="1884"/>
                    </a:lnTo>
                    <a:lnTo>
                      <a:pt x="306" y="1890"/>
                    </a:lnTo>
                    <a:lnTo>
                      <a:pt x="300" y="1902"/>
                    </a:lnTo>
                    <a:lnTo>
                      <a:pt x="288" y="1914"/>
                    </a:lnTo>
                    <a:lnTo>
                      <a:pt x="312" y="1932"/>
                    </a:lnTo>
                    <a:lnTo>
                      <a:pt x="306" y="1956"/>
                    </a:lnTo>
                    <a:lnTo>
                      <a:pt x="330" y="1980"/>
                    </a:lnTo>
                    <a:lnTo>
                      <a:pt x="324" y="2016"/>
                    </a:lnTo>
                    <a:lnTo>
                      <a:pt x="336" y="2040"/>
                    </a:lnTo>
                    <a:lnTo>
                      <a:pt x="324" y="2046"/>
                    </a:lnTo>
                    <a:lnTo>
                      <a:pt x="318" y="2088"/>
                    </a:lnTo>
                    <a:lnTo>
                      <a:pt x="324" y="2088"/>
                    </a:lnTo>
                    <a:lnTo>
                      <a:pt x="348" y="2112"/>
                    </a:lnTo>
                    <a:lnTo>
                      <a:pt x="348" y="2118"/>
                    </a:lnTo>
                    <a:lnTo>
                      <a:pt x="342" y="2118"/>
                    </a:lnTo>
                    <a:lnTo>
                      <a:pt x="330" y="2124"/>
                    </a:lnTo>
                    <a:lnTo>
                      <a:pt x="324" y="2130"/>
                    </a:lnTo>
                    <a:lnTo>
                      <a:pt x="348" y="2154"/>
                    </a:lnTo>
                    <a:lnTo>
                      <a:pt x="348" y="2160"/>
                    </a:lnTo>
                    <a:lnTo>
                      <a:pt x="342" y="2166"/>
                    </a:lnTo>
                    <a:lnTo>
                      <a:pt x="336" y="2166"/>
                    </a:lnTo>
                    <a:lnTo>
                      <a:pt x="330" y="2172"/>
                    </a:lnTo>
                    <a:lnTo>
                      <a:pt x="324" y="2172"/>
                    </a:lnTo>
                    <a:lnTo>
                      <a:pt x="324" y="2196"/>
                    </a:lnTo>
                    <a:lnTo>
                      <a:pt x="312" y="2202"/>
                    </a:lnTo>
                    <a:lnTo>
                      <a:pt x="312" y="2214"/>
                    </a:lnTo>
                    <a:lnTo>
                      <a:pt x="318" y="2226"/>
                    </a:lnTo>
                    <a:lnTo>
                      <a:pt x="324" y="2232"/>
                    </a:lnTo>
                    <a:lnTo>
                      <a:pt x="324" y="2268"/>
                    </a:lnTo>
                    <a:lnTo>
                      <a:pt x="354" y="2274"/>
                    </a:lnTo>
                    <a:lnTo>
                      <a:pt x="354" y="2280"/>
                    </a:lnTo>
                    <a:lnTo>
                      <a:pt x="360" y="2286"/>
                    </a:lnTo>
                    <a:lnTo>
                      <a:pt x="360" y="2298"/>
                    </a:lnTo>
                    <a:lnTo>
                      <a:pt x="366" y="2304"/>
                    </a:lnTo>
                    <a:lnTo>
                      <a:pt x="378" y="2310"/>
                    </a:lnTo>
                    <a:lnTo>
                      <a:pt x="384" y="2310"/>
                    </a:lnTo>
                    <a:lnTo>
                      <a:pt x="396" y="2298"/>
                    </a:lnTo>
                    <a:lnTo>
                      <a:pt x="414" y="2298"/>
                    </a:lnTo>
                    <a:lnTo>
                      <a:pt x="426" y="2304"/>
                    </a:lnTo>
                    <a:lnTo>
                      <a:pt x="438" y="2316"/>
                    </a:lnTo>
                    <a:lnTo>
                      <a:pt x="438" y="2340"/>
                    </a:lnTo>
                    <a:lnTo>
                      <a:pt x="456" y="2364"/>
                    </a:lnTo>
                    <a:lnTo>
                      <a:pt x="468" y="2382"/>
                    </a:lnTo>
                    <a:lnTo>
                      <a:pt x="504" y="2400"/>
                    </a:lnTo>
                    <a:lnTo>
                      <a:pt x="522" y="2418"/>
                    </a:lnTo>
                    <a:lnTo>
                      <a:pt x="534" y="2418"/>
                    </a:lnTo>
                    <a:lnTo>
                      <a:pt x="546" y="2412"/>
                    </a:lnTo>
                    <a:lnTo>
                      <a:pt x="642" y="2412"/>
                    </a:lnTo>
                    <a:lnTo>
                      <a:pt x="666" y="2430"/>
                    </a:lnTo>
                    <a:lnTo>
                      <a:pt x="660" y="2442"/>
                    </a:lnTo>
                    <a:lnTo>
                      <a:pt x="666" y="2424"/>
                    </a:lnTo>
                    <a:lnTo>
                      <a:pt x="672" y="2418"/>
                    </a:lnTo>
                    <a:lnTo>
                      <a:pt x="684" y="2418"/>
                    </a:lnTo>
                    <a:lnTo>
                      <a:pt x="690" y="2424"/>
                    </a:lnTo>
                    <a:lnTo>
                      <a:pt x="702" y="2424"/>
                    </a:lnTo>
                    <a:lnTo>
                      <a:pt x="714" y="2430"/>
                    </a:lnTo>
                    <a:lnTo>
                      <a:pt x="720" y="2436"/>
                    </a:lnTo>
                    <a:lnTo>
                      <a:pt x="678" y="2382"/>
                    </a:lnTo>
                    <a:lnTo>
                      <a:pt x="660" y="2382"/>
                    </a:lnTo>
                    <a:lnTo>
                      <a:pt x="666" y="2370"/>
                    </a:lnTo>
                    <a:lnTo>
                      <a:pt x="630" y="2340"/>
                    </a:lnTo>
                    <a:lnTo>
                      <a:pt x="630" y="2310"/>
                    </a:lnTo>
                    <a:lnTo>
                      <a:pt x="618" y="2298"/>
                    </a:lnTo>
                    <a:lnTo>
                      <a:pt x="624" y="2286"/>
                    </a:lnTo>
                    <a:lnTo>
                      <a:pt x="630" y="2286"/>
                    </a:lnTo>
                    <a:lnTo>
                      <a:pt x="642" y="2274"/>
                    </a:lnTo>
                    <a:lnTo>
                      <a:pt x="642" y="2268"/>
                    </a:lnTo>
                    <a:lnTo>
                      <a:pt x="636" y="2268"/>
                    </a:lnTo>
                    <a:lnTo>
                      <a:pt x="624" y="2262"/>
                    </a:lnTo>
                    <a:lnTo>
                      <a:pt x="606" y="2262"/>
                    </a:lnTo>
                    <a:lnTo>
                      <a:pt x="618" y="2250"/>
                    </a:lnTo>
                    <a:lnTo>
                      <a:pt x="618" y="2232"/>
                    </a:lnTo>
                    <a:lnTo>
                      <a:pt x="636" y="2256"/>
                    </a:lnTo>
                    <a:lnTo>
                      <a:pt x="648" y="2262"/>
                    </a:lnTo>
                    <a:lnTo>
                      <a:pt x="666" y="2262"/>
                    </a:lnTo>
                    <a:lnTo>
                      <a:pt x="672" y="2256"/>
                    </a:lnTo>
                    <a:lnTo>
                      <a:pt x="678" y="2244"/>
                    </a:lnTo>
                    <a:lnTo>
                      <a:pt x="678" y="2226"/>
                    </a:lnTo>
                    <a:lnTo>
                      <a:pt x="672" y="2208"/>
                    </a:lnTo>
                    <a:lnTo>
                      <a:pt x="666" y="2196"/>
                    </a:lnTo>
                    <a:lnTo>
                      <a:pt x="666" y="2178"/>
                    </a:lnTo>
                    <a:lnTo>
                      <a:pt x="678" y="2154"/>
                    </a:lnTo>
                    <a:lnTo>
                      <a:pt x="690" y="2142"/>
                    </a:lnTo>
                    <a:lnTo>
                      <a:pt x="708" y="2130"/>
                    </a:lnTo>
                    <a:lnTo>
                      <a:pt x="738" y="2100"/>
                    </a:lnTo>
                    <a:lnTo>
                      <a:pt x="726" y="2088"/>
                    </a:lnTo>
                    <a:lnTo>
                      <a:pt x="702" y="2088"/>
                    </a:lnTo>
                    <a:lnTo>
                      <a:pt x="726" y="2082"/>
                    </a:lnTo>
                    <a:lnTo>
                      <a:pt x="726" y="2064"/>
                    </a:lnTo>
                    <a:lnTo>
                      <a:pt x="714" y="2040"/>
                    </a:lnTo>
                    <a:lnTo>
                      <a:pt x="708" y="2034"/>
                    </a:lnTo>
                    <a:lnTo>
                      <a:pt x="696" y="2028"/>
                    </a:lnTo>
                    <a:lnTo>
                      <a:pt x="690" y="2028"/>
                    </a:lnTo>
                    <a:lnTo>
                      <a:pt x="684" y="2034"/>
                    </a:lnTo>
                    <a:lnTo>
                      <a:pt x="672" y="2016"/>
                    </a:lnTo>
                    <a:lnTo>
                      <a:pt x="642" y="2016"/>
                    </a:lnTo>
                    <a:lnTo>
                      <a:pt x="636" y="2010"/>
                    </a:lnTo>
                    <a:lnTo>
                      <a:pt x="624" y="2004"/>
                    </a:lnTo>
                    <a:lnTo>
                      <a:pt x="606" y="1992"/>
                    </a:lnTo>
                    <a:lnTo>
                      <a:pt x="582" y="1968"/>
                    </a:lnTo>
                    <a:lnTo>
                      <a:pt x="570" y="1950"/>
                    </a:lnTo>
                    <a:lnTo>
                      <a:pt x="564" y="1938"/>
                    </a:lnTo>
                    <a:lnTo>
                      <a:pt x="564" y="1926"/>
                    </a:lnTo>
                    <a:lnTo>
                      <a:pt x="570" y="1914"/>
                    </a:lnTo>
                    <a:lnTo>
                      <a:pt x="570" y="1908"/>
                    </a:lnTo>
                    <a:lnTo>
                      <a:pt x="576" y="1908"/>
                    </a:lnTo>
                    <a:lnTo>
                      <a:pt x="582" y="1902"/>
                    </a:lnTo>
                    <a:lnTo>
                      <a:pt x="594" y="1878"/>
                    </a:lnTo>
                    <a:lnTo>
                      <a:pt x="606" y="1878"/>
                    </a:lnTo>
                    <a:lnTo>
                      <a:pt x="612" y="1860"/>
                    </a:lnTo>
                    <a:lnTo>
                      <a:pt x="666" y="1860"/>
                    </a:lnTo>
                    <a:lnTo>
                      <a:pt x="654" y="1848"/>
                    </a:lnTo>
                    <a:lnTo>
                      <a:pt x="654" y="1824"/>
                    </a:lnTo>
                    <a:lnTo>
                      <a:pt x="666" y="1824"/>
                    </a:lnTo>
                    <a:lnTo>
                      <a:pt x="666" y="1794"/>
                    </a:lnTo>
                    <a:lnTo>
                      <a:pt x="660" y="1788"/>
                    </a:lnTo>
                    <a:lnTo>
                      <a:pt x="654" y="1776"/>
                    </a:lnTo>
                    <a:lnTo>
                      <a:pt x="642" y="1764"/>
                    </a:lnTo>
                    <a:lnTo>
                      <a:pt x="642" y="1746"/>
                    </a:lnTo>
                    <a:lnTo>
                      <a:pt x="648" y="1728"/>
                    </a:lnTo>
                    <a:lnTo>
                      <a:pt x="654" y="1716"/>
                    </a:lnTo>
                    <a:lnTo>
                      <a:pt x="666" y="1710"/>
                    </a:lnTo>
                    <a:lnTo>
                      <a:pt x="672" y="1704"/>
                    </a:lnTo>
                    <a:lnTo>
                      <a:pt x="684" y="1704"/>
                    </a:lnTo>
                    <a:lnTo>
                      <a:pt x="684" y="1692"/>
                    </a:lnTo>
                    <a:lnTo>
                      <a:pt x="660" y="1692"/>
                    </a:lnTo>
                    <a:lnTo>
                      <a:pt x="648" y="1686"/>
                    </a:lnTo>
                    <a:lnTo>
                      <a:pt x="642" y="1680"/>
                    </a:lnTo>
                    <a:lnTo>
                      <a:pt x="642" y="1674"/>
                    </a:lnTo>
                    <a:lnTo>
                      <a:pt x="654" y="1668"/>
                    </a:lnTo>
                    <a:lnTo>
                      <a:pt x="666" y="1668"/>
                    </a:lnTo>
                    <a:lnTo>
                      <a:pt x="702" y="1686"/>
                    </a:lnTo>
                    <a:lnTo>
                      <a:pt x="708" y="1692"/>
                    </a:lnTo>
                    <a:lnTo>
                      <a:pt x="714" y="1692"/>
                    </a:lnTo>
                    <a:lnTo>
                      <a:pt x="720" y="1686"/>
                    </a:lnTo>
                    <a:lnTo>
                      <a:pt x="732" y="1680"/>
                    </a:lnTo>
                    <a:lnTo>
                      <a:pt x="732" y="1656"/>
                    </a:lnTo>
                    <a:lnTo>
                      <a:pt x="726" y="1644"/>
                    </a:lnTo>
                    <a:lnTo>
                      <a:pt x="708" y="1626"/>
                    </a:lnTo>
                    <a:lnTo>
                      <a:pt x="696" y="1626"/>
                    </a:lnTo>
                    <a:lnTo>
                      <a:pt x="690" y="1632"/>
                    </a:lnTo>
                    <a:lnTo>
                      <a:pt x="690" y="1650"/>
                    </a:lnTo>
                    <a:lnTo>
                      <a:pt x="684" y="1656"/>
                    </a:lnTo>
                    <a:lnTo>
                      <a:pt x="666" y="1656"/>
                    </a:lnTo>
                    <a:lnTo>
                      <a:pt x="654" y="1650"/>
                    </a:lnTo>
                    <a:lnTo>
                      <a:pt x="648" y="1644"/>
                    </a:lnTo>
                    <a:lnTo>
                      <a:pt x="648" y="1638"/>
                    </a:lnTo>
                    <a:lnTo>
                      <a:pt x="612" y="1638"/>
                    </a:lnTo>
                    <a:lnTo>
                      <a:pt x="606" y="1632"/>
                    </a:lnTo>
                    <a:lnTo>
                      <a:pt x="606" y="1572"/>
                    </a:lnTo>
                    <a:lnTo>
                      <a:pt x="600" y="1566"/>
                    </a:lnTo>
                    <a:lnTo>
                      <a:pt x="594" y="1554"/>
                    </a:lnTo>
                    <a:lnTo>
                      <a:pt x="588" y="1536"/>
                    </a:lnTo>
                    <a:lnTo>
                      <a:pt x="588" y="1524"/>
                    </a:lnTo>
                    <a:lnTo>
                      <a:pt x="594" y="1518"/>
                    </a:lnTo>
                    <a:lnTo>
                      <a:pt x="600" y="1518"/>
                    </a:lnTo>
                    <a:lnTo>
                      <a:pt x="606" y="1524"/>
                    </a:lnTo>
                    <a:lnTo>
                      <a:pt x="618" y="1524"/>
                    </a:lnTo>
                    <a:lnTo>
                      <a:pt x="624" y="1530"/>
                    </a:lnTo>
                    <a:lnTo>
                      <a:pt x="636" y="1536"/>
                    </a:lnTo>
                    <a:lnTo>
                      <a:pt x="672" y="1548"/>
                    </a:lnTo>
                    <a:lnTo>
                      <a:pt x="690" y="1560"/>
                    </a:lnTo>
                    <a:lnTo>
                      <a:pt x="708" y="1560"/>
                    </a:lnTo>
                    <a:lnTo>
                      <a:pt x="726" y="1554"/>
                    </a:lnTo>
                    <a:lnTo>
                      <a:pt x="738" y="1542"/>
                    </a:lnTo>
                    <a:lnTo>
                      <a:pt x="750" y="1536"/>
                    </a:lnTo>
                    <a:lnTo>
                      <a:pt x="768" y="1530"/>
                    </a:lnTo>
                    <a:lnTo>
                      <a:pt x="774" y="1524"/>
                    </a:lnTo>
                    <a:lnTo>
                      <a:pt x="774" y="1512"/>
                    </a:lnTo>
                    <a:lnTo>
                      <a:pt x="762" y="1506"/>
                    </a:lnTo>
                    <a:lnTo>
                      <a:pt x="750" y="1494"/>
                    </a:lnTo>
                    <a:lnTo>
                      <a:pt x="738" y="1488"/>
                    </a:lnTo>
                    <a:lnTo>
                      <a:pt x="738" y="1464"/>
                    </a:lnTo>
                    <a:lnTo>
                      <a:pt x="744" y="1452"/>
                    </a:lnTo>
                    <a:lnTo>
                      <a:pt x="750" y="1446"/>
                    </a:lnTo>
                    <a:lnTo>
                      <a:pt x="750" y="1434"/>
                    </a:lnTo>
                    <a:lnTo>
                      <a:pt x="756" y="1422"/>
                    </a:lnTo>
                    <a:lnTo>
                      <a:pt x="744" y="1410"/>
                    </a:lnTo>
                    <a:lnTo>
                      <a:pt x="726" y="1410"/>
                    </a:lnTo>
                    <a:lnTo>
                      <a:pt x="720" y="1386"/>
                    </a:lnTo>
                    <a:lnTo>
                      <a:pt x="714" y="1380"/>
                    </a:lnTo>
                    <a:lnTo>
                      <a:pt x="714" y="1368"/>
                    </a:lnTo>
                    <a:lnTo>
                      <a:pt x="720" y="1362"/>
                    </a:lnTo>
                    <a:lnTo>
                      <a:pt x="726" y="1362"/>
                    </a:lnTo>
                    <a:lnTo>
                      <a:pt x="732" y="1374"/>
                    </a:lnTo>
                    <a:lnTo>
                      <a:pt x="738" y="1380"/>
                    </a:lnTo>
                    <a:lnTo>
                      <a:pt x="738" y="1386"/>
                    </a:lnTo>
                    <a:lnTo>
                      <a:pt x="744" y="1398"/>
                    </a:lnTo>
                    <a:lnTo>
                      <a:pt x="756" y="1398"/>
                    </a:lnTo>
                    <a:lnTo>
                      <a:pt x="750" y="1380"/>
                    </a:lnTo>
                    <a:lnTo>
                      <a:pt x="828" y="1386"/>
                    </a:lnTo>
                    <a:lnTo>
                      <a:pt x="834" y="1380"/>
                    </a:lnTo>
                    <a:lnTo>
                      <a:pt x="840" y="1380"/>
                    </a:lnTo>
                    <a:lnTo>
                      <a:pt x="846" y="1374"/>
                    </a:lnTo>
                    <a:lnTo>
                      <a:pt x="864" y="1368"/>
                    </a:lnTo>
                    <a:lnTo>
                      <a:pt x="894" y="1362"/>
                    </a:lnTo>
                    <a:lnTo>
                      <a:pt x="930" y="1350"/>
                    </a:lnTo>
                    <a:lnTo>
                      <a:pt x="972" y="1338"/>
                    </a:lnTo>
                    <a:lnTo>
                      <a:pt x="1002" y="1326"/>
                    </a:lnTo>
                    <a:lnTo>
                      <a:pt x="1014" y="1320"/>
                    </a:lnTo>
                    <a:lnTo>
                      <a:pt x="1014" y="1284"/>
                    </a:lnTo>
                    <a:lnTo>
                      <a:pt x="1032" y="1272"/>
                    </a:lnTo>
                    <a:lnTo>
                      <a:pt x="1044" y="1218"/>
                    </a:lnTo>
                    <a:lnTo>
                      <a:pt x="1038" y="1194"/>
                    </a:lnTo>
                    <a:lnTo>
                      <a:pt x="1038" y="1170"/>
                    </a:lnTo>
                    <a:lnTo>
                      <a:pt x="1032" y="1170"/>
                    </a:lnTo>
                    <a:lnTo>
                      <a:pt x="1026" y="1164"/>
                    </a:lnTo>
                    <a:lnTo>
                      <a:pt x="1002" y="1152"/>
                    </a:lnTo>
                    <a:lnTo>
                      <a:pt x="990" y="1152"/>
                    </a:lnTo>
                    <a:lnTo>
                      <a:pt x="984" y="1146"/>
                    </a:lnTo>
                    <a:lnTo>
                      <a:pt x="978" y="1146"/>
                    </a:lnTo>
                    <a:lnTo>
                      <a:pt x="972" y="1140"/>
                    </a:lnTo>
                    <a:lnTo>
                      <a:pt x="990" y="1122"/>
                    </a:lnTo>
                    <a:lnTo>
                      <a:pt x="990" y="1092"/>
                    </a:lnTo>
                    <a:lnTo>
                      <a:pt x="984" y="1080"/>
                    </a:lnTo>
                    <a:lnTo>
                      <a:pt x="978" y="1074"/>
                    </a:lnTo>
                    <a:lnTo>
                      <a:pt x="954" y="1062"/>
                    </a:lnTo>
                    <a:lnTo>
                      <a:pt x="918" y="1050"/>
                    </a:lnTo>
                    <a:lnTo>
                      <a:pt x="906" y="1044"/>
                    </a:lnTo>
                    <a:lnTo>
                      <a:pt x="888" y="1032"/>
                    </a:lnTo>
                    <a:lnTo>
                      <a:pt x="876" y="1020"/>
                    </a:lnTo>
                    <a:lnTo>
                      <a:pt x="876" y="1002"/>
                    </a:lnTo>
                    <a:lnTo>
                      <a:pt x="882" y="990"/>
                    </a:lnTo>
                    <a:lnTo>
                      <a:pt x="888" y="990"/>
                    </a:lnTo>
                    <a:lnTo>
                      <a:pt x="888" y="984"/>
                    </a:lnTo>
                    <a:lnTo>
                      <a:pt x="858" y="948"/>
                    </a:lnTo>
                    <a:lnTo>
                      <a:pt x="858" y="900"/>
                    </a:lnTo>
                    <a:lnTo>
                      <a:pt x="882" y="900"/>
                    </a:lnTo>
                    <a:lnTo>
                      <a:pt x="888" y="894"/>
                    </a:lnTo>
                    <a:lnTo>
                      <a:pt x="894" y="894"/>
                    </a:lnTo>
                    <a:lnTo>
                      <a:pt x="894" y="888"/>
                    </a:lnTo>
                    <a:lnTo>
                      <a:pt x="888" y="876"/>
                    </a:lnTo>
                    <a:lnTo>
                      <a:pt x="876" y="870"/>
                    </a:lnTo>
                    <a:lnTo>
                      <a:pt x="870" y="858"/>
                    </a:lnTo>
                    <a:lnTo>
                      <a:pt x="864" y="852"/>
                    </a:lnTo>
                    <a:lnTo>
                      <a:pt x="876" y="834"/>
                    </a:lnTo>
                    <a:lnTo>
                      <a:pt x="864" y="822"/>
                    </a:lnTo>
                    <a:lnTo>
                      <a:pt x="858" y="810"/>
                    </a:lnTo>
                    <a:lnTo>
                      <a:pt x="852" y="804"/>
                    </a:lnTo>
                    <a:lnTo>
                      <a:pt x="864" y="792"/>
                    </a:lnTo>
                    <a:lnTo>
                      <a:pt x="882" y="792"/>
                    </a:lnTo>
                    <a:lnTo>
                      <a:pt x="858" y="774"/>
                    </a:lnTo>
                    <a:lnTo>
                      <a:pt x="858" y="738"/>
                    </a:lnTo>
                    <a:lnTo>
                      <a:pt x="882" y="726"/>
                    </a:lnTo>
                    <a:lnTo>
                      <a:pt x="876" y="726"/>
                    </a:lnTo>
                    <a:lnTo>
                      <a:pt x="852" y="702"/>
                    </a:lnTo>
                    <a:lnTo>
                      <a:pt x="852" y="696"/>
                    </a:lnTo>
                    <a:lnTo>
                      <a:pt x="870" y="678"/>
                    </a:lnTo>
                    <a:lnTo>
                      <a:pt x="870" y="666"/>
                    </a:lnTo>
                    <a:lnTo>
                      <a:pt x="876" y="654"/>
                    </a:lnTo>
                    <a:lnTo>
                      <a:pt x="876" y="642"/>
                    </a:lnTo>
                    <a:lnTo>
                      <a:pt x="882" y="636"/>
                    </a:lnTo>
                    <a:lnTo>
                      <a:pt x="900" y="636"/>
                    </a:lnTo>
                    <a:lnTo>
                      <a:pt x="906" y="630"/>
                    </a:lnTo>
                    <a:lnTo>
                      <a:pt x="912" y="618"/>
                    </a:lnTo>
                    <a:lnTo>
                      <a:pt x="918" y="612"/>
                    </a:lnTo>
                    <a:lnTo>
                      <a:pt x="918" y="588"/>
                    </a:lnTo>
                    <a:lnTo>
                      <a:pt x="930" y="588"/>
                    </a:lnTo>
                    <a:lnTo>
                      <a:pt x="948" y="570"/>
                    </a:lnTo>
                    <a:lnTo>
                      <a:pt x="948" y="558"/>
                    </a:lnTo>
                    <a:lnTo>
                      <a:pt x="954" y="546"/>
                    </a:lnTo>
                    <a:lnTo>
                      <a:pt x="954" y="534"/>
                    </a:lnTo>
                    <a:close/>
                    <a:moveTo>
                      <a:pt x="930" y="1020"/>
                    </a:moveTo>
                    <a:lnTo>
                      <a:pt x="942" y="1020"/>
                    </a:lnTo>
                    <a:lnTo>
                      <a:pt x="930" y="1014"/>
                    </a:lnTo>
                    <a:lnTo>
                      <a:pt x="930" y="102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7" name="Central America - Caribe"/>
            <p:cNvGrpSpPr/>
            <p:nvPr/>
          </p:nvGrpSpPr>
          <p:grpSpPr>
            <a:xfrm>
              <a:off x="1597025" y="3324226"/>
              <a:ext cx="782638" cy="520700"/>
              <a:chOff x="1597025" y="3324226"/>
              <a:chExt cx="782638" cy="520700"/>
            </a:xfrm>
            <a:grpFill/>
          </p:grpSpPr>
          <p:sp>
            <p:nvSpPr>
              <p:cNvPr id="24" name="Panam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846263" y="3767138"/>
                <a:ext cx="163513" cy="77788"/>
              </a:xfrm>
              <a:custGeom>
                <a:avLst/>
                <a:gdLst>
                  <a:gd name="T0" fmla="*/ 2147483647 w 408"/>
                  <a:gd name="T1" fmla="*/ 2147483647 h 198"/>
                  <a:gd name="T2" fmla="*/ 2147483647 w 408"/>
                  <a:gd name="T3" fmla="*/ 2147483647 h 198"/>
                  <a:gd name="T4" fmla="*/ 2147483647 w 408"/>
                  <a:gd name="T5" fmla="*/ 2147483647 h 198"/>
                  <a:gd name="T6" fmla="*/ 2147483647 w 408"/>
                  <a:gd name="T7" fmla="*/ 2147483647 h 198"/>
                  <a:gd name="T8" fmla="*/ 2147483647 w 408"/>
                  <a:gd name="T9" fmla="*/ 2147483647 h 198"/>
                  <a:gd name="T10" fmla="*/ 2147483647 w 408"/>
                  <a:gd name="T11" fmla="*/ 2147483647 h 198"/>
                  <a:gd name="T12" fmla="*/ 2147483647 w 408"/>
                  <a:gd name="T13" fmla="*/ 2147483647 h 198"/>
                  <a:gd name="T14" fmla="*/ 2147483647 w 408"/>
                  <a:gd name="T15" fmla="*/ 2147483647 h 198"/>
                  <a:gd name="T16" fmla="*/ 2147483647 w 408"/>
                  <a:gd name="T17" fmla="*/ 2147483647 h 198"/>
                  <a:gd name="T18" fmla="*/ 2147483647 w 408"/>
                  <a:gd name="T19" fmla="*/ 2147483647 h 198"/>
                  <a:gd name="T20" fmla="*/ 2147483647 w 408"/>
                  <a:gd name="T21" fmla="*/ 2147483647 h 198"/>
                  <a:gd name="T22" fmla="*/ 2147483647 w 408"/>
                  <a:gd name="T23" fmla="*/ 2147483647 h 198"/>
                  <a:gd name="T24" fmla="*/ 2147483647 w 408"/>
                  <a:gd name="T25" fmla="*/ 2147483647 h 198"/>
                  <a:gd name="T26" fmla="*/ 2147483647 w 408"/>
                  <a:gd name="T27" fmla="*/ 2147483647 h 198"/>
                  <a:gd name="T28" fmla="*/ 2147483647 w 408"/>
                  <a:gd name="T29" fmla="*/ 2147483647 h 198"/>
                  <a:gd name="T30" fmla="*/ 2147483647 w 408"/>
                  <a:gd name="T31" fmla="*/ 2147483647 h 198"/>
                  <a:gd name="T32" fmla="*/ 2147483647 w 408"/>
                  <a:gd name="T33" fmla="*/ 0 h 198"/>
                  <a:gd name="T34" fmla="*/ 2147483647 w 408"/>
                  <a:gd name="T35" fmla="*/ 2147483647 h 198"/>
                  <a:gd name="T36" fmla="*/ 2147483647 w 408"/>
                  <a:gd name="T37" fmla="*/ 2147483647 h 198"/>
                  <a:gd name="T38" fmla="*/ 2147483647 w 408"/>
                  <a:gd name="T39" fmla="*/ 2147483647 h 198"/>
                  <a:gd name="T40" fmla="*/ 2147483647 w 408"/>
                  <a:gd name="T41" fmla="*/ 2147483647 h 198"/>
                  <a:gd name="T42" fmla="*/ 2147483647 w 408"/>
                  <a:gd name="T43" fmla="*/ 2147483647 h 198"/>
                  <a:gd name="T44" fmla="*/ 2147483647 w 408"/>
                  <a:gd name="T45" fmla="*/ 2147483647 h 198"/>
                  <a:gd name="T46" fmla="*/ 2147483647 w 408"/>
                  <a:gd name="T47" fmla="*/ 2147483647 h 198"/>
                  <a:gd name="T48" fmla="*/ 2147483647 w 408"/>
                  <a:gd name="T49" fmla="*/ 2147483647 h 198"/>
                  <a:gd name="T50" fmla="*/ 2147483647 w 408"/>
                  <a:gd name="T51" fmla="*/ 2147483647 h 198"/>
                  <a:gd name="T52" fmla="*/ 2147483647 w 408"/>
                  <a:gd name="T53" fmla="*/ 2147483647 h 198"/>
                  <a:gd name="T54" fmla="*/ 2147483647 w 408"/>
                  <a:gd name="T55" fmla="*/ 2147483647 h 198"/>
                  <a:gd name="T56" fmla="*/ 0 w 408"/>
                  <a:gd name="T57" fmla="*/ 2147483647 h 198"/>
                  <a:gd name="T58" fmla="*/ 2147483647 w 408"/>
                  <a:gd name="T59" fmla="*/ 2147483647 h 198"/>
                  <a:gd name="T60" fmla="*/ 2147483647 w 408"/>
                  <a:gd name="T61" fmla="*/ 2147483647 h 198"/>
                  <a:gd name="T62" fmla="*/ 2147483647 w 408"/>
                  <a:gd name="T63" fmla="*/ 2147483647 h 198"/>
                  <a:gd name="T64" fmla="*/ 0 w 408"/>
                  <a:gd name="T65" fmla="*/ 2147483647 h 198"/>
                  <a:gd name="T66" fmla="*/ 2147483647 w 408"/>
                  <a:gd name="T67" fmla="*/ 2147483647 h 198"/>
                  <a:gd name="T68" fmla="*/ 2147483647 w 408"/>
                  <a:gd name="T69" fmla="*/ 2147483647 h 198"/>
                  <a:gd name="T70" fmla="*/ 2147483647 w 408"/>
                  <a:gd name="T71" fmla="*/ 2147483647 h 198"/>
                  <a:gd name="T72" fmla="*/ 2147483647 w 408"/>
                  <a:gd name="T73" fmla="*/ 2147483647 h 198"/>
                  <a:gd name="T74" fmla="*/ 2147483647 w 408"/>
                  <a:gd name="T75" fmla="*/ 2147483647 h 198"/>
                  <a:gd name="T76" fmla="*/ 2147483647 w 408"/>
                  <a:gd name="T77" fmla="*/ 2147483647 h 198"/>
                  <a:gd name="T78" fmla="*/ 2147483647 w 408"/>
                  <a:gd name="T79" fmla="*/ 2147483647 h 198"/>
                  <a:gd name="T80" fmla="*/ 2147483647 w 408"/>
                  <a:gd name="T81" fmla="*/ 2147483647 h 198"/>
                  <a:gd name="T82" fmla="*/ 2147483647 w 408"/>
                  <a:gd name="T83" fmla="*/ 2147483647 h 198"/>
                  <a:gd name="T84" fmla="*/ 2147483647 w 408"/>
                  <a:gd name="T85" fmla="*/ 2147483647 h 198"/>
                  <a:gd name="T86" fmla="*/ 2147483647 w 408"/>
                  <a:gd name="T87" fmla="*/ 2147483647 h 198"/>
                  <a:gd name="T88" fmla="*/ 2147483647 w 408"/>
                  <a:gd name="T89" fmla="*/ 2147483647 h 198"/>
                  <a:gd name="T90" fmla="*/ 2147483647 w 408"/>
                  <a:gd name="T91" fmla="*/ 2147483647 h 198"/>
                  <a:gd name="T92" fmla="*/ 2147483647 w 408"/>
                  <a:gd name="T93" fmla="*/ 2147483647 h 198"/>
                  <a:gd name="T94" fmla="*/ 2147483647 w 408"/>
                  <a:gd name="T95" fmla="*/ 2147483647 h 198"/>
                  <a:gd name="T96" fmla="*/ 2147483647 w 408"/>
                  <a:gd name="T97" fmla="*/ 2147483647 h 198"/>
                  <a:gd name="T98" fmla="*/ 2147483647 w 408"/>
                  <a:gd name="T99" fmla="*/ 2147483647 h 198"/>
                  <a:gd name="T100" fmla="*/ 2147483647 w 408"/>
                  <a:gd name="T101" fmla="*/ 2147483647 h 19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08"/>
                  <a:gd name="T154" fmla="*/ 0 h 198"/>
                  <a:gd name="T155" fmla="*/ 408 w 408"/>
                  <a:gd name="T156" fmla="*/ 198 h 19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08" h="198">
                    <a:moveTo>
                      <a:pt x="306" y="66"/>
                    </a:moveTo>
                    <a:lnTo>
                      <a:pt x="318" y="78"/>
                    </a:lnTo>
                    <a:lnTo>
                      <a:pt x="324" y="90"/>
                    </a:lnTo>
                    <a:lnTo>
                      <a:pt x="330" y="96"/>
                    </a:lnTo>
                    <a:lnTo>
                      <a:pt x="342" y="90"/>
                    </a:lnTo>
                    <a:lnTo>
                      <a:pt x="372" y="120"/>
                    </a:lnTo>
                    <a:lnTo>
                      <a:pt x="342" y="102"/>
                    </a:lnTo>
                    <a:lnTo>
                      <a:pt x="342" y="120"/>
                    </a:lnTo>
                    <a:lnTo>
                      <a:pt x="336" y="132"/>
                    </a:lnTo>
                    <a:lnTo>
                      <a:pt x="336" y="162"/>
                    </a:lnTo>
                    <a:lnTo>
                      <a:pt x="342" y="168"/>
                    </a:lnTo>
                    <a:lnTo>
                      <a:pt x="348" y="180"/>
                    </a:lnTo>
                    <a:lnTo>
                      <a:pt x="354" y="186"/>
                    </a:lnTo>
                    <a:lnTo>
                      <a:pt x="360" y="186"/>
                    </a:lnTo>
                    <a:lnTo>
                      <a:pt x="372" y="156"/>
                    </a:lnTo>
                    <a:lnTo>
                      <a:pt x="378" y="162"/>
                    </a:lnTo>
                    <a:lnTo>
                      <a:pt x="390" y="168"/>
                    </a:lnTo>
                    <a:lnTo>
                      <a:pt x="396" y="162"/>
                    </a:lnTo>
                    <a:lnTo>
                      <a:pt x="408" y="138"/>
                    </a:lnTo>
                    <a:lnTo>
                      <a:pt x="408" y="126"/>
                    </a:lnTo>
                    <a:lnTo>
                      <a:pt x="396" y="120"/>
                    </a:lnTo>
                    <a:lnTo>
                      <a:pt x="390" y="108"/>
                    </a:lnTo>
                    <a:lnTo>
                      <a:pt x="390" y="90"/>
                    </a:lnTo>
                    <a:lnTo>
                      <a:pt x="396" y="84"/>
                    </a:lnTo>
                    <a:lnTo>
                      <a:pt x="372" y="66"/>
                    </a:lnTo>
                    <a:lnTo>
                      <a:pt x="372" y="60"/>
                    </a:lnTo>
                    <a:lnTo>
                      <a:pt x="366" y="54"/>
                    </a:lnTo>
                    <a:lnTo>
                      <a:pt x="366" y="42"/>
                    </a:lnTo>
                    <a:lnTo>
                      <a:pt x="360" y="30"/>
                    </a:lnTo>
                    <a:lnTo>
                      <a:pt x="348" y="24"/>
                    </a:lnTo>
                    <a:lnTo>
                      <a:pt x="330" y="18"/>
                    </a:lnTo>
                    <a:lnTo>
                      <a:pt x="288" y="18"/>
                    </a:lnTo>
                    <a:lnTo>
                      <a:pt x="282" y="0"/>
                    </a:lnTo>
                    <a:lnTo>
                      <a:pt x="246" y="0"/>
                    </a:lnTo>
                    <a:lnTo>
                      <a:pt x="234" y="6"/>
                    </a:lnTo>
                    <a:lnTo>
                      <a:pt x="228" y="12"/>
                    </a:lnTo>
                    <a:lnTo>
                      <a:pt x="222" y="24"/>
                    </a:lnTo>
                    <a:lnTo>
                      <a:pt x="210" y="36"/>
                    </a:lnTo>
                    <a:lnTo>
                      <a:pt x="204" y="36"/>
                    </a:lnTo>
                    <a:lnTo>
                      <a:pt x="198" y="30"/>
                    </a:lnTo>
                    <a:lnTo>
                      <a:pt x="192" y="30"/>
                    </a:lnTo>
                    <a:lnTo>
                      <a:pt x="168" y="42"/>
                    </a:lnTo>
                    <a:lnTo>
                      <a:pt x="144" y="66"/>
                    </a:lnTo>
                    <a:lnTo>
                      <a:pt x="132" y="72"/>
                    </a:lnTo>
                    <a:lnTo>
                      <a:pt x="120" y="72"/>
                    </a:lnTo>
                    <a:lnTo>
                      <a:pt x="114" y="66"/>
                    </a:lnTo>
                    <a:lnTo>
                      <a:pt x="102" y="60"/>
                    </a:lnTo>
                    <a:lnTo>
                      <a:pt x="90" y="42"/>
                    </a:lnTo>
                    <a:lnTo>
                      <a:pt x="78" y="54"/>
                    </a:lnTo>
                    <a:lnTo>
                      <a:pt x="60" y="54"/>
                    </a:lnTo>
                    <a:lnTo>
                      <a:pt x="48" y="42"/>
                    </a:lnTo>
                    <a:lnTo>
                      <a:pt x="48" y="18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6" y="108"/>
                    </a:lnTo>
                    <a:lnTo>
                      <a:pt x="48" y="102"/>
                    </a:lnTo>
                    <a:lnTo>
                      <a:pt x="60" y="120"/>
                    </a:lnTo>
                    <a:lnTo>
                      <a:pt x="90" y="114"/>
                    </a:lnTo>
                    <a:lnTo>
                      <a:pt x="90" y="126"/>
                    </a:lnTo>
                    <a:lnTo>
                      <a:pt x="84" y="132"/>
                    </a:lnTo>
                    <a:lnTo>
                      <a:pt x="84" y="150"/>
                    </a:lnTo>
                    <a:lnTo>
                      <a:pt x="90" y="156"/>
                    </a:lnTo>
                    <a:lnTo>
                      <a:pt x="108" y="156"/>
                    </a:lnTo>
                    <a:lnTo>
                      <a:pt x="114" y="150"/>
                    </a:lnTo>
                    <a:lnTo>
                      <a:pt x="120" y="150"/>
                    </a:lnTo>
                    <a:lnTo>
                      <a:pt x="120" y="132"/>
                    </a:lnTo>
                    <a:lnTo>
                      <a:pt x="138" y="126"/>
                    </a:lnTo>
                    <a:lnTo>
                      <a:pt x="138" y="150"/>
                    </a:lnTo>
                    <a:lnTo>
                      <a:pt x="144" y="168"/>
                    </a:lnTo>
                    <a:lnTo>
                      <a:pt x="144" y="180"/>
                    </a:lnTo>
                    <a:lnTo>
                      <a:pt x="150" y="192"/>
                    </a:lnTo>
                    <a:lnTo>
                      <a:pt x="156" y="198"/>
                    </a:lnTo>
                    <a:lnTo>
                      <a:pt x="162" y="198"/>
                    </a:lnTo>
                    <a:lnTo>
                      <a:pt x="180" y="192"/>
                    </a:lnTo>
                    <a:lnTo>
                      <a:pt x="198" y="174"/>
                    </a:lnTo>
                    <a:lnTo>
                      <a:pt x="204" y="174"/>
                    </a:lnTo>
                    <a:lnTo>
                      <a:pt x="198" y="168"/>
                    </a:lnTo>
                    <a:lnTo>
                      <a:pt x="186" y="162"/>
                    </a:lnTo>
                    <a:lnTo>
                      <a:pt x="180" y="150"/>
                    </a:lnTo>
                    <a:lnTo>
                      <a:pt x="174" y="144"/>
                    </a:lnTo>
                    <a:lnTo>
                      <a:pt x="168" y="132"/>
                    </a:lnTo>
                    <a:lnTo>
                      <a:pt x="162" y="126"/>
                    </a:lnTo>
                    <a:lnTo>
                      <a:pt x="186" y="102"/>
                    </a:lnTo>
                    <a:lnTo>
                      <a:pt x="222" y="84"/>
                    </a:lnTo>
                    <a:lnTo>
                      <a:pt x="228" y="72"/>
                    </a:lnTo>
                    <a:lnTo>
                      <a:pt x="246" y="54"/>
                    </a:lnTo>
                    <a:lnTo>
                      <a:pt x="258" y="48"/>
                    </a:lnTo>
                    <a:lnTo>
                      <a:pt x="276" y="54"/>
                    </a:lnTo>
                    <a:lnTo>
                      <a:pt x="288" y="60"/>
                    </a:lnTo>
                    <a:lnTo>
                      <a:pt x="306" y="6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5" name="Nicaragu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724025" y="3597276"/>
                <a:ext cx="131763" cy="133350"/>
              </a:xfrm>
              <a:custGeom>
                <a:avLst/>
                <a:gdLst>
                  <a:gd name="T0" fmla="*/ 2147483647 w 324"/>
                  <a:gd name="T1" fmla="*/ 2147483647 h 330"/>
                  <a:gd name="T2" fmla="*/ 2147483647 w 324"/>
                  <a:gd name="T3" fmla="*/ 0 h 330"/>
                  <a:gd name="T4" fmla="*/ 2147483647 w 324"/>
                  <a:gd name="T5" fmla="*/ 2147483647 h 330"/>
                  <a:gd name="T6" fmla="*/ 2147483647 w 324"/>
                  <a:gd name="T7" fmla="*/ 2147483647 h 330"/>
                  <a:gd name="T8" fmla="*/ 2147483647 w 324"/>
                  <a:gd name="T9" fmla="*/ 0 h 330"/>
                  <a:gd name="T10" fmla="*/ 2147483647 w 324"/>
                  <a:gd name="T11" fmla="*/ 2147483647 h 330"/>
                  <a:gd name="T12" fmla="*/ 2147483647 w 324"/>
                  <a:gd name="T13" fmla="*/ 2147483647 h 330"/>
                  <a:gd name="T14" fmla="*/ 2147483647 w 324"/>
                  <a:gd name="T15" fmla="*/ 2147483647 h 330"/>
                  <a:gd name="T16" fmla="*/ 2147483647 w 324"/>
                  <a:gd name="T17" fmla="*/ 2147483647 h 330"/>
                  <a:gd name="T18" fmla="*/ 2147483647 w 324"/>
                  <a:gd name="T19" fmla="*/ 2147483647 h 330"/>
                  <a:gd name="T20" fmla="*/ 2147483647 w 324"/>
                  <a:gd name="T21" fmla="*/ 2147483647 h 330"/>
                  <a:gd name="T22" fmla="*/ 2147483647 w 324"/>
                  <a:gd name="T23" fmla="*/ 2147483647 h 330"/>
                  <a:gd name="T24" fmla="*/ 2147483647 w 324"/>
                  <a:gd name="T25" fmla="*/ 2147483647 h 330"/>
                  <a:gd name="T26" fmla="*/ 2147483647 w 324"/>
                  <a:gd name="T27" fmla="*/ 2147483647 h 330"/>
                  <a:gd name="T28" fmla="*/ 2147483647 w 324"/>
                  <a:gd name="T29" fmla="*/ 2147483647 h 330"/>
                  <a:gd name="T30" fmla="*/ 2147483647 w 324"/>
                  <a:gd name="T31" fmla="*/ 2147483647 h 330"/>
                  <a:gd name="T32" fmla="*/ 2147483647 w 324"/>
                  <a:gd name="T33" fmla="*/ 2147483647 h 330"/>
                  <a:gd name="T34" fmla="*/ 2147483647 w 324"/>
                  <a:gd name="T35" fmla="*/ 2147483647 h 330"/>
                  <a:gd name="T36" fmla="*/ 2147483647 w 324"/>
                  <a:gd name="T37" fmla="*/ 2147483647 h 330"/>
                  <a:gd name="T38" fmla="*/ 2147483647 w 324"/>
                  <a:gd name="T39" fmla="*/ 2147483647 h 330"/>
                  <a:gd name="T40" fmla="*/ 2147483647 w 324"/>
                  <a:gd name="T41" fmla="*/ 2147483647 h 330"/>
                  <a:gd name="T42" fmla="*/ 2147483647 w 324"/>
                  <a:gd name="T43" fmla="*/ 2147483647 h 330"/>
                  <a:gd name="T44" fmla="*/ 2147483647 w 324"/>
                  <a:gd name="T45" fmla="*/ 2147483647 h 330"/>
                  <a:gd name="T46" fmla="*/ 2147483647 w 324"/>
                  <a:gd name="T47" fmla="*/ 2147483647 h 330"/>
                  <a:gd name="T48" fmla="*/ 2147483647 w 324"/>
                  <a:gd name="T49" fmla="*/ 2147483647 h 330"/>
                  <a:gd name="T50" fmla="*/ 2147483647 w 324"/>
                  <a:gd name="T51" fmla="*/ 2147483647 h 330"/>
                  <a:gd name="T52" fmla="*/ 2147483647 w 324"/>
                  <a:gd name="T53" fmla="*/ 2147483647 h 330"/>
                  <a:gd name="T54" fmla="*/ 2147483647 w 324"/>
                  <a:gd name="T55" fmla="*/ 2147483647 h 330"/>
                  <a:gd name="T56" fmla="*/ 2147483647 w 324"/>
                  <a:gd name="T57" fmla="*/ 2147483647 h 330"/>
                  <a:gd name="T58" fmla="*/ 2147483647 w 324"/>
                  <a:gd name="T59" fmla="*/ 2147483647 h 330"/>
                  <a:gd name="T60" fmla="*/ 2147483647 w 324"/>
                  <a:gd name="T61" fmla="*/ 2147483647 h 330"/>
                  <a:gd name="T62" fmla="*/ 2147483647 w 324"/>
                  <a:gd name="T63" fmla="*/ 2147483647 h 330"/>
                  <a:gd name="T64" fmla="*/ 2147483647 w 324"/>
                  <a:gd name="T65" fmla="*/ 2147483647 h 330"/>
                  <a:gd name="T66" fmla="*/ 2147483647 w 324"/>
                  <a:gd name="T67" fmla="*/ 2147483647 h 330"/>
                  <a:gd name="T68" fmla="*/ 2147483647 w 324"/>
                  <a:gd name="T69" fmla="*/ 2147483647 h 330"/>
                  <a:gd name="T70" fmla="*/ 2147483647 w 324"/>
                  <a:gd name="T71" fmla="*/ 2147483647 h 330"/>
                  <a:gd name="T72" fmla="*/ 2147483647 w 324"/>
                  <a:gd name="T73" fmla="*/ 2147483647 h 330"/>
                  <a:gd name="T74" fmla="*/ 2147483647 w 324"/>
                  <a:gd name="T75" fmla="*/ 2147483647 h 330"/>
                  <a:gd name="T76" fmla="*/ 2147483647 w 324"/>
                  <a:gd name="T77" fmla="*/ 2147483647 h 330"/>
                  <a:gd name="T78" fmla="*/ 2147483647 w 324"/>
                  <a:gd name="T79" fmla="*/ 2147483647 h 330"/>
                  <a:gd name="T80" fmla="*/ 2147483647 w 324"/>
                  <a:gd name="T81" fmla="*/ 2147483647 h 3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4"/>
                  <a:gd name="T124" fmla="*/ 0 h 330"/>
                  <a:gd name="T125" fmla="*/ 324 w 324"/>
                  <a:gd name="T126" fmla="*/ 330 h 3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4" h="330">
                    <a:moveTo>
                      <a:pt x="324" y="18"/>
                    </a:moveTo>
                    <a:lnTo>
                      <a:pt x="318" y="12"/>
                    </a:lnTo>
                    <a:lnTo>
                      <a:pt x="318" y="6"/>
                    </a:lnTo>
                    <a:lnTo>
                      <a:pt x="312" y="0"/>
                    </a:lnTo>
                    <a:lnTo>
                      <a:pt x="264" y="0"/>
                    </a:lnTo>
                    <a:lnTo>
                      <a:pt x="264" y="6"/>
                    </a:lnTo>
                    <a:lnTo>
                      <a:pt x="252" y="18"/>
                    </a:lnTo>
                    <a:lnTo>
                      <a:pt x="240" y="18"/>
                    </a:lnTo>
                    <a:lnTo>
                      <a:pt x="222" y="0"/>
                    </a:lnTo>
                    <a:lnTo>
                      <a:pt x="210" y="0"/>
                    </a:lnTo>
                    <a:lnTo>
                      <a:pt x="198" y="12"/>
                    </a:lnTo>
                    <a:lnTo>
                      <a:pt x="198" y="30"/>
                    </a:lnTo>
                    <a:lnTo>
                      <a:pt x="180" y="30"/>
                    </a:lnTo>
                    <a:lnTo>
                      <a:pt x="168" y="54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20" y="72"/>
                    </a:lnTo>
                    <a:lnTo>
                      <a:pt x="120" y="66"/>
                    </a:lnTo>
                    <a:lnTo>
                      <a:pt x="108" y="66"/>
                    </a:lnTo>
                    <a:lnTo>
                      <a:pt x="102" y="72"/>
                    </a:lnTo>
                    <a:lnTo>
                      <a:pt x="96" y="84"/>
                    </a:lnTo>
                    <a:lnTo>
                      <a:pt x="60" y="84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48" y="126"/>
                    </a:lnTo>
                    <a:lnTo>
                      <a:pt x="48" y="144"/>
                    </a:lnTo>
                    <a:lnTo>
                      <a:pt x="36" y="150"/>
                    </a:lnTo>
                    <a:lnTo>
                      <a:pt x="0" y="150"/>
                    </a:lnTo>
                    <a:lnTo>
                      <a:pt x="48" y="204"/>
                    </a:lnTo>
                    <a:lnTo>
                      <a:pt x="48" y="210"/>
                    </a:lnTo>
                    <a:lnTo>
                      <a:pt x="54" y="216"/>
                    </a:lnTo>
                    <a:lnTo>
                      <a:pt x="54" y="228"/>
                    </a:lnTo>
                    <a:lnTo>
                      <a:pt x="66" y="252"/>
                    </a:lnTo>
                    <a:lnTo>
                      <a:pt x="72" y="258"/>
                    </a:lnTo>
                    <a:lnTo>
                      <a:pt x="96" y="270"/>
                    </a:lnTo>
                    <a:lnTo>
                      <a:pt x="108" y="282"/>
                    </a:lnTo>
                    <a:lnTo>
                      <a:pt x="114" y="294"/>
                    </a:lnTo>
                    <a:lnTo>
                      <a:pt x="138" y="294"/>
                    </a:lnTo>
                    <a:lnTo>
                      <a:pt x="132" y="294"/>
                    </a:lnTo>
                    <a:lnTo>
                      <a:pt x="120" y="282"/>
                    </a:lnTo>
                    <a:lnTo>
                      <a:pt x="120" y="276"/>
                    </a:lnTo>
                    <a:lnTo>
                      <a:pt x="126" y="270"/>
                    </a:lnTo>
                    <a:lnTo>
                      <a:pt x="138" y="270"/>
                    </a:lnTo>
                    <a:lnTo>
                      <a:pt x="138" y="264"/>
                    </a:lnTo>
                    <a:lnTo>
                      <a:pt x="132" y="258"/>
                    </a:lnTo>
                    <a:lnTo>
                      <a:pt x="126" y="258"/>
                    </a:lnTo>
                    <a:lnTo>
                      <a:pt x="120" y="264"/>
                    </a:lnTo>
                    <a:lnTo>
                      <a:pt x="114" y="264"/>
                    </a:lnTo>
                    <a:lnTo>
                      <a:pt x="114" y="222"/>
                    </a:lnTo>
                    <a:lnTo>
                      <a:pt x="120" y="222"/>
                    </a:lnTo>
                    <a:lnTo>
                      <a:pt x="132" y="228"/>
                    </a:lnTo>
                    <a:lnTo>
                      <a:pt x="144" y="240"/>
                    </a:lnTo>
                    <a:lnTo>
                      <a:pt x="156" y="246"/>
                    </a:lnTo>
                    <a:lnTo>
                      <a:pt x="180" y="270"/>
                    </a:lnTo>
                    <a:lnTo>
                      <a:pt x="192" y="306"/>
                    </a:lnTo>
                    <a:lnTo>
                      <a:pt x="210" y="306"/>
                    </a:lnTo>
                    <a:lnTo>
                      <a:pt x="216" y="312"/>
                    </a:lnTo>
                    <a:lnTo>
                      <a:pt x="222" y="312"/>
                    </a:lnTo>
                    <a:lnTo>
                      <a:pt x="222" y="318"/>
                    </a:lnTo>
                    <a:lnTo>
                      <a:pt x="234" y="330"/>
                    </a:lnTo>
                    <a:lnTo>
                      <a:pt x="270" y="330"/>
                    </a:lnTo>
                    <a:lnTo>
                      <a:pt x="270" y="324"/>
                    </a:lnTo>
                    <a:lnTo>
                      <a:pt x="258" y="312"/>
                    </a:lnTo>
                    <a:lnTo>
                      <a:pt x="252" y="300"/>
                    </a:lnTo>
                    <a:lnTo>
                      <a:pt x="252" y="276"/>
                    </a:lnTo>
                    <a:lnTo>
                      <a:pt x="264" y="264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64" y="234"/>
                    </a:lnTo>
                    <a:lnTo>
                      <a:pt x="264" y="222"/>
                    </a:lnTo>
                    <a:lnTo>
                      <a:pt x="270" y="174"/>
                    </a:lnTo>
                    <a:lnTo>
                      <a:pt x="282" y="192"/>
                    </a:lnTo>
                    <a:lnTo>
                      <a:pt x="288" y="108"/>
                    </a:lnTo>
                    <a:lnTo>
                      <a:pt x="288" y="102"/>
                    </a:lnTo>
                    <a:lnTo>
                      <a:pt x="294" y="96"/>
                    </a:lnTo>
                    <a:lnTo>
                      <a:pt x="306" y="72"/>
                    </a:lnTo>
                    <a:lnTo>
                      <a:pt x="312" y="66"/>
                    </a:lnTo>
                    <a:lnTo>
                      <a:pt x="324" y="42"/>
                    </a:lnTo>
                    <a:lnTo>
                      <a:pt x="324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6" name="Puerto Ric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324100" y="3481388"/>
                <a:ext cx="55563" cy="23813"/>
              </a:xfrm>
              <a:custGeom>
                <a:avLst/>
                <a:gdLst>
                  <a:gd name="T0" fmla="*/ 2147483647 w 138"/>
                  <a:gd name="T1" fmla="*/ 2147483647 h 60"/>
                  <a:gd name="T2" fmla="*/ 2147483647 w 138"/>
                  <a:gd name="T3" fmla="*/ 2147483647 h 60"/>
                  <a:gd name="T4" fmla="*/ 2147483647 w 138"/>
                  <a:gd name="T5" fmla="*/ 0 h 60"/>
                  <a:gd name="T6" fmla="*/ 2147483647 w 138"/>
                  <a:gd name="T7" fmla="*/ 0 h 60"/>
                  <a:gd name="T8" fmla="*/ 2147483647 w 138"/>
                  <a:gd name="T9" fmla="*/ 2147483647 h 60"/>
                  <a:gd name="T10" fmla="*/ 0 w 138"/>
                  <a:gd name="T11" fmla="*/ 2147483647 h 60"/>
                  <a:gd name="T12" fmla="*/ 0 w 138"/>
                  <a:gd name="T13" fmla="*/ 2147483647 h 60"/>
                  <a:gd name="T14" fmla="*/ 2147483647 w 138"/>
                  <a:gd name="T15" fmla="*/ 2147483647 h 60"/>
                  <a:gd name="T16" fmla="*/ 2147483647 w 138"/>
                  <a:gd name="T17" fmla="*/ 2147483647 h 60"/>
                  <a:gd name="T18" fmla="*/ 2147483647 w 138"/>
                  <a:gd name="T19" fmla="*/ 2147483647 h 60"/>
                  <a:gd name="T20" fmla="*/ 2147483647 w 138"/>
                  <a:gd name="T21" fmla="*/ 2147483647 h 60"/>
                  <a:gd name="T22" fmla="*/ 2147483647 w 138"/>
                  <a:gd name="T23" fmla="*/ 2147483647 h 60"/>
                  <a:gd name="T24" fmla="*/ 2147483647 w 138"/>
                  <a:gd name="T25" fmla="*/ 2147483647 h 60"/>
                  <a:gd name="T26" fmla="*/ 2147483647 w 138"/>
                  <a:gd name="T27" fmla="*/ 2147483647 h 60"/>
                  <a:gd name="T28" fmla="*/ 2147483647 w 138"/>
                  <a:gd name="T29" fmla="*/ 2147483647 h 60"/>
                  <a:gd name="T30" fmla="*/ 2147483647 w 138"/>
                  <a:gd name="T31" fmla="*/ 2147483647 h 60"/>
                  <a:gd name="T32" fmla="*/ 2147483647 w 138"/>
                  <a:gd name="T33" fmla="*/ 2147483647 h 60"/>
                  <a:gd name="T34" fmla="*/ 2147483647 w 138"/>
                  <a:gd name="T35" fmla="*/ 2147483647 h 6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8"/>
                  <a:gd name="T55" fmla="*/ 0 h 60"/>
                  <a:gd name="T56" fmla="*/ 138 w 138"/>
                  <a:gd name="T57" fmla="*/ 60 h 6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8" h="60">
                    <a:moveTo>
                      <a:pt x="84" y="12"/>
                    </a:moveTo>
                    <a:lnTo>
                      <a:pt x="72" y="12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36" y="60"/>
                    </a:lnTo>
                    <a:lnTo>
                      <a:pt x="48" y="48"/>
                    </a:lnTo>
                    <a:lnTo>
                      <a:pt x="102" y="48"/>
                    </a:lnTo>
                    <a:lnTo>
                      <a:pt x="120" y="36"/>
                    </a:lnTo>
                    <a:lnTo>
                      <a:pt x="132" y="30"/>
                    </a:lnTo>
                    <a:lnTo>
                      <a:pt x="138" y="18"/>
                    </a:lnTo>
                    <a:lnTo>
                      <a:pt x="138" y="12"/>
                    </a:lnTo>
                    <a:lnTo>
                      <a:pt x="132" y="6"/>
                    </a:lnTo>
                    <a:lnTo>
                      <a:pt x="114" y="6"/>
                    </a:lnTo>
                    <a:lnTo>
                      <a:pt x="102" y="12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7" name="Jamaic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001838" y="3481388"/>
                <a:ext cx="63500" cy="20638"/>
              </a:xfrm>
              <a:custGeom>
                <a:avLst/>
                <a:gdLst>
                  <a:gd name="T0" fmla="*/ 2147483647 w 156"/>
                  <a:gd name="T1" fmla="*/ 2147483647 h 54"/>
                  <a:gd name="T2" fmla="*/ 2147483647 w 156"/>
                  <a:gd name="T3" fmla="*/ 2147483647 h 54"/>
                  <a:gd name="T4" fmla="*/ 2147483647 w 156"/>
                  <a:gd name="T5" fmla="*/ 2147483647 h 54"/>
                  <a:gd name="T6" fmla="*/ 2147483647 w 156"/>
                  <a:gd name="T7" fmla="*/ 2147483647 h 54"/>
                  <a:gd name="T8" fmla="*/ 2147483647 w 156"/>
                  <a:gd name="T9" fmla="*/ 2147483647 h 54"/>
                  <a:gd name="T10" fmla="*/ 2147483647 w 156"/>
                  <a:gd name="T11" fmla="*/ 2147483647 h 54"/>
                  <a:gd name="T12" fmla="*/ 2147483647 w 156"/>
                  <a:gd name="T13" fmla="*/ 2147483647 h 54"/>
                  <a:gd name="T14" fmla="*/ 2147483647 w 156"/>
                  <a:gd name="T15" fmla="*/ 2147483647 h 54"/>
                  <a:gd name="T16" fmla="*/ 2147483647 w 156"/>
                  <a:gd name="T17" fmla="*/ 0 h 54"/>
                  <a:gd name="T18" fmla="*/ 2147483647 w 156"/>
                  <a:gd name="T19" fmla="*/ 0 h 54"/>
                  <a:gd name="T20" fmla="*/ 2147483647 w 156"/>
                  <a:gd name="T21" fmla="*/ 2147483647 h 54"/>
                  <a:gd name="T22" fmla="*/ 0 w 156"/>
                  <a:gd name="T23" fmla="*/ 2147483647 h 54"/>
                  <a:gd name="T24" fmla="*/ 2147483647 w 156"/>
                  <a:gd name="T25" fmla="*/ 2147483647 h 54"/>
                  <a:gd name="T26" fmla="*/ 2147483647 w 156"/>
                  <a:gd name="T27" fmla="*/ 2147483647 h 54"/>
                  <a:gd name="T28" fmla="*/ 2147483647 w 156"/>
                  <a:gd name="T29" fmla="*/ 2147483647 h 54"/>
                  <a:gd name="T30" fmla="*/ 2147483647 w 156"/>
                  <a:gd name="T31" fmla="*/ 2147483647 h 54"/>
                  <a:gd name="T32" fmla="*/ 2147483647 w 156"/>
                  <a:gd name="T33" fmla="*/ 2147483647 h 54"/>
                  <a:gd name="T34" fmla="*/ 2147483647 w 156"/>
                  <a:gd name="T35" fmla="*/ 2147483647 h 54"/>
                  <a:gd name="T36" fmla="*/ 2147483647 w 156"/>
                  <a:gd name="T37" fmla="*/ 2147483647 h 5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6"/>
                  <a:gd name="T58" fmla="*/ 0 h 54"/>
                  <a:gd name="T59" fmla="*/ 156 w 156"/>
                  <a:gd name="T60" fmla="*/ 54 h 5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6" h="54">
                    <a:moveTo>
                      <a:pt x="108" y="54"/>
                    </a:moveTo>
                    <a:lnTo>
                      <a:pt x="114" y="36"/>
                    </a:lnTo>
                    <a:lnTo>
                      <a:pt x="156" y="48"/>
                    </a:lnTo>
                    <a:lnTo>
                      <a:pt x="156" y="42"/>
                    </a:lnTo>
                    <a:lnTo>
                      <a:pt x="150" y="36"/>
                    </a:lnTo>
                    <a:lnTo>
                      <a:pt x="144" y="24"/>
                    </a:lnTo>
                    <a:lnTo>
                      <a:pt x="126" y="6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8" y="24"/>
                    </a:lnTo>
                    <a:lnTo>
                      <a:pt x="24" y="36"/>
                    </a:lnTo>
                    <a:lnTo>
                      <a:pt x="36" y="42"/>
                    </a:lnTo>
                    <a:lnTo>
                      <a:pt x="60" y="42"/>
                    </a:lnTo>
                    <a:lnTo>
                      <a:pt x="78" y="48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8" name="Honduras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681163" y="3559176"/>
                <a:ext cx="179388" cy="98425"/>
              </a:xfrm>
              <a:custGeom>
                <a:avLst/>
                <a:gdLst>
                  <a:gd name="T0" fmla="*/ 2147483647 w 444"/>
                  <a:gd name="T1" fmla="*/ 2147483647 h 246"/>
                  <a:gd name="T2" fmla="*/ 2147483647 w 444"/>
                  <a:gd name="T3" fmla="*/ 2147483647 h 246"/>
                  <a:gd name="T4" fmla="*/ 2147483647 w 444"/>
                  <a:gd name="T5" fmla="*/ 2147483647 h 246"/>
                  <a:gd name="T6" fmla="*/ 2147483647 w 444"/>
                  <a:gd name="T7" fmla="*/ 2147483647 h 246"/>
                  <a:gd name="T8" fmla="*/ 2147483647 w 444"/>
                  <a:gd name="T9" fmla="*/ 2147483647 h 246"/>
                  <a:gd name="T10" fmla="*/ 2147483647 w 444"/>
                  <a:gd name="T11" fmla="*/ 2147483647 h 246"/>
                  <a:gd name="T12" fmla="*/ 2147483647 w 444"/>
                  <a:gd name="T13" fmla="*/ 2147483647 h 246"/>
                  <a:gd name="T14" fmla="*/ 2147483647 w 444"/>
                  <a:gd name="T15" fmla="*/ 2147483647 h 246"/>
                  <a:gd name="T16" fmla="*/ 2147483647 w 444"/>
                  <a:gd name="T17" fmla="*/ 2147483647 h 246"/>
                  <a:gd name="T18" fmla="*/ 2147483647 w 444"/>
                  <a:gd name="T19" fmla="*/ 2147483647 h 246"/>
                  <a:gd name="T20" fmla="*/ 2147483647 w 444"/>
                  <a:gd name="T21" fmla="*/ 2147483647 h 246"/>
                  <a:gd name="T22" fmla="*/ 2147483647 w 444"/>
                  <a:gd name="T23" fmla="*/ 2147483647 h 246"/>
                  <a:gd name="T24" fmla="*/ 2147483647 w 444"/>
                  <a:gd name="T25" fmla="*/ 2147483647 h 246"/>
                  <a:gd name="T26" fmla="*/ 2147483647 w 444"/>
                  <a:gd name="T27" fmla="*/ 2147483647 h 246"/>
                  <a:gd name="T28" fmla="*/ 2147483647 w 444"/>
                  <a:gd name="T29" fmla="*/ 2147483647 h 246"/>
                  <a:gd name="T30" fmla="*/ 2147483647 w 444"/>
                  <a:gd name="T31" fmla="*/ 2147483647 h 246"/>
                  <a:gd name="T32" fmla="*/ 2147483647 w 444"/>
                  <a:gd name="T33" fmla="*/ 2147483647 h 246"/>
                  <a:gd name="T34" fmla="*/ 2147483647 w 444"/>
                  <a:gd name="T35" fmla="*/ 2147483647 h 246"/>
                  <a:gd name="T36" fmla="*/ 2147483647 w 444"/>
                  <a:gd name="T37" fmla="*/ 2147483647 h 246"/>
                  <a:gd name="T38" fmla="*/ 2147483647 w 444"/>
                  <a:gd name="T39" fmla="*/ 0 h 246"/>
                  <a:gd name="T40" fmla="*/ 2147483647 w 444"/>
                  <a:gd name="T41" fmla="*/ 2147483647 h 246"/>
                  <a:gd name="T42" fmla="*/ 2147483647 w 444"/>
                  <a:gd name="T43" fmla="*/ 2147483647 h 246"/>
                  <a:gd name="T44" fmla="*/ 2147483647 w 444"/>
                  <a:gd name="T45" fmla="*/ 0 h 246"/>
                  <a:gd name="T46" fmla="*/ 2147483647 w 444"/>
                  <a:gd name="T47" fmla="*/ 2147483647 h 246"/>
                  <a:gd name="T48" fmla="*/ 2147483647 w 444"/>
                  <a:gd name="T49" fmla="*/ 2147483647 h 246"/>
                  <a:gd name="T50" fmla="*/ 2147483647 w 444"/>
                  <a:gd name="T51" fmla="*/ 2147483647 h 246"/>
                  <a:gd name="T52" fmla="*/ 2147483647 w 444"/>
                  <a:gd name="T53" fmla="*/ 2147483647 h 246"/>
                  <a:gd name="T54" fmla="*/ 2147483647 w 444"/>
                  <a:gd name="T55" fmla="*/ 2147483647 h 246"/>
                  <a:gd name="T56" fmla="*/ 2147483647 w 444"/>
                  <a:gd name="T57" fmla="*/ 2147483647 h 246"/>
                  <a:gd name="T58" fmla="*/ 2147483647 w 444"/>
                  <a:gd name="T59" fmla="*/ 2147483647 h 246"/>
                  <a:gd name="T60" fmla="*/ 2147483647 w 444"/>
                  <a:gd name="T61" fmla="*/ 0 h 246"/>
                  <a:gd name="T62" fmla="*/ 2147483647 w 444"/>
                  <a:gd name="T63" fmla="*/ 2147483647 h 246"/>
                  <a:gd name="T64" fmla="*/ 2147483647 w 444"/>
                  <a:gd name="T65" fmla="*/ 2147483647 h 246"/>
                  <a:gd name="T66" fmla="*/ 2147483647 w 444"/>
                  <a:gd name="T67" fmla="*/ 2147483647 h 246"/>
                  <a:gd name="T68" fmla="*/ 2147483647 w 444"/>
                  <a:gd name="T69" fmla="*/ 2147483647 h 246"/>
                  <a:gd name="T70" fmla="*/ 2147483647 w 444"/>
                  <a:gd name="T71" fmla="*/ 2147483647 h 246"/>
                  <a:gd name="T72" fmla="*/ 0 w 444"/>
                  <a:gd name="T73" fmla="*/ 2147483647 h 246"/>
                  <a:gd name="T74" fmla="*/ 2147483647 w 444"/>
                  <a:gd name="T75" fmla="*/ 2147483647 h 246"/>
                  <a:gd name="T76" fmla="*/ 2147483647 w 444"/>
                  <a:gd name="T77" fmla="*/ 2147483647 h 246"/>
                  <a:gd name="T78" fmla="*/ 2147483647 w 444"/>
                  <a:gd name="T79" fmla="*/ 2147483647 h 246"/>
                  <a:gd name="T80" fmla="*/ 2147483647 w 444"/>
                  <a:gd name="T81" fmla="*/ 2147483647 h 246"/>
                  <a:gd name="T82" fmla="*/ 2147483647 w 444"/>
                  <a:gd name="T83" fmla="*/ 2147483647 h 246"/>
                  <a:gd name="T84" fmla="*/ 2147483647 w 444"/>
                  <a:gd name="T85" fmla="*/ 2147483647 h 246"/>
                  <a:gd name="T86" fmla="*/ 2147483647 w 444"/>
                  <a:gd name="T87" fmla="*/ 2147483647 h 24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44"/>
                  <a:gd name="T133" fmla="*/ 0 h 246"/>
                  <a:gd name="T134" fmla="*/ 444 w 444"/>
                  <a:gd name="T135" fmla="*/ 246 h 24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44" h="246">
                    <a:moveTo>
                      <a:pt x="156" y="240"/>
                    </a:moveTo>
                    <a:lnTo>
                      <a:pt x="156" y="222"/>
                    </a:lnTo>
                    <a:lnTo>
                      <a:pt x="174" y="222"/>
                    </a:lnTo>
                    <a:lnTo>
                      <a:pt x="168" y="216"/>
                    </a:lnTo>
                    <a:lnTo>
                      <a:pt x="168" y="204"/>
                    </a:lnTo>
                    <a:lnTo>
                      <a:pt x="162" y="198"/>
                    </a:lnTo>
                    <a:lnTo>
                      <a:pt x="162" y="186"/>
                    </a:lnTo>
                    <a:lnTo>
                      <a:pt x="168" y="180"/>
                    </a:lnTo>
                    <a:lnTo>
                      <a:pt x="204" y="180"/>
                    </a:lnTo>
                    <a:lnTo>
                      <a:pt x="210" y="168"/>
                    </a:lnTo>
                    <a:lnTo>
                      <a:pt x="216" y="162"/>
                    </a:lnTo>
                    <a:lnTo>
                      <a:pt x="228" y="162"/>
                    </a:lnTo>
                    <a:lnTo>
                      <a:pt x="228" y="168"/>
                    </a:lnTo>
                    <a:lnTo>
                      <a:pt x="234" y="174"/>
                    </a:lnTo>
                    <a:lnTo>
                      <a:pt x="252" y="174"/>
                    </a:lnTo>
                    <a:lnTo>
                      <a:pt x="276" y="150"/>
                    </a:lnTo>
                    <a:lnTo>
                      <a:pt x="288" y="126"/>
                    </a:lnTo>
                    <a:lnTo>
                      <a:pt x="306" y="126"/>
                    </a:lnTo>
                    <a:lnTo>
                      <a:pt x="306" y="108"/>
                    </a:lnTo>
                    <a:lnTo>
                      <a:pt x="318" y="96"/>
                    </a:lnTo>
                    <a:lnTo>
                      <a:pt x="330" y="96"/>
                    </a:lnTo>
                    <a:lnTo>
                      <a:pt x="348" y="114"/>
                    </a:lnTo>
                    <a:lnTo>
                      <a:pt x="360" y="114"/>
                    </a:lnTo>
                    <a:lnTo>
                      <a:pt x="372" y="102"/>
                    </a:lnTo>
                    <a:lnTo>
                      <a:pt x="372" y="96"/>
                    </a:lnTo>
                    <a:lnTo>
                      <a:pt x="420" y="96"/>
                    </a:lnTo>
                    <a:lnTo>
                      <a:pt x="426" y="90"/>
                    </a:lnTo>
                    <a:lnTo>
                      <a:pt x="432" y="90"/>
                    </a:lnTo>
                    <a:lnTo>
                      <a:pt x="444" y="84"/>
                    </a:lnTo>
                    <a:lnTo>
                      <a:pt x="444" y="78"/>
                    </a:lnTo>
                    <a:lnTo>
                      <a:pt x="426" y="60"/>
                    </a:lnTo>
                    <a:lnTo>
                      <a:pt x="402" y="48"/>
                    </a:lnTo>
                    <a:lnTo>
                      <a:pt x="396" y="48"/>
                    </a:lnTo>
                    <a:lnTo>
                      <a:pt x="390" y="42"/>
                    </a:lnTo>
                    <a:lnTo>
                      <a:pt x="384" y="30"/>
                    </a:lnTo>
                    <a:lnTo>
                      <a:pt x="372" y="24"/>
                    </a:lnTo>
                    <a:lnTo>
                      <a:pt x="366" y="18"/>
                    </a:lnTo>
                    <a:lnTo>
                      <a:pt x="348" y="18"/>
                    </a:lnTo>
                    <a:lnTo>
                      <a:pt x="342" y="6"/>
                    </a:lnTo>
                    <a:lnTo>
                      <a:pt x="336" y="0"/>
                    </a:lnTo>
                    <a:lnTo>
                      <a:pt x="312" y="0"/>
                    </a:lnTo>
                    <a:lnTo>
                      <a:pt x="300" y="6"/>
                    </a:lnTo>
                    <a:lnTo>
                      <a:pt x="294" y="12"/>
                    </a:lnTo>
                    <a:lnTo>
                      <a:pt x="282" y="12"/>
                    </a:lnTo>
                    <a:lnTo>
                      <a:pt x="270" y="0"/>
                    </a:lnTo>
                    <a:lnTo>
                      <a:pt x="252" y="0"/>
                    </a:lnTo>
                    <a:lnTo>
                      <a:pt x="240" y="6"/>
                    </a:lnTo>
                    <a:lnTo>
                      <a:pt x="234" y="18"/>
                    </a:lnTo>
                    <a:lnTo>
                      <a:pt x="222" y="24"/>
                    </a:lnTo>
                    <a:lnTo>
                      <a:pt x="186" y="24"/>
                    </a:lnTo>
                    <a:lnTo>
                      <a:pt x="174" y="18"/>
                    </a:lnTo>
                    <a:lnTo>
                      <a:pt x="168" y="12"/>
                    </a:lnTo>
                    <a:lnTo>
                      <a:pt x="156" y="12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24"/>
                    </a:lnTo>
                    <a:lnTo>
                      <a:pt x="132" y="24"/>
                    </a:lnTo>
                    <a:lnTo>
                      <a:pt x="132" y="18"/>
                    </a:lnTo>
                    <a:lnTo>
                      <a:pt x="126" y="12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2" y="36"/>
                    </a:lnTo>
                    <a:lnTo>
                      <a:pt x="60" y="48"/>
                    </a:lnTo>
                    <a:lnTo>
                      <a:pt x="48" y="54"/>
                    </a:lnTo>
                    <a:lnTo>
                      <a:pt x="36" y="66"/>
                    </a:lnTo>
                    <a:lnTo>
                      <a:pt x="24" y="72"/>
                    </a:lnTo>
                    <a:lnTo>
                      <a:pt x="18" y="84"/>
                    </a:lnTo>
                    <a:lnTo>
                      <a:pt x="18" y="102"/>
                    </a:lnTo>
                    <a:lnTo>
                      <a:pt x="12" y="114"/>
                    </a:lnTo>
                    <a:lnTo>
                      <a:pt x="0" y="126"/>
                    </a:lnTo>
                    <a:lnTo>
                      <a:pt x="6" y="138"/>
                    </a:lnTo>
                    <a:lnTo>
                      <a:pt x="18" y="150"/>
                    </a:lnTo>
                    <a:lnTo>
                      <a:pt x="42" y="150"/>
                    </a:lnTo>
                    <a:lnTo>
                      <a:pt x="42" y="168"/>
                    </a:lnTo>
                    <a:lnTo>
                      <a:pt x="48" y="174"/>
                    </a:lnTo>
                    <a:lnTo>
                      <a:pt x="60" y="174"/>
                    </a:lnTo>
                    <a:lnTo>
                      <a:pt x="66" y="168"/>
                    </a:lnTo>
                    <a:lnTo>
                      <a:pt x="102" y="168"/>
                    </a:lnTo>
                    <a:lnTo>
                      <a:pt x="102" y="210"/>
                    </a:lnTo>
                    <a:lnTo>
                      <a:pt x="126" y="222"/>
                    </a:lnTo>
                    <a:lnTo>
                      <a:pt x="132" y="228"/>
                    </a:lnTo>
                    <a:lnTo>
                      <a:pt x="132" y="246"/>
                    </a:lnTo>
                    <a:lnTo>
                      <a:pt x="144" y="246"/>
                    </a:lnTo>
                    <a:lnTo>
                      <a:pt x="156" y="24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9" name="Haiti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120900" y="3433763"/>
                <a:ext cx="79375" cy="61913"/>
              </a:xfrm>
              <a:custGeom>
                <a:avLst/>
                <a:gdLst>
                  <a:gd name="T0" fmla="*/ 2147483647 w 198"/>
                  <a:gd name="T1" fmla="*/ 2147483647 h 156"/>
                  <a:gd name="T2" fmla="*/ 2147483647 w 198"/>
                  <a:gd name="T3" fmla="*/ 2147483647 h 156"/>
                  <a:gd name="T4" fmla="*/ 2147483647 w 198"/>
                  <a:gd name="T5" fmla="*/ 2147483647 h 156"/>
                  <a:gd name="T6" fmla="*/ 2147483647 w 198"/>
                  <a:gd name="T7" fmla="*/ 2147483647 h 156"/>
                  <a:gd name="T8" fmla="*/ 2147483647 w 198"/>
                  <a:gd name="T9" fmla="*/ 2147483647 h 156"/>
                  <a:gd name="T10" fmla="*/ 2147483647 w 198"/>
                  <a:gd name="T11" fmla="*/ 2147483647 h 156"/>
                  <a:gd name="T12" fmla="*/ 2147483647 w 198"/>
                  <a:gd name="T13" fmla="*/ 2147483647 h 156"/>
                  <a:gd name="T14" fmla="*/ 2147483647 w 198"/>
                  <a:gd name="T15" fmla="*/ 2147483647 h 156"/>
                  <a:gd name="T16" fmla="*/ 2147483647 w 198"/>
                  <a:gd name="T17" fmla="*/ 2147483647 h 156"/>
                  <a:gd name="T18" fmla="*/ 2147483647 w 198"/>
                  <a:gd name="T19" fmla="*/ 2147483647 h 156"/>
                  <a:gd name="T20" fmla="*/ 2147483647 w 198"/>
                  <a:gd name="T21" fmla="*/ 2147483647 h 156"/>
                  <a:gd name="T22" fmla="*/ 2147483647 w 198"/>
                  <a:gd name="T23" fmla="*/ 2147483647 h 156"/>
                  <a:gd name="T24" fmla="*/ 2147483647 w 198"/>
                  <a:gd name="T25" fmla="*/ 2147483647 h 156"/>
                  <a:gd name="T26" fmla="*/ 2147483647 w 198"/>
                  <a:gd name="T27" fmla="*/ 2147483647 h 156"/>
                  <a:gd name="T28" fmla="*/ 2147483647 w 198"/>
                  <a:gd name="T29" fmla="*/ 2147483647 h 156"/>
                  <a:gd name="T30" fmla="*/ 2147483647 w 198"/>
                  <a:gd name="T31" fmla="*/ 2147483647 h 156"/>
                  <a:gd name="T32" fmla="*/ 2147483647 w 198"/>
                  <a:gd name="T33" fmla="*/ 2147483647 h 156"/>
                  <a:gd name="T34" fmla="*/ 2147483647 w 198"/>
                  <a:gd name="T35" fmla="*/ 0 h 156"/>
                  <a:gd name="T36" fmla="*/ 2147483647 w 198"/>
                  <a:gd name="T37" fmla="*/ 0 h 156"/>
                  <a:gd name="T38" fmla="*/ 2147483647 w 198"/>
                  <a:gd name="T39" fmla="*/ 2147483647 h 156"/>
                  <a:gd name="T40" fmla="*/ 2147483647 w 198"/>
                  <a:gd name="T41" fmla="*/ 2147483647 h 156"/>
                  <a:gd name="T42" fmla="*/ 2147483647 w 198"/>
                  <a:gd name="T43" fmla="*/ 2147483647 h 156"/>
                  <a:gd name="T44" fmla="*/ 2147483647 w 198"/>
                  <a:gd name="T45" fmla="*/ 2147483647 h 156"/>
                  <a:gd name="T46" fmla="*/ 2147483647 w 198"/>
                  <a:gd name="T47" fmla="*/ 2147483647 h 156"/>
                  <a:gd name="T48" fmla="*/ 2147483647 w 198"/>
                  <a:gd name="T49" fmla="*/ 2147483647 h 156"/>
                  <a:gd name="T50" fmla="*/ 2147483647 w 198"/>
                  <a:gd name="T51" fmla="*/ 2147483647 h 156"/>
                  <a:gd name="T52" fmla="*/ 2147483647 w 198"/>
                  <a:gd name="T53" fmla="*/ 2147483647 h 156"/>
                  <a:gd name="T54" fmla="*/ 2147483647 w 198"/>
                  <a:gd name="T55" fmla="*/ 2147483647 h 156"/>
                  <a:gd name="T56" fmla="*/ 2147483647 w 198"/>
                  <a:gd name="T57" fmla="*/ 2147483647 h 156"/>
                  <a:gd name="T58" fmla="*/ 2147483647 w 198"/>
                  <a:gd name="T59" fmla="*/ 2147483647 h 156"/>
                  <a:gd name="T60" fmla="*/ 2147483647 w 198"/>
                  <a:gd name="T61" fmla="*/ 2147483647 h 156"/>
                  <a:gd name="T62" fmla="*/ 2147483647 w 198"/>
                  <a:gd name="T63" fmla="*/ 2147483647 h 156"/>
                  <a:gd name="T64" fmla="*/ 2147483647 w 198"/>
                  <a:gd name="T65" fmla="*/ 2147483647 h 156"/>
                  <a:gd name="T66" fmla="*/ 2147483647 w 198"/>
                  <a:gd name="T67" fmla="*/ 2147483647 h 156"/>
                  <a:gd name="T68" fmla="*/ 2147483647 w 198"/>
                  <a:gd name="T69" fmla="*/ 2147483647 h 156"/>
                  <a:gd name="T70" fmla="*/ 2147483647 w 198"/>
                  <a:gd name="T71" fmla="*/ 2147483647 h 156"/>
                  <a:gd name="T72" fmla="*/ 2147483647 w 198"/>
                  <a:gd name="T73" fmla="*/ 2147483647 h 156"/>
                  <a:gd name="T74" fmla="*/ 2147483647 w 198"/>
                  <a:gd name="T75" fmla="*/ 2147483647 h 156"/>
                  <a:gd name="T76" fmla="*/ 2147483647 w 198"/>
                  <a:gd name="T77" fmla="*/ 2147483647 h 156"/>
                  <a:gd name="T78" fmla="*/ 2147483647 w 198"/>
                  <a:gd name="T79" fmla="*/ 2147483647 h 156"/>
                  <a:gd name="T80" fmla="*/ 2147483647 w 198"/>
                  <a:gd name="T81" fmla="*/ 2147483647 h 156"/>
                  <a:gd name="T82" fmla="*/ 0 w 198"/>
                  <a:gd name="T83" fmla="*/ 2147483647 h 156"/>
                  <a:gd name="T84" fmla="*/ 0 w 198"/>
                  <a:gd name="T85" fmla="*/ 2147483647 h 156"/>
                  <a:gd name="T86" fmla="*/ 2147483647 w 198"/>
                  <a:gd name="T87" fmla="*/ 2147483647 h 156"/>
                  <a:gd name="T88" fmla="*/ 2147483647 w 198"/>
                  <a:gd name="T89" fmla="*/ 2147483647 h 156"/>
                  <a:gd name="T90" fmla="*/ 2147483647 w 198"/>
                  <a:gd name="T91" fmla="*/ 2147483647 h 156"/>
                  <a:gd name="T92" fmla="*/ 2147483647 w 198"/>
                  <a:gd name="T93" fmla="*/ 2147483647 h 156"/>
                  <a:gd name="T94" fmla="*/ 2147483647 w 198"/>
                  <a:gd name="T95" fmla="*/ 2147483647 h 156"/>
                  <a:gd name="T96" fmla="*/ 2147483647 w 198"/>
                  <a:gd name="T97" fmla="*/ 2147483647 h 156"/>
                  <a:gd name="T98" fmla="*/ 2147483647 w 198"/>
                  <a:gd name="T99" fmla="*/ 2147483647 h 156"/>
                  <a:gd name="T100" fmla="*/ 2147483647 w 198"/>
                  <a:gd name="T101" fmla="*/ 2147483647 h 156"/>
                  <a:gd name="T102" fmla="*/ 2147483647 w 198"/>
                  <a:gd name="T103" fmla="*/ 2147483647 h 156"/>
                  <a:gd name="T104" fmla="*/ 2147483647 w 198"/>
                  <a:gd name="T105" fmla="*/ 2147483647 h 156"/>
                  <a:gd name="T106" fmla="*/ 2147483647 w 198"/>
                  <a:gd name="T107" fmla="*/ 2147483647 h 156"/>
                  <a:gd name="T108" fmla="*/ 2147483647 w 198"/>
                  <a:gd name="T109" fmla="*/ 2147483647 h 156"/>
                  <a:gd name="T110" fmla="*/ 2147483647 w 198"/>
                  <a:gd name="T111" fmla="*/ 2147483647 h 156"/>
                  <a:gd name="T112" fmla="*/ 2147483647 w 198"/>
                  <a:gd name="T113" fmla="*/ 2147483647 h 15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8"/>
                  <a:gd name="T172" fmla="*/ 0 h 156"/>
                  <a:gd name="T173" fmla="*/ 198 w 198"/>
                  <a:gd name="T174" fmla="*/ 156 h 15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8" h="156">
                    <a:moveTo>
                      <a:pt x="168" y="114"/>
                    </a:moveTo>
                    <a:lnTo>
                      <a:pt x="168" y="108"/>
                    </a:lnTo>
                    <a:lnTo>
                      <a:pt x="174" y="102"/>
                    </a:lnTo>
                    <a:lnTo>
                      <a:pt x="180" y="90"/>
                    </a:lnTo>
                    <a:lnTo>
                      <a:pt x="180" y="78"/>
                    </a:lnTo>
                    <a:lnTo>
                      <a:pt x="186" y="72"/>
                    </a:lnTo>
                    <a:lnTo>
                      <a:pt x="192" y="60"/>
                    </a:lnTo>
                    <a:lnTo>
                      <a:pt x="198" y="54"/>
                    </a:lnTo>
                    <a:lnTo>
                      <a:pt x="198" y="42"/>
                    </a:lnTo>
                    <a:lnTo>
                      <a:pt x="186" y="6"/>
                    </a:lnTo>
                    <a:lnTo>
                      <a:pt x="180" y="12"/>
                    </a:lnTo>
                    <a:lnTo>
                      <a:pt x="180" y="18"/>
                    </a:lnTo>
                    <a:lnTo>
                      <a:pt x="174" y="18"/>
                    </a:lnTo>
                    <a:lnTo>
                      <a:pt x="168" y="12"/>
                    </a:lnTo>
                    <a:lnTo>
                      <a:pt x="156" y="12"/>
                    </a:lnTo>
                    <a:lnTo>
                      <a:pt x="144" y="6"/>
                    </a:lnTo>
                    <a:lnTo>
                      <a:pt x="126" y="6"/>
                    </a:lnTo>
                    <a:lnTo>
                      <a:pt x="114" y="0"/>
                    </a:lnTo>
                    <a:lnTo>
                      <a:pt x="84" y="0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108" y="24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6" y="48"/>
                    </a:lnTo>
                    <a:lnTo>
                      <a:pt x="114" y="54"/>
                    </a:lnTo>
                    <a:lnTo>
                      <a:pt x="108" y="60"/>
                    </a:lnTo>
                    <a:lnTo>
                      <a:pt x="108" y="72"/>
                    </a:lnTo>
                    <a:lnTo>
                      <a:pt x="114" y="84"/>
                    </a:lnTo>
                    <a:lnTo>
                      <a:pt x="114" y="96"/>
                    </a:lnTo>
                    <a:lnTo>
                      <a:pt x="120" y="102"/>
                    </a:lnTo>
                    <a:lnTo>
                      <a:pt x="114" y="108"/>
                    </a:lnTo>
                    <a:lnTo>
                      <a:pt x="96" y="108"/>
                    </a:lnTo>
                    <a:lnTo>
                      <a:pt x="78" y="102"/>
                    </a:lnTo>
                    <a:lnTo>
                      <a:pt x="66" y="102"/>
                    </a:lnTo>
                    <a:lnTo>
                      <a:pt x="54" y="96"/>
                    </a:lnTo>
                    <a:lnTo>
                      <a:pt x="36" y="96"/>
                    </a:lnTo>
                    <a:lnTo>
                      <a:pt x="24" y="102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0" y="114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24" y="138"/>
                    </a:lnTo>
                    <a:lnTo>
                      <a:pt x="30" y="150"/>
                    </a:lnTo>
                    <a:lnTo>
                      <a:pt x="36" y="156"/>
                    </a:lnTo>
                    <a:lnTo>
                      <a:pt x="42" y="156"/>
                    </a:lnTo>
                    <a:lnTo>
                      <a:pt x="48" y="150"/>
                    </a:lnTo>
                    <a:lnTo>
                      <a:pt x="54" y="138"/>
                    </a:lnTo>
                    <a:lnTo>
                      <a:pt x="60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68" y="126"/>
                    </a:lnTo>
                    <a:lnTo>
                      <a:pt x="180" y="144"/>
                    </a:lnTo>
                    <a:lnTo>
                      <a:pt x="168" y="11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0" name="Guatemal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597025" y="3497263"/>
                <a:ext cx="119063" cy="134938"/>
              </a:xfrm>
              <a:custGeom>
                <a:avLst/>
                <a:gdLst>
                  <a:gd name="T0" fmla="*/ 2147483647 w 300"/>
                  <a:gd name="T1" fmla="*/ 2147483647 h 336"/>
                  <a:gd name="T2" fmla="*/ 2147483647 w 300"/>
                  <a:gd name="T3" fmla="*/ 2147483647 h 336"/>
                  <a:gd name="T4" fmla="*/ 2147483647 w 300"/>
                  <a:gd name="T5" fmla="*/ 2147483647 h 336"/>
                  <a:gd name="T6" fmla="*/ 2147483647 w 300"/>
                  <a:gd name="T7" fmla="*/ 2147483647 h 336"/>
                  <a:gd name="T8" fmla="*/ 2147483647 w 300"/>
                  <a:gd name="T9" fmla="*/ 2147483647 h 336"/>
                  <a:gd name="T10" fmla="*/ 2147483647 w 300"/>
                  <a:gd name="T11" fmla="*/ 0 h 336"/>
                  <a:gd name="T12" fmla="*/ 2147483647 w 300"/>
                  <a:gd name="T13" fmla="*/ 2147483647 h 336"/>
                  <a:gd name="T14" fmla="*/ 2147483647 w 300"/>
                  <a:gd name="T15" fmla="*/ 2147483647 h 336"/>
                  <a:gd name="T16" fmla="*/ 2147483647 w 300"/>
                  <a:gd name="T17" fmla="*/ 2147483647 h 336"/>
                  <a:gd name="T18" fmla="*/ 2147483647 w 300"/>
                  <a:gd name="T19" fmla="*/ 2147483647 h 336"/>
                  <a:gd name="T20" fmla="*/ 2147483647 w 300"/>
                  <a:gd name="T21" fmla="*/ 2147483647 h 336"/>
                  <a:gd name="T22" fmla="*/ 2147483647 w 300"/>
                  <a:gd name="T23" fmla="*/ 2147483647 h 336"/>
                  <a:gd name="T24" fmla="*/ 2147483647 w 300"/>
                  <a:gd name="T25" fmla="*/ 2147483647 h 336"/>
                  <a:gd name="T26" fmla="*/ 2147483647 w 300"/>
                  <a:gd name="T27" fmla="*/ 2147483647 h 336"/>
                  <a:gd name="T28" fmla="*/ 2147483647 w 300"/>
                  <a:gd name="T29" fmla="*/ 2147483647 h 336"/>
                  <a:gd name="T30" fmla="*/ 2147483647 w 300"/>
                  <a:gd name="T31" fmla="*/ 2147483647 h 336"/>
                  <a:gd name="T32" fmla="*/ 2147483647 w 300"/>
                  <a:gd name="T33" fmla="*/ 2147483647 h 336"/>
                  <a:gd name="T34" fmla="*/ 2147483647 w 300"/>
                  <a:gd name="T35" fmla="*/ 2147483647 h 336"/>
                  <a:gd name="T36" fmla="*/ 2147483647 w 300"/>
                  <a:gd name="T37" fmla="*/ 2147483647 h 336"/>
                  <a:gd name="T38" fmla="*/ 2147483647 w 300"/>
                  <a:gd name="T39" fmla="*/ 2147483647 h 336"/>
                  <a:gd name="T40" fmla="*/ 2147483647 w 300"/>
                  <a:gd name="T41" fmla="*/ 2147483647 h 336"/>
                  <a:gd name="T42" fmla="*/ 2147483647 w 300"/>
                  <a:gd name="T43" fmla="*/ 2147483647 h 336"/>
                  <a:gd name="T44" fmla="*/ 2147483647 w 300"/>
                  <a:gd name="T45" fmla="*/ 2147483647 h 336"/>
                  <a:gd name="T46" fmla="*/ 2147483647 w 300"/>
                  <a:gd name="T47" fmla="*/ 2147483647 h 336"/>
                  <a:gd name="T48" fmla="*/ 2147483647 w 300"/>
                  <a:gd name="T49" fmla="*/ 2147483647 h 336"/>
                  <a:gd name="T50" fmla="*/ 2147483647 w 300"/>
                  <a:gd name="T51" fmla="*/ 2147483647 h 336"/>
                  <a:gd name="T52" fmla="*/ 2147483647 w 300"/>
                  <a:gd name="T53" fmla="*/ 2147483647 h 336"/>
                  <a:gd name="T54" fmla="*/ 2147483647 w 300"/>
                  <a:gd name="T55" fmla="*/ 2147483647 h 336"/>
                  <a:gd name="T56" fmla="*/ 2147483647 w 300"/>
                  <a:gd name="T57" fmla="*/ 2147483647 h 336"/>
                  <a:gd name="T58" fmla="*/ 0 w 300"/>
                  <a:gd name="T59" fmla="*/ 2147483647 h 336"/>
                  <a:gd name="T60" fmla="*/ 2147483647 w 300"/>
                  <a:gd name="T61" fmla="*/ 2147483647 h 336"/>
                  <a:gd name="T62" fmla="*/ 2147483647 w 300"/>
                  <a:gd name="T63" fmla="*/ 2147483647 h 336"/>
                  <a:gd name="T64" fmla="*/ 2147483647 w 300"/>
                  <a:gd name="T65" fmla="*/ 2147483647 h 336"/>
                  <a:gd name="T66" fmla="*/ 2147483647 w 300"/>
                  <a:gd name="T67" fmla="*/ 2147483647 h 336"/>
                  <a:gd name="T68" fmla="*/ 2147483647 w 300"/>
                  <a:gd name="T69" fmla="*/ 2147483647 h 336"/>
                  <a:gd name="T70" fmla="*/ 2147483647 w 300"/>
                  <a:gd name="T71" fmla="*/ 2147483647 h 336"/>
                  <a:gd name="T72" fmla="*/ 2147483647 w 300"/>
                  <a:gd name="T73" fmla="*/ 2147483647 h 336"/>
                  <a:gd name="T74" fmla="*/ 2147483647 w 300"/>
                  <a:gd name="T75" fmla="*/ 2147483647 h 336"/>
                  <a:gd name="T76" fmla="*/ 2147483647 w 300"/>
                  <a:gd name="T77" fmla="*/ 2147483647 h 336"/>
                  <a:gd name="T78" fmla="*/ 2147483647 w 300"/>
                  <a:gd name="T79" fmla="*/ 2147483647 h 336"/>
                  <a:gd name="T80" fmla="*/ 2147483647 w 300"/>
                  <a:gd name="T81" fmla="*/ 2147483647 h 336"/>
                  <a:gd name="T82" fmla="*/ 2147483647 w 300"/>
                  <a:gd name="T83" fmla="*/ 2147483647 h 336"/>
                  <a:gd name="T84" fmla="*/ 2147483647 w 300"/>
                  <a:gd name="T85" fmla="*/ 2147483647 h 336"/>
                  <a:gd name="T86" fmla="*/ 2147483647 w 300"/>
                  <a:gd name="T87" fmla="*/ 2147483647 h 336"/>
                  <a:gd name="T88" fmla="*/ 2147483647 w 300"/>
                  <a:gd name="T89" fmla="*/ 2147483647 h 336"/>
                  <a:gd name="T90" fmla="*/ 2147483647 w 300"/>
                  <a:gd name="T91" fmla="*/ 2147483647 h 336"/>
                  <a:gd name="T92" fmla="*/ 2147483647 w 300"/>
                  <a:gd name="T93" fmla="*/ 2147483647 h 336"/>
                  <a:gd name="T94" fmla="*/ 2147483647 w 300"/>
                  <a:gd name="T95" fmla="*/ 2147483647 h 336"/>
                  <a:gd name="T96" fmla="*/ 2147483647 w 300"/>
                  <a:gd name="T97" fmla="*/ 2147483647 h 336"/>
                  <a:gd name="T98" fmla="*/ 2147483647 w 300"/>
                  <a:gd name="T99" fmla="*/ 2147483647 h 336"/>
                  <a:gd name="T100" fmla="*/ 2147483647 w 300"/>
                  <a:gd name="T101" fmla="*/ 2147483647 h 336"/>
                  <a:gd name="T102" fmla="*/ 2147483647 w 300"/>
                  <a:gd name="T103" fmla="*/ 2147483647 h 336"/>
                  <a:gd name="T104" fmla="*/ 2147483647 w 300"/>
                  <a:gd name="T105" fmla="*/ 2147483647 h 336"/>
                  <a:gd name="T106" fmla="*/ 2147483647 w 300"/>
                  <a:gd name="T107" fmla="*/ 2147483647 h 336"/>
                  <a:gd name="T108" fmla="*/ 2147483647 w 300"/>
                  <a:gd name="T109" fmla="*/ 2147483647 h 336"/>
                  <a:gd name="T110" fmla="*/ 2147483647 w 300"/>
                  <a:gd name="T111" fmla="*/ 2147483647 h 336"/>
                  <a:gd name="T112" fmla="*/ 2147483647 w 300"/>
                  <a:gd name="T113" fmla="*/ 2147483647 h 336"/>
                  <a:gd name="T114" fmla="*/ 2147483647 w 300"/>
                  <a:gd name="T115" fmla="*/ 2147483647 h 336"/>
                  <a:gd name="T116" fmla="*/ 2147483647 w 300"/>
                  <a:gd name="T117" fmla="*/ 2147483647 h 336"/>
                  <a:gd name="T118" fmla="*/ 2147483647 w 300"/>
                  <a:gd name="T119" fmla="*/ 2147483647 h 336"/>
                  <a:gd name="T120" fmla="*/ 2147483647 w 300"/>
                  <a:gd name="T121" fmla="*/ 2147483647 h 3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0"/>
                  <a:gd name="T184" fmla="*/ 0 h 336"/>
                  <a:gd name="T185" fmla="*/ 300 w 300"/>
                  <a:gd name="T186" fmla="*/ 336 h 3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0" h="336">
                    <a:moveTo>
                      <a:pt x="288" y="156"/>
                    </a:moveTo>
                    <a:lnTo>
                      <a:pt x="270" y="168"/>
                    </a:lnTo>
                    <a:lnTo>
                      <a:pt x="258" y="162"/>
                    </a:lnTo>
                    <a:lnTo>
                      <a:pt x="228" y="162"/>
                    </a:lnTo>
                    <a:lnTo>
                      <a:pt x="252" y="6"/>
                    </a:lnTo>
                    <a:lnTo>
                      <a:pt x="120" y="0"/>
                    </a:lnTo>
                    <a:lnTo>
                      <a:pt x="120" y="12"/>
                    </a:lnTo>
                    <a:lnTo>
                      <a:pt x="126" y="24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08" y="54"/>
                    </a:lnTo>
                    <a:lnTo>
                      <a:pt x="84" y="54"/>
                    </a:lnTo>
                    <a:lnTo>
                      <a:pt x="96" y="60"/>
                    </a:lnTo>
                    <a:lnTo>
                      <a:pt x="96" y="66"/>
                    </a:lnTo>
                    <a:lnTo>
                      <a:pt x="102" y="78"/>
                    </a:lnTo>
                    <a:lnTo>
                      <a:pt x="108" y="84"/>
                    </a:lnTo>
                    <a:lnTo>
                      <a:pt x="114" y="84"/>
                    </a:lnTo>
                    <a:lnTo>
                      <a:pt x="126" y="90"/>
                    </a:lnTo>
                    <a:lnTo>
                      <a:pt x="132" y="90"/>
                    </a:lnTo>
                    <a:lnTo>
                      <a:pt x="138" y="114"/>
                    </a:lnTo>
                    <a:lnTo>
                      <a:pt x="156" y="114"/>
                    </a:lnTo>
                    <a:lnTo>
                      <a:pt x="156" y="126"/>
                    </a:lnTo>
                    <a:lnTo>
                      <a:pt x="150" y="132"/>
                    </a:lnTo>
                    <a:lnTo>
                      <a:pt x="144" y="132"/>
                    </a:lnTo>
                    <a:lnTo>
                      <a:pt x="144" y="150"/>
                    </a:lnTo>
                    <a:lnTo>
                      <a:pt x="54" y="144"/>
                    </a:lnTo>
                    <a:lnTo>
                      <a:pt x="24" y="192"/>
                    </a:lnTo>
                    <a:lnTo>
                      <a:pt x="24" y="264"/>
                    </a:lnTo>
                    <a:lnTo>
                      <a:pt x="18" y="270"/>
                    </a:lnTo>
                    <a:lnTo>
                      <a:pt x="0" y="270"/>
                    </a:lnTo>
                    <a:lnTo>
                      <a:pt x="6" y="282"/>
                    </a:lnTo>
                    <a:lnTo>
                      <a:pt x="12" y="288"/>
                    </a:lnTo>
                    <a:lnTo>
                      <a:pt x="24" y="288"/>
                    </a:lnTo>
                    <a:lnTo>
                      <a:pt x="42" y="300"/>
                    </a:lnTo>
                    <a:lnTo>
                      <a:pt x="60" y="318"/>
                    </a:lnTo>
                    <a:lnTo>
                      <a:pt x="72" y="324"/>
                    </a:lnTo>
                    <a:lnTo>
                      <a:pt x="120" y="324"/>
                    </a:lnTo>
                    <a:lnTo>
                      <a:pt x="126" y="330"/>
                    </a:lnTo>
                    <a:lnTo>
                      <a:pt x="132" y="330"/>
                    </a:lnTo>
                    <a:lnTo>
                      <a:pt x="138" y="336"/>
                    </a:lnTo>
                    <a:lnTo>
                      <a:pt x="150" y="324"/>
                    </a:lnTo>
                    <a:lnTo>
                      <a:pt x="162" y="318"/>
                    </a:lnTo>
                    <a:lnTo>
                      <a:pt x="168" y="312"/>
                    </a:lnTo>
                    <a:lnTo>
                      <a:pt x="174" y="312"/>
                    </a:lnTo>
                    <a:lnTo>
                      <a:pt x="180" y="300"/>
                    </a:lnTo>
                    <a:lnTo>
                      <a:pt x="186" y="294"/>
                    </a:lnTo>
                    <a:lnTo>
                      <a:pt x="186" y="282"/>
                    </a:lnTo>
                    <a:lnTo>
                      <a:pt x="204" y="282"/>
                    </a:lnTo>
                    <a:lnTo>
                      <a:pt x="210" y="276"/>
                    </a:lnTo>
                    <a:lnTo>
                      <a:pt x="222" y="270"/>
                    </a:lnTo>
                    <a:lnTo>
                      <a:pt x="222" y="264"/>
                    </a:lnTo>
                    <a:lnTo>
                      <a:pt x="228" y="252"/>
                    </a:lnTo>
                    <a:lnTo>
                      <a:pt x="228" y="234"/>
                    </a:lnTo>
                    <a:lnTo>
                      <a:pt x="234" y="222"/>
                    </a:lnTo>
                    <a:lnTo>
                      <a:pt x="246" y="216"/>
                    </a:lnTo>
                    <a:lnTo>
                      <a:pt x="258" y="204"/>
                    </a:lnTo>
                    <a:lnTo>
                      <a:pt x="270" y="198"/>
                    </a:lnTo>
                    <a:lnTo>
                      <a:pt x="282" y="186"/>
                    </a:lnTo>
                    <a:lnTo>
                      <a:pt x="294" y="180"/>
                    </a:lnTo>
                    <a:lnTo>
                      <a:pt x="300" y="168"/>
                    </a:lnTo>
                    <a:lnTo>
                      <a:pt x="288" y="15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1" name="El Salvador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652588" y="3609976"/>
                <a:ext cx="68263" cy="44450"/>
              </a:xfrm>
              <a:custGeom>
                <a:avLst/>
                <a:gdLst>
                  <a:gd name="T0" fmla="*/ 2147483647 w 174"/>
                  <a:gd name="T1" fmla="*/ 2147483647 h 114"/>
                  <a:gd name="T2" fmla="*/ 2147483647 w 174"/>
                  <a:gd name="T3" fmla="*/ 2147483647 h 114"/>
                  <a:gd name="T4" fmla="*/ 2147483647 w 174"/>
                  <a:gd name="T5" fmla="*/ 2147483647 h 114"/>
                  <a:gd name="T6" fmla="*/ 2147483647 w 174"/>
                  <a:gd name="T7" fmla="*/ 2147483647 h 114"/>
                  <a:gd name="T8" fmla="*/ 2147483647 w 174"/>
                  <a:gd name="T9" fmla="*/ 2147483647 h 114"/>
                  <a:gd name="T10" fmla="*/ 2147483647 w 174"/>
                  <a:gd name="T11" fmla="*/ 2147483647 h 114"/>
                  <a:gd name="T12" fmla="*/ 2147483647 w 174"/>
                  <a:gd name="T13" fmla="*/ 2147483647 h 114"/>
                  <a:gd name="T14" fmla="*/ 2147483647 w 174"/>
                  <a:gd name="T15" fmla="*/ 2147483647 h 114"/>
                  <a:gd name="T16" fmla="*/ 2147483647 w 174"/>
                  <a:gd name="T17" fmla="*/ 2147483647 h 114"/>
                  <a:gd name="T18" fmla="*/ 2147483647 w 174"/>
                  <a:gd name="T19" fmla="*/ 0 h 114"/>
                  <a:gd name="T20" fmla="*/ 2147483647 w 174"/>
                  <a:gd name="T21" fmla="*/ 2147483647 h 114"/>
                  <a:gd name="T22" fmla="*/ 2147483647 w 174"/>
                  <a:gd name="T23" fmla="*/ 2147483647 h 114"/>
                  <a:gd name="T24" fmla="*/ 2147483647 w 174"/>
                  <a:gd name="T25" fmla="*/ 2147483647 h 114"/>
                  <a:gd name="T26" fmla="*/ 2147483647 w 174"/>
                  <a:gd name="T27" fmla="*/ 2147483647 h 114"/>
                  <a:gd name="T28" fmla="*/ 2147483647 w 174"/>
                  <a:gd name="T29" fmla="*/ 2147483647 h 114"/>
                  <a:gd name="T30" fmla="*/ 2147483647 w 174"/>
                  <a:gd name="T31" fmla="*/ 2147483647 h 114"/>
                  <a:gd name="T32" fmla="*/ 2147483647 w 174"/>
                  <a:gd name="T33" fmla="*/ 2147483647 h 114"/>
                  <a:gd name="T34" fmla="*/ 2147483647 w 174"/>
                  <a:gd name="T35" fmla="*/ 2147483647 h 114"/>
                  <a:gd name="T36" fmla="*/ 0 w 174"/>
                  <a:gd name="T37" fmla="*/ 2147483647 h 114"/>
                  <a:gd name="T38" fmla="*/ 2147483647 w 174"/>
                  <a:gd name="T39" fmla="*/ 2147483647 h 114"/>
                  <a:gd name="T40" fmla="*/ 2147483647 w 174"/>
                  <a:gd name="T41" fmla="*/ 2147483647 h 114"/>
                  <a:gd name="T42" fmla="*/ 2147483647 w 174"/>
                  <a:gd name="T43" fmla="*/ 2147483647 h 114"/>
                  <a:gd name="T44" fmla="*/ 2147483647 w 174"/>
                  <a:gd name="T45" fmla="*/ 2147483647 h 114"/>
                  <a:gd name="T46" fmla="*/ 2147483647 w 174"/>
                  <a:gd name="T47" fmla="*/ 2147483647 h 114"/>
                  <a:gd name="T48" fmla="*/ 2147483647 w 174"/>
                  <a:gd name="T49" fmla="*/ 2147483647 h 114"/>
                  <a:gd name="T50" fmla="*/ 2147483647 w 174"/>
                  <a:gd name="T51" fmla="*/ 2147483647 h 114"/>
                  <a:gd name="T52" fmla="*/ 2147483647 w 174"/>
                  <a:gd name="T53" fmla="*/ 2147483647 h 114"/>
                  <a:gd name="T54" fmla="*/ 2147483647 w 174"/>
                  <a:gd name="T55" fmla="*/ 2147483647 h 114"/>
                  <a:gd name="T56" fmla="*/ 2147483647 w 174"/>
                  <a:gd name="T57" fmla="*/ 2147483647 h 11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74"/>
                  <a:gd name="T88" fmla="*/ 0 h 114"/>
                  <a:gd name="T89" fmla="*/ 174 w 174"/>
                  <a:gd name="T90" fmla="*/ 114 h 11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74" h="114">
                    <a:moveTo>
                      <a:pt x="174" y="84"/>
                    </a:moveTo>
                    <a:lnTo>
                      <a:pt x="174" y="42"/>
                    </a:lnTo>
                    <a:lnTo>
                      <a:pt x="138" y="42"/>
                    </a:lnTo>
                    <a:lnTo>
                      <a:pt x="132" y="48"/>
                    </a:lnTo>
                    <a:lnTo>
                      <a:pt x="120" y="48"/>
                    </a:lnTo>
                    <a:lnTo>
                      <a:pt x="114" y="42"/>
                    </a:lnTo>
                    <a:lnTo>
                      <a:pt x="114" y="24"/>
                    </a:lnTo>
                    <a:lnTo>
                      <a:pt x="90" y="24"/>
                    </a:lnTo>
                    <a:lnTo>
                      <a:pt x="78" y="12"/>
                    </a:lnTo>
                    <a:lnTo>
                      <a:pt x="7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8" y="18"/>
                    </a:lnTo>
                    <a:lnTo>
                      <a:pt x="42" y="24"/>
                    </a:lnTo>
                    <a:lnTo>
                      <a:pt x="36" y="36"/>
                    </a:lnTo>
                    <a:lnTo>
                      <a:pt x="30" y="36"/>
                    </a:lnTo>
                    <a:lnTo>
                      <a:pt x="24" y="42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72" y="78"/>
                    </a:lnTo>
                    <a:lnTo>
                      <a:pt x="96" y="102"/>
                    </a:lnTo>
                    <a:lnTo>
                      <a:pt x="132" y="96"/>
                    </a:lnTo>
                    <a:lnTo>
                      <a:pt x="150" y="114"/>
                    </a:lnTo>
                    <a:lnTo>
                      <a:pt x="168" y="84"/>
                    </a:lnTo>
                    <a:lnTo>
                      <a:pt x="174" y="90"/>
                    </a:lnTo>
                    <a:lnTo>
                      <a:pt x="174" y="84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2" name="Dominican Republic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189163" y="3433763"/>
                <a:ext cx="100013" cy="66675"/>
              </a:xfrm>
              <a:custGeom>
                <a:avLst/>
                <a:gdLst>
                  <a:gd name="T0" fmla="*/ 2147483647 w 252"/>
                  <a:gd name="T1" fmla="*/ 2147483647 h 168"/>
                  <a:gd name="T2" fmla="*/ 2147483647 w 252"/>
                  <a:gd name="T3" fmla="*/ 2147483647 h 168"/>
                  <a:gd name="T4" fmla="*/ 2147483647 w 252"/>
                  <a:gd name="T5" fmla="*/ 2147483647 h 168"/>
                  <a:gd name="T6" fmla="*/ 2147483647 w 252"/>
                  <a:gd name="T7" fmla="*/ 2147483647 h 168"/>
                  <a:gd name="T8" fmla="*/ 2147483647 w 252"/>
                  <a:gd name="T9" fmla="*/ 2147483647 h 168"/>
                  <a:gd name="T10" fmla="*/ 2147483647 w 252"/>
                  <a:gd name="T11" fmla="*/ 2147483647 h 168"/>
                  <a:gd name="T12" fmla="*/ 2147483647 w 252"/>
                  <a:gd name="T13" fmla="*/ 2147483647 h 168"/>
                  <a:gd name="T14" fmla="*/ 2147483647 w 252"/>
                  <a:gd name="T15" fmla="*/ 2147483647 h 168"/>
                  <a:gd name="T16" fmla="*/ 2147483647 w 252"/>
                  <a:gd name="T17" fmla="*/ 2147483647 h 168"/>
                  <a:gd name="T18" fmla="*/ 2147483647 w 252"/>
                  <a:gd name="T19" fmla="*/ 2147483647 h 168"/>
                  <a:gd name="T20" fmla="*/ 2147483647 w 252"/>
                  <a:gd name="T21" fmla="*/ 0 h 168"/>
                  <a:gd name="T22" fmla="*/ 2147483647 w 252"/>
                  <a:gd name="T23" fmla="*/ 0 h 168"/>
                  <a:gd name="T24" fmla="*/ 2147483647 w 252"/>
                  <a:gd name="T25" fmla="*/ 2147483647 h 168"/>
                  <a:gd name="T26" fmla="*/ 2147483647 w 252"/>
                  <a:gd name="T27" fmla="*/ 2147483647 h 168"/>
                  <a:gd name="T28" fmla="*/ 2147483647 w 252"/>
                  <a:gd name="T29" fmla="*/ 2147483647 h 168"/>
                  <a:gd name="T30" fmla="*/ 2147483647 w 252"/>
                  <a:gd name="T31" fmla="*/ 2147483647 h 168"/>
                  <a:gd name="T32" fmla="*/ 2147483647 w 252"/>
                  <a:gd name="T33" fmla="*/ 2147483647 h 168"/>
                  <a:gd name="T34" fmla="*/ 2147483647 w 252"/>
                  <a:gd name="T35" fmla="*/ 2147483647 h 168"/>
                  <a:gd name="T36" fmla="*/ 2147483647 w 252"/>
                  <a:gd name="T37" fmla="*/ 2147483647 h 168"/>
                  <a:gd name="T38" fmla="*/ 2147483647 w 252"/>
                  <a:gd name="T39" fmla="*/ 2147483647 h 168"/>
                  <a:gd name="T40" fmla="*/ 2147483647 w 252"/>
                  <a:gd name="T41" fmla="*/ 2147483647 h 168"/>
                  <a:gd name="T42" fmla="*/ 0 w 252"/>
                  <a:gd name="T43" fmla="*/ 2147483647 h 168"/>
                  <a:gd name="T44" fmla="*/ 0 w 252"/>
                  <a:gd name="T45" fmla="*/ 2147483647 h 168"/>
                  <a:gd name="T46" fmla="*/ 2147483647 w 252"/>
                  <a:gd name="T47" fmla="*/ 2147483647 h 168"/>
                  <a:gd name="T48" fmla="*/ 0 w 252"/>
                  <a:gd name="T49" fmla="*/ 2147483647 h 168"/>
                  <a:gd name="T50" fmla="*/ 2147483647 w 252"/>
                  <a:gd name="T51" fmla="*/ 2147483647 h 168"/>
                  <a:gd name="T52" fmla="*/ 2147483647 w 252"/>
                  <a:gd name="T53" fmla="*/ 2147483647 h 168"/>
                  <a:gd name="T54" fmla="*/ 2147483647 w 252"/>
                  <a:gd name="T55" fmla="*/ 2147483647 h 168"/>
                  <a:gd name="T56" fmla="*/ 2147483647 w 252"/>
                  <a:gd name="T57" fmla="*/ 2147483647 h 168"/>
                  <a:gd name="T58" fmla="*/ 2147483647 w 252"/>
                  <a:gd name="T59" fmla="*/ 2147483647 h 168"/>
                  <a:gd name="T60" fmla="*/ 2147483647 w 252"/>
                  <a:gd name="T61" fmla="*/ 2147483647 h 168"/>
                  <a:gd name="T62" fmla="*/ 2147483647 w 252"/>
                  <a:gd name="T63" fmla="*/ 2147483647 h 168"/>
                  <a:gd name="T64" fmla="*/ 2147483647 w 252"/>
                  <a:gd name="T65" fmla="*/ 2147483647 h 168"/>
                  <a:gd name="T66" fmla="*/ 2147483647 w 252"/>
                  <a:gd name="T67" fmla="*/ 2147483647 h 16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52"/>
                  <a:gd name="T103" fmla="*/ 0 h 168"/>
                  <a:gd name="T104" fmla="*/ 252 w 252"/>
                  <a:gd name="T105" fmla="*/ 168 h 16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52" h="168">
                    <a:moveTo>
                      <a:pt x="246" y="102"/>
                    </a:moveTo>
                    <a:lnTo>
                      <a:pt x="234" y="96"/>
                    </a:lnTo>
                    <a:lnTo>
                      <a:pt x="216" y="78"/>
                    </a:lnTo>
                    <a:lnTo>
                      <a:pt x="192" y="66"/>
                    </a:lnTo>
                    <a:lnTo>
                      <a:pt x="156" y="54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108" y="12"/>
                    </a:lnTo>
                    <a:lnTo>
                      <a:pt x="96" y="6"/>
                    </a:lnTo>
                    <a:lnTo>
                      <a:pt x="84" y="6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42"/>
                    </a:lnTo>
                    <a:lnTo>
                      <a:pt x="30" y="54"/>
                    </a:lnTo>
                    <a:lnTo>
                      <a:pt x="24" y="60"/>
                    </a:lnTo>
                    <a:lnTo>
                      <a:pt x="18" y="72"/>
                    </a:lnTo>
                    <a:lnTo>
                      <a:pt x="12" y="78"/>
                    </a:lnTo>
                    <a:lnTo>
                      <a:pt x="12" y="90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0" y="114"/>
                    </a:lnTo>
                    <a:lnTo>
                      <a:pt x="12" y="144"/>
                    </a:lnTo>
                    <a:lnTo>
                      <a:pt x="0" y="126"/>
                    </a:lnTo>
                    <a:lnTo>
                      <a:pt x="30" y="168"/>
                    </a:lnTo>
                    <a:lnTo>
                      <a:pt x="78" y="132"/>
                    </a:lnTo>
                    <a:lnTo>
                      <a:pt x="174" y="132"/>
                    </a:lnTo>
                    <a:lnTo>
                      <a:pt x="186" y="138"/>
                    </a:lnTo>
                    <a:lnTo>
                      <a:pt x="240" y="138"/>
                    </a:lnTo>
                    <a:lnTo>
                      <a:pt x="246" y="132"/>
                    </a:lnTo>
                    <a:lnTo>
                      <a:pt x="252" y="120"/>
                    </a:lnTo>
                    <a:lnTo>
                      <a:pt x="252" y="11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3" name="Cub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1838325" y="3324226"/>
                <a:ext cx="296863" cy="109538"/>
              </a:xfrm>
              <a:custGeom>
                <a:avLst/>
                <a:gdLst>
                  <a:gd name="T0" fmla="*/ 2147483647 w 738"/>
                  <a:gd name="T1" fmla="*/ 2147483647 h 270"/>
                  <a:gd name="T2" fmla="*/ 2147483647 w 738"/>
                  <a:gd name="T3" fmla="*/ 2147483647 h 270"/>
                  <a:gd name="T4" fmla="*/ 2147483647 w 738"/>
                  <a:gd name="T5" fmla="*/ 2147483647 h 270"/>
                  <a:gd name="T6" fmla="*/ 2147483647 w 738"/>
                  <a:gd name="T7" fmla="*/ 2147483647 h 270"/>
                  <a:gd name="T8" fmla="*/ 2147483647 w 738"/>
                  <a:gd name="T9" fmla="*/ 2147483647 h 270"/>
                  <a:gd name="T10" fmla="*/ 2147483647 w 738"/>
                  <a:gd name="T11" fmla="*/ 2147483647 h 270"/>
                  <a:gd name="T12" fmla="*/ 2147483647 w 738"/>
                  <a:gd name="T13" fmla="*/ 2147483647 h 270"/>
                  <a:gd name="T14" fmla="*/ 2147483647 w 738"/>
                  <a:gd name="T15" fmla="*/ 2147483647 h 270"/>
                  <a:gd name="T16" fmla="*/ 2147483647 w 738"/>
                  <a:gd name="T17" fmla="*/ 2147483647 h 270"/>
                  <a:gd name="T18" fmla="*/ 2147483647 w 738"/>
                  <a:gd name="T19" fmla="*/ 2147483647 h 270"/>
                  <a:gd name="T20" fmla="*/ 2147483647 w 738"/>
                  <a:gd name="T21" fmla="*/ 2147483647 h 270"/>
                  <a:gd name="T22" fmla="*/ 2147483647 w 738"/>
                  <a:gd name="T23" fmla="*/ 2147483647 h 270"/>
                  <a:gd name="T24" fmla="*/ 2147483647 w 738"/>
                  <a:gd name="T25" fmla="*/ 2147483647 h 270"/>
                  <a:gd name="T26" fmla="*/ 2147483647 w 738"/>
                  <a:gd name="T27" fmla="*/ 2147483647 h 270"/>
                  <a:gd name="T28" fmla="*/ 2147483647 w 738"/>
                  <a:gd name="T29" fmla="*/ 2147483647 h 270"/>
                  <a:gd name="T30" fmla="*/ 2147483647 w 738"/>
                  <a:gd name="T31" fmla="*/ 2147483647 h 270"/>
                  <a:gd name="T32" fmla="*/ 2147483647 w 738"/>
                  <a:gd name="T33" fmla="*/ 2147483647 h 270"/>
                  <a:gd name="T34" fmla="*/ 2147483647 w 738"/>
                  <a:gd name="T35" fmla="*/ 2147483647 h 270"/>
                  <a:gd name="T36" fmla="*/ 2147483647 w 738"/>
                  <a:gd name="T37" fmla="*/ 0 h 270"/>
                  <a:gd name="T38" fmla="*/ 2147483647 w 738"/>
                  <a:gd name="T39" fmla="*/ 2147483647 h 270"/>
                  <a:gd name="T40" fmla="*/ 2147483647 w 738"/>
                  <a:gd name="T41" fmla="*/ 2147483647 h 270"/>
                  <a:gd name="T42" fmla="*/ 2147483647 w 738"/>
                  <a:gd name="T43" fmla="*/ 2147483647 h 270"/>
                  <a:gd name="T44" fmla="*/ 2147483647 w 738"/>
                  <a:gd name="T45" fmla="*/ 2147483647 h 270"/>
                  <a:gd name="T46" fmla="*/ 2147483647 w 738"/>
                  <a:gd name="T47" fmla="*/ 2147483647 h 270"/>
                  <a:gd name="T48" fmla="*/ 2147483647 w 738"/>
                  <a:gd name="T49" fmla="*/ 2147483647 h 270"/>
                  <a:gd name="T50" fmla="*/ 2147483647 w 738"/>
                  <a:gd name="T51" fmla="*/ 2147483647 h 270"/>
                  <a:gd name="T52" fmla="*/ 2147483647 w 738"/>
                  <a:gd name="T53" fmla="*/ 2147483647 h 270"/>
                  <a:gd name="T54" fmla="*/ 2147483647 w 738"/>
                  <a:gd name="T55" fmla="*/ 2147483647 h 270"/>
                  <a:gd name="T56" fmla="*/ 2147483647 w 738"/>
                  <a:gd name="T57" fmla="*/ 2147483647 h 270"/>
                  <a:gd name="T58" fmla="*/ 2147483647 w 738"/>
                  <a:gd name="T59" fmla="*/ 2147483647 h 270"/>
                  <a:gd name="T60" fmla="*/ 2147483647 w 738"/>
                  <a:gd name="T61" fmla="*/ 2147483647 h 270"/>
                  <a:gd name="T62" fmla="*/ 2147483647 w 738"/>
                  <a:gd name="T63" fmla="*/ 2147483647 h 270"/>
                  <a:gd name="T64" fmla="*/ 2147483647 w 738"/>
                  <a:gd name="T65" fmla="*/ 2147483647 h 270"/>
                  <a:gd name="T66" fmla="*/ 2147483647 w 738"/>
                  <a:gd name="T67" fmla="*/ 2147483647 h 270"/>
                  <a:gd name="T68" fmla="*/ 2147483647 w 738"/>
                  <a:gd name="T69" fmla="*/ 2147483647 h 270"/>
                  <a:gd name="T70" fmla="*/ 2147483647 w 738"/>
                  <a:gd name="T71" fmla="*/ 2147483647 h 270"/>
                  <a:gd name="T72" fmla="*/ 2147483647 w 738"/>
                  <a:gd name="T73" fmla="*/ 2147483647 h 270"/>
                  <a:gd name="T74" fmla="*/ 2147483647 w 738"/>
                  <a:gd name="T75" fmla="*/ 2147483647 h 270"/>
                  <a:gd name="T76" fmla="*/ 2147483647 w 738"/>
                  <a:gd name="T77" fmla="*/ 2147483647 h 270"/>
                  <a:gd name="T78" fmla="*/ 2147483647 w 738"/>
                  <a:gd name="T79" fmla="*/ 2147483647 h 270"/>
                  <a:gd name="T80" fmla="*/ 2147483647 w 738"/>
                  <a:gd name="T81" fmla="*/ 2147483647 h 270"/>
                  <a:gd name="T82" fmla="*/ 2147483647 w 738"/>
                  <a:gd name="T83" fmla="*/ 2147483647 h 270"/>
                  <a:gd name="T84" fmla="*/ 2147483647 w 738"/>
                  <a:gd name="T85" fmla="*/ 2147483647 h 270"/>
                  <a:gd name="T86" fmla="*/ 2147483647 w 738"/>
                  <a:gd name="T87" fmla="*/ 2147483647 h 270"/>
                  <a:gd name="T88" fmla="*/ 2147483647 w 738"/>
                  <a:gd name="T89" fmla="*/ 2147483647 h 270"/>
                  <a:gd name="T90" fmla="*/ 2147483647 w 738"/>
                  <a:gd name="T91" fmla="*/ 2147483647 h 270"/>
                  <a:gd name="T92" fmla="*/ 2147483647 w 738"/>
                  <a:gd name="T93" fmla="*/ 2147483647 h 270"/>
                  <a:gd name="T94" fmla="*/ 2147483647 w 738"/>
                  <a:gd name="T95" fmla="*/ 2147483647 h 270"/>
                  <a:gd name="T96" fmla="*/ 2147483647 w 738"/>
                  <a:gd name="T97" fmla="*/ 2147483647 h 270"/>
                  <a:gd name="T98" fmla="*/ 2147483647 w 738"/>
                  <a:gd name="T99" fmla="*/ 2147483647 h 270"/>
                  <a:gd name="T100" fmla="*/ 2147483647 w 738"/>
                  <a:gd name="T101" fmla="*/ 2147483647 h 270"/>
                  <a:gd name="T102" fmla="*/ 2147483647 w 738"/>
                  <a:gd name="T103" fmla="*/ 2147483647 h 270"/>
                  <a:gd name="T104" fmla="*/ 2147483647 w 738"/>
                  <a:gd name="T105" fmla="*/ 2147483647 h 270"/>
                  <a:gd name="T106" fmla="*/ 2147483647 w 738"/>
                  <a:gd name="T107" fmla="*/ 2147483647 h 270"/>
                  <a:gd name="T108" fmla="*/ 2147483647 w 738"/>
                  <a:gd name="T109" fmla="*/ 2147483647 h 270"/>
                  <a:gd name="T110" fmla="*/ 2147483647 w 738"/>
                  <a:gd name="T111" fmla="*/ 2147483647 h 270"/>
                  <a:gd name="T112" fmla="*/ 2147483647 w 738"/>
                  <a:gd name="T113" fmla="*/ 2147483647 h 270"/>
                  <a:gd name="T114" fmla="*/ 2147483647 w 738"/>
                  <a:gd name="T115" fmla="*/ 2147483647 h 27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38"/>
                  <a:gd name="T175" fmla="*/ 0 h 270"/>
                  <a:gd name="T176" fmla="*/ 738 w 738"/>
                  <a:gd name="T177" fmla="*/ 270 h 27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738" h="270">
                    <a:moveTo>
                      <a:pt x="708" y="228"/>
                    </a:moveTo>
                    <a:lnTo>
                      <a:pt x="690" y="222"/>
                    </a:lnTo>
                    <a:lnTo>
                      <a:pt x="666" y="222"/>
                    </a:lnTo>
                    <a:lnTo>
                      <a:pt x="666" y="204"/>
                    </a:lnTo>
                    <a:lnTo>
                      <a:pt x="660" y="198"/>
                    </a:lnTo>
                    <a:lnTo>
                      <a:pt x="648" y="192"/>
                    </a:lnTo>
                    <a:lnTo>
                      <a:pt x="600" y="192"/>
                    </a:lnTo>
                    <a:lnTo>
                      <a:pt x="624" y="168"/>
                    </a:lnTo>
                    <a:lnTo>
                      <a:pt x="612" y="168"/>
                    </a:lnTo>
                    <a:lnTo>
                      <a:pt x="600" y="162"/>
                    </a:lnTo>
                    <a:lnTo>
                      <a:pt x="558" y="162"/>
                    </a:lnTo>
                    <a:lnTo>
                      <a:pt x="534" y="150"/>
                    </a:lnTo>
                    <a:lnTo>
                      <a:pt x="528" y="144"/>
                    </a:lnTo>
                    <a:lnTo>
                      <a:pt x="522" y="144"/>
                    </a:lnTo>
                    <a:lnTo>
                      <a:pt x="528" y="138"/>
                    </a:lnTo>
                    <a:lnTo>
                      <a:pt x="528" y="132"/>
                    </a:lnTo>
                    <a:lnTo>
                      <a:pt x="534" y="126"/>
                    </a:lnTo>
                    <a:lnTo>
                      <a:pt x="534" y="120"/>
                    </a:lnTo>
                    <a:lnTo>
                      <a:pt x="522" y="120"/>
                    </a:lnTo>
                    <a:lnTo>
                      <a:pt x="510" y="114"/>
                    </a:lnTo>
                    <a:lnTo>
                      <a:pt x="504" y="114"/>
                    </a:lnTo>
                    <a:lnTo>
                      <a:pt x="474" y="84"/>
                    </a:lnTo>
                    <a:lnTo>
                      <a:pt x="462" y="78"/>
                    </a:lnTo>
                    <a:lnTo>
                      <a:pt x="450" y="66"/>
                    </a:lnTo>
                    <a:lnTo>
                      <a:pt x="432" y="66"/>
                    </a:lnTo>
                    <a:lnTo>
                      <a:pt x="432" y="84"/>
                    </a:lnTo>
                    <a:lnTo>
                      <a:pt x="444" y="96"/>
                    </a:lnTo>
                    <a:lnTo>
                      <a:pt x="450" y="96"/>
                    </a:lnTo>
                    <a:lnTo>
                      <a:pt x="378" y="60"/>
                    </a:lnTo>
                    <a:lnTo>
                      <a:pt x="372" y="54"/>
                    </a:lnTo>
                    <a:lnTo>
                      <a:pt x="360" y="48"/>
                    </a:lnTo>
                    <a:lnTo>
                      <a:pt x="354" y="36"/>
                    </a:lnTo>
                    <a:lnTo>
                      <a:pt x="342" y="30"/>
                    </a:lnTo>
                    <a:lnTo>
                      <a:pt x="330" y="18"/>
                    </a:lnTo>
                    <a:lnTo>
                      <a:pt x="270" y="18"/>
                    </a:lnTo>
                    <a:lnTo>
                      <a:pt x="258" y="12"/>
                    </a:lnTo>
                    <a:lnTo>
                      <a:pt x="228" y="6"/>
                    </a:lnTo>
                    <a:lnTo>
                      <a:pt x="174" y="0"/>
                    </a:lnTo>
                    <a:lnTo>
                      <a:pt x="126" y="6"/>
                    </a:lnTo>
                    <a:lnTo>
                      <a:pt x="96" y="18"/>
                    </a:lnTo>
                    <a:lnTo>
                      <a:pt x="72" y="42"/>
                    </a:lnTo>
                    <a:lnTo>
                      <a:pt x="60" y="48"/>
                    </a:lnTo>
                    <a:lnTo>
                      <a:pt x="42" y="60"/>
                    </a:lnTo>
                    <a:lnTo>
                      <a:pt x="24" y="66"/>
                    </a:lnTo>
                    <a:lnTo>
                      <a:pt x="12" y="72"/>
                    </a:lnTo>
                    <a:lnTo>
                      <a:pt x="6" y="78"/>
                    </a:lnTo>
                    <a:lnTo>
                      <a:pt x="0" y="78"/>
                    </a:lnTo>
                    <a:lnTo>
                      <a:pt x="72" y="72"/>
                    </a:lnTo>
                    <a:lnTo>
                      <a:pt x="72" y="60"/>
                    </a:lnTo>
                    <a:lnTo>
                      <a:pt x="150" y="54"/>
                    </a:lnTo>
                    <a:lnTo>
                      <a:pt x="174" y="42"/>
                    </a:lnTo>
                    <a:lnTo>
                      <a:pt x="198" y="42"/>
                    </a:lnTo>
                    <a:lnTo>
                      <a:pt x="222" y="54"/>
                    </a:lnTo>
                    <a:lnTo>
                      <a:pt x="222" y="60"/>
                    </a:lnTo>
                    <a:lnTo>
                      <a:pt x="216" y="60"/>
                    </a:lnTo>
                    <a:lnTo>
                      <a:pt x="210" y="66"/>
                    </a:lnTo>
                    <a:lnTo>
                      <a:pt x="198" y="66"/>
                    </a:lnTo>
                    <a:lnTo>
                      <a:pt x="192" y="72"/>
                    </a:lnTo>
                    <a:lnTo>
                      <a:pt x="186" y="72"/>
                    </a:lnTo>
                    <a:lnTo>
                      <a:pt x="204" y="78"/>
                    </a:lnTo>
                    <a:lnTo>
                      <a:pt x="210" y="78"/>
                    </a:lnTo>
                    <a:lnTo>
                      <a:pt x="216" y="84"/>
                    </a:lnTo>
                    <a:lnTo>
                      <a:pt x="228" y="90"/>
                    </a:lnTo>
                    <a:lnTo>
                      <a:pt x="246" y="96"/>
                    </a:lnTo>
                    <a:lnTo>
                      <a:pt x="258" y="102"/>
                    </a:lnTo>
                    <a:lnTo>
                      <a:pt x="276" y="102"/>
                    </a:lnTo>
                    <a:lnTo>
                      <a:pt x="282" y="96"/>
                    </a:lnTo>
                    <a:lnTo>
                      <a:pt x="282" y="90"/>
                    </a:lnTo>
                    <a:lnTo>
                      <a:pt x="294" y="96"/>
                    </a:lnTo>
                    <a:lnTo>
                      <a:pt x="300" y="102"/>
                    </a:lnTo>
                    <a:lnTo>
                      <a:pt x="318" y="114"/>
                    </a:lnTo>
                    <a:lnTo>
                      <a:pt x="342" y="126"/>
                    </a:lnTo>
                    <a:lnTo>
                      <a:pt x="372" y="126"/>
                    </a:lnTo>
                    <a:lnTo>
                      <a:pt x="390" y="120"/>
                    </a:lnTo>
                    <a:lnTo>
                      <a:pt x="402" y="120"/>
                    </a:lnTo>
                    <a:lnTo>
                      <a:pt x="390" y="144"/>
                    </a:lnTo>
                    <a:lnTo>
                      <a:pt x="450" y="168"/>
                    </a:lnTo>
                    <a:lnTo>
                      <a:pt x="474" y="204"/>
                    </a:lnTo>
                    <a:lnTo>
                      <a:pt x="480" y="210"/>
                    </a:lnTo>
                    <a:lnTo>
                      <a:pt x="492" y="216"/>
                    </a:lnTo>
                    <a:lnTo>
                      <a:pt x="498" y="222"/>
                    </a:lnTo>
                    <a:lnTo>
                      <a:pt x="498" y="228"/>
                    </a:lnTo>
                    <a:lnTo>
                      <a:pt x="474" y="252"/>
                    </a:lnTo>
                    <a:lnTo>
                      <a:pt x="474" y="258"/>
                    </a:lnTo>
                    <a:lnTo>
                      <a:pt x="480" y="264"/>
                    </a:lnTo>
                    <a:lnTo>
                      <a:pt x="492" y="258"/>
                    </a:lnTo>
                    <a:lnTo>
                      <a:pt x="504" y="258"/>
                    </a:lnTo>
                    <a:lnTo>
                      <a:pt x="528" y="246"/>
                    </a:lnTo>
                    <a:lnTo>
                      <a:pt x="558" y="246"/>
                    </a:lnTo>
                    <a:lnTo>
                      <a:pt x="558" y="252"/>
                    </a:lnTo>
                    <a:lnTo>
                      <a:pt x="552" y="252"/>
                    </a:lnTo>
                    <a:lnTo>
                      <a:pt x="546" y="258"/>
                    </a:lnTo>
                    <a:lnTo>
                      <a:pt x="546" y="264"/>
                    </a:lnTo>
                    <a:lnTo>
                      <a:pt x="558" y="264"/>
                    </a:lnTo>
                    <a:lnTo>
                      <a:pt x="564" y="270"/>
                    </a:lnTo>
                    <a:lnTo>
                      <a:pt x="612" y="270"/>
                    </a:lnTo>
                    <a:lnTo>
                      <a:pt x="636" y="264"/>
                    </a:lnTo>
                    <a:lnTo>
                      <a:pt x="684" y="258"/>
                    </a:lnTo>
                    <a:lnTo>
                      <a:pt x="720" y="252"/>
                    </a:lnTo>
                    <a:lnTo>
                      <a:pt x="738" y="246"/>
                    </a:lnTo>
                    <a:lnTo>
                      <a:pt x="738" y="240"/>
                    </a:lnTo>
                    <a:lnTo>
                      <a:pt x="732" y="234"/>
                    </a:lnTo>
                    <a:lnTo>
                      <a:pt x="720" y="228"/>
                    </a:lnTo>
                    <a:lnTo>
                      <a:pt x="708" y="228"/>
                    </a:lnTo>
                    <a:close/>
                    <a:moveTo>
                      <a:pt x="114" y="126"/>
                    </a:moveTo>
                    <a:lnTo>
                      <a:pt x="114" y="132"/>
                    </a:lnTo>
                    <a:lnTo>
                      <a:pt x="120" y="138"/>
                    </a:lnTo>
                    <a:lnTo>
                      <a:pt x="132" y="144"/>
                    </a:lnTo>
                    <a:lnTo>
                      <a:pt x="144" y="138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50" y="114"/>
                    </a:lnTo>
                    <a:lnTo>
                      <a:pt x="138" y="114"/>
                    </a:lnTo>
                    <a:lnTo>
                      <a:pt x="126" y="120"/>
                    </a:lnTo>
                    <a:lnTo>
                      <a:pt x="120" y="120"/>
                    </a:lnTo>
                    <a:lnTo>
                      <a:pt x="114" y="12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4" name="Costa Rica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763713" y="3714751"/>
                <a:ext cx="96838" cy="92075"/>
              </a:xfrm>
              <a:custGeom>
                <a:avLst/>
                <a:gdLst>
                  <a:gd name="T0" fmla="*/ 2147483647 w 240"/>
                  <a:gd name="T1" fmla="*/ 2147483647 h 228"/>
                  <a:gd name="T2" fmla="*/ 2147483647 w 240"/>
                  <a:gd name="T3" fmla="*/ 2147483647 h 228"/>
                  <a:gd name="T4" fmla="*/ 2147483647 w 240"/>
                  <a:gd name="T5" fmla="*/ 2147483647 h 228"/>
                  <a:gd name="T6" fmla="*/ 2147483647 w 240"/>
                  <a:gd name="T7" fmla="*/ 2147483647 h 228"/>
                  <a:gd name="T8" fmla="*/ 2147483647 w 240"/>
                  <a:gd name="T9" fmla="*/ 2147483647 h 228"/>
                  <a:gd name="T10" fmla="*/ 2147483647 w 240"/>
                  <a:gd name="T11" fmla="*/ 2147483647 h 228"/>
                  <a:gd name="T12" fmla="*/ 2147483647 w 240"/>
                  <a:gd name="T13" fmla="*/ 2147483647 h 228"/>
                  <a:gd name="T14" fmla="*/ 2147483647 w 240"/>
                  <a:gd name="T15" fmla="*/ 2147483647 h 228"/>
                  <a:gd name="T16" fmla="*/ 2147483647 w 240"/>
                  <a:gd name="T17" fmla="*/ 2147483647 h 228"/>
                  <a:gd name="T18" fmla="*/ 2147483647 w 240"/>
                  <a:gd name="T19" fmla="*/ 2147483647 h 228"/>
                  <a:gd name="T20" fmla="*/ 2147483647 w 240"/>
                  <a:gd name="T21" fmla="*/ 2147483647 h 228"/>
                  <a:gd name="T22" fmla="*/ 2147483647 w 240"/>
                  <a:gd name="T23" fmla="*/ 2147483647 h 228"/>
                  <a:gd name="T24" fmla="*/ 2147483647 w 240"/>
                  <a:gd name="T25" fmla="*/ 2147483647 h 228"/>
                  <a:gd name="T26" fmla="*/ 2147483647 w 240"/>
                  <a:gd name="T27" fmla="*/ 2147483647 h 228"/>
                  <a:gd name="T28" fmla="*/ 2147483647 w 240"/>
                  <a:gd name="T29" fmla="*/ 2147483647 h 228"/>
                  <a:gd name="T30" fmla="*/ 2147483647 w 240"/>
                  <a:gd name="T31" fmla="*/ 0 h 228"/>
                  <a:gd name="T32" fmla="*/ 2147483647 w 240"/>
                  <a:gd name="T33" fmla="*/ 2147483647 h 228"/>
                  <a:gd name="T34" fmla="*/ 2147483647 w 240"/>
                  <a:gd name="T35" fmla="*/ 2147483647 h 228"/>
                  <a:gd name="T36" fmla="*/ 0 w 240"/>
                  <a:gd name="T37" fmla="*/ 2147483647 h 228"/>
                  <a:gd name="T38" fmla="*/ 2147483647 w 240"/>
                  <a:gd name="T39" fmla="*/ 2147483647 h 228"/>
                  <a:gd name="T40" fmla="*/ 2147483647 w 240"/>
                  <a:gd name="T41" fmla="*/ 2147483647 h 228"/>
                  <a:gd name="T42" fmla="*/ 2147483647 w 240"/>
                  <a:gd name="T43" fmla="*/ 2147483647 h 228"/>
                  <a:gd name="T44" fmla="*/ 2147483647 w 240"/>
                  <a:gd name="T45" fmla="*/ 2147483647 h 228"/>
                  <a:gd name="T46" fmla="*/ 2147483647 w 240"/>
                  <a:gd name="T47" fmla="*/ 2147483647 h 228"/>
                  <a:gd name="T48" fmla="*/ 2147483647 w 240"/>
                  <a:gd name="T49" fmla="*/ 2147483647 h 228"/>
                  <a:gd name="T50" fmla="*/ 2147483647 w 240"/>
                  <a:gd name="T51" fmla="*/ 2147483647 h 228"/>
                  <a:gd name="T52" fmla="*/ 2147483647 w 240"/>
                  <a:gd name="T53" fmla="*/ 2147483647 h 228"/>
                  <a:gd name="T54" fmla="*/ 2147483647 w 240"/>
                  <a:gd name="T55" fmla="*/ 2147483647 h 228"/>
                  <a:gd name="T56" fmla="*/ 2147483647 w 240"/>
                  <a:gd name="T57" fmla="*/ 2147483647 h 228"/>
                  <a:gd name="T58" fmla="*/ 2147483647 w 240"/>
                  <a:gd name="T59" fmla="*/ 2147483647 h 228"/>
                  <a:gd name="T60" fmla="*/ 2147483647 w 240"/>
                  <a:gd name="T61" fmla="*/ 2147483647 h 228"/>
                  <a:gd name="T62" fmla="*/ 2147483647 w 240"/>
                  <a:gd name="T63" fmla="*/ 2147483647 h 228"/>
                  <a:gd name="T64" fmla="*/ 2147483647 w 240"/>
                  <a:gd name="T65" fmla="*/ 2147483647 h 228"/>
                  <a:gd name="T66" fmla="*/ 2147483647 w 240"/>
                  <a:gd name="T67" fmla="*/ 2147483647 h 22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40"/>
                  <a:gd name="T103" fmla="*/ 0 h 228"/>
                  <a:gd name="T104" fmla="*/ 240 w 240"/>
                  <a:gd name="T105" fmla="*/ 228 h 22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40" h="228">
                    <a:moveTo>
                      <a:pt x="210" y="198"/>
                    </a:moveTo>
                    <a:lnTo>
                      <a:pt x="216" y="198"/>
                    </a:lnTo>
                    <a:lnTo>
                      <a:pt x="234" y="180"/>
                    </a:lnTo>
                    <a:lnTo>
                      <a:pt x="228" y="174"/>
                    </a:lnTo>
                    <a:lnTo>
                      <a:pt x="210" y="174"/>
                    </a:lnTo>
                    <a:lnTo>
                      <a:pt x="210" y="168"/>
                    </a:lnTo>
                    <a:lnTo>
                      <a:pt x="204" y="162"/>
                    </a:lnTo>
                    <a:lnTo>
                      <a:pt x="204" y="144"/>
                    </a:lnTo>
                    <a:lnTo>
                      <a:pt x="210" y="138"/>
                    </a:lnTo>
                    <a:lnTo>
                      <a:pt x="222" y="138"/>
                    </a:lnTo>
                    <a:lnTo>
                      <a:pt x="228" y="132"/>
                    </a:lnTo>
                    <a:lnTo>
                      <a:pt x="240" y="132"/>
                    </a:lnTo>
                    <a:lnTo>
                      <a:pt x="228" y="126"/>
                    </a:lnTo>
                    <a:lnTo>
                      <a:pt x="210" y="108"/>
                    </a:lnTo>
                    <a:lnTo>
                      <a:pt x="198" y="84"/>
                    </a:lnTo>
                    <a:lnTo>
                      <a:pt x="192" y="78"/>
                    </a:lnTo>
                    <a:lnTo>
                      <a:pt x="186" y="66"/>
                    </a:lnTo>
                    <a:lnTo>
                      <a:pt x="180" y="60"/>
                    </a:lnTo>
                    <a:lnTo>
                      <a:pt x="174" y="36"/>
                    </a:lnTo>
                    <a:lnTo>
                      <a:pt x="138" y="36"/>
                    </a:lnTo>
                    <a:lnTo>
                      <a:pt x="126" y="24"/>
                    </a:lnTo>
                    <a:lnTo>
                      <a:pt x="126" y="18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84" y="12"/>
                    </a:lnTo>
                    <a:lnTo>
                      <a:pt x="84" y="18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24" y="0"/>
                    </a:lnTo>
                    <a:lnTo>
                      <a:pt x="6" y="30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6" y="66"/>
                    </a:lnTo>
                    <a:lnTo>
                      <a:pt x="0" y="78"/>
                    </a:lnTo>
                    <a:lnTo>
                      <a:pt x="6" y="90"/>
                    </a:lnTo>
                    <a:lnTo>
                      <a:pt x="18" y="102"/>
                    </a:lnTo>
                    <a:lnTo>
                      <a:pt x="30" y="108"/>
                    </a:lnTo>
                    <a:lnTo>
                      <a:pt x="42" y="108"/>
                    </a:lnTo>
                    <a:lnTo>
                      <a:pt x="60" y="126"/>
                    </a:lnTo>
                    <a:lnTo>
                      <a:pt x="72" y="126"/>
                    </a:lnTo>
                    <a:lnTo>
                      <a:pt x="72" y="102"/>
                    </a:lnTo>
                    <a:lnTo>
                      <a:pt x="66" y="96"/>
                    </a:lnTo>
                    <a:lnTo>
                      <a:pt x="54" y="90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48" y="72"/>
                    </a:lnTo>
                    <a:lnTo>
                      <a:pt x="60" y="78"/>
                    </a:lnTo>
                    <a:lnTo>
                      <a:pt x="66" y="84"/>
                    </a:lnTo>
                    <a:lnTo>
                      <a:pt x="90" y="96"/>
                    </a:lnTo>
                    <a:lnTo>
                      <a:pt x="96" y="102"/>
                    </a:lnTo>
                    <a:lnTo>
                      <a:pt x="96" y="132"/>
                    </a:lnTo>
                    <a:lnTo>
                      <a:pt x="114" y="132"/>
                    </a:lnTo>
                    <a:lnTo>
                      <a:pt x="126" y="138"/>
                    </a:lnTo>
                    <a:lnTo>
                      <a:pt x="138" y="138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50" y="198"/>
                    </a:lnTo>
                    <a:lnTo>
                      <a:pt x="168" y="216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74" y="198"/>
                    </a:lnTo>
                    <a:lnTo>
                      <a:pt x="204" y="228"/>
                    </a:lnTo>
                    <a:lnTo>
                      <a:pt x="210" y="222"/>
                    </a:lnTo>
                    <a:lnTo>
                      <a:pt x="210" y="19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35" name="Belize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689100" y="3478213"/>
                <a:ext cx="42863" cy="85725"/>
              </a:xfrm>
              <a:custGeom>
                <a:avLst/>
                <a:gdLst>
                  <a:gd name="T0" fmla="*/ 2147483647 w 108"/>
                  <a:gd name="T1" fmla="*/ 2147483647 h 210"/>
                  <a:gd name="T2" fmla="*/ 2147483647 w 108"/>
                  <a:gd name="T3" fmla="*/ 2147483647 h 210"/>
                  <a:gd name="T4" fmla="*/ 2147483647 w 108"/>
                  <a:gd name="T5" fmla="*/ 2147483647 h 210"/>
                  <a:gd name="T6" fmla="*/ 2147483647 w 108"/>
                  <a:gd name="T7" fmla="*/ 2147483647 h 210"/>
                  <a:gd name="T8" fmla="*/ 2147483647 w 108"/>
                  <a:gd name="T9" fmla="*/ 2147483647 h 210"/>
                  <a:gd name="T10" fmla="*/ 2147483647 w 108"/>
                  <a:gd name="T11" fmla="*/ 0 h 210"/>
                  <a:gd name="T12" fmla="*/ 2147483647 w 108"/>
                  <a:gd name="T13" fmla="*/ 2147483647 h 210"/>
                  <a:gd name="T14" fmla="*/ 2147483647 w 108"/>
                  <a:gd name="T15" fmla="*/ 2147483647 h 210"/>
                  <a:gd name="T16" fmla="*/ 2147483647 w 108"/>
                  <a:gd name="T17" fmla="*/ 2147483647 h 210"/>
                  <a:gd name="T18" fmla="*/ 2147483647 w 108"/>
                  <a:gd name="T19" fmla="*/ 2147483647 h 210"/>
                  <a:gd name="T20" fmla="*/ 2147483647 w 108"/>
                  <a:gd name="T21" fmla="*/ 2147483647 h 210"/>
                  <a:gd name="T22" fmla="*/ 2147483647 w 108"/>
                  <a:gd name="T23" fmla="*/ 2147483647 h 210"/>
                  <a:gd name="T24" fmla="*/ 2147483647 w 108"/>
                  <a:gd name="T25" fmla="*/ 2147483647 h 210"/>
                  <a:gd name="T26" fmla="*/ 2147483647 w 108"/>
                  <a:gd name="T27" fmla="*/ 2147483647 h 210"/>
                  <a:gd name="T28" fmla="*/ 2147483647 w 108"/>
                  <a:gd name="T29" fmla="*/ 2147483647 h 210"/>
                  <a:gd name="T30" fmla="*/ 2147483647 w 108"/>
                  <a:gd name="T31" fmla="*/ 2147483647 h 210"/>
                  <a:gd name="T32" fmla="*/ 2147483647 w 108"/>
                  <a:gd name="T33" fmla="*/ 2147483647 h 210"/>
                  <a:gd name="T34" fmla="*/ 2147483647 w 108"/>
                  <a:gd name="T35" fmla="*/ 2147483647 h 210"/>
                  <a:gd name="T36" fmla="*/ 0 w 108"/>
                  <a:gd name="T37" fmla="*/ 2147483647 h 210"/>
                  <a:gd name="T38" fmla="*/ 2147483647 w 108"/>
                  <a:gd name="T39" fmla="*/ 2147483647 h 210"/>
                  <a:gd name="T40" fmla="*/ 2147483647 w 108"/>
                  <a:gd name="T41" fmla="*/ 2147483647 h 210"/>
                  <a:gd name="T42" fmla="*/ 2147483647 w 108"/>
                  <a:gd name="T43" fmla="*/ 2147483647 h 210"/>
                  <a:gd name="T44" fmla="*/ 2147483647 w 108"/>
                  <a:gd name="T45" fmla="*/ 2147483647 h 210"/>
                  <a:gd name="T46" fmla="*/ 2147483647 w 108"/>
                  <a:gd name="T47" fmla="*/ 2147483647 h 210"/>
                  <a:gd name="T48" fmla="*/ 2147483647 w 108"/>
                  <a:gd name="T49" fmla="*/ 2147483647 h 210"/>
                  <a:gd name="T50" fmla="*/ 2147483647 w 108"/>
                  <a:gd name="T51" fmla="*/ 2147483647 h 210"/>
                  <a:gd name="T52" fmla="*/ 2147483647 w 108"/>
                  <a:gd name="T53" fmla="*/ 2147483647 h 210"/>
                  <a:gd name="T54" fmla="*/ 2147483647 w 108"/>
                  <a:gd name="T55" fmla="*/ 2147483647 h 21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8"/>
                  <a:gd name="T85" fmla="*/ 0 h 210"/>
                  <a:gd name="T86" fmla="*/ 108 w 108"/>
                  <a:gd name="T87" fmla="*/ 210 h 21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8" h="210">
                    <a:moveTo>
                      <a:pt x="108" y="30"/>
                    </a:moveTo>
                    <a:lnTo>
                      <a:pt x="108" y="24"/>
                    </a:lnTo>
                    <a:lnTo>
                      <a:pt x="102" y="24"/>
                    </a:lnTo>
                    <a:lnTo>
                      <a:pt x="90" y="18"/>
                    </a:lnTo>
                    <a:lnTo>
                      <a:pt x="84" y="12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2" y="12"/>
                    </a:lnTo>
                    <a:lnTo>
                      <a:pt x="72" y="24"/>
                    </a:lnTo>
                    <a:lnTo>
                      <a:pt x="66" y="36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8"/>
                    </a:lnTo>
                    <a:lnTo>
                      <a:pt x="42" y="42"/>
                    </a:lnTo>
                    <a:lnTo>
                      <a:pt x="36" y="36"/>
                    </a:lnTo>
                    <a:lnTo>
                      <a:pt x="30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0" y="210"/>
                    </a:lnTo>
                    <a:lnTo>
                      <a:pt x="30" y="210"/>
                    </a:lnTo>
                    <a:lnTo>
                      <a:pt x="42" y="168"/>
                    </a:lnTo>
                    <a:lnTo>
                      <a:pt x="60" y="174"/>
                    </a:lnTo>
                    <a:lnTo>
                      <a:pt x="84" y="150"/>
                    </a:lnTo>
                    <a:lnTo>
                      <a:pt x="84" y="90"/>
                    </a:lnTo>
                    <a:lnTo>
                      <a:pt x="90" y="78"/>
                    </a:lnTo>
                    <a:lnTo>
                      <a:pt x="96" y="60"/>
                    </a:lnTo>
                    <a:lnTo>
                      <a:pt x="108" y="36"/>
                    </a:lnTo>
                    <a:lnTo>
                      <a:pt x="108" y="3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18" name="North America"/>
            <p:cNvGrpSpPr/>
            <p:nvPr/>
          </p:nvGrpSpPr>
          <p:grpSpPr>
            <a:xfrm>
              <a:off x="142875" y="1557338"/>
              <a:ext cx="3136901" cy="2049463"/>
              <a:chOff x="142875" y="1557338"/>
              <a:chExt cx="3136901" cy="2049463"/>
            </a:xfrm>
            <a:grpFill/>
          </p:grpSpPr>
          <p:sp>
            <p:nvSpPr>
              <p:cNvPr id="19" name="Newfoundland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2751138" y="2416176"/>
                <a:ext cx="171450" cy="153988"/>
              </a:xfrm>
              <a:custGeom>
                <a:avLst/>
                <a:gdLst>
                  <a:gd name="T0" fmla="*/ 2147483647 w 426"/>
                  <a:gd name="T1" fmla="*/ 2147483647 h 384"/>
                  <a:gd name="T2" fmla="*/ 2147483647 w 426"/>
                  <a:gd name="T3" fmla="*/ 2147483647 h 384"/>
                  <a:gd name="T4" fmla="*/ 2147483647 w 426"/>
                  <a:gd name="T5" fmla="*/ 0 h 384"/>
                  <a:gd name="T6" fmla="*/ 2147483647 w 426"/>
                  <a:gd name="T7" fmla="*/ 2147483647 h 384"/>
                  <a:gd name="T8" fmla="*/ 2147483647 w 426"/>
                  <a:gd name="T9" fmla="*/ 2147483647 h 384"/>
                  <a:gd name="T10" fmla="*/ 2147483647 w 426"/>
                  <a:gd name="T11" fmla="*/ 2147483647 h 384"/>
                  <a:gd name="T12" fmla="*/ 2147483647 w 426"/>
                  <a:gd name="T13" fmla="*/ 2147483647 h 384"/>
                  <a:gd name="T14" fmla="*/ 2147483647 w 426"/>
                  <a:gd name="T15" fmla="*/ 2147483647 h 384"/>
                  <a:gd name="T16" fmla="*/ 2147483647 w 426"/>
                  <a:gd name="T17" fmla="*/ 2147483647 h 384"/>
                  <a:gd name="T18" fmla="*/ 2147483647 w 426"/>
                  <a:gd name="T19" fmla="*/ 2147483647 h 384"/>
                  <a:gd name="T20" fmla="*/ 2147483647 w 426"/>
                  <a:gd name="T21" fmla="*/ 2147483647 h 384"/>
                  <a:gd name="T22" fmla="*/ 2147483647 w 426"/>
                  <a:gd name="T23" fmla="*/ 2147483647 h 384"/>
                  <a:gd name="T24" fmla="*/ 2147483647 w 426"/>
                  <a:gd name="T25" fmla="*/ 2147483647 h 384"/>
                  <a:gd name="T26" fmla="*/ 2147483647 w 426"/>
                  <a:gd name="T27" fmla="*/ 2147483647 h 384"/>
                  <a:gd name="T28" fmla="*/ 2147483647 w 426"/>
                  <a:gd name="T29" fmla="*/ 2147483647 h 384"/>
                  <a:gd name="T30" fmla="*/ 2147483647 w 426"/>
                  <a:gd name="T31" fmla="*/ 2147483647 h 384"/>
                  <a:gd name="T32" fmla="*/ 2147483647 w 426"/>
                  <a:gd name="T33" fmla="*/ 2147483647 h 384"/>
                  <a:gd name="T34" fmla="*/ 2147483647 w 426"/>
                  <a:gd name="T35" fmla="*/ 2147483647 h 384"/>
                  <a:gd name="T36" fmla="*/ 2147483647 w 426"/>
                  <a:gd name="T37" fmla="*/ 2147483647 h 384"/>
                  <a:gd name="T38" fmla="*/ 2147483647 w 426"/>
                  <a:gd name="T39" fmla="*/ 2147483647 h 384"/>
                  <a:gd name="T40" fmla="*/ 2147483647 w 426"/>
                  <a:gd name="T41" fmla="*/ 2147483647 h 384"/>
                  <a:gd name="T42" fmla="*/ 2147483647 w 426"/>
                  <a:gd name="T43" fmla="*/ 2147483647 h 384"/>
                  <a:gd name="T44" fmla="*/ 2147483647 w 426"/>
                  <a:gd name="T45" fmla="*/ 2147483647 h 384"/>
                  <a:gd name="T46" fmla="*/ 2147483647 w 426"/>
                  <a:gd name="T47" fmla="*/ 2147483647 h 384"/>
                  <a:gd name="T48" fmla="*/ 2147483647 w 426"/>
                  <a:gd name="T49" fmla="*/ 2147483647 h 384"/>
                  <a:gd name="T50" fmla="*/ 2147483647 w 426"/>
                  <a:gd name="T51" fmla="*/ 2147483647 h 384"/>
                  <a:gd name="T52" fmla="*/ 2147483647 w 426"/>
                  <a:gd name="T53" fmla="*/ 2147483647 h 384"/>
                  <a:gd name="T54" fmla="*/ 2147483647 w 426"/>
                  <a:gd name="T55" fmla="*/ 2147483647 h 384"/>
                  <a:gd name="T56" fmla="*/ 2147483647 w 426"/>
                  <a:gd name="T57" fmla="*/ 2147483647 h 384"/>
                  <a:gd name="T58" fmla="*/ 2147483647 w 426"/>
                  <a:gd name="T59" fmla="*/ 2147483647 h 384"/>
                  <a:gd name="T60" fmla="*/ 2147483647 w 426"/>
                  <a:gd name="T61" fmla="*/ 2147483647 h 384"/>
                  <a:gd name="T62" fmla="*/ 2147483647 w 426"/>
                  <a:gd name="T63" fmla="*/ 2147483647 h 384"/>
                  <a:gd name="T64" fmla="*/ 2147483647 w 426"/>
                  <a:gd name="T65" fmla="*/ 2147483647 h 384"/>
                  <a:gd name="T66" fmla="*/ 2147483647 w 426"/>
                  <a:gd name="T67" fmla="*/ 2147483647 h 384"/>
                  <a:gd name="T68" fmla="*/ 2147483647 w 426"/>
                  <a:gd name="T69" fmla="*/ 2147483647 h 384"/>
                  <a:gd name="T70" fmla="*/ 2147483647 w 426"/>
                  <a:gd name="T71" fmla="*/ 2147483647 h 384"/>
                  <a:gd name="T72" fmla="*/ 2147483647 w 426"/>
                  <a:gd name="T73" fmla="*/ 2147483647 h 384"/>
                  <a:gd name="T74" fmla="*/ 2147483647 w 426"/>
                  <a:gd name="T75" fmla="*/ 2147483647 h 384"/>
                  <a:gd name="T76" fmla="*/ 2147483647 w 426"/>
                  <a:gd name="T77" fmla="*/ 2147483647 h 384"/>
                  <a:gd name="T78" fmla="*/ 2147483647 w 426"/>
                  <a:gd name="T79" fmla="*/ 2147483647 h 384"/>
                  <a:gd name="T80" fmla="*/ 2147483647 w 426"/>
                  <a:gd name="T81" fmla="*/ 2147483647 h 384"/>
                  <a:gd name="T82" fmla="*/ 2147483647 w 426"/>
                  <a:gd name="T83" fmla="*/ 2147483647 h 38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26"/>
                  <a:gd name="T127" fmla="*/ 0 h 384"/>
                  <a:gd name="T128" fmla="*/ 426 w 426"/>
                  <a:gd name="T129" fmla="*/ 384 h 38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26" h="384">
                    <a:moveTo>
                      <a:pt x="258" y="18"/>
                    </a:moveTo>
                    <a:lnTo>
                      <a:pt x="270" y="12"/>
                    </a:lnTo>
                    <a:lnTo>
                      <a:pt x="276" y="12"/>
                    </a:lnTo>
                    <a:lnTo>
                      <a:pt x="294" y="6"/>
                    </a:lnTo>
                    <a:lnTo>
                      <a:pt x="306" y="0"/>
                    </a:lnTo>
                    <a:lnTo>
                      <a:pt x="330" y="0"/>
                    </a:lnTo>
                    <a:lnTo>
                      <a:pt x="342" y="6"/>
                    </a:lnTo>
                    <a:lnTo>
                      <a:pt x="342" y="18"/>
                    </a:lnTo>
                    <a:lnTo>
                      <a:pt x="336" y="24"/>
                    </a:lnTo>
                    <a:lnTo>
                      <a:pt x="312" y="42"/>
                    </a:lnTo>
                    <a:lnTo>
                      <a:pt x="312" y="48"/>
                    </a:lnTo>
                    <a:lnTo>
                      <a:pt x="306" y="54"/>
                    </a:lnTo>
                    <a:lnTo>
                      <a:pt x="300" y="72"/>
                    </a:lnTo>
                    <a:lnTo>
                      <a:pt x="276" y="96"/>
                    </a:lnTo>
                    <a:lnTo>
                      <a:pt x="258" y="102"/>
                    </a:lnTo>
                    <a:lnTo>
                      <a:pt x="246" y="102"/>
                    </a:lnTo>
                    <a:lnTo>
                      <a:pt x="210" y="150"/>
                    </a:lnTo>
                    <a:lnTo>
                      <a:pt x="210" y="174"/>
                    </a:lnTo>
                    <a:lnTo>
                      <a:pt x="234" y="156"/>
                    </a:lnTo>
                    <a:lnTo>
                      <a:pt x="264" y="108"/>
                    </a:lnTo>
                    <a:lnTo>
                      <a:pt x="282" y="126"/>
                    </a:lnTo>
                    <a:lnTo>
                      <a:pt x="306" y="138"/>
                    </a:lnTo>
                    <a:lnTo>
                      <a:pt x="294" y="168"/>
                    </a:lnTo>
                    <a:lnTo>
                      <a:pt x="324" y="168"/>
                    </a:lnTo>
                    <a:lnTo>
                      <a:pt x="330" y="192"/>
                    </a:lnTo>
                    <a:lnTo>
                      <a:pt x="384" y="162"/>
                    </a:lnTo>
                    <a:lnTo>
                      <a:pt x="402" y="174"/>
                    </a:lnTo>
                    <a:lnTo>
                      <a:pt x="396" y="180"/>
                    </a:lnTo>
                    <a:lnTo>
                      <a:pt x="390" y="192"/>
                    </a:lnTo>
                    <a:lnTo>
                      <a:pt x="378" y="204"/>
                    </a:lnTo>
                    <a:lnTo>
                      <a:pt x="372" y="204"/>
                    </a:lnTo>
                    <a:lnTo>
                      <a:pt x="384" y="204"/>
                    </a:lnTo>
                    <a:lnTo>
                      <a:pt x="396" y="210"/>
                    </a:lnTo>
                    <a:lnTo>
                      <a:pt x="408" y="210"/>
                    </a:lnTo>
                    <a:lnTo>
                      <a:pt x="408" y="216"/>
                    </a:lnTo>
                    <a:lnTo>
                      <a:pt x="396" y="240"/>
                    </a:lnTo>
                    <a:lnTo>
                      <a:pt x="384" y="252"/>
                    </a:lnTo>
                    <a:lnTo>
                      <a:pt x="378" y="264"/>
                    </a:lnTo>
                    <a:lnTo>
                      <a:pt x="366" y="276"/>
                    </a:lnTo>
                    <a:lnTo>
                      <a:pt x="360" y="288"/>
                    </a:lnTo>
                    <a:lnTo>
                      <a:pt x="354" y="294"/>
                    </a:lnTo>
                    <a:lnTo>
                      <a:pt x="390" y="294"/>
                    </a:lnTo>
                    <a:lnTo>
                      <a:pt x="354" y="312"/>
                    </a:lnTo>
                    <a:lnTo>
                      <a:pt x="384" y="312"/>
                    </a:lnTo>
                    <a:lnTo>
                      <a:pt x="420" y="300"/>
                    </a:lnTo>
                    <a:lnTo>
                      <a:pt x="426" y="324"/>
                    </a:lnTo>
                    <a:lnTo>
                      <a:pt x="360" y="384"/>
                    </a:lnTo>
                    <a:lnTo>
                      <a:pt x="318" y="378"/>
                    </a:lnTo>
                    <a:lnTo>
                      <a:pt x="336" y="354"/>
                    </a:lnTo>
                    <a:lnTo>
                      <a:pt x="306" y="360"/>
                    </a:lnTo>
                    <a:lnTo>
                      <a:pt x="300" y="348"/>
                    </a:lnTo>
                    <a:lnTo>
                      <a:pt x="228" y="360"/>
                    </a:lnTo>
                    <a:lnTo>
                      <a:pt x="192" y="354"/>
                    </a:lnTo>
                    <a:lnTo>
                      <a:pt x="186" y="348"/>
                    </a:lnTo>
                    <a:lnTo>
                      <a:pt x="228" y="336"/>
                    </a:lnTo>
                    <a:lnTo>
                      <a:pt x="234" y="330"/>
                    </a:lnTo>
                    <a:lnTo>
                      <a:pt x="234" y="324"/>
                    </a:lnTo>
                    <a:lnTo>
                      <a:pt x="228" y="324"/>
                    </a:lnTo>
                    <a:lnTo>
                      <a:pt x="222" y="318"/>
                    </a:lnTo>
                    <a:lnTo>
                      <a:pt x="198" y="318"/>
                    </a:lnTo>
                    <a:lnTo>
                      <a:pt x="162" y="312"/>
                    </a:lnTo>
                    <a:lnTo>
                      <a:pt x="126" y="300"/>
                    </a:lnTo>
                    <a:lnTo>
                      <a:pt x="96" y="294"/>
                    </a:lnTo>
                    <a:lnTo>
                      <a:pt x="78" y="294"/>
                    </a:lnTo>
                    <a:lnTo>
                      <a:pt x="72" y="300"/>
                    </a:lnTo>
                    <a:lnTo>
                      <a:pt x="48" y="300"/>
                    </a:lnTo>
                    <a:lnTo>
                      <a:pt x="36" y="306"/>
                    </a:lnTo>
                    <a:lnTo>
                      <a:pt x="24" y="306"/>
                    </a:lnTo>
                    <a:lnTo>
                      <a:pt x="12" y="300"/>
                    </a:lnTo>
                    <a:lnTo>
                      <a:pt x="6" y="294"/>
                    </a:lnTo>
                    <a:lnTo>
                      <a:pt x="18" y="282"/>
                    </a:lnTo>
                    <a:lnTo>
                      <a:pt x="24" y="282"/>
                    </a:lnTo>
                    <a:lnTo>
                      <a:pt x="30" y="276"/>
                    </a:lnTo>
                    <a:lnTo>
                      <a:pt x="42" y="276"/>
                    </a:lnTo>
                    <a:lnTo>
                      <a:pt x="30" y="276"/>
                    </a:lnTo>
                    <a:lnTo>
                      <a:pt x="12" y="270"/>
                    </a:lnTo>
                    <a:lnTo>
                      <a:pt x="0" y="258"/>
                    </a:lnTo>
                    <a:lnTo>
                      <a:pt x="6" y="252"/>
                    </a:lnTo>
                    <a:lnTo>
                      <a:pt x="18" y="252"/>
                    </a:lnTo>
                    <a:lnTo>
                      <a:pt x="54" y="234"/>
                    </a:lnTo>
                    <a:lnTo>
                      <a:pt x="60" y="228"/>
                    </a:lnTo>
                    <a:lnTo>
                      <a:pt x="66" y="228"/>
                    </a:lnTo>
                    <a:lnTo>
                      <a:pt x="204" y="90"/>
                    </a:lnTo>
                    <a:lnTo>
                      <a:pt x="258" y="1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0" name="USA (Alaska)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142875" y="1836738"/>
                <a:ext cx="1236663" cy="534988"/>
              </a:xfrm>
              <a:custGeom>
                <a:avLst/>
                <a:gdLst>
                  <a:gd name="T0" fmla="*/ 2147483647 w 3072"/>
                  <a:gd name="T1" fmla="*/ 2147483647 h 1332"/>
                  <a:gd name="T2" fmla="*/ 2147483647 w 3072"/>
                  <a:gd name="T3" fmla="*/ 2147483647 h 1332"/>
                  <a:gd name="T4" fmla="*/ 2147483647 w 3072"/>
                  <a:gd name="T5" fmla="*/ 2147483647 h 1332"/>
                  <a:gd name="T6" fmla="*/ 2147483647 w 3072"/>
                  <a:gd name="T7" fmla="*/ 2147483647 h 1332"/>
                  <a:gd name="T8" fmla="*/ 2147483647 w 3072"/>
                  <a:gd name="T9" fmla="*/ 2147483647 h 1332"/>
                  <a:gd name="T10" fmla="*/ 2147483647 w 3072"/>
                  <a:gd name="T11" fmla="*/ 2147483647 h 1332"/>
                  <a:gd name="T12" fmla="*/ 2147483647 w 3072"/>
                  <a:gd name="T13" fmla="*/ 2147483647 h 1332"/>
                  <a:gd name="T14" fmla="*/ 2147483647 w 3072"/>
                  <a:gd name="T15" fmla="*/ 2147483647 h 1332"/>
                  <a:gd name="T16" fmla="*/ 2147483647 w 3072"/>
                  <a:gd name="T17" fmla="*/ 2147483647 h 1332"/>
                  <a:gd name="T18" fmla="*/ 2147483647 w 3072"/>
                  <a:gd name="T19" fmla="*/ 2147483647 h 1332"/>
                  <a:gd name="T20" fmla="*/ 2147483647 w 3072"/>
                  <a:gd name="T21" fmla="*/ 2147483647 h 1332"/>
                  <a:gd name="T22" fmla="*/ 2147483647 w 3072"/>
                  <a:gd name="T23" fmla="*/ 0 h 1332"/>
                  <a:gd name="T24" fmla="*/ 2147483647 w 3072"/>
                  <a:gd name="T25" fmla="*/ 2147483647 h 1332"/>
                  <a:gd name="T26" fmla="*/ 2147483647 w 3072"/>
                  <a:gd name="T27" fmla="*/ 2147483647 h 1332"/>
                  <a:gd name="T28" fmla="*/ 2147483647 w 3072"/>
                  <a:gd name="T29" fmla="*/ 2147483647 h 1332"/>
                  <a:gd name="T30" fmla="*/ 2147483647 w 3072"/>
                  <a:gd name="T31" fmla="*/ 2147483647 h 1332"/>
                  <a:gd name="T32" fmla="*/ 2147483647 w 3072"/>
                  <a:gd name="T33" fmla="*/ 2147483647 h 1332"/>
                  <a:gd name="T34" fmla="*/ 2147483647 w 3072"/>
                  <a:gd name="T35" fmla="*/ 2147483647 h 1332"/>
                  <a:gd name="T36" fmla="*/ 2147483647 w 3072"/>
                  <a:gd name="T37" fmla="*/ 2147483647 h 1332"/>
                  <a:gd name="T38" fmla="*/ 2147483647 w 3072"/>
                  <a:gd name="T39" fmla="*/ 2147483647 h 1332"/>
                  <a:gd name="T40" fmla="*/ 2147483647 w 3072"/>
                  <a:gd name="T41" fmla="*/ 2147483647 h 1332"/>
                  <a:gd name="T42" fmla="*/ 2147483647 w 3072"/>
                  <a:gd name="T43" fmla="*/ 2147483647 h 1332"/>
                  <a:gd name="T44" fmla="*/ 2147483647 w 3072"/>
                  <a:gd name="T45" fmla="*/ 2147483647 h 1332"/>
                  <a:gd name="T46" fmla="*/ 2147483647 w 3072"/>
                  <a:gd name="T47" fmla="*/ 2147483647 h 1332"/>
                  <a:gd name="T48" fmla="*/ 2147483647 w 3072"/>
                  <a:gd name="T49" fmla="*/ 2147483647 h 1332"/>
                  <a:gd name="T50" fmla="*/ 2147483647 w 3072"/>
                  <a:gd name="T51" fmla="*/ 2147483647 h 1332"/>
                  <a:gd name="T52" fmla="*/ 2147483647 w 3072"/>
                  <a:gd name="T53" fmla="*/ 2147483647 h 1332"/>
                  <a:gd name="T54" fmla="*/ 2147483647 w 3072"/>
                  <a:gd name="T55" fmla="*/ 2147483647 h 1332"/>
                  <a:gd name="T56" fmla="*/ 2147483647 w 3072"/>
                  <a:gd name="T57" fmla="*/ 2147483647 h 1332"/>
                  <a:gd name="T58" fmla="*/ 2147483647 w 3072"/>
                  <a:gd name="T59" fmla="*/ 2147483647 h 1332"/>
                  <a:gd name="T60" fmla="*/ 2147483647 w 3072"/>
                  <a:gd name="T61" fmla="*/ 2147483647 h 1332"/>
                  <a:gd name="T62" fmla="*/ 2147483647 w 3072"/>
                  <a:gd name="T63" fmla="*/ 2147483647 h 1332"/>
                  <a:gd name="T64" fmla="*/ 2147483647 w 3072"/>
                  <a:gd name="T65" fmla="*/ 2147483647 h 1332"/>
                  <a:gd name="T66" fmla="*/ 2147483647 w 3072"/>
                  <a:gd name="T67" fmla="*/ 2147483647 h 1332"/>
                  <a:gd name="T68" fmla="*/ 2147483647 w 3072"/>
                  <a:gd name="T69" fmla="*/ 2147483647 h 1332"/>
                  <a:gd name="T70" fmla="*/ 2147483647 w 3072"/>
                  <a:gd name="T71" fmla="*/ 2147483647 h 1332"/>
                  <a:gd name="T72" fmla="*/ 2147483647 w 3072"/>
                  <a:gd name="T73" fmla="*/ 2147483647 h 1332"/>
                  <a:gd name="T74" fmla="*/ 2147483647 w 3072"/>
                  <a:gd name="T75" fmla="*/ 2147483647 h 1332"/>
                  <a:gd name="T76" fmla="*/ 2147483647 w 3072"/>
                  <a:gd name="T77" fmla="*/ 2147483647 h 1332"/>
                  <a:gd name="T78" fmla="*/ 2147483647 w 3072"/>
                  <a:gd name="T79" fmla="*/ 2147483647 h 1332"/>
                  <a:gd name="T80" fmla="*/ 2147483647 w 3072"/>
                  <a:gd name="T81" fmla="*/ 2147483647 h 1332"/>
                  <a:gd name="T82" fmla="*/ 2147483647 w 3072"/>
                  <a:gd name="T83" fmla="*/ 2147483647 h 1332"/>
                  <a:gd name="T84" fmla="*/ 2147483647 w 3072"/>
                  <a:gd name="T85" fmla="*/ 2147483647 h 1332"/>
                  <a:gd name="T86" fmla="*/ 2147483647 w 3072"/>
                  <a:gd name="T87" fmla="*/ 2147483647 h 1332"/>
                  <a:gd name="T88" fmla="*/ 2147483647 w 3072"/>
                  <a:gd name="T89" fmla="*/ 2147483647 h 1332"/>
                  <a:gd name="T90" fmla="*/ 2147483647 w 3072"/>
                  <a:gd name="T91" fmla="*/ 2147483647 h 1332"/>
                  <a:gd name="T92" fmla="*/ 2147483647 w 3072"/>
                  <a:gd name="T93" fmla="*/ 2147483647 h 1332"/>
                  <a:gd name="T94" fmla="*/ 2147483647 w 3072"/>
                  <a:gd name="T95" fmla="*/ 2147483647 h 1332"/>
                  <a:gd name="T96" fmla="*/ 2147483647 w 3072"/>
                  <a:gd name="T97" fmla="*/ 2147483647 h 1332"/>
                  <a:gd name="T98" fmla="*/ 2147483647 w 3072"/>
                  <a:gd name="T99" fmla="*/ 2147483647 h 1332"/>
                  <a:gd name="T100" fmla="*/ 2147483647 w 3072"/>
                  <a:gd name="T101" fmla="*/ 2147483647 h 1332"/>
                  <a:gd name="T102" fmla="*/ 2147483647 w 3072"/>
                  <a:gd name="T103" fmla="*/ 2147483647 h 1332"/>
                  <a:gd name="T104" fmla="*/ 2147483647 w 3072"/>
                  <a:gd name="T105" fmla="*/ 2147483647 h 1332"/>
                  <a:gd name="T106" fmla="*/ 2147483647 w 3072"/>
                  <a:gd name="T107" fmla="*/ 2147483647 h 1332"/>
                  <a:gd name="T108" fmla="*/ 2147483647 w 3072"/>
                  <a:gd name="T109" fmla="*/ 2147483647 h 1332"/>
                  <a:gd name="T110" fmla="*/ 2147483647 w 3072"/>
                  <a:gd name="T111" fmla="*/ 2147483647 h 1332"/>
                  <a:gd name="T112" fmla="*/ 2147483647 w 3072"/>
                  <a:gd name="T113" fmla="*/ 2147483647 h 1332"/>
                  <a:gd name="T114" fmla="*/ 2147483647 w 3072"/>
                  <a:gd name="T115" fmla="*/ 2147483647 h 1332"/>
                  <a:gd name="T116" fmla="*/ 2147483647 w 3072"/>
                  <a:gd name="T117" fmla="*/ 2147483647 h 1332"/>
                  <a:gd name="T118" fmla="*/ 2147483647 w 3072"/>
                  <a:gd name="T119" fmla="*/ 2147483647 h 1332"/>
                  <a:gd name="T120" fmla="*/ 2147483647 w 3072"/>
                  <a:gd name="T121" fmla="*/ 2147483647 h 133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72"/>
                  <a:gd name="T184" fmla="*/ 0 h 1332"/>
                  <a:gd name="T185" fmla="*/ 3072 w 3072"/>
                  <a:gd name="T186" fmla="*/ 1332 h 133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72" h="1332">
                    <a:moveTo>
                      <a:pt x="2454" y="930"/>
                    </a:moveTo>
                    <a:lnTo>
                      <a:pt x="2418" y="966"/>
                    </a:lnTo>
                    <a:lnTo>
                      <a:pt x="2400" y="1002"/>
                    </a:lnTo>
                    <a:lnTo>
                      <a:pt x="2412" y="1002"/>
                    </a:lnTo>
                    <a:lnTo>
                      <a:pt x="2448" y="984"/>
                    </a:lnTo>
                    <a:lnTo>
                      <a:pt x="2460" y="972"/>
                    </a:lnTo>
                    <a:lnTo>
                      <a:pt x="2460" y="954"/>
                    </a:lnTo>
                    <a:lnTo>
                      <a:pt x="2472" y="942"/>
                    </a:lnTo>
                    <a:lnTo>
                      <a:pt x="2460" y="930"/>
                    </a:lnTo>
                    <a:lnTo>
                      <a:pt x="2454" y="930"/>
                    </a:lnTo>
                    <a:close/>
                    <a:moveTo>
                      <a:pt x="2400" y="930"/>
                    </a:moveTo>
                    <a:lnTo>
                      <a:pt x="2388" y="930"/>
                    </a:lnTo>
                    <a:lnTo>
                      <a:pt x="2376" y="936"/>
                    </a:lnTo>
                    <a:lnTo>
                      <a:pt x="2364" y="948"/>
                    </a:lnTo>
                    <a:lnTo>
                      <a:pt x="2364" y="954"/>
                    </a:lnTo>
                    <a:lnTo>
                      <a:pt x="2370" y="966"/>
                    </a:lnTo>
                    <a:lnTo>
                      <a:pt x="2376" y="972"/>
                    </a:lnTo>
                    <a:lnTo>
                      <a:pt x="2406" y="972"/>
                    </a:lnTo>
                    <a:lnTo>
                      <a:pt x="2412" y="960"/>
                    </a:lnTo>
                    <a:lnTo>
                      <a:pt x="2418" y="954"/>
                    </a:lnTo>
                    <a:lnTo>
                      <a:pt x="2418" y="942"/>
                    </a:lnTo>
                    <a:lnTo>
                      <a:pt x="2406" y="936"/>
                    </a:lnTo>
                    <a:lnTo>
                      <a:pt x="2400" y="930"/>
                    </a:lnTo>
                    <a:close/>
                    <a:moveTo>
                      <a:pt x="2316" y="1188"/>
                    </a:moveTo>
                    <a:lnTo>
                      <a:pt x="2328" y="1188"/>
                    </a:lnTo>
                    <a:lnTo>
                      <a:pt x="2340" y="1152"/>
                    </a:lnTo>
                    <a:lnTo>
                      <a:pt x="2322" y="1158"/>
                    </a:lnTo>
                    <a:lnTo>
                      <a:pt x="2316" y="1188"/>
                    </a:lnTo>
                    <a:close/>
                    <a:moveTo>
                      <a:pt x="2388" y="1074"/>
                    </a:moveTo>
                    <a:lnTo>
                      <a:pt x="2370" y="1086"/>
                    </a:lnTo>
                    <a:lnTo>
                      <a:pt x="2382" y="1098"/>
                    </a:lnTo>
                    <a:lnTo>
                      <a:pt x="2388" y="1098"/>
                    </a:lnTo>
                    <a:lnTo>
                      <a:pt x="2382" y="1104"/>
                    </a:lnTo>
                    <a:lnTo>
                      <a:pt x="2376" y="1104"/>
                    </a:lnTo>
                    <a:lnTo>
                      <a:pt x="2364" y="1116"/>
                    </a:lnTo>
                    <a:lnTo>
                      <a:pt x="2358" y="1116"/>
                    </a:lnTo>
                    <a:lnTo>
                      <a:pt x="2352" y="1122"/>
                    </a:lnTo>
                    <a:lnTo>
                      <a:pt x="2352" y="1152"/>
                    </a:lnTo>
                    <a:lnTo>
                      <a:pt x="2358" y="1164"/>
                    </a:lnTo>
                    <a:lnTo>
                      <a:pt x="2358" y="1188"/>
                    </a:lnTo>
                    <a:lnTo>
                      <a:pt x="2370" y="1182"/>
                    </a:lnTo>
                    <a:lnTo>
                      <a:pt x="2376" y="1170"/>
                    </a:lnTo>
                    <a:lnTo>
                      <a:pt x="2388" y="1164"/>
                    </a:lnTo>
                    <a:lnTo>
                      <a:pt x="2394" y="1158"/>
                    </a:lnTo>
                    <a:lnTo>
                      <a:pt x="2394" y="1146"/>
                    </a:lnTo>
                    <a:lnTo>
                      <a:pt x="2382" y="1134"/>
                    </a:lnTo>
                    <a:lnTo>
                      <a:pt x="2394" y="1134"/>
                    </a:lnTo>
                    <a:lnTo>
                      <a:pt x="2412" y="1116"/>
                    </a:lnTo>
                    <a:lnTo>
                      <a:pt x="2412" y="1098"/>
                    </a:lnTo>
                    <a:lnTo>
                      <a:pt x="2388" y="1074"/>
                    </a:lnTo>
                    <a:close/>
                    <a:moveTo>
                      <a:pt x="2562" y="1080"/>
                    </a:moveTo>
                    <a:lnTo>
                      <a:pt x="2550" y="1080"/>
                    </a:lnTo>
                    <a:lnTo>
                      <a:pt x="2550" y="1074"/>
                    </a:lnTo>
                    <a:lnTo>
                      <a:pt x="2544" y="1068"/>
                    </a:lnTo>
                    <a:lnTo>
                      <a:pt x="2538" y="1068"/>
                    </a:lnTo>
                    <a:lnTo>
                      <a:pt x="2532" y="1062"/>
                    </a:lnTo>
                    <a:lnTo>
                      <a:pt x="2520" y="1056"/>
                    </a:lnTo>
                    <a:lnTo>
                      <a:pt x="2514" y="1050"/>
                    </a:lnTo>
                    <a:lnTo>
                      <a:pt x="2514" y="1044"/>
                    </a:lnTo>
                    <a:lnTo>
                      <a:pt x="2520" y="1032"/>
                    </a:lnTo>
                    <a:lnTo>
                      <a:pt x="2520" y="1020"/>
                    </a:lnTo>
                    <a:lnTo>
                      <a:pt x="2526" y="1008"/>
                    </a:lnTo>
                    <a:lnTo>
                      <a:pt x="2532" y="1002"/>
                    </a:lnTo>
                    <a:lnTo>
                      <a:pt x="2532" y="960"/>
                    </a:lnTo>
                    <a:lnTo>
                      <a:pt x="2550" y="924"/>
                    </a:lnTo>
                    <a:lnTo>
                      <a:pt x="2550" y="906"/>
                    </a:lnTo>
                    <a:lnTo>
                      <a:pt x="2544" y="894"/>
                    </a:lnTo>
                    <a:lnTo>
                      <a:pt x="2526" y="876"/>
                    </a:lnTo>
                    <a:lnTo>
                      <a:pt x="2538" y="864"/>
                    </a:lnTo>
                    <a:lnTo>
                      <a:pt x="2538" y="834"/>
                    </a:lnTo>
                    <a:lnTo>
                      <a:pt x="2544" y="828"/>
                    </a:lnTo>
                    <a:lnTo>
                      <a:pt x="2550" y="828"/>
                    </a:lnTo>
                    <a:lnTo>
                      <a:pt x="2556" y="822"/>
                    </a:lnTo>
                    <a:lnTo>
                      <a:pt x="2550" y="816"/>
                    </a:lnTo>
                    <a:lnTo>
                      <a:pt x="2532" y="810"/>
                    </a:lnTo>
                    <a:lnTo>
                      <a:pt x="2520" y="810"/>
                    </a:lnTo>
                    <a:lnTo>
                      <a:pt x="2502" y="816"/>
                    </a:lnTo>
                    <a:lnTo>
                      <a:pt x="2490" y="816"/>
                    </a:lnTo>
                    <a:lnTo>
                      <a:pt x="2484" y="822"/>
                    </a:lnTo>
                    <a:lnTo>
                      <a:pt x="2478" y="822"/>
                    </a:lnTo>
                    <a:lnTo>
                      <a:pt x="2478" y="834"/>
                    </a:lnTo>
                    <a:lnTo>
                      <a:pt x="2460" y="834"/>
                    </a:lnTo>
                    <a:lnTo>
                      <a:pt x="2454" y="840"/>
                    </a:lnTo>
                    <a:lnTo>
                      <a:pt x="2442" y="846"/>
                    </a:lnTo>
                    <a:lnTo>
                      <a:pt x="2430" y="846"/>
                    </a:lnTo>
                    <a:lnTo>
                      <a:pt x="2418" y="852"/>
                    </a:lnTo>
                    <a:lnTo>
                      <a:pt x="2406" y="852"/>
                    </a:lnTo>
                    <a:lnTo>
                      <a:pt x="2400" y="858"/>
                    </a:lnTo>
                    <a:lnTo>
                      <a:pt x="2394" y="858"/>
                    </a:lnTo>
                    <a:lnTo>
                      <a:pt x="2388" y="864"/>
                    </a:lnTo>
                    <a:lnTo>
                      <a:pt x="2376" y="870"/>
                    </a:lnTo>
                    <a:lnTo>
                      <a:pt x="2370" y="876"/>
                    </a:lnTo>
                    <a:lnTo>
                      <a:pt x="2364" y="876"/>
                    </a:lnTo>
                    <a:lnTo>
                      <a:pt x="2364" y="864"/>
                    </a:lnTo>
                    <a:lnTo>
                      <a:pt x="2382" y="846"/>
                    </a:lnTo>
                    <a:lnTo>
                      <a:pt x="2376" y="840"/>
                    </a:lnTo>
                    <a:lnTo>
                      <a:pt x="2364" y="834"/>
                    </a:lnTo>
                    <a:lnTo>
                      <a:pt x="2358" y="828"/>
                    </a:lnTo>
                    <a:lnTo>
                      <a:pt x="2358" y="810"/>
                    </a:lnTo>
                    <a:lnTo>
                      <a:pt x="2352" y="798"/>
                    </a:lnTo>
                    <a:lnTo>
                      <a:pt x="2352" y="792"/>
                    </a:lnTo>
                    <a:lnTo>
                      <a:pt x="2376" y="768"/>
                    </a:lnTo>
                    <a:lnTo>
                      <a:pt x="2340" y="768"/>
                    </a:lnTo>
                    <a:lnTo>
                      <a:pt x="2328" y="780"/>
                    </a:lnTo>
                    <a:lnTo>
                      <a:pt x="2274" y="780"/>
                    </a:lnTo>
                    <a:lnTo>
                      <a:pt x="2274" y="768"/>
                    </a:lnTo>
                    <a:lnTo>
                      <a:pt x="2280" y="756"/>
                    </a:lnTo>
                    <a:lnTo>
                      <a:pt x="2292" y="750"/>
                    </a:lnTo>
                    <a:lnTo>
                      <a:pt x="2298" y="744"/>
                    </a:lnTo>
                    <a:lnTo>
                      <a:pt x="3072" y="108"/>
                    </a:lnTo>
                    <a:lnTo>
                      <a:pt x="3054" y="108"/>
                    </a:lnTo>
                    <a:lnTo>
                      <a:pt x="3054" y="102"/>
                    </a:lnTo>
                    <a:lnTo>
                      <a:pt x="3048" y="90"/>
                    </a:lnTo>
                    <a:lnTo>
                      <a:pt x="3036" y="84"/>
                    </a:lnTo>
                    <a:lnTo>
                      <a:pt x="3030" y="78"/>
                    </a:lnTo>
                    <a:lnTo>
                      <a:pt x="3012" y="78"/>
                    </a:lnTo>
                    <a:lnTo>
                      <a:pt x="2988" y="84"/>
                    </a:lnTo>
                    <a:lnTo>
                      <a:pt x="2964" y="84"/>
                    </a:lnTo>
                    <a:lnTo>
                      <a:pt x="2928" y="96"/>
                    </a:lnTo>
                    <a:lnTo>
                      <a:pt x="2916" y="96"/>
                    </a:lnTo>
                    <a:lnTo>
                      <a:pt x="2892" y="84"/>
                    </a:lnTo>
                    <a:lnTo>
                      <a:pt x="2886" y="78"/>
                    </a:lnTo>
                    <a:lnTo>
                      <a:pt x="2874" y="72"/>
                    </a:lnTo>
                    <a:lnTo>
                      <a:pt x="2784" y="72"/>
                    </a:lnTo>
                    <a:lnTo>
                      <a:pt x="2772" y="66"/>
                    </a:lnTo>
                    <a:lnTo>
                      <a:pt x="2766" y="60"/>
                    </a:lnTo>
                    <a:lnTo>
                      <a:pt x="2748" y="60"/>
                    </a:lnTo>
                    <a:lnTo>
                      <a:pt x="2736" y="54"/>
                    </a:lnTo>
                    <a:lnTo>
                      <a:pt x="2598" y="54"/>
                    </a:lnTo>
                    <a:lnTo>
                      <a:pt x="2598" y="42"/>
                    </a:lnTo>
                    <a:lnTo>
                      <a:pt x="2604" y="36"/>
                    </a:lnTo>
                    <a:lnTo>
                      <a:pt x="2592" y="36"/>
                    </a:lnTo>
                    <a:lnTo>
                      <a:pt x="2574" y="30"/>
                    </a:lnTo>
                    <a:lnTo>
                      <a:pt x="2562" y="30"/>
                    </a:lnTo>
                    <a:lnTo>
                      <a:pt x="2550" y="24"/>
                    </a:lnTo>
                    <a:lnTo>
                      <a:pt x="2532" y="24"/>
                    </a:lnTo>
                    <a:lnTo>
                      <a:pt x="2520" y="30"/>
                    </a:lnTo>
                    <a:lnTo>
                      <a:pt x="2496" y="30"/>
                    </a:lnTo>
                    <a:lnTo>
                      <a:pt x="2490" y="36"/>
                    </a:lnTo>
                    <a:lnTo>
                      <a:pt x="2484" y="36"/>
                    </a:lnTo>
                    <a:lnTo>
                      <a:pt x="2514" y="0"/>
                    </a:lnTo>
                    <a:lnTo>
                      <a:pt x="2430" y="36"/>
                    </a:lnTo>
                    <a:lnTo>
                      <a:pt x="2460" y="0"/>
                    </a:lnTo>
                    <a:lnTo>
                      <a:pt x="2430" y="0"/>
                    </a:lnTo>
                    <a:lnTo>
                      <a:pt x="2418" y="6"/>
                    </a:lnTo>
                    <a:lnTo>
                      <a:pt x="2412" y="12"/>
                    </a:lnTo>
                    <a:lnTo>
                      <a:pt x="2358" y="30"/>
                    </a:lnTo>
                    <a:lnTo>
                      <a:pt x="2232" y="30"/>
                    </a:lnTo>
                    <a:lnTo>
                      <a:pt x="2214" y="36"/>
                    </a:lnTo>
                    <a:lnTo>
                      <a:pt x="2208" y="42"/>
                    </a:lnTo>
                    <a:lnTo>
                      <a:pt x="2184" y="54"/>
                    </a:lnTo>
                    <a:lnTo>
                      <a:pt x="2172" y="54"/>
                    </a:lnTo>
                    <a:lnTo>
                      <a:pt x="2166" y="60"/>
                    </a:lnTo>
                    <a:lnTo>
                      <a:pt x="2046" y="60"/>
                    </a:lnTo>
                    <a:lnTo>
                      <a:pt x="2004" y="72"/>
                    </a:lnTo>
                    <a:lnTo>
                      <a:pt x="1956" y="102"/>
                    </a:lnTo>
                    <a:lnTo>
                      <a:pt x="1902" y="132"/>
                    </a:lnTo>
                    <a:lnTo>
                      <a:pt x="1854" y="144"/>
                    </a:lnTo>
                    <a:lnTo>
                      <a:pt x="1758" y="156"/>
                    </a:lnTo>
                    <a:lnTo>
                      <a:pt x="1722" y="162"/>
                    </a:lnTo>
                    <a:lnTo>
                      <a:pt x="1704" y="162"/>
                    </a:lnTo>
                    <a:lnTo>
                      <a:pt x="1698" y="168"/>
                    </a:lnTo>
                    <a:lnTo>
                      <a:pt x="1644" y="186"/>
                    </a:lnTo>
                    <a:lnTo>
                      <a:pt x="1632" y="192"/>
                    </a:lnTo>
                    <a:lnTo>
                      <a:pt x="1620" y="192"/>
                    </a:lnTo>
                    <a:lnTo>
                      <a:pt x="1620" y="198"/>
                    </a:lnTo>
                    <a:lnTo>
                      <a:pt x="1626" y="204"/>
                    </a:lnTo>
                    <a:lnTo>
                      <a:pt x="1638" y="210"/>
                    </a:lnTo>
                    <a:lnTo>
                      <a:pt x="1650" y="222"/>
                    </a:lnTo>
                    <a:lnTo>
                      <a:pt x="1656" y="222"/>
                    </a:lnTo>
                    <a:lnTo>
                      <a:pt x="1662" y="234"/>
                    </a:lnTo>
                    <a:lnTo>
                      <a:pt x="1662" y="240"/>
                    </a:lnTo>
                    <a:lnTo>
                      <a:pt x="1668" y="252"/>
                    </a:lnTo>
                    <a:lnTo>
                      <a:pt x="1668" y="264"/>
                    </a:lnTo>
                    <a:lnTo>
                      <a:pt x="1662" y="264"/>
                    </a:lnTo>
                    <a:lnTo>
                      <a:pt x="1650" y="270"/>
                    </a:lnTo>
                    <a:lnTo>
                      <a:pt x="1644" y="282"/>
                    </a:lnTo>
                    <a:lnTo>
                      <a:pt x="1734" y="282"/>
                    </a:lnTo>
                    <a:lnTo>
                      <a:pt x="1704" y="318"/>
                    </a:lnTo>
                    <a:lnTo>
                      <a:pt x="1770" y="318"/>
                    </a:lnTo>
                    <a:lnTo>
                      <a:pt x="1764" y="336"/>
                    </a:lnTo>
                    <a:lnTo>
                      <a:pt x="1710" y="336"/>
                    </a:lnTo>
                    <a:lnTo>
                      <a:pt x="1698" y="348"/>
                    </a:lnTo>
                    <a:lnTo>
                      <a:pt x="1632" y="348"/>
                    </a:lnTo>
                    <a:lnTo>
                      <a:pt x="1614" y="354"/>
                    </a:lnTo>
                    <a:lnTo>
                      <a:pt x="1560" y="354"/>
                    </a:lnTo>
                    <a:lnTo>
                      <a:pt x="1554" y="348"/>
                    </a:lnTo>
                    <a:lnTo>
                      <a:pt x="1548" y="348"/>
                    </a:lnTo>
                    <a:lnTo>
                      <a:pt x="1554" y="342"/>
                    </a:lnTo>
                    <a:lnTo>
                      <a:pt x="1560" y="342"/>
                    </a:lnTo>
                    <a:lnTo>
                      <a:pt x="1572" y="330"/>
                    </a:lnTo>
                    <a:lnTo>
                      <a:pt x="1566" y="324"/>
                    </a:lnTo>
                    <a:lnTo>
                      <a:pt x="1458" y="324"/>
                    </a:lnTo>
                    <a:lnTo>
                      <a:pt x="1452" y="330"/>
                    </a:lnTo>
                    <a:lnTo>
                      <a:pt x="1452" y="348"/>
                    </a:lnTo>
                    <a:lnTo>
                      <a:pt x="1434" y="348"/>
                    </a:lnTo>
                    <a:lnTo>
                      <a:pt x="1422" y="354"/>
                    </a:lnTo>
                    <a:lnTo>
                      <a:pt x="1404" y="354"/>
                    </a:lnTo>
                    <a:lnTo>
                      <a:pt x="1386" y="360"/>
                    </a:lnTo>
                    <a:lnTo>
                      <a:pt x="1338" y="360"/>
                    </a:lnTo>
                    <a:lnTo>
                      <a:pt x="1308" y="366"/>
                    </a:lnTo>
                    <a:lnTo>
                      <a:pt x="1254" y="384"/>
                    </a:lnTo>
                    <a:lnTo>
                      <a:pt x="1254" y="390"/>
                    </a:lnTo>
                    <a:lnTo>
                      <a:pt x="1272" y="396"/>
                    </a:lnTo>
                    <a:lnTo>
                      <a:pt x="1284" y="402"/>
                    </a:lnTo>
                    <a:lnTo>
                      <a:pt x="1314" y="402"/>
                    </a:lnTo>
                    <a:lnTo>
                      <a:pt x="1272" y="420"/>
                    </a:lnTo>
                    <a:lnTo>
                      <a:pt x="1260" y="462"/>
                    </a:lnTo>
                    <a:lnTo>
                      <a:pt x="1272" y="462"/>
                    </a:lnTo>
                    <a:lnTo>
                      <a:pt x="1290" y="468"/>
                    </a:lnTo>
                    <a:lnTo>
                      <a:pt x="1338" y="468"/>
                    </a:lnTo>
                    <a:lnTo>
                      <a:pt x="1350" y="462"/>
                    </a:lnTo>
                    <a:lnTo>
                      <a:pt x="1362" y="462"/>
                    </a:lnTo>
                    <a:lnTo>
                      <a:pt x="1410" y="474"/>
                    </a:lnTo>
                    <a:lnTo>
                      <a:pt x="1422" y="456"/>
                    </a:lnTo>
                    <a:lnTo>
                      <a:pt x="1434" y="474"/>
                    </a:lnTo>
                    <a:lnTo>
                      <a:pt x="1446" y="468"/>
                    </a:lnTo>
                    <a:lnTo>
                      <a:pt x="1452" y="462"/>
                    </a:lnTo>
                    <a:lnTo>
                      <a:pt x="1476" y="450"/>
                    </a:lnTo>
                    <a:lnTo>
                      <a:pt x="1482" y="444"/>
                    </a:lnTo>
                    <a:lnTo>
                      <a:pt x="1494" y="444"/>
                    </a:lnTo>
                    <a:lnTo>
                      <a:pt x="1506" y="450"/>
                    </a:lnTo>
                    <a:lnTo>
                      <a:pt x="1524" y="450"/>
                    </a:lnTo>
                    <a:lnTo>
                      <a:pt x="1536" y="444"/>
                    </a:lnTo>
                    <a:lnTo>
                      <a:pt x="1542" y="438"/>
                    </a:lnTo>
                    <a:lnTo>
                      <a:pt x="1554" y="432"/>
                    </a:lnTo>
                    <a:lnTo>
                      <a:pt x="1560" y="432"/>
                    </a:lnTo>
                    <a:lnTo>
                      <a:pt x="1566" y="426"/>
                    </a:lnTo>
                    <a:lnTo>
                      <a:pt x="1566" y="450"/>
                    </a:lnTo>
                    <a:lnTo>
                      <a:pt x="1560" y="462"/>
                    </a:lnTo>
                    <a:lnTo>
                      <a:pt x="1554" y="468"/>
                    </a:lnTo>
                    <a:lnTo>
                      <a:pt x="1500" y="468"/>
                    </a:lnTo>
                    <a:lnTo>
                      <a:pt x="1506" y="498"/>
                    </a:lnTo>
                    <a:lnTo>
                      <a:pt x="1494" y="504"/>
                    </a:lnTo>
                    <a:lnTo>
                      <a:pt x="1488" y="516"/>
                    </a:lnTo>
                    <a:lnTo>
                      <a:pt x="1476" y="522"/>
                    </a:lnTo>
                    <a:lnTo>
                      <a:pt x="1464" y="534"/>
                    </a:lnTo>
                    <a:lnTo>
                      <a:pt x="1446" y="540"/>
                    </a:lnTo>
                    <a:lnTo>
                      <a:pt x="1380" y="540"/>
                    </a:lnTo>
                    <a:lnTo>
                      <a:pt x="1362" y="522"/>
                    </a:lnTo>
                    <a:lnTo>
                      <a:pt x="1344" y="534"/>
                    </a:lnTo>
                    <a:lnTo>
                      <a:pt x="1344" y="546"/>
                    </a:lnTo>
                    <a:lnTo>
                      <a:pt x="1338" y="546"/>
                    </a:lnTo>
                    <a:lnTo>
                      <a:pt x="1332" y="552"/>
                    </a:lnTo>
                    <a:lnTo>
                      <a:pt x="1320" y="558"/>
                    </a:lnTo>
                    <a:lnTo>
                      <a:pt x="1302" y="564"/>
                    </a:lnTo>
                    <a:lnTo>
                      <a:pt x="1290" y="570"/>
                    </a:lnTo>
                    <a:lnTo>
                      <a:pt x="1266" y="570"/>
                    </a:lnTo>
                    <a:lnTo>
                      <a:pt x="1242" y="558"/>
                    </a:lnTo>
                    <a:lnTo>
                      <a:pt x="1236" y="558"/>
                    </a:lnTo>
                    <a:lnTo>
                      <a:pt x="1140" y="606"/>
                    </a:lnTo>
                    <a:lnTo>
                      <a:pt x="1122" y="624"/>
                    </a:lnTo>
                    <a:lnTo>
                      <a:pt x="1116" y="606"/>
                    </a:lnTo>
                    <a:lnTo>
                      <a:pt x="1080" y="624"/>
                    </a:lnTo>
                    <a:lnTo>
                      <a:pt x="1068" y="624"/>
                    </a:lnTo>
                    <a:lnTo>
                      <a:pt x="1044" y="636"/>
                    </a:lnTo>
                    <a:lnTo>
                      <a:pt x="1020" y="660"/>
                    </a:lnTo>
                    <a:lnTo>
                      <a:pt x="990" y="648"/>
                    </a:lnTo>
                    <a:lnTo>
                      <a:pt x="990" y="672"/>
                    </a:lnTo>
                    <a:lnTo>
                      <a:pt x="984" y="666"/>
                    </a:lnTo>
                    <a:lnTo>
                      <a:pt x="972" y="666"/>
                    </a:lnTo>
                    <a:lnTo>
                      <a:pt x="966" y="672"/>
                    </a:lnTo>
                    <a:lnTo>
                      <a:pt x="966" y="690"/>
                    </a:lnTo>
                    <a:lnTo>
                      <a:pt x="954" y="708"/>
                    </a:lnTo>
                    <a:lnTo>
                      <a:pt x="1014" y="684"/>
                    </a:lnTo>
                    <a:lnTo>
                      <a:pt x="990" y="702"/>
                    </a:lnTo>
                    <a:lnTo>
                      <a:pt x="990" y="714"/>
                    </a:lnTo>
                    <a:lnTo>
                      <a:pt x="972" y="726"/>
                    </a:lnTo>
                    <a:lnTo>
                      <a:pt x="1026" y="726"/>
                    </a:lnTo>
                    <a:lnTo>
                      <a:pt x="1032" y="732"/>
                    </a:lnTo>
                    <a:lnTo>
                      <a:pt x="1032" y="738"/>
                    </a:lnTo>
                    <a:lnTo>
                      <a:pt x="1020" y="744"/>
                    </a:lnTo>
                    <a:lnTo>
                      <a:pt x="984" y="744"/>
                    </a:lnTo>
                    <a:lnTo>
                      <a:pt x="960" y="750"/>
                    </a:lnTo>
                    <a:lnTo>
                      <a:pt x="972" y="738"/>
                    </a:lnTo>
                    <a:lnTo>
                      <a:pt x="960" y="732"/>
                    </a:lnTo>
                    <a:lnTo>
                      <a:pt x="954" y="732"/>
                    </a:lnTo>
                    <a:lnTo>
                      <a:pt x="948" y="738"/>
                    </a:lnTo>
                    <a:lnTo>
                      <a:pt x="936" y="744"/>
                    </a:lnTo>
                    <a:lnTo>
                      <a:pt x="930" y="750"/>
                    </a:lnTo>
                    <a:lnTo>
                      <a:pt x="924" y="750"/>
                    </a:lnTo>
                    <a:lnTo>
                      <a:pt x="918" y="756"/>
                    </a:lnTo>
                    <a:lnTo>
                      <a:pt x="924" y="756"/>
                    </a:lnTo>
                    <a:lnTo>
                      <a:pt x="930" y="762"/>
                    </a:lnTo>
                    <a:lnTo>
                      <a:pt x="930" y="768"/>
                    </a:lnTo>
                    <a:lnTo>
                      <a:pt x="924" y="774"/>
                    </a:lnTo>
                    <a:lnTo>
                      <a:pt x="924" y="780"/>
                    </a:lnTo>
                    <a:lnTo>
                      <a:pt x="918" y="792"/>
                    </a:lnTo>
                    <a:lnTo>
                      <a:pt x="918" y="804"/>
                    </a:lnTo>
                    <a:lnTo>
                      <a:pt x="990" y="804"/>
                    </a:lnTo>
                    <a:lnTo>
                      <a:pt x="1038" y="774"/>
                    </a:lnTo>
                    <a:lnTo>
                      <a:pt x="1104" y="750"/>
                    </a:lnTo>
                    <a:lnTo>
                      <a:pt x="1098" y="750"/>
                    </a:lnTo>
                    <a:lnTo>
                      <a:pt x="1092" y="756"/>
                    </a:lnTo>
                    <a:lnTo>
                      <a:pt x="1080" y="762"/>
                    </a:lnTo>
                    <a:lnTo>
                      <a:pt x="1062" y="768"/>
                    </a:lnTo>
                    <a:lnTo>
                      <a:pt x="1050" y="780"/>
                    </a:lnTo>
                    <a:lnTo>
                      <a:pt x="1038" y="786"/>
                    </a:lnTo>
                    <a:lnTo>
                      <a:pt x="1026" y="798"/>
                    </a:lnTo>
                    <a:lnTo>
                      <a:pt x="1026" y="816"/>
                    </a:lnTo>
                    <a:lnTo>
                      <a:pt x="1020" y="828"/>
                    </a:lnTo>
                    <a:lnTo>
                      <a:pt x="990" y="828"/>
                    </a:lnTo>
                    <a:lnTo>
                      <a:pt x="978" y="834"/>
                    </a:lnTo>
                    <a:lnTo>
                      <a:pt x="972" y="852"/>
                    </a:lnTo>
                    <a:lnTo>
                      <a:pt x="966" y="864"/>
                    </a:lnTo>
                    <a:lnTo>
                      <a:pt x="954" y="870"/>
                    </a:lnTo>
                    <a:lnTo>
                      <a:pt x="942" y="882"/>
                    </a:lnTo>
                    <a:lnTo>
                      <a:pt x="930" y="888"/>
                    </a:lnTo>
                    <a:lnTo>
                      <a:pt x="924" y="894"/>
                    </a:lnTo>
                    <a:lnTo>
                      <a:pt x="978" y="888"/>
                    </a:lnTo>
                    <a:lnTo>
                      <a:pt x="972" y="906"/>
                    </a:lnTo>
                    <a:lnTo>
                      <a:pt x="978" y="894"/>
                    </a:lnTo>
                    <a:lnTo>
                      <a:pt x="990" y="888"/>
                    </a:lnTo>
                    <a:lnTo>
                      <a:pt x="1002" y="876"/>
                    </a:lnTo>
                    <a:lnTo>
                      <a:pt x="1026" y="864"/>
                    </a:lnTo>
                    <a:lnTo>
                      <a:pt x="1038" y="864"/>
                    </a:lnTo>
                    <a:lnTo>
                      <a:pt x="1050" y="870"/>
                    </a:lnTo>
                    <a:lnTo>
                      <a:pt x="1056" y="870"/>
                    </a:lnTo>
                    <a:lnTo>
                      <a:pt x="1056" y="876"/>
                    </a:lnTo>
                    <a:lnTo>
                      <a:pt x="1050" y="876"/>
                    </a:lnTo>
                    <a:lnTo>
                      <a:pt x="1074" y="870"/>
                    </a:lnTo>
                    <a:lnTo>
                      <a:pt x="1068" y="876"/>
                    </a:lnTo>
                    <a:lnTo>
                      <a:pt x="1068" y="906"/>
                    </a:lnTo>
                    <a:lnTo>
                      <a:pt x="1074" y="912"/>
                    </a:lnTo>
                    <a:lnTo>
                      <a:pt x="1092" y="912"/>
                    </a:lnTo>
                    <a:lnTo>
                      <a:pt x="1098" y="900"/>
                    </a:lnTo>
                    <a:lnTo>
                      <a:pt x="1110" y="894"/>
                    </a:lnTo>
                    <a:lnTo>
                      <a:pt x="1116" y="888"/>
                    </a:lnTo>
                    <a:lnTo>
                      <a:pt x="1122" y="876"/>
                    </a:lnTo>
                    <a:lnTo>
                      <a:pt x="1164" y="858"/>
                    </a:lnTo>
                    <a:lnTo>
                      <a:pt x="1176" y="870"/>
                    </a:lnTo>
                    <a:lnTo>
                      <a:pt x="1146" y="870"/>
                    </a:lnTo>
                    <a:lnTo>
                      <a:pt x="1140" y="876"/>
                    </a:lnTo>
                    <a:lnTo>
                      <a:pt x="1140" y="882"/>
                    </a:lnTo>
                    <a:lnTo>
                      <a:pt x="1134" y="888"/>
                    </a:lnTo>
                    <a:lnTo>
                      <a:pt x="1134" y="894"/>
                    </a:lnTo>
                    <a:lnTo>
                      <a:pt x="1152" y="894"/>
                    </a:lnTo>
                    <a:lnTo>
                      <a:pt x="1164" y="888"/>
                    </a:lnTo>
                    <a:lnTo>
                      <a:pt x="1182" y="888"/>
                    </a:lnTo>
                    <a:lnTo>
                      <a:pt x="1200" y="882"/>
                    </a:lnTo>
                    <a:lnTo>
                      <a:pt x="1218" y="882"/>
                    </a:lnTo>
                    <a:lnTo>
                      <a:pt x="1224" y="876"/>
                    </a:lnTo>
                    <a:lnTo>
                      <a:pt x="1230" y="876"/>
                    </a:lnTo>
                    <a:lnTo>
                      <a:pt x="1272" y="858"/>
                    </a:lnTo>
                    <a:lnTo>
                      <a:pt x="1224" y="882"/>
                    </a:lnTo>
                    <a:lnTo>
                      <a:pt x="1224" y="894"/>
                    </a:lnTo>
                    <a:lnTo>
                      <a:pt x="1212" y="894"/>
                    </a:lnTo>
                    <a:lnTo>
                      <a:pt x="1200" y="900"/>
                    </a:lnTo>
                    <a:lnTo>
                      <a:pt x="1188" y="900"/>
                    </a:lnTo>
                    <a:lnTo>
                      <a:pt x="1176" y="906"/>
                    </a:lnTo>
                    <a:lnTo>
                      <a:pt x="1170" y="912"/>
                    </a:lnTo>
                    <a:lnTo>
                      <a:pt x="1158" y="918"/>
                    </a:lnTo>
                    <a:lnTo>
                      <a:pt x="1152" y="930"/>
                    </a:lnTo>
                    <a:lnTo>
                      <a:pt x="1122" y="930"/>
                    </a:lnTo>
                    <a:lnTo>
                      <a:pt x="1086" y="960"/>
                    </a:lnTo>
                    <a:lnTo>
                      <a:pt x="1086" y="978"/>
                    </a:lnTo>
                    <a:lnTo>
                      <a:pt x="1038" y="978"/>
                    </a:lnTo>
                    <a:lnTo>
                      <a:pt x="1032" y="984"/>
                    </a:lnTo>
                    <a:lnTo>
                      <a:pt x="1020" y="984"/>
                    </a:lnTo>
                    <a:lnTo>
                      <a:pt x="1002" y="990"/>
                    </a:lnTo>
                    <a:lnTo>
                      <a:pt x="990" y="996"/>
                    </a:lnTo>
                    <a:lnTo>
                      <a:pt x="978" y="996"/>
                    </a:lnTo>
                    <a:lnTo>
                      <a:pt x="966" y="1008"/>
                    </a:lnTo>
                    <a:lnTo>
                      <a:pt x="966" y="1020"/>
                    </a:lnTo>
                    <a:lnTo>
                      <a:pt x="960" y="1026"/>
                    </a:lnTo>
                    <a:lnTo>
                      <a:pt x="960" y="1038"/>
                    </a:lnTo>
                    <a:lnTo>
                      <a:pt x="876" y="1038"/>
                    </a:lnTo>
                    <a:lnTo>
                      <a:pt x="858" y="1044"/>
                    </a:lnTo>
                    <a:lnTo>
                      <a:pt x="828" y="1062"/>
                    </a:lnTo>
                    <a:lnTo>
                      <a:pt x="804" y="1080"/>
                    </a:lnTo>
                    <a:lnTo>
                      <a:pt x="780" y="1092"/>
                    </a:lnTo>
                    <a:lnTo>
                      <a:pt x="774" y="1098"/>
                    </a:lnTo>
                    <a:lnTo>
                      <a:pt x="750" y="1104"/>
                    </a:lnTo>
                    <a:lnTo>
                      <a:pt x="738" y="1122"/>
                    </a:lnTo>
                    <a:lnTo>
                      <a:pt x="732" y="1104"/>
                    </a:lnTo>
                    <a:lnTo>
                      <a:pt x="672" y="1104"/>
                    </a:lnTo>
                    <a:lnTo>
                      <a:pt x="648" y="1116"/>
                    </a:lnTo>
                    <a:lnTo>
                      <a:pt x="630" y="1122"/>
                    </a:lnTo>
                    <a:lnTo>
                      <a:pt x="624" y="1128"/>
                    </a:lnTo>
                    <a:lnTo>
                      <a:pt x="606" y="1128"/>
                    </a:lnTo>
                    <a:lnTo>
                      <a:pt x="606" y="1140"/>
                    </a:lnTo>
                    <a:lnTo>
                      <a:pt x="576" y="1146"/>
                    </a:lnTo>
                    <a:lnTo>
                      <a:pt x="564" y="1152"/>
                    </a:lnTo>
                    <a:lnTo>
                      <a:pt x="540" y="1152"/>
                    </a:lnTo>
                    <a:lnTo>
                      <a:pt x="516" y="1170"/>
                    </a:lnTo>
                    <a:lnTo>
                      <a:pt x="522" y="1182"/>
                    </a:lnTo>
                    <a:lnTo>
                      <a:pt x="540" y="1164"/>
                    </a:lnTo>
                    <a:lnTo>
                      <a:pt x="558" y="1176"/>
                    </a:lnTo>
                    <a:lnTo>
                      <a:pt x="582" y="1158"/>
                    </a:lnTo>
                    <a:lnTo>
                      <a:pt x="582" y="1170"/>
                    </a:lnTo>
                    <a:lnTo>
                      <a:pt x="594" y="1170"/>
                    </a:lnTo>
                    <a:lnTo>
                      <a:pt x="606" y="1164"/>
                    </a:lnTo>
                    <a:lnTo>
                      <a:pt x="618" y="1164"/>
                    </a:lnTo>
                    <a:lnTo>
                      <a:pt x="642" y="1140"/>
                    </a:lnTo>
                    <a:lnTo>
                      <a:pt x="654" y="1134"/>
                    </a:lnTo>
                    <a:lnTo>
                      <a:pt x="666" y="1122"/>
                    </a:lnTo>
                    <a:lnTo>
                      <a:pt x="684" y="1122"/>
                    </a:lnTo>
                    <a:lnTo>
                      <a:pt x="684" y="1134"/>
                    </a:lnTo>
                    <a:lnTo>
                      <a:pt x="690" y="1140"/>
                    </a:lnTo>
                    <a:lnTo>
                      <a:pt x="708" y="1140"/>
                    </a:lnTo>
                    <a:lnTo>
                      <a:pt x="732" y="1128"/>
                    </a:lnTo>
                    <a:lnTo>
                      <a:pt x="744" y="1128"/>
                    </a:lnTo>
                    <a:lnTo>
                      <a:pt x="756" y="1122"/>
                    </a:lnTo>
                    <a:lnTo>
                      <a:pt x="762" y="1116"/>
                    </a:lnTo>
                    <a:lnTo>
                      <a:pt x="768" y="1116"/>
                    </a:lnTo>
                    <a:lnTo>
                      <a:pt x="804" y="1128"/>
                    </a:lnTo>
                    <a:lnTo>
                      <a:pt x="822" y="1110"/>
                    </a:lnTo>
                    <a:lnTo>
                      <a:pt x="834" y="1110"/>
                    </a:lnTo>
                    <a:lnTo>
                      <a:pt x="852" y="1104"/>
                    </a:lnTo>
                    <a:lnTo>
                      <a:pt x="870" y="1104"/>
                    </a:lnTo>
                    <a:lnTo>
                      <a:pt x="894" y="1092"/>
                    </a:lnTo>
                    <a:lnTo>
                      <a:pt x="918" y="1068"/>
                    </a:lnTo>
                    <a:lnTo>
                      <a:pt x="942" y="1056"/>
                    </a:lnTo>
                    <a:lnTo>
                      <a:pt x="972" y="1056"/>
                    </a:lnTo>
                    <a:lnTo>
                      <a:pt x="978" y="1044"/>
                    </a:lnTo>
                    <a:lnTo>
                      <a:pt x="1014" y="1044"/>
                    </a:lnTo>
                    <a:lnTo>
                      <a:pt x="1026" y="1038"/>
                    </a:lnTo>
                    <a:lnTo>
                      <a:pt x="1032" y="1038"/>
                    </a:lnTo>
                    <a:lnTo>
                      <a:pt x="1038" y="1032"/>
                    </a:lnTo>
                    <a:lnTo>
                      <a:pt x="1050" y="1032"/>
                    </a:lnTo>
                    <a:lnTo>
                      <a:pt x="1086" y="1020"/>
                    </a:lnTo>
                    <a:lnTo>
                      <a:pt x="1110" y="1008"/>
                    </a:lnTo>
                    <a:lnTo>
                      <a:pt x="1122" y="996"/>
                    </a:lnTo>
                    <a:lnTo>
                      <a:pt x="1134" y="990"/>
                    </a:lnTo>
                    <a:lnTo>
                      <a:pt x="1140" y="984"/>
                    </a:lnTo>
                    <a:lnTo>
                      <a:pt x="1206" y="972"/>
                    </a:lnTo>
                    <a:lnTo>
                      <a:pt x="1260" y="942"/>
                    </a:lnTo>
                    <a:lnTo>
                      <a:pt x="1296" y="942"/>
                    </a:lnTo>
                    <a:lnTo>
                      <a:pt x="1314" y="936"/>
                    </a:lnTo>
                    <a:lnTo>
                      <a:pt x="1326" y="936"/>
                    </a:lnTo>
                    <a:lnTo>
                      <a:pt x="1338" y="930"/>
                    </a:lnTo>
                    <a:lnTo>
                      <a:pt x="1368" y="900"/>
                    </a:lnTo>
                    <a:lnTo>
                      <a:pt x="1380" y="900"/>
                    </a:lnTo>
                    <a:lnTo>
                      <a:pt x="1404" y="888"/>
                    </a:lnTo>
                    <a:lnTo>
                      <a:pt x="1416" y="888"/>
                    </a:lnTo>
                    <a:lnTo>
                      <a:pt x="1428" y="882"/>
                    </a:lnTo>
                    <a:lnTo>
                      <a:pt x="1434" y="876"/>
                    </a:lnTo>
                    <a:lnTo>
                      <a:pt x="1434" y="864"/>
                    </a:lnTo>
                    <a:lnTo>
                      <a:pt x="1422" y="864"/>
                    </a:lnTo>
                    <a:lnTo>
                      <a:pt x="1428" y="858"/>
                    </a:lnTo>
                    <a:lnTo>
                      <a:pt x="1452" y="846"/>
                    </a:lnTo>
                    <a:lnTo>
                      <a:pt x="1458" y="840"/>
                    </a:lnTo>
                    <a:lnTo>
                      <a:pt x="1470" y="834"/>
                    </a:lnTo>
                    <a:lnTo>
                      <a:pt x="1476" y="828"/>
                    </a:lnTo>
                    <a:lnTo>
                      <a:pt x="1488" y="828"/>
                    </a:lnTo>
                    <a:lnTo>
                      <a:pt x="1500" y="822"/>
                    </a:lnTo>
                    <a:lnTo>
                      <a:pt x="1512" y="822"/>
                    </a:lnTo>
                    <a:lnTo>
                      <a:pt x="1518" y="816"/>
                    </a:lnTo>
                    <a:lnTo>
                      <a:pt x="1524" y="816"/>
                    </a:lnTo>
                    <a:lnTo>
                      <a:pt x="1596" y="786"/>
                    </a:lnTo>
                    <a:lnTo>
                      <a:pt x="1590" y="768"/>
                    </a:lnTo>
                    <a:lnTo>
                      <a:pt x="1602" y="768"/>
                    </a:lnTo>
                    <a:lnTo>
                      <a:pt x="1608" y="774"/>
                    </a:lnTo>
                    <a:lnTo>
                      <a:pt x="1626" y="774"/>
                    </a:lnTo>
                    <a:lnTo>
                      <a:pt x="1638" y="762"/>
                    </a:lnTo>
                    <a:lnTo>
                      <a:pt x="1650" y="762"/>
                    </a:lnTo>
                    <a:lnTo>
                      <a:pt x="1674" y="750"/>
                    </a:lnTo>
                    <a:lnTo>
                      <a:pt x="1680" y="744"/>
                    </a:lnTo>
                    <a:lnTo>
                      <a:pt x="1704" y="732"/>
                    </a:lnTo>
                    <a:lnTo>
                      <a:pt x="1740" y="720"/>
                    </a:lnTo>
                    <a:lnTo>
                      <a:pt x="1770" y="708"/>
                    </a:lnTo>
                    <a:lnTo>
                      <a:pt x="1794" y="702"/>
                    </a:lnTo>
                    <a:lnTo>
                      <a:pt x="1812" y="702"/>
                    </a:lnTo>
                    <a:lnTo>
                      <a:pt x="1818" y="708"/>
                    </a:lnTo>
                    <a:lnTo>
                      <a:pt x="1842" y="720"/>
                    </a:lnTo>
                    <a:lnTo>
                      <a:pt x="1848" y="726"/>
                    </a:lnTo>
                    <a:lnTo>
                      <a:pt x="1812" y="726"/>
                    </a:lnTo>
                    <a:lnTo>
                      <a:pt x="1794" y="714"/>
                    </a:lnTo>
                    <a:lnTo>
                      <a:pt x="1758" y="738"/>
                    </a:lnTo>
                    <a:lnTo>
                      <a:pt x="1728" y="738"/>
                    </a:lnTo>
                    <a:lnTo>
                      <a:pt x="1722" y="744"/>
                    </a:lnTo>
                    <a:lnTo>
                      <a:pt x="1710" y="750"/>
                    </a:lnTo>
                    <a:lnTo>
                      <a:pt x="1704" y="762"/>
                    </a:lnTo>
                    <a:lnTo>
                      <a:pt x="1692" y="768"/>
                    </a:lnTo>
                    <a:lnTo>
                      <a:pt x="1686" y="774"/>
                    </a:lnTo>
                    <a:lnTo>
                      <a:pt x="1680" y="774"/>
                    </a:lnTo>
                    <a:lnTo>
                      <a:pt x="1668" y="780"/>
                    </a:lnTo>
                    <a:lnTo>
                      <a:pt x="1656" y="780"/>
                    </a:lnTo>
                    <a:lnTo>
                      <a:pt x="1638" y="786"/>
                    </a:lnTo>
                    <a:lnTo>
                      <a:pt x="1614" y="798"/>
                    </a:lnTo>
                    <a:lnTo>
                      <a:pt x="1614" y="804"/>
                    </a:lnTo>
                    <a:lnTo>
                      <a:pt x="1620" y="810"/>
                    </a:lnTo>
                    <a:lnTo>
                      <a:pt x="1632" y="816"/>
                    </a:lnTo>
                    <a:lnTo>
                      <a:pt x="1650" y="816"/>
                    </a:lnTo>
                    <a:lnTo>
                      <a:pt x="1644" y="816"/>
                    </a:lnTo>
                    <a:lnTo>
                      <a:pt x="1638" y="822"/>
                    </a:lnTo>
                    <a:lnTo>
                      <a:pt x="1632" y="822"/>
                    </a:lnTo>
                    <a:lnTo>
                      <a:pt x="1620" y="828"/>
                    </a:lnTo>
                    <a:lnTo>
                      <a:pt x="1572" y="828"/>
                    </a:lnTo>
                    <a:lnTo>
                      <a:pt x="1566" y="834"/>
                    </a:lnTo>
                    <a:lnTo>
                      <a:pt x="1560" y="834"/>
                    </a:lnTo>
                    <a:lnTo>
                      <a:pt x="1560" y="846"/>
                    </a:lnTo>
                    <a:lnTo>
                      <a:pt x="1572" y="858"/>
                    </a:lnTo>
                    <a:lnTo>
                      <a:pt x="1584" y="858"/>
                    </a:lnTo>
                    <a:lnTo>
                      <a:pt x="1596" y="852"/>
                    </a:lnTo>
                    <a:lnTo>
                      <a:pt x="1638" y="834"/>
                    </a:lnTo>
                    <a:lnTo>
                      <a:pt x="1680" y="810"/>
                    </a:lnTo>
                    <a:lnTo>
                      <a:pt x="1722" y="798"/>
                    </a:lnTo>
                    <a:lnTo>
                      <a:pt x="1788" y="798"/>
                    </a:lnTo>
                    <a:lnTo>
                      <a:pt x="1818" y="792"/>
                    </a:lnTo>
                    <a:lnTo>
                      <a:pt x="1824" y="786"/>
                    </a:lnTo>
                    <a:lnTo>
                      <a:pt x="1848" y="774"/>
                    </a:lnTo>
                    <a:lnTo>
                      <a:pt x="1854" y="762"/>
                    </a:lnTo>
                    <a:lnTo>
                      <a:pt x="1866" y="756"/>
                    </a:lnTo>
                    <a:lnTo>
                      <a:pt x="1872" y="750"/>
                    </a:lnTo>
                    <a:lnTo>
                      <a:pt x="1866" y="738"/>
                    </a:lnTo>
                    <a:lnTo>
                      <a:pt x="1878" y="732"/>
                    </a:lnTo>
                    <a:lnTo>
                      <a:pt x="1908" y="720"/>
                    </a:lnTo>
                    <a:lnTo>
                      <a:pt x="1944" y="714"/>
                    </a:lnTo>
                    <a:lnTo>
                      <a:pt x="1962" y="708"/>
                    </a:lnTo>
                    <a:lnTo>
                      <a:pt x="1968" y="708"/>
                    </a:lnTo>
                    <a:lnTo>
                      <a:pt x="1980" y="720"/>
                    </a:lnTo>
                    <a:lnTo>
                      <a:pt x="1980" y="726"/>
                    </a:lnTo>
                    <a:lnTo>
                      <a:pt x="2046" y="702"/>
                    </a:lnTo>
                    <a:lnTo>
                      <a:pt x="2004" y="738"/>
                    </a:lnTo>
                    <a:lnTo>
                      <a:pt x="2022" y="744"/>
                    </a:lnTo>
                    <a:lnTo>
                      <a:pt x="2022" y="762"/>
                    </a:lnTo>
                    <a:lnTo>
                      <a:pt x="2028" y="762"/>
                    </a:lnTo>
                    <a:lnTo>
                      <a:pt x="2034" y="756"/>
                    </a:lnTo>
                    <a:lnTo>
                      <a:pt x="2094" y="726"/>
                    </a:lnTo>
                    <a:lnTo>
                      <a:pt x="2082" y="732"/>
                    </a:lnTo>
                    <a:lnTo>
                      <a:pt x="2076" y="744"/>
                    </a:lnTo>
                    <a:lnTo>
                      <a:pt x="2064" y="750"/>
                    </a:lnTo>
                    <a:lnTo>
                      <a:pt x="2058" y="762"/>
                    </a:lnTo>
                    <a:lnTo>
                      <a:pt x="2046" y="774"/>
                    </a:lnTo>
                    <a:lnTo>
                      <a:pt x="2052" y="780"/>
                    </a:lnTo>
                    <a:lnTo>
                      <a:pt x="2064" y="780"/>
                    </a:lnTo>
                    <a:lnTo>
                      <a:pt x="2076" y="786"/>
                    </a:lnTo>
                    <a:lnTo>
                      <a:pt x="2106" y="786"/>
                    </a:lnTo>
                    <a:lnTo>
                      <a:pt x="2208" y="798"/>
                    </a:lnTo>
                    <a:lnTo>
                      <a:pt x="2238" y="780"/>
                    </a:lnTo>
                    <a:lnTo>
                      <a:pt x="2232" y="786"/>
                    </a:lnTo>
                    <a:lnTo>
                      <a:pt x="2232" y="810"/>
                    </a:lnTo>
                    <a:lnTo>
                      <a:pt x="2298" y="810"/>
                    </a:lnTo>
                    <a:lnTo>
                      <a:pt x="2334" y="804"/>
                    </a:lnTo>
                    <a:lnTo>
                      <a:pt x="2328" y="804"/>
                    </a:lnTo>
                    <a:lnTo>
                      <a:pt x="2322" y="810"/>
                    </a:lnTo>
                    <a:lnTo>
                      <a:pt x="2310" y="810"/>
                    </a:lnTo>
                    <a:lnTo>
                      <a:pt x="2286" y="822"/>
                    </a:lnTo>
                    <a:lnTo>
                      <a:pt x="2280" y="828"/>
                    </a:lnTo>
                    <a:lnTo>
                      <a:pt x="2280" y="834"/>
                    </a:lnTo>
                    <a:lnTo>
                      <a:pt x="2292" y="846"/>
                    </a:lnTo>
                    <a:lnTo>
                      <a:pt x="2304" y="852"/>
                    </a:lnTo>
                    <a:lnTo>
                      <a:pt x="2310" y="858"/>
                    </a:lnTo>
                    <a:lnTo>
                      <a:pt x="2310" y="882"/>
                    </a:lnTo>
                    <a:lnTo>
                      <a:pt x="2316" y="888"/>
                    </a:lnTo>
                    <a:lnTo>
                      <a:pt x="2316" y="900"/>
                    </a:lnTo>
                    <a:lnTo>
                      <a:pt x="2322" y="912"/>
                    </a:lnTo>
                    <a:lnTo>
                      <a:pt x="2358" y="912"/>
                    </a:lnTo>
                    <a:lnTo>
                      <a:pt x="2370" y="906"/>
                    </a:lnTo>
                    <a:lnTo>
                      <a:pt x="2388" y="906"/>
                    </a:lnTo>
                    <a:lnTo>
                      <a:pt x="2382" y="876"/>
                    </a:lnTo>
                    <a:lnTo>
                      <a:pt x="2400" y="870"/>
                    </a:lnTo>
                    <a:lnTo>
                      <a:pt x="2412" y="888"/>
                    </a:lnTo>
                    <a:lnTo>
                      <a:pt x="2442" y="876"/>
                    </a:lnTo>
                    <a:lnTo>
                      <a:pt x="2430" y="888"/>
                    </a:lnTo>
                    <a:lnTo>
                      <a:pt x="2430" y="900"/>
                    </a:lnTo>
                    <a:lnTo>
                      <a:pt x="2424" y="906"/>
                    </a:lnTo>
                    <a:lnTo>
                      <a:pt x="2424" y="912"/>
                    </a:lnTo>
                    <a:lnTo>
                      <a:pt x="2430" y="918"/>
                    </a:lnTo>
                    <a:lnTo>
                      <a:pt x="2436" y="918"/>
                    </a:lnTo>
                    <a:lnTo>
                      <a:pt x="2448" y="912"/>
                    </a:lnTo>
                    <a:lnTo>
                      <a:pt x="2454" y="906"/>
                    </a:lnTo>
                    <a:lnTo>
                      <a:pt x="2460" y="894"/>
                    </a:lnTo>
                    <a:lnTo>
                      <a:pt x="2466" y="888"/>
                    </a:lnTo>
                    <a:lnTo>
                      <a:pt x="2472" y="876"/>
                    </a:lnTo>
                    <a:lnTo>
                      <a:pt x="2502" y="834"/>
                    </a:lnTo>
                    <a:lnTo>
                      <a:pt x="2478" y="900"/>
                    </a:lnTo>
                    <a:lnTo>
                      <a:pt x="2484" y="924"/>
                    </a:lnTo>
                    <a:lnTo>
                      <a:pt x="2520" y="912"/>
                    </a:lnTo>
                    <a:lnTo>
                      <a:pt x="2496" y="936"/>
                    </a:lnTo>
                    <a:lnTo>
                      <a:pt x="2520" y="954"/>
                    </a:lnTo>
                    <a:lnTo>
                      <a:pt x="2502" y="954"/>
                    </a:lnTo>
                    <a:lnTo>
                      <a:pt x="2502" y="972"/>
                    </a:lnTo>
                    <a:lnTo>
                      <a:pt x="2472" y="990"/>
                    </a:lnTo>
                    <a:lnTo>
                      <a:pt x="2454" y="1002"/>
                    </a:lnTo>
                    <a:lnTo>
                      <a:pt x="2484" y="1020"/>
                    </a:lnTo>
                    <a:lnTo>
                      <a:pt x="2478" y="1050"/>
                    </a:lnTo>
                    <a:lnTo>
                      <a:pt x="2460" y="1068"/>
                    </a:lnTo>
                    <a:lnTo>
                      <a:pt x="2478" y="1080"/>
                    </a:lnTo>
                    <a:lnTo>
                      <a:pt x="2460" y="1098"/>
                    </a:lnTo>
                    <a:lnTo>
                      <a:pt x="2490" y="1098"/>
                    </a:lnTo>
                    <a:lnTo>
                      <a:pt x="2526" y="1086"/>
                    </a:lnTo>
                    <a:lnTo>
                      <a:pt x="2496" y="1122"/>
                    </a:lnTo>
                    <a:lnTo>
                      <a:pt x="2478" y="1140"/>
                    </a:lnTo>
                    <a:lnTo>
                      <a:pt x="2502" y="1146"/>
                    </a:lnTo>
                    <a:lnTo>
                      <a:pt x="2454" y="1164"/>
                    </a:lnTo>
                    <a:lnTo>
                      <a:pt x="2436" y="1176"/>
                    </a:lnTo>
                    <a:lnTo>
                      <a:pt x="2454" y="1188"/>
                    </a:lnTo>
                    <a:lnTo>
                      <a:pt x="2454" y="1200"/>
                    </a:lnTo>
                    <a:lnTo>
                      <a:pt x="2472" y="1188"/>
                    </a:lnTo>
                    <a:lnTo>
                      <a:pt x="2490" y="1182"/>
                    </a:lnTo>
                    <a:lnTo>
                      <a:pt x="2502" y="1170"/>
                    </a:lnTo>
                    <a:lnTo>
                      <a:pt x="2514" y="1164"/>
                    </a:lnTo>
                    <a:lnTo>
                      <a:pt x="2532" y="1146"/>
                    </a:lnTo>
                    <a:lnTo>
                      <a:pt x="2538" y="1134"/>
                    </a:lnTo>
                    <a:lnTo>
                      <a:pt x="2538" y="1122"/>
                    </a:lnTo>
                    <a:lnTo>
                      <a:pt x="2550" y="1116"/>
                    </a:lnTo>
                    <a:lnTo>
                      <a:pt x="2562" y="1104"/>
                    </a:lnTo>
                    <a:lnTo>
                      <a:pt x="2574" y="1098"/>
                    </a:lnTo>
                    <a:lnTo>
                      <a:pt x="2574" y="1086"/>
                    </a:lnTo>
                    <a:lnTo>
                      <a:pt x="2568" y="1080"/>
                    </a:lnTo>
                    <a:lnTo>
                      <a:pt x="2562" y="1080"/>
                    </a:lnTo>
                    <a:close/>
                    <a:moveTo>
                      <a:pt x="2394" y="1056"/>
                    </a:moveTo>
                    <a:lnTo>
                      <a:pt x="2400" y="1062"/>
                    </a:lnTo>
                    <a:lnTo>
                      <a:pt x="2418" y="1062"/>
                    </a:lnTo>
                    <a:lnTo>
                      <a:pt x="2436" y="1044"/>
                    </a:lnTo>
                    <a:lnTo>
                      <a:pt x="2460" y="1038"/>
                    </a:lnTo>
                    <a:lnTo>
                      <a:pt x="2454" y="1020"/>
                    </a:lnTo>
                    <a:lnTo>
                      <a:pt x="2430" y="1020"/>
                    </a:lnTo>
                    <a:lnTo>
                      <a:pt x="2418" y="1026"/>
                    </a:lnTo>
                    <a:lnTo>
                      <a:pt x="2412" y="1032"/>
                    </a:lnTo>
                    <a:lnTo>
                      <a:pt x="2406" y="1044"/>
                    </a:lnTo>
                    <a:lnTo>
                      <a:pt x="2394" y="1050"/>
                    </a:lnTo>
                    <a:lnTo>
                      <a:pt x="2394" y="1056"/>
                    </a:lnTo>
                    <a:close/>
                    <a:moveTo>
                      <a:pt x="2376" y="984"/>
                    </a:moveTo>
                    <a:lnTo>
                      <a:pt x="2358" y="984"/>
                    </a:lnTo>
                    <a:lnTo>
                      <a:pt x="2346" y="990"/>
                    </a:lnTo>
                    <a:lnTo>
                      <a:pt x="2334" y="1002"/>
                    </a:lnTo>
                    <a:lnTo>
                      <a:pt x="2334" y="1014"/>
                    </a:lnTo>
                    <a:lnTo>
                      <a:pt x="2322" y="1026"/>
                    </a:lnTo>
                    <a:lnTo>
                      <a:pt x="2322" y="1044"/>
                    </a:lnTo>
                    <a:lnTo>
                      <a:pt x="2310" y="1056"/>
                    </a:lnTo>
                    <a:lnTo>
                      <a:pt x="2310" y="1074"/>
                    </a:lnTo>
                    <a:lnTo>
                      <a:pt x="2316" y="1080"/>
                    </a:lnTo>
                    <a:lnTo>
                      <a:pt x="2322" y="1074"/>
                    </a:lnTo>
                    <a:lnTo>
                      <a:pt x="2328" y="1062"/>
                    </a:lnTo>
                    <a:lnTo>
                      <a:pt x="2340" y="1050"/>
                    </a:lnTo>
                    <a:lnTo>
                      <a:pt x="2352" y="1044"/>
                    </a:lnTo>
                    <a:lnTo>
                      <a:pt x="2376" y="1020"/>
                    </a:lnTo>
                    <a:lnTo>
                      <a:pt x="2382" y="1008"/>
                    </a:lnTo>
                    <a:lnTo>
                      <a:pt x="2382" y="990"/>
                    </a:lnTo>
                    <a:lnTo>
                      <a:pt x="2376" y="984"/>
                    </a:lnTo>
                    <a:close/>
                    <a:moveTo>
                      <a:pt x="786" y="810"/>
                    </a:moveTo>
                    <a:lnTo>
                      <a:pt x="798" y="810"/>
                    </a:lnTo>
                    <a:lnTo>
                      <a:pt x="834" y="798"/>
                    </a:lnTo>
                    <a:lnTo>
                      <a:pt x="858" y="786"/>
                    </a:lnTo>
                    <a:lnTo>
                      <a:pt x="864" y="780"/>
                    </a:lnTo>
                    <a:lnTo>
                      <a:pt x="870" y="780"/>
                    </a:lnTo>
                    <a:lnTo>
                      <a:pt x="864" y="774"/>
                    </a:lnTo>
                    <a:lnTo>
                      <a:pt x="828" y="762"/>
                    </a:lnTo>
                    <a:lnTo>
                      <a:pt x="810" y="762"/>
                    </a:lnTo>
                    <a:lnTo>
                      <a:pt x="798" y="768"/>
                    </a:lnTo>
                    <a:lnTo>
                      <a:pt x="792" y="774"/>
                    </a:lnTo>
                    <a:lnTo>
                      <a:pt x="786" y="768"/>
                    </a:lnTo>
                    <a:lnTo>
                      <a:pt x="774" y="768"/>
                    </a:lnTo>
                    <a:lnTo>
                      <a:pt x="768" y="774"/>
                    </a:lnTo>
                    <a:lnTo>
                      <a:pt x="768" y="804"/>
                    </a:lnTo>
                    <a:lnTo>
                      <a:pt x="774" y="810"/>
                    </a:lnTo>
                    <a:lnTo>
                      <a:pt x="786" y="810"/>
                    </a:lnTo>
                    <a:close/>
                    <a:moveTo>
                      <a:pt x="0" y="1332"/>
                    </a:moveTo>
                    <a:lnTo>
                      <a:pt x="60" y="1320"/>
                    </a:lnTo>
                    <a:lnTo>
                      <a:pt x="72" y="1302"/>
                    </a:lnTo>
                    <a:lnTo>
                      <a:pt x="132" y="1296"/>
                    </a:lnTo>
                    <a:lnTo>
                      <a:pt x="114" y="1272"/>
                    </a:lnTo>
                    <a:lnTo>
                      <a:pt x="0" y="1332"/>
                    </a:lnTo>
                    <a:close/>
                    <a:moveTo>
                      <a:pt x="1362" y="954"/>
                    </a:moveTo>
                    <a:lnTo>
                      <a:pt x="1350" y="954"/>
                    </a:lnTo>
                    <a:lnTo>
                      <a:pt x="1338" y="960"/>
                    </a:lnTo>
                    <a:lnTo>
                      <a:pt x="1332" y="954"/>
                    </a:lnTo>
                    <a:lnTo>
                      <a:pt x="1314" y="954"/>
                    </a:lnTo>
                    <a:lnTo>
                      <a:pt x="1314" y="978"/>
                    </a:lnTo>
                    <a:lnTo>
                      <a:pt x="1290" y="996"/>
                    </a:lnTo>
                    <a:lnTo>
                      <a:pt x="1290" y="972"/>
                    </a:lnTo>
                    <a:lnTo>
                      <a:pt x="1278" y="966"/>
                    </a:lnTo>
                    <a:lnTo>
                      <a:pt x="1272" y="966"/>
                    </a:lnTo>
                    <a:lnTo>
                      <a:pt x="1248" y="978"/>
                    </a:lnTo>
                    <a:lnTo>
                      <a:pt x="1242" y="978"/>
                    </a:lnTo>
                    <a:lnTo>
                      <a:pt x="1230" y="990"/>
                    </a:lnTo>
                    <a:lnTo>
                      <a:pt x="1224" y="1002"/>
                    </a:lnTo>
                    <a:lnTo>
                      <a:pt x="1218" y="1008"/>
                    </a:lnTo>
                    <a:lnTo>
                      <a:pt x="1218" y="1014"/>
                    </a:lnTo>
                    <a:lnTo>
                      <a:pt x="1224" y="1014"/>
                    </a:lnTo>
                    <a:lnTo>
                      <a:pt x="1230" y="1020"/>
                    </a:lnTo>
                    <a:lnTo>
                      <a:pt x="1278" y="1020"/>
                    </a:lnTo>
                    <a:lnTo>
                      <a:pt x="1296" y="1014"/>
                    </a:lnTo>
                    <a:lnTo>
                      <a:pt x="1308" y="1014"/>
                    </a:lnTo>
                    <a:lnTo>
                      <a:pt x="1320" y="1008"/>
                    </a:lnTo>
                    <a:lnTo>
                      <a:pt x="1320" y="996"/>
                    </a:lnTo>
                    <a:lnTo>
                      <a:pt x="1350" y="990"/>
                    </a:lnTo>
                    <a:lnTo>
                      <a:pt x="1350" y="984"/>
                    </a:lnTo>
                    <a:lnTo>
                      <a:pt x="1386" y="978"/>
                    </a:lnTo>
                    <a:lnTo>
                      <a:pt x="1398" y="954"/>
                    </a:lnTo>
                    <a:lnTo>
                      <a:pt x="1380" y="960"/>
                    </a:lnTo>
                    <a:lnTo>
                      <a:pt x="1374" y="954"/>
                    </a:lnTo>
                    <a:lnTo>
                      <a:pt x="1362" y="954"/>
                    </a:lnTo>
                    <a:close/>
                    <a:moveTo>
                      <a:pt x="162" y="1290"/>
                    </a:moveTo>
                    <a:lnTo>
                      <a:pt x="204" y="1290"/>
                    </a:lnTo>
                    <a:lnTo>
                      <a:pt x="240" y="1260"/>
                    </a:lnTo>
                    <a:lnTo>
                      <a:pt x="228" y="1242"/>
                    </a:lnTo>
                    <a:lnTo>
                      <a:pt x="162" y="1290"/>
                    </a:lnTo>
                    <a:close/>
                    <a:moveTo>
                      <a:pt x="2466" y="1140"/>
                    </a:moveTo>
                    <a:lnTo>
                      <a:pt x="2472" y="1128"/>
                    </a:lnTo>
                    <a:lnTo>
                      <a:pt x="2454" y="1110"/>
                    </a:lnTo>
                    <a:lnTo>
                      <a:pt x="2448" y="1110"/>
                    </a:lnTo>
                    <a:lnTo>
                      <a:pt x="2436" y="1122"/>
                    </a:lnTo>
                    <a:lnTo>
                      <a:pt x="2430" y="1134"/>
                    </a:lnTo>
                    <a:lnTo>
                      <a:pt x="2424" y="1152"/>
                    </a:lnTo>
                    <a:lnTo>
                      <a:pt x="2418" y="1164"/>
                    </a:lnTo>
                    <a:lnTo>
                      <a:pt x="2418" y="1176"/>
                    </a:lnTo>
                    <a:lnTo>
                      <a:pt x="2436" y="1158"/>
                    </a:lnTo>
                    <a:lnTo>
                      <a:pt x="2454" y="1158"/>
                    </a:lnTo>
                    <a:lnTo>
                      <a:pt x="2460" y="1152"/>
                    </a:lnTo>
                    <a:lnTo>
                      <a:pt x="2466" y="1140"/>
                    </a:lnTo>
                    <a:close/>
                    <a:moveTo>
                      <a:pt x="1428" y="912"/>
                    </a:moveTo>
                    <a:lnTo>
                      <a:pt x="1404" y="924"/>
                    </a:lnTo>
                    <a:lnTo>
                      <a:pt x="1386" y="942"/>
                    </a:lnTo>
                    <a:lnTo>
                      <a:pt x="1386" y="948"/>
                    </a:lnTo>
                    <a:lnTo>
                      <a:pt x="1398" y="954"/>
                    </a:lnTo>
                    <a:lnTo>
                      <a:pt x="1410" y="954"/>
                    </a:lnTo>
                    <a:lnTo>
                      <a:pt x="1422" y="948"/>
                    </a:lnTo>
                    <a:lnTo>
                      <a:pt x="1428" y="948"/>
                    </a:lnTo>
                    <a:lnTo>
                      <a:pt x="1440" y="942"/>
                    </a:lnTo>
                    <a:lnTo>
                      <a:pt x="1446" y="930"/>
                    </a:lnTo>
                    <a:lnTo>
                      <a:pt x="1470" y="930"/>
                    </a:lnTo>
                    <a:lnTo>
                      <a:pt x="1470" y="924"/>
                    </a:lnTo>
                    <a:lnTo>
                      <a:pt x="1458" y="912"/>
                    </a:lnTo>
                    <a:lnTo>
                      <a:pt x="1452" y="912"/>
                    </a:lnTo>
                    <a:lnTo>
                      <a:pt x="1440" y="906"/>
                    </a:lnTo>
                    <a:lnTo>
                      <a:pt x="1428" y="912"/>
                    </a:lnTo>
                    <a:close/>
                    <a:moveTo>
                      <a:pt x="498" y="1164"/>
                    </a:moveTo>
                    <a:lnTo>
                      <a:pt x="486" y="1164"/>
                    </a:lnTo>
                    <a:lnTo>
                      <a:pt x="474" y="1170"/>
                    </a:lnTo>
                    <a:lnTo>
                      <a:pt x="462" y="1170"/>
                    </a:lnTo>
                    <a:lnTo>
                      <a:pt x="450" y="1176"/>
                    </a:lnTo>
                    <a:lnTo>
                      <a:pt x="444" y="1182"/>
                    </a:lnTo>
                    <a:lnTo>
                      <a:pt x="432" y="1182"/>
                    </a:lnTo>
                    <a:lnTo>
                      <a:pt x="426" y="1188"/>
                    </a:lnTo>
                    <a:lnTo>
                      <a:pt x="414" y="1188"/>
                    </a:lnTo>
                    <a:lnTo>
                      <a:pt x="390" y="1200"/>
                    </a:lnTo>
                    <a:lnTo>
                      <a:pt x="384" y="1206"/>
                    </a:lnTo>
                    <a:lnTo>
                      <a:pt x="384" y="1218"/>
                    </a:lnTo>
                    <a:lnTo>
                      <a:pt x="402" y="1218"/>
                    </a:lnTo>
                    <a:lnTo>
                      <a:pt x="420" y="1212"/>
                    </a:lnTo>
                    <a:lnTo>
                      <a:pt x="432" y="1206"/>
                    </a:lnTo>
                    <a:lnTo>
                      <a:pt x="504" y="1206"/>
                    </a:lnTo>
                    <a:lnTo>
                      <a:pt x="510" y="1200"/>
                    </a:lnTo>
                    <a:lnTo>
                      <a:pt x="510" y="1176"/>
                    </a:lnTo>
                    <a:lnTo>
                      <a:pt x="498" y="1164"/>
                    </a:lnTo>
                    <a:close/>
                    <a:moveTo>
                      <a:pt x="330" y="1242"/>
                    </a:moveTo>
                    <a:lnTo>
                      <a:pt x="330" y="1224"/>
                    </a:lnTo>
                    <a:lnTo>
                      <a:pt x="276" y="1242"/>
                    </a:lnTo>
                    <a:lnTo>
                      <a:pt x="330" y="124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1" name="US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952500" y="2481263"/>
                <a:ext cx="1576388" cy="781050"/>
              </a:xfrm>
              <a:custGeom>
                <a:avLst/>
                <a:gdLst>
                  <a:gd name="T0" fmla="*/ 2147483647 w 3918"/>
                  <a:gd name="T1" fmla="*/ 2147483647 h 1944"/>
                  <a:gd name="T2" fmla="*/ 2147483647 w 3918"/>
                  <a:gd name="T3" fmla="*/ 2147483647 h 1944"/>
                  <a:gd name="T4" fmla="*/ 2147483647 w 3918"/>
                  <a:gd name="T5" fmla="*/ 2147483647 h 1944"/>
                  <a:gd name="T6" fmla="*/ 2147483647 w 3918"/>
                  <a:gd name="T7" fmla="*/ 2147483647 h 1944"/>
                  <a:gd name="T8" fmla="*/ 2147483647 w 3918"/>
                  <a:gd name="T9" fmla="*/ 2147483647 h 1944"/>
                  <a:gd name="T10" fmla="*/ 2147483647 w 3918"/>
                  <a:gd name="T11" fmla="*/ 2147483647 h 1944"/>
                  <a:gd name="T12" fmla="*/ 2147483647 w 3918"/>
                  <a:gd name="T13" fmla="*/ 2147483647 h 1944"/>
                  <a:gd name="T14" fmla="*/ 2147483647 w 3918"/>
                  <a:gd name="T15" fmla="*/ 2147483647 h 1944"/>
                  <a:gd name="T16" fmla="*/ 2147483647 w 3918"/>
                  <a:gd name="T17" fmla="*/ 2147483647 h 1944"/>
                  <a:gd name="T18" fmla="*/ 2147483647 w 3918"/>
                  <a:gd name="T19" fmla="*/ 2147483647 h 1944"/>
                  <a:gd name="T20" fmla="*/ 2147483647 w 3918"/>
                  <a:gd name="T21" fmla="*/ 2147483647 h 1944"/>
                  <a:gd name="T22" fmla="*/ 2147483647 w 3918"/>
                  <a:gd name="T23" fmla="*/ 2147483647 h 1944"/>
                  <a:gd name="T24" fmla="*/ 2147483647 w 3918"/>
                  <a:gd name="T25" fmla="*/ 2147483647 h 1944"/>
                  <a:gd name="T26" fmla="*/ 2147483647 w 3918"/>
                  <a:gd name="T27" fmla="*/ 2147483647 h 1944"/>
                  <a:gd name="T28" fmla="*/ 2147483647 w 3918"/>
                  <a:gd name="T29" fmla="*/ 2147483647 h 1944"/>
                  <a:gd name="T30" fmla="*/ 2147483647 w 3918"/>
                  <a:gd name="T31" fmla="*/ 2147483647 h 1944"/>
                  <a:gd name="T32" fmla="*/ 2147483647 w 3918"/>
                  <a:gd name="T33" fmla="*/ 2147483647 h 1944"/>
                  <a:gd name="T34" fmla="*/ 2147483647 w 3918"/>
                  <a:gd name="T35" fmla="*/ 2147483647 h 1944"/>
                  <a:gd name="T36" fmla="*/ 2147483647 w 3918"/>
                  <a:gd name="T37" fmla="*/ 2147483647 h 1944"/>
                  <a:gd name="T38" fmla="*/ 2147483647 w 3918"/>
                  <a:gd name="T39" fmla="*/ 2147483647 h 1944"/>
                  <a:gd name="T40" fmla="*/ 2147483647 w 3918"/>
                  <a:gd name="T41" fmla="*/ 2147483647 h 1944"/>
                  <a:gd name="T42" fmla="*/ 2147483647 w 3918"/>
                  <a:gd name="T43" fmla="*/ 2147483647 h 1944"/>
                  <a:gd name="T44" fmla="*/ 2147483647 w 3918"/>
                  <a:gd name="T45" fmla="*/ 2147483647 h 1944"/>
                  <a:gd name="T46" fmla="*/ 2147483647 w 3918"/>
                  <a:gd name="T47" fmla="*/ 2147483647 h 1944"/>
                  <a:gd name="T48" fmla="*/ 2147483647 w 3918"/>
                  <a:gd name="T49" fmla="*/ 2147483647 h 1944"/>
                  <a:gd name="T50" fmla="*/ 2147483647 w 3918"/>
                  <a:gd name="T51" fmla="*/ 2147483647 h 1944"/>
                  <a:gd name="T52" fmla="*/ 2147483647 w 3918"/>
                  <a:gd name="T53" fmla="*/ 2147483647 h 1944"/>
                  <a:gd name="T54" fmla="*/ 2147483647 w 3918"/>
                  <a:gd name="T55" fmla="*/ 2147483647 h 1944"/>
                  <a:gd name="T56" fmla="*/ 2147483647 w 3918"/>
                  <a:gd name="T57" fmla="*/ 2147483647 h 1944"/>
                  <a:gd name="T58" fmla="*/ 2147483647 w 3918"/>
                  <a:gd name="T59" fmla="*/ 2147483647 h 1944"/>
                  <a:gd name="T60" fmla="*/ 2147483647 w 3918"/>
                  <a:gd name="T61" fmla="*/ 2147483647 h 1944"/>
                  <a:gd name="T62" fmla="*/ 2147483647 w 3918"/>
                  <a:gd name="T63" fmla="*/ 2147483647 h 1944"/>
                  <a:gd name="T64" fmla="*/ 2147483647 w 3918"/>
                  <a:gd name="T65" fmla="*/ 2147483647 h 1944"/>
                  <a:gd name="T66" fmla="*/ 2147483647 w 3918"/>
                  <a:gd name="T67" fmla="*/ 2147483647 h 1944"/>
                  <a:gd name="T68" fmla="*/ 2147483647 w 3918"/>
                  <a:gd name="T69" fmla="*/ 2147483647 h 1944"/>
                  <a:gd name="T70" fmla="*/ 2147483647 w 3918"/>
                  <a:gd name="T71" fmla="*/ 2147483647 h 1944"/>
                  <a:gd name="T72" fmla="*/ 2147483647 w 3918"/>
                  <a:gd name="T73" fmla="*/ 2147483647 h 1944"/>
                  <a:gd name="T74" fmla="*/ 2147483647 w 3918"/>
                  <a:gd name="T75" fmla="*/ 2147483647 h 1944"/>
                  <a:gd name="T76" fmla="*/ 2147483647 w 3918"/>
                  <a:gd name="T77" fmla="*/ 2147483647 h 1944"/>
                  <a:gd name="T78" fmla="*/ 2147483647 w 3918"/>
                  <a:gd name="T79" fmla="*/ 2147483647 h 1944"/>
                  <a:gd name="T80" fmla="*/ 2147483647 w 3918"/>
                  <a:gd name="T81" fmla="*/ 2147483647 h 1944"/>
                  <a:gd name="T82" fmla="*/ 2147483647 w 3918"/>
                  <a:gd name="T83" fmla="*/ 2147483647 h 1944"/>
                  <a:gd name="T84" fmla="*/ 2147483647 w 3918"/>
                  <a:gd name="T85" fmla="*/ 2147483647 h 1944"/>
                  <a:gd name="T86" fmla="*/ 2147483647 w 3918"/>
                  <a:gd name="T87" fmla="*/ 2147483647 h 1944"/>
                  <a:gd name="T88" fmla="*/ 2147483647 w 3918"/>
                  <a:gd name="T89" fmla="*/ 2147483647 h 1944"/>
                  <a:gd name="T90" fmla="*/ 2147483647 w 3918"/>
                  <a:gd name="T91" fmla="*/ 2147483647 h 1944"/>
                  <a:gd name="T92" fmla="*/ 2147483647 w 3918"/>
                  <a:gd name="T93" fmla="*/ 2147483647 h 1944"/>
                  <a:gd name="T94" fmla="*/ 2147483647 w 3918"/>
                  <a:gd name="T95" fmla="*/ 2147483647 h 1944"/>
                  <a:gd name="T96" fmla="*/ 2147483647 w 3918"/>
                  <a:gd name="T97" fmla="*/ 2147483647 h 1944"/>
                  <a:gd name="T98" fmla="*/ 2147483647 w 3918"/>
                  <a:gd name="T99" fmla="*/ 2147483647 h 1944"/>
                  <a:gd name="T100" fmla="*/ 2147483647 w 3918"/>
                  <a:gd name="T101" fmla="*/ 2147483647 h 1944"/>
                  <a:gd name="T102" fmla="*/ 2147483647 w 3918"/>
                  <a:gd name="T103" fmla="*/ 2147483647 h 1944"/>
                  <a:gd name="T104" fmla="*/ 2147483647 w 3918"/>
                  <a:gd name="T105" fmla="*/ 2147483647 h 1944"/>
                  <a:gd name="T106" fmla="*/ 2147483647 w 3918"/>
                  <a:gd name="T107" fmla="*/ 2147483647 h 1944"/>
                  <a:gd name="T108" fmla="*/ 2147483647 w 3918"/>
                  <a:gd name="T109" fmla="*/ 2147483647 h 1944"/>
                  <a:gd name="T110" fmla="*/ 2147483647 w 3918"/>
                  <a:gd name="T111" fmla="*/ 2147483647 h 1944"/>
                  <a:gd name="T112" fmla="*/ 2147483647 w 3918"/>
                  <a:gd name="T113" fmla="*/ 2147483647 h 1944"/>
                  <a:gd name="T114" fmla="*/ 2147483647 w 3918"/>
                  <a:gd name="T115" fmla="*/ 2147483647 h 1944"/>
                  <a:gd name="T116" fmla="*/ 2147483647 w 3918"/>
                  <a:gd name="T117" fmla="*/ 2147483647 h 1944"/>
                  <a:gd name="T118" fmla="*/ 2147483647 w 3918"/>
                  <a:gd name="T119" fmla="*/ 2147483647 h 1944"/>
                  <a:gd name="T120" fmla="*/ 2147483647 w 3918"/>
                  <a:gd name="T121" fmla="*/ 2147483647 h 1944"/>
                  <a:gd name="T122" fmla="*/ 2147483647 w 3918"/>
                  <a:gd name="T123" fmla="*/ 2147483647 h 1944"/>
                  <a:gd name="T124" fmla="*/ 2147483647 w 3918"/>
                  <a:gd name="T125" fmla="*/ 2147483647 h 194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18"/>
                  <a:gd name="T190" fmla="*/ 0 h 1944"/>
                  <a:gd name="T191" fmla="*/ 3918 w 3918"/>
                  <a:gd name="T192" fmla="*/ 1944 h 194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18" h="1944">
                    <a:moveTo>
                      <a:pt x="3858" y="168"/>
                    </a:moveTo>
                    <a:lnTo>
                      <a:pt x="3852" y="168"/>
                    </a:lnTo>
                    <a:lnTo>
                      <a:pt x="3846" y="162"/>
                    </a:lnTo>
                    <a:lnTo>
                      <a:pt x="3846" y="156"/>
                    </a:lnTo>
                    <a:lnTo>
                      <a:pt x="3840" y="150"/>
                    </a:lnTo>
                    <a:lnTo>
                      <a:pt x="3828" y="150"/>
                    </a:lnTo>
                    <a:lnTo>
                      <a:pt x="3804" y="174"/>
                    </a:lnTo>
                    <a:lnTo>
                      <a:pt x="3798" y="186"/>
                    </a:lnTo>
                    <a:lnTo>
                      <a:pt x="3756" y="210"/>
                    </a:lnTo>
                    <a:lnTo>
                      <a:pt x="3756" y="234"/>
                    </a:lnTo>
                    <a:lnTo>
                      <a:pt x="3744" y="246"/>
                    </a:lnTo>
                    <a:lnTo>
                      <a:pt x="3738" y="246"/>
                    </a:lnTo>
                    <a:lnTo>
                      <a:pt x="3726" y="258"/>
                    </a:lnTo>
                    <a:lnTo>
                      <a:pt x="3720" y="270"/>
                    </a:lnTo>
                    <a:lnTo>
                      <a:pt x="3720" y="294"/>
                    </a:lnTo>
                    <a:lnTo>
                      <a:pt x="3714" y="294"/>
                    </a:lnTo>
                    <a:lnTo>
                      <a:pt x="3708" y="288"/>
                    </a:lnTo>
                    <a:lnTo>
                      <a:pt x="3696" y="288"/>
                    </a:lnTo>
                    <a:lnTo>
                      <a:pt x="3690" y="294"/>
                    </a:lnTo>
                    <a:lnTo>
                      <a:pt x="3678" y="300"/>
                    </a:lnTo>
                    <a:lnTo>
                      <a:pt x="3666" y="312"/>
                    </a:lnTo>
                    <a:lnTo>
                      <a:pt x="3666" y="318"/>
                    </a:lnTo>
                    <a:lnTo>
                      <a:pt x="3660" y="318"/>
                    </a:lnTo>
                    <a:lnTo>
                      <a:pt x="3648" y="324"/>
                    </a:lnTo>
                    <a:lnTo>
                      <a:pt x="3630" y="324"/>
                    </a:lnTo>
                    <a:lnTo>
                      <a:pt x="3618" y="336"/>
                    </a:lnTo>
                    <a:lnTo>
                      <a:pt x="3618" y="342"/>
                    </a:lnTo>
                    <a:lnTo>
                      <a:pt x="3384" y="342"/>
                    </a:lnTo>
                    <a:lnTo>
                      <a:pt x="3372" y="354"/>
                    </a:lnTo>
                    <a:lnTo>
                      <a:pt x="3360" y="360"/>
                    </a:lnTo>
                    <a:lnTo>
                      <a:pt x="3336" y="384"/>
                    </a:lnTo>
                    <a:lnTo>
                      <a:pt x="3324" y="390"/>
                    </a:lnTo>
                    <a:lnTo>
                      <a:pt x="3312" y="402"/>
                    </a:lnTo>
                    <a:lnTo>
                      <a:pt x="3282" y="402"/>
                    </a:lnTo>
                    <a:lnTo>
                      <a:pt x="3282" y="408"/>
                    </a:lnTo>
                    <a:lnTo>
                      <a:pt x="3276" y="408"/>
                    </a:lnTo>
                    <a:lnTo>
                      <a:pt x="3282" y="414"/>
                    </a:lnTo>
                    <a:lnTo>
                      <a:pt x="3282" y="420"/>
                    </a:lnTo>
                    <a:lnTo>
                      <a:pt x="3288" y="426"/>
                    </a:lnTo>
                    <a:lnTo>
                      <a:pt x="3282" y="432"/>
                    </a:lnTo>
                    <a:lnTo>
                      <a:pt x="3282" y="438"/>
                    </a:lnTo>
                    <a:lnTo>
                      <a:pt x="3276" y="444"/>
                    </a:lnTo>
                    <a:lnTo>
                      <a:pt x="3270" y="456"/>
                    </a:lnTo>
                    <a:lnTo>
                      <a:pt x="3264" y="462"/>
                    </a:lnTo>
                    <a:lnTo>
                      <a:pt x="3264" y="468"/>
                    </a:lnTo>
                    <a:lnTo>
                      <a:pt x="3246" y="468"/>
                    </a:lnTo>
                    <a:lnTo>
                      <a:pt x="3246" y="474"/>
                    </a:lnTo>
                    <a:lnTo>
                      <a:pt x="3240" y="474"/>
                    </a:lnTo>
                    <a:lnTo>
                      <a:pt x="3228" y="480"/>
                    </a:lnTo>
                    <a:lnTo>
                      <a:pt x="3204" y="480"/>
                    </a:lnTo>
                    <a:lnTo>
                      <a:pt x="3198" y="474"/>
                    </a:lnTo>
                    <a:lnTo>
                      <a:pt x="3186" y="486"/>
                    </a:lnTo>
                    <a:lnTo>
                      <a:pt x="3162" y="486"/>
                    </a:lnTo>
                    <a:lnTo>
                      <a:pt x="3150" y="480"/>
                    </a:lnTo>
                    <a:lnTo>
                      <a:pt x="3144" y="474"/>
                    </a:lnTo>
                    <a:lnTo>
                      <a:pt x="3114" y="474"/>
                    </a:lnTo>
                    <a:lnTo>
                      <a:pt x="3096" y="486"/>
                    </a:lnTo>
                    <a:lnTo>
                      <a:pt x="3078" y="492"/>
                    </a:lnTo>
                    <a:lnTo>
                      <a:pt x="3072" y="492"/>
                    </a:lnTo>
                    <a:lnTo>
                      <a:pt x="3072" y="516"/>
                    </a:lnTo>
                    <a:lnTo>
                      <a:pt x="3066" y="522"/>
                    </a:lnTo>
                    <a:lnTo>
                      <a:pt x="3078" y="522"/>
                    </a:lnTo>
                    <a:lnTo>
                      <a:pt x="3066" y="528"/>
                    </a:lnTo>
                    <a:lnTo>
                      <a:pt x="3036" y="546"/>
                    </a:lnTo>
                    <a:lnTo>
                      <a:pt x="3000" y="564"/>
                    </a:lnTo>
                    <a:lnTo>
                      <a:pt x="2964" y="576"/>
                    </a:lnTo>
                    <a:lnTo>
                      <a:pt x="2946" y="588"/>
                    </a:lnTo>
                    <a:lnTo>
                      <a:pt x="2934" y="594"/>
                    </a:lnTo>
                    <a:lnTo>
                      <a:pt x="2928" y="594"/>
                    </a:lnTo>
                    <a:lnTo>
                      <a:pt x="2856" y="618"/>
                    </a:lnTo>
                    <a:lnTo>
                      <a:pt x="2850" y="624"/>
                    </a:lnTo>
                    <a:lnTo>
                      <a:pt x="2838" y="624"/>
                    </a:lnTo>
                    <a:lnTo>
                      <a:pt x="2826" y="630"/>
                    </a:lnTo>
                    <a:lnTo>
                      <a:pt x="2808" y="630"/>
                    </a:lnTo>
                    <a:lnTo>
                      <a:pt x="2802" y="636"/>
                    </a:lnTo>
                    <a:lnTo>
                      <a:pt x="2778" y="636"/>
                    </a:lnTo>
                    <a:lnTo>
                      <a:pt x="2772" y="630"/>
                    </a:lnTo>
                    <a:lnTo>
                      <a:pt x="2772" y="624"/>
                    </a:lnTo>
                    <a:lnTo>
                      <a:pt x="2760" y="624"/>
                    </a:lnTo>
                    <a:lnTo>
                      <a:pt x="2748" y="618"/>
                    </a:lnTo>
                    <a:lnTo>
                      <a:pt x="2736" y="606"/>
                    </a:lnTo>
                    <a:lnTo>
                      <a:pt x="2742" y="606"/>
                    </a:lnTo>
                    <a:lnTo>
                      <a:pt x="2748" y="600"/>
                    </a:lnTo>
                    <a:lnTo>
                      <a:pt x="2772" y="588"/>
                    </a:lnTo>
                    <a:lnTo>
                      <a:pt x="2772" y="582"/>
                    </a:lnTo>
                    <a:lnTo>
                      <a:pt x="2796" y="558"/>
                    </a:lnTo>
                    <a:lnTo>
                      <a:pt x="2832" y="540"/>
                    </a:lnTo>
                    <a:lnTo>
                      <a:pt x="2838" y="540"/>
                    </a:lnTo>
                    <a:lnTo>
                      <a:pt x="2844" y="534"/>
                    </a:lnTo>
                    <a:lnTo>
                      <a:pt x="2844" y="510"/>
                    </a:lnTo>
                    <a:lnTo>
                      <a:pt x="2850" y="504"/>
                    </a:lnTo>
                    <a:lnTo>
                      <a:pt x="2856" y="492"/>
                    </a:lnTo>
                    <a:lnTo>
                      <a:pt x="2850" y="486"/>
                    </a:lnTo>
                    <a:lnTo>
                      <a:pt x="2850" y="480"/>
                    </a:lnTo>
                    <a:lnTo>
                      <a:pt x="2856" y="468"/>
                    </a:lnTo>
                    <a:lnTo>
                      <a:pt x="2856" y="444"/>
                    </a:lnTo>
                    <a:lnTo>
                      <a:pt x="2862" y="432"/>
                    </a:lnTo>
                    <a:lnTo>
                      <a:pt x="2862" y="426"/>
                    </a:lnTo>
                    <a:lnTo>
                      <a:pt x="2856" y="420"/>
                    </a:lnTo>
                    <a:lnTo>
                      <a:pt x="2850" y="420"/>
                    </a:lnTo>
                    <a:lnTo>
                      <a:pt x="2844" y="426"/>
                    </a:lnTo>
                    <a:lnTo>
                      <a:pt x="2832" y="426"/>
                    </a:lnTo>
                    <a:lnTo>
                      <a:pt x="2814" y="444"/>
                    </a:lnTo>
                    <a:lnTo>
                      <a:pt x="2802" y="450"/>
                    </a:lnTo>
                    <a:lnTo>
                      <a:pt x="2796" y="456"/>
                    </a:lnTo>
                    <a:lnTo>
                      <a:pt x="2778" y="456"/>
                    </a:lnTo>
                    <a:lnTo>
                      <a:pt x="2772" y="450"/>
                    </a:lnTo>
                    <a:lnTo>
                      <a:pt x="2778" y="444"/>
                    </a:lnTo>
                    <a:lnTo>
                      <a:pt x="2784" y="432"/>
                    </a:lnTo>
                    <a:lnTo>
                      <a:pt x="2808" y="420"/>
                    </a:lnTo>
                    <a:lnTo>
                      <a:pt x="2826" y="402"/>
                    </a:lnTo>
                    <a:lnTo>
                      <a:pt x="2850" y="390"/>
                    </a:lnTo>
                    <a:lnTo>
                      <a:pt x="2856" y="384"/>
                    </a:lnTo>
                    <a:lnTo>
                      <a:pt x="2856" y="366"/>
                    </a:lnTo>
                    <a:lnTo>
                      <a:pt x="2850" y="360"/>
                    </a:lnTo>
                    <a:lnTo>
                      <a:pt x="2850" y="348"/>
                    </a:lnTo>
                    <a:lnTo>
                      <a:pt x="2856" y="348"/>
                    </a:lnTo>
                    <a:lnTo>
                      <a:pt x="2862" y="342"/>
                    </a:lnTo>
                    <a:lnTo>
                      <a:pt x="2868" y="330"/>
                    </a:lnTo>
                    <a:lnTo>
                      <a:pt x="2868" y="318"/>
                    </a:lnTo>
                    <a:lnTo>
                      <a:pt x="2862" y="312"/>
                    </a:lnTo>
                    <a:lnTo>
                      <a:pt x="2850" y="312"/>
                    </a:lnTo>
                    <a:lnTo>
                      <a:pt x="2838" y="306"/>
                    </a:lnTo>
                    <a:lnTo>
                      <a:pt x="2832" y="306"/>
                    </a:lnTo>
                    <a:lnTo>
                      <a:pt x="2826" y="294"/>
                    </a:lnTo>
                    <a:lnTo>
                      <a:pt x="2820" y="288"/>
                    </a:lnTo>
                    <a:lnTo>
                      <a:pt x="2820" y="282"/>
                    </a:lnTo>
                    <a:lnTo>
                      <a:pt x="2814" y="288"/>
                    </a:lnTo>
                    <a:lnTo>
                      <a:pt x="2808" y="288"/>
                    </a:lnTo>
                    <a:lnTo>
                      <a:pt x="2808" y="264"/>
                    </a:lnTo>
                    <a:lnTo>
                      <a:pt x="2844" y="270"/>
                    </a:lnTo>
                    <a:lnTo>
                      <a:pt x="2850" y="264"/>
                    </a:lnTo>
                    <a:lnTo>
                      <a:pt x="2850" y="246"/>
                    </a:lnTo>
                    <a:lnTo>
                      <a:pt x="2862" y="246"/>
                    </a:lnTo>
                    <a:lnTo>
                      <a:pt x="2868" y="228"/>
                    </a:lnTo>
                    <a:lnTo>
                      <a:pt x="2850" y="228"/>
                    </a:lnTo>
                    <a:lnTo>
                      <a:pt x="2844" y="240"/>
                    </a:lnTo>
                    <a:lnTo>
                      <a:pt x="2820" y="228"/>
                    </a:lnTo>
                    <a:lnTo>
                      <a:pt x="2820" y="210"/>
                    </a:lnTo>
                    <a:lnTo>
                      <a:pt x="2802" y="210"/>
                    </a:lnTo>
                    <a:lnTo>
                      <a:pt x="2790" y="216"/>
                    </a:lnTo>
                    <a:lnTo>
                      <a:pt x="2736" y="216"/>
                    </a:lnTo>
                    <a:lnTo>
                      <a:pt x="2724" y="222"/>
                    </a:lnTo>
                    <a:lnTo>
                      <a:pt x="2712" y="222"/>
                    </a:lnTo>
                    <a:lnTo>
                      <a:pt x="2700" y="228"/>
                    </a:lnTo>
                    <a:lnTo>
                      <a:pt x="2682" y="228"/>
                    </a:lnTo>
                    <a:lnTo>
                      <a:pt x="2658" y="216"/>
                    </a:lnTo>
                    <a:lnTo>
                      <a:pt x="2658" y="210"/>
                    </a:lnTo>
                    <a:lnTo>
                      <a:pt x="2652" y="204"/>
                    </a:lnTo>
                    <a:lnTo>
                      <a:pt x="2652" y="198"/>
                    </a:lnTo>
                    <a:lnTo>
                      <a:pt x="2646" y="192"/>
                    </a:lnTo>
                    <a:lnTo>
                      <a:pt x="2628" y="192"/>
                    </a:lnTo>
                    <a:lnTo>
                      <a:pt x="2622" y="198"/>
                    </a:lnTo>
                    <a:lnTo>
                      <a:pt x="2616" y="198"/>
                    </a:lnTo>
                    <a:lnTo>
                      <a:pt x="2610" y="192"/>
                    </a:lnTo>
                    <a:lnTo>
                      <a:pt x="2670" y="162"/>
                    </a:lnTo>
                    <a:lnTo>
                      <a:pt x="2658" y="150"/>
                    </a:lnTo>
                    <a:lnTo>
                      <a:pt x="2640" y="150"/>
                    </a:lnTo>
                    <a:lnTo>
                      <a:pt x="2628" y="162"/>
                    </a:lnTo>
                    <a:lnTo>
                      <a:pt x="2616" y="168"/>
                    </a:lnTo>
                    <a:lnTo>
                      <a:pt x="2610" y="174"/>
                    </a:lnTo>
                    <a:lnTo>
                      <a:pt x="2604" y="174"/>
                    </a:lnTo>
                    <a:lnTo>
                      <a:pt x="2580" y="186"/>
                    </a:lnTo>
                    <a:lnTo>
                      <a:pt x="2562" y="192"/>
                    </a:lnTo>
                    <a:lnTo>
                      <a:pt x="2538" y="204"/>
                    </a:lnTo>
                    <a:lnTo>
                      <a:pt x="2508" y="204"/>
                    </a:lnTo>
                    <a:lnTo>
                      <a:pt x="2496" y="216"/>
                    </a:lnTo>
                    <a:lnTo>
                      <a:pt x="2448" y="216"/>
                    </a:lnTo>
                    <a:lnTo>
                      <a:pt x="2448" y="210"/>
                    </a:lnTo>
                    <a:lnTo>
                      <a:pt x="2454" y="204"/>
                    </a:lnTo>
                    <a:lnTo>
                      <a:pt x="2460" y="204"/>
                    </a:lnTo>
                    <a:lnTo>
                      <a:pt x="2472" y="192"/>
                    </a:lnTo>
                    <a:lnTo>
                      <a:pt x="2460" y="192"/>
                    </a:lnTo>
                    <a:lnTo>
                      <a:pt x="2448" y="198"/>
                    </a:lnTo>
                    <a:lnTo>
                      <a:pt x="2412" y="198"/>
                    </a:lnTo>
                    <a:lnTo>
                      <a:pt x="2400" y="204"/>
                    </a:lnTo>
                    <a:lnTo>
                      <a:pt x="2394" y="210"/>
                    </a:lnTo>
                    <a:lnTo>
                      <a:pt x="2370" y="210"/>
                    </a:lnTo>
                    <a:lnTo>
                      <a:pt x="2370" y="198"/>
                    </a:lnTo>
                    <a:lnTo>
                      <a:pt x="2400" y="180"/>
                    </a:lnTo>
                    <a:lnTo>
                      <a:pt x="2442" y="168"/>
                    </a:lnTo>
                    <a:lnTo>
                      <a:pt x="2502" y="138"/>
                    </a:lnTo>
                    <a:lnTo>
                      <a:pt x="2520" y="126"/>
                    </a:lnTo>
                    <a:lnTo>
                      <a:pt x="2544" y="120"/>
                    </a:lnTo>
                    <a:lnTo>
                      <a:pt x="2574" y="114"/>
                    </a:lnTo>
                    <a:lnTo>
                      <a:pt x="2580" y="114"/>
                    </a:lnTo>
                    <a:lnTo>
                      <a:pt x="2592" y="108"/>
                    </a:lnTo>
                    <a:lnTo>
                      <a:pt x="2574" y="108"/>
                    </a:lnTo>
                    <a:lnTo>
                      <a:pt x="2562" y="102"/>
                    </a:lnTo>
                    <a:lnTo>
                      <a:pt x="2556" y="102"/>
                    </a:lnTo>
                    <a:lnTo>
                      <a:pt x="2556" y="96"/>
                    </a:lnTo>
                    <a:lnTo>
                      <a:pt x="2508" y="102"/>
                    </a:lnTo>
                    <a:lnTo>
                      <a:pt x="2508" y="84"/>
                    </a:lnTo>
                    <a:lnTo>
                      <a:pt x="2502" y="90"/>
                    </a:lnTo>
                    <a:lnTo>
                      <a:pt x="2490" y="96"/>
                    </a:lnTo>
                    <a:lnTo>
                      <a:pt x="2478" y="108"/>
                    </a:lnTo>
                    <a:lnTo>
                      <a:pt x="2466" y="108"/>
                    </a:lnTo>
                    <a:lnTo>
                      <a:pt x="2448" y="90"/>
                    </a:lnTo>
                    <a:lnTo>
                      <a:pt x="2418" y="90"/>
                    </a:lnTo>
                    <a:lnTo>
                      <a:pt x="2412" y="84"/>
                    </a:lnTo>
                    <a:lnTo>
                      <a:pt x="2412" y="78"/>
                    </a:lnTo>
                    <a:lnTo>
                      <a:pt x="2400" y="66"/>
                    </a:lnTo>
                    <a:lnTo>
                      <a:pt x="2388" y="60"/>
                    </a:lnTo>
                    <a:lnTo>
                      <a:pt x="2376" y="60"/>
                    </a:lnTo>
                    <a:lnTo>
                      <a:pt x="2364" y="72"/>
                    </a:lnTo>
                    <a:lnTo>
                      <a:pt x="2364" y="78"/>
                    </a:lnTo>
                    <a:lnTo>
                      <a:pt x="2352" y="78"/>
                    </a:lnTo>
                    <a:lnTo>
                      <a:pt x="2334" y="60"/>
                    </a:lnTo>
                    <a:lnTo>
                      <a:pt x="2322" y="60"/>
                    </a:lnTo>
                    <a:lnTo>
                      <a:pt x="2304" y="54"/>
                    </a:lnTo>
                    <a:lnTo>
                      <a:pt x="2292" y="48"/>
                    </a:lnTo>
                    <a:lnTo>
                      <a:pt x="2292" y="36"/>
                    </a:lnTo>
                    <a:lnTo>
                      <a:pt x="2298" y="24"/>
                    </a:lnTo>
                    <a:lnTo>
                      <a:pt x="2310" y="12"/>
                    </a:lnTo>
                    <a:lnTo>
                      <a:pt x="2298" y="0"/>
                    </a:lnTo>
                    <a:lnTo>
                      <a:pt x="2286" y="6"/>
                    </a:lnTo>
                    <a:lnTo>
                      <a:pt x="2280" y="12"/>
                    </a:lnTo>
                    <a:lnTo>
                      <a:pt x="2274" y="24"/>
                    </a:lnTo>
                    <a:lnTo>
                      <a:pt x="2274" y="30"/>
                    </a:lnTo>
                    <a:lnTo>
                      <a:pt x="2268" y="42"/>
                    </a:lnTo>
                    <a:lnTo>
                      <a:pt x="558" y="42"/>
                    </a:lnTo>
                    <a:lnTo>
                      <a:pt x="552" y="54"/>
                    </a:lnTo>
                    <a:lnTo>
                      <a:pt x="552" y="60"/>
                    </a:lnTo>
                    <a:lnTo>
                      <a:pt x="546" y="60"/>
                    </a:lnTo>
                    <a:lnTo>
                      <a:pt x="546" y="72"/>
                    </a:lnTo>
                    <a:lnTo>
                      <a:pt x="540" y="84"/>
                    </a:lnTo>
                    <a:lnTo>
                      <a:pt x="540" y="108"/>
                    </a:lnTo>
                    <a:lnTo>
                      <a:pt x="510" y="126"/>
                    </a:lnTo>
                    <a:lnTo>
                      <a:pt x="504" y="144"/>
                    </a:lnTo>
                    <a:lnTo>
                      <a:pt x="486" y="168"/>
                    </a:lnTo>
                    <a:lnTo>
                      <a:pt x="438" y="180"/>
                    </a:lnTo>
                    <a:lnTo>
                      <a:pt x="474" y="162"/>
                    </a:lnTo>
                    <a:lnTo>
                      <a:pt x="450" y="162"/>
                    </a:lnTo>
                    <a:lnTo>
                      <a:pt x="456" y="156"/>
                    </a:lnTo>
                    <a:lnTo>
                      <a:pt x="462" y="144"/>
                    </a:lnTo>
                    <a:lnTo>
                      <a:pt x="486" y="120"/>
                    </a:lnTo>
                    <a:lnTo>
                      <a:pt x="492" y="120"/>
                    </a:lnTo>
                    <a:lnTo>
                      <a:pt x="504" y="108"/>
                    </a:lnTo>
                    <a:lnTo>
                      <a:pt x="504" y="102"/>
                    </a:lnTo>
                    <a:lnTo>
                      <a:pt x="456" y="102"/>
                    </a:lnTo>
                    <a:lnTo>
                      <a:pt x="450" y="96"/>
                    </a:lnTo>
                    <a:lnTo>
                      <a:pt x="438" y="90"/>
                    </a:lnTo>
                    <a:lnTo>
                      <a:pt x="432" y="84"/>
                    </a:lnTo>
                    <a:lnTo>
                      <a:pt x="420" y="78"/>
                    </a:lnTo>
                    <a:lnTo>
                      <a:pt x="402" y="78"/>
                    </a:lnTo>
                    <a:lnTo>
                      <a:pt x="390" y="90"/>
                    </a:lnTo>
                    <a:lnTo>
                      <a:pt x="384" y="102"/>
                    </a:lnTo>
                    <a:lnTo>
                      <a:pt x="384" y="150"/>
                    </a:lnTo>
                    <a:lnTo>
                      <a:pt x="378" y="156"/>
                    </a:lnTo>
                    <a:lnTo>
                      <a:pt x="378" y="162"/>
                    </a:lnTo>
                    <a:lnTo>
                      <a:pt x="360" y="180"/>
                    </a:lnTo>
                    <a:lnTo>
                      <a:pt x="390" y="186"/>
                    </a:lnTo>
                    <a:lnTo>
                      <a:pt x="360" y="192"/>
                    </a:lnTo>
                    <a:lnTo>
                      <a:pt x="366" y="210"/>
                    </a:lnTo>
                    <a:lnTo>
                      <a:pt x="348" y="234"/>
                    </a:lnTo>
                    <a:lnTo>
                      <a:pt x="354" y="234"/>
                    </a:lnTo>
                    <a:lnTo>
                      <a:pt x="366" y="246"/>
                    </a:lnTo>
                    <a:lnTo>
                      <a:pt x="372" y="246"/>
                    </a:lnTo>
                    <a:lnTo>
                      <a:pt x="378" y="252"/>
                    </a:lnTo>
                    <a:lnTo>
                      <a:pt x="330" y="252"/>
                    </a:lnTo>
                    <a:lnTo>
                      <a:pt x="324" y="264"/>
                    </a:lnTo>
                    <a:lnTo>
                      <a:pt x="306" y="282"/>
                    </a:lnTo>
                    <a:lnTo>
                      <a:pt x="270" y="342"/>
                    </a:lnTo>
                    <a:lnTo>
                      <a:pt x="258" y="360"/>
                    </a:lnTo>
                    <a:lnTo>
                      <a:pt x="216" y="402"/>
                    </a:lnTo>
                    <a:lnTo>
                      <a:pt x="192" y="432"/>
                    </a:lnTo>
                    <a:lnTo>
                      <a:pt x="174" y="456"/>
                    </a:lnTo>
                    <a:lnTo>
                      <a:pt x="168" y="462"/>
                    </a:lnTo>
                    <a:lnTo>
                      <a:pt x="174" y="480"/>
                    </a:lnTo>
                    <a:lnTo>
                      <a:pt x="168" y="480"/>
                    </a:lnTo>
                    <a:lnTo>
                      <a:pt x="162" y="486"/>
                    </a:lnTo>
                    <a:lnTo>
                      <a:pt x="150" y="492"/>
                    </a:lnTo>
                    <a:lnTo>
                      <a:pt x="126" y="516"/>
                    </a:lnTo>
                    <a:lnTo>
                      <a:pt x="120" y="534"/>
                    </a:lnTo>
                    <a:lnTo>
                      <a:pt x="120" y="546"/>
                    </a:lnTo>
                    <a:lnTo>
                      <a:pt x="102" y="570"/>
                    </a:lnTo>
                    <a:lnTo>
                      <a:pt x="96" y="618"/>
                    </a:lnTo>
                    <a:lnTo>
                      <a:pt x="90" y="630"/>
                    </a:lnTo>
                    <a:lnTo>
                      <a:pt x="72" y="648"/>
                    </a:lnTo>
                    <a:lnTo>
                      <a:pt x="60" y="672"/>
                    </a:lnTo>
                    <a:lnTo>
                      <a:pt x="54" y="678"/>
                    </a:lnTo>
                    <a:lnTo>
                      <a:pt x="42" y="684"/>
                    </a:lnTo>
                    <a:lnTo>
                      <a:pt x="18" y="708"/>
                    </a:lnTo>
                    <a:lnTo>
                      <a:pt x="12" y="720"/>
                    </a:lnTo>
                    <a:lnTo>
                      <a:pt x="18" y="732"/>
                    </a:lnTo>
                    <a:lnTo>
                      <a:pt x="36" y="750"/>
                    </a:lnTo>
                    <a:lnTo>
                      <a:pt x="36" y="762"/>
                    </a:lnTo>
                    <a:lnTo>
                      <a:pt x="30" y="774"/>
                    </a:lnTo>
                    <a:lnTo>
                      <a:pt x="18" y="786"/>
                    </a:lnTo>
                    <a:lnTo>
                      <a:pt x="12" y="798"/>
                    </a:lnTo>
                    <a:lnTo>
                      <a:pt x="6" y="816"/>
                    </a:lnTo>
                    <a:lnTo>
                      <a:pt x="0" y="828"/>
                    </a:lnTo>
                    <a:lnTo>
                      <a:pt x="0" y="840"/>
                    </a:lnTo>
                    <a:lnTo>
                      <a:pt x="6" y="852"/>
                    </a:lnTo>
                    <a:lnTo>
                      <a:pt x="12" y="870"/>
                    </a:lnTo>
                    <a:lnTo>
                      <a:pt x="12" y="882"/>
                    </a:lnTo>
                    <a:lnTo>
                      <a:pt x="18" y="900"/>
                    </a:lnTo>
                    <a:lnTo>
                      <a:pt x="24" y="906"/>
                    </a:lnTo>
                    <a:lnTo>
                      <a:pt x="24" y="912"/>
                    </a:lnTo>
                    <a:lnTo>
                      <a:pt x="48" y="894"/>
                    </a:lnTo>
                    <a:lnTo>
                      <a:pt x="114" y="900"/>
                    </a:lnTo>
                    <a:lnTo>
                      <a:pt x="78" y="900"/>
                    </a:lnTo>
                    <a:lnTo>
                      <a:pt x="66" y="906"/>
                    </a:lnTo>
                    <a:lnTo>
                      <a:pt x="60" y="906"/>
                    </a:lnTo>
                    <a:lnTo>
                      <a:pt x="48" y="918"/>
                    </a:lnTo>
                    <a:lnTo>
                      <a:pt x="48" y="942"/>
                    </a:lnTo>
                    <a:lnTo>
                      <a:pt x="30" y="924"/>
                    </a:lnTo>
                    <a:lnTo>
                      <a:pt x="24" y="924"/>
                    </a:lnTo>
                    <a:lnTo>
                      <a:pt x="18" y="936"/>
                    </a:lnTo>
                    <a:lnTo>
                      <a:pt x="18" y="942"/>
                    </a:lnTo>
                    <a:lnTo>
                      <a:pt x="12" y="960"/>
                    </a:lnTo>
                    <a:lnTo>
                      <a:pt x="12" y="978"/>
                    </a:lnTo>
                    <a:lnTo>
                      <a:pt x="18" y="984"/>
                    </a:lnTo>
                    <a:lnTo>
                      <a:pt x="30" y="990"/>
                    </a:lnTo>
                    <a:lnTo>
                      <a:pt x="42" y="990"/>
                    </a:lnTo>
                    <a:lnTo>
                      <a:pt x="42" y="1002"/>
                    </a:lnTo>
                    <a:lnTo>
                      <a:pt x="36" y="1008"/>
                    </a:lnTo>
                    <a:lnTo>
                      <a:pt x="36" y="1014"/>
                    </a:lnTo>
                    <a:lnTo>
                      <a:pt x="18" y="1032"/>
                    </a:lnTo>
                    <a:lnTo>
                      <a:pt x="12" y="1044"/>
                    </a:lnTo>
                    <a:lnTo>
                      <a:pt x="12" y="1056"/>
                    </a:lnTo>
                    <a:lnTo>
                      <a:pt x="18" y="1068"/>
                    </a:lnTo>
                    <a:lnTo>
                      <a:pt x="24" y="1074"/>
                    </a:lnTo>
                    <a:lnTo>
                      <a:pt x="36" y="1098"/>
                    </a:lnTo>
                    <a:lnTo>
                      <a:pt x="42" y="1104"/>
                    </a:lnTo>
                    <a:lnTo>
                      <a:pt x="54" y="1128"/>
                    </a:lnTo>
                    <a:lnTo>
                      <a:pt x="60" y="1134"/>
                    </a:lnTo>
                    <a:lnTo>
                      <a:pt x="60" y="1146"/>
                    </a:lnTo>
                    <a:lnTo>
                      <a:pt x="54" y="1152"/>
                    </a:lnTo>
                    <a:lnTo>
                      <a:pt x="42" y="1176"/>
                    </a:lnTo>
                    <a:lnTo>
                      <a:pt x="36" y="1182"/>
                    </a:lnTo>
                    <a:lnTo>
                      <a:pt x="36" y="1188"/>
                    </a:lnTo>
                    <a:lnTo>
                      <a:pt x="42" y="1194"/>
                    </a:lnTo>
                    <a:lnTo>
                      <a:pt x="54" y="1194"/>
                    </a:lnTo>
                    <a:lnTo>
                      <a:pt x="72" y="1200"/>
                    </a:lnTo>
                    <a:lnTo>
                      <a:pt x="102" y="1200"/>
                    </a:lnTo>
                    <a:lnTo>
                      <a:pt x="102" y="1212"/>
                    </a:lnTo>
                    <a:lnTo>
                      <a:pt x="120" y="1230"/>
                    </a:lnTo>
                    <a:lnTo>
                      <a:pt x="132" y="1230"/>
                    </a:lnTo>
                    <a:lnTo>
                      <a:pt x="144" y="1224"/>
                    </a:lnTo>
                    <a:lnTo>
                      <a:pt x="150" y="1224"/>
                    </a:lnTo>
                    <a:lnTo>
                      <a:pt x="162" y="1218"/>
                    </a:lnTo>
                    <a:lnTo>
                      <a:pt x="168" y="1248"/>
                    </a:lnTo>
                    <a:lnTo>
                      <a:pt x="174" y="1248"/>
                    </a:lnTo>
                    <a:lnTo>
                      <a:pt x="180" y="1254"/>
                    </a:lnTo>
                    <a:lnTo>
                      <a:pt x="204" y="1266"/>
                    </a:lnTo>
                    <a:lnTo>
                      <a:pt x="216" y="1290"/>
                    </a:lnTo>
                    <a:lnTo>
                      <a:pt x="216" y="1314"/>
                    </a:lnTo>
                    <a:lnTo>
                      <a:pt x="210" y="1338"/>
                    </a:lnTo>
                    <a:lnTo>
                      <a:pt x="216" y="1344"/>
                    </a:lnTo>
                    <a:lnTo>
                      <a:pt x="360" y="1338"/>
                    </a:lnTo>
                    <a:lnTo>
                      <a:pt x="354" y="1344"/>
                    </a:lnTo>
                    <a:lnTo>
                      <a:pt x="354" y="1350"/>
                    </a:lnTo>
                    <a:lnTo>
                      <a:pt x="360" y="1350"/>
                    </a:lnTo>
                    <a:lnTo>
                      <a:pt x="570" y="1446"/>
                    </a:lnTo>
                    <a:lnTo>
                      <a:pt x="774" y="1446"/>
                    </a:lnTo>
                    <a:lnTo>
                      <a:pt x="774" y="1440"/>
                    </a:lnTo>
                    <a:lnTo>
                      <a:pt x="780" y="1428"/>
                    </a:lnTo>
                    <a:lnTo>
                      <a:pt x="780" y="1410"/>
                    </a:lnTo>
                    <a:lnTo>
                      <a:pt x="786" y="1404"/>
                    </a:lnTo>
                    <a:lnTo>
                      <a:pt x="900" y="1404"/>
                    </a:lnTo>
                    <a:lnTo>
                      <a:pt x="912" y="1416"/>
                    </a:lnTo>
                    <a:lnTo>
                      <a:pt x="912" y="1440"/>
                    </a:lnTo>
                    <a:lnTo>
                      <a:pt x="942" y="1452"/>
                    </a:lnTo>
                    <a:lnTo>
                      <a:pt x="948" y="1482"/>
                    </a:lnTo>
                    <a:lnTo>
                      <a:pt x="960" y="1482"/>
                    </a:lnTo>
                    <a:lnTo>
                      <a:pt x="972" y="1488"/>
                    </a:lnTo>
                    <a:lnTo>
                      <a:pt x="984" y="1500"/>
                    </a:lnTo>
                    <a:lnTo>
                      <a:pt x="990" y="1512"/>
                    </a:lnTo>
                    <a:lnTo>
                      <a:pt x="990" y="1554"/>
                    </a:lnTo>
                    <a:lnTo>
                      <a:pt x="984" y="1566"/>
                    </a:lnTo>
                    <a:lnTo>
                      <a:pt x="984" y="1578"/>
                    </a:lnTo>
                    <a:lnTo>
                      <a:pt x="1014" y="1608"/>
                    </a:lnTo>
                    <a:lnTo>
                      <a:pt x="1026" y="1614"/>
                    </a:lnTo>
                    <a:lnTo>
                      <a:pt x="1044" y="1626"/>
                    </a:lnTo>
                    <a:lnTo>
                      <a:pt x="1056" y="1626"/>
                    </a:lnTo>
                    <a:lnTo>
                      <a:pt x="1080" y="1614"/>
                    </a:lnTo>
                    <a:lnTo>
                      <a:pt x="1092" y="1602"/>
                    </a:lnTo>
                    <a:lnTo>
                      <a:pt x="1104" y="1578"/>
                    </a:lnTo>
                    <a:lnTo>
                      <a:pt x="1116" y="1566"/>
                    </a:lnTo>
                    <a:lnTo>
                      <a:pt x="1134" y="1566"/>
                    </a:lnTo>
                    <a:lnTo>
                      <a:pt x="1134" y="1560"/>
                    </a:lnTo>
                    <a:lnTo>
                      <a:pt x="1152" y="1566"/>
                    </a:lnTo>
                    <a:lnTo>
                      <a:pt x="1194" y="1566"/>
                    </a:lnTo>
                    <a:lnTo>
                      <a:pt x="1200" y="1578"/>
                    </a:lnTo>
                    <a:lnTo>
                      <a:pt x="1206" y="1584"/>
                    </a:lnTo>
                    <a:lnTo>
                      <a:pt x="1212" y="1596"/>
                    </a:lnTo>
                    <a:lnTo>
                      <a:pt x="1224" y="1608"/>
                    </a:lnTo>
                    <a:lnTo>
                      <a:pt x="1230" y="1620"/>
                    </a:lnTo>
                    <a:lnTo>
                      <a:pt x="1242" y="1632"/>
                    </a:lnTo>
                    <a:lnTo>
                      <a:pt x="1242" y="1656"/>
                    </a:lnTo>
                    <a:lnTo>
                      <a:pt x="1236" y="1668"/>
                    </a:lnTo>
                    <a:lnTo>
                      <a:pt x="1236" y="1680"/>
                    </a:lnTo>
                    <a:lnTo>
                      <a:pt x="1242" y="1692"/>
                    </a:lnTo>
                    <a:lnTo>
                      <a:pt x="1254" y="1698"/>
                    </a:lnTo>
                    <a:lnTo>
                      <a:pt x="1254" y="1722"/>
                    </a:lnTo>
                    <a:lnTo>
                      <a:pt x="1260" y="1728"/>
                    </a:lnTo>
                    <a:lnTo>
                      <a:pt x="1272" y="1734"/>
                    </a:lnTo>
                    <a:lnTo>
                      <a:pt x="1284" y="1746"/>
                    </a:lnTo>
                    <a:lnTo>
                      <a:pt x="1284" y="1752"/>
                    </a:lnTo>
                    <a:lnTo>
                      <a:pt x="1278" y="1758"/>
                    </a:lnTo>
                    <a:lnTo>
                      <a:pt x="1272" y="1758"/>
                    </a:lnTo>
                    <a:lnTo>
                      <a:pt x="1272" y="1794"/>
                    </a:lnTo>
                    <a:lnTo>
                      <a:pt x="1284" y="1806"/>
                    </a:lnTo>
                    <a:lnTo>
                      <a:pt x="1284" y="1836"/>
                    </a:lnTo>
                    <a:lnTo>
                      <a:pt x="1296" y="1848"/>
                    </a:lnTo>
                    <a:lnTo>
                      <a:pt x="1314" y="1854"/>
                    </a:lnTo>
                    <a:lnTo>
                      <a:pt x="1326" y="1854"/>
                    </a:lnTo>
                    <a:lnTo>
                      <a:pt x="1338" y="1866"/>
                    </a:lnTo>
                    <a:lnTo>
                      <a:pt x="1380" y="1866"/>
                    </a:lnTo>
                    <a:lnTo>
                      <a:pt x="1380" y="1872"/>
                    </a:lnTo>
                    <a:lnTo>
                      <a:pt x="1386" y="1884"/>
                    </a:lnTo>
                    <a:lnTo>
                      <a:pt x="1410" y="1884"/>
                    </a:lnTo>
                    <a:lnTo>
                      <a:pt x="1410" y="1878"/>
                    </a:lnTo>
                    <a:lnTo>
                      <a:pt x="1398" y="1806"/>
                    </a:lnTo>
                    <a:lnTo>
                      <a:pt x="1416" y="1788"/>
                    </a:lnTo>
                    <a:lnTo>
                      <a:pt x="1398" y="1776"/>
                    </a:lnTo>
                    <a:lnTo>
                      <a:pt x="1398" y="1758"/>
                    </a:lnTo>
                    <a:lnTo>
                      <a:pt x="1404" y="1764"/>
                    </a:lnTo>
                    <a:lnTo>
                      <a:pt x="1422" y="1764"/>
                    </a:lnTo>
                    <a:lnTo>
                      <a:pt x="1428" y="1758"/>
                    </a:lnTo>
                    <a:lnTo>
                      <a:pt x="1428" y="1728"/>
                    </a:lnTo>
                    <a:lnTo>
                      <a:pt x="1452" y="1722"/>
                    </a:lnTo>
                    <a:lnTo>
                      <a:pt x="1458" y="1698"/>
                    </a:lnTo>
                    <a:lnTo>
                      <a:pt x="1476" y="1704"/>
                    </a:lnTo>
                    <a:lnTo>
                      <a:pt x="1494" y="1692"/>
                    </a:lnTo>
                    <a:lnTo>
                      <a:pt x="1488" y="1668"/>
                    </a:lnTo>
                    <a:lnTo>
                      <a:pt x="1500" y="1680"/>
                    </a:lnTo>
                    <a:lnTo>
                      <a:pt x="1500" y="1668"/>
                    </a:lnTo>
                    <a:lnTo>
                      <a:pt x="1506" y="1656"/>
                    </a:lnTo>
                    <a:lnTo>
                      <a:pt x="1512" y="1650"/>
                    </a:lnTo>
                    <a:lnTo>
                      <a:pt x="1518" y="1650"/>
                    </a:lnTo>
                    <a:lnTo>
                      <a:pt x="1524" y="1656"/>
                    </a:lnTo>
                    <a:lnTo>
                      <a:pt x="1524" y="1668"/>
                    </a:lnTo>
                    <a:lnTo>
                      <a:pt x="1542" y="1668"/>
                    </a:lnTo>
                    <a:lnTo>
                      <a:pt x="1554" y="1662"/>
                    </a:lnTo>
                    <a:lnTo>
                      <a:pt x="1572" y="1656"/>
                    </a:lnTo>
                    <a:lnTo>
                      <a:pt x="1596" y="1644"/>
                    </a:lnTo>
                    <a:lnTo>
                      <a:pt x="1602" y="1638"/>
                    </a:lnTo>
                    <a:lnTo>
                      <a:pt x="1608" y="1626"/>
                    </a:lnTo>
                    <a:lnTo>
                      <a:pt x="1620" y="1620"/>
                    </a:lnTo>
                    <a:lnTo>
                      <a:pt x="1626" y="1608"/>
                    </a:lnTo>
                    <a:lnTo>
                      <a:pt x="1632" y="1602"/>
                    </a:lnTo>
                    <a:lnTo>
                      <a:pt x="1632" y="1590"/>
                    </a:lnTo>
                    <a:lnTo>
                      <a:pt x="1626" y="1584"/>
                    </a:lnTo>
                    <a:lnTo>
                      <a:pt x="1626" y="1566"/>
                    </a:lnTo>
                    <a:lnTo>
                      <a:pt x="1632" y="1566"/>
                    </a:lnTo>
                    <a:lnTo>
                      <a:pt x="1656" y="1578"/>
                    </a:lnTo>
                    <a:lnTo>
                      <a:pt x="1662" y="1584"/>
                    </a:lnTo>
                    <a:lnTo>
                      <a:pt x="1674" y="1590"/>
                    </a:lnTo>
                    <a:lnTo>
                      <a:pt x="1686" y="1590"/>
                    </a:lnTo>
                    <a:lnTo>
                      <a:pt x="1692" y="1584"/>
                    </a:lnTo>
                    <a:lnTo>
                      <a:pt x="1710" y="1548"/>
                    </a:lnTo>
                    <a:lnTo>
                      <a:pt x="1716" y="1548"/>
                    </a:lnTo>
                    <a:lnTo>
                      <a:pt x="1734" y="1566"/>
                    </a:lnTo>
                    <a:lnTo>
                      <a:pt x="1746" y="1566"/>
                    </a:lnTo>
                    <a:lnTo>
                      <a:pt x="1752" y="1560"/>
                    </a:lnTo>
                    <a:lnTo>
                      <a:pt x="1758" y="1548"/>
                    </a:lnTo>
                    <a:lnTo>
                      <a:pt x="1764" y="1542"/>
                    </a:lnTo>
                    <a:lnTo>
                      <a:pt x="1770" y="1554"/>
                    </a:lnTo>
                    <a:lnTo>
                      <a:pt x="1776" y="1560"/>
                    </a:lnTo>
                    <a:lnTo>
                      <a:pt x="1782" y="1572"/>
                    </a:lnTo>
                    <a:lnTo>
                      <a:pt x="1794" y="1578"/>
                    </a:lnTo>
                    <a:lnTo>
                      <a:pt x="1800" y="1584"/>
                    </a:lnTo>
                    <a:lnTo>
                      <a:pt x="1818" y="1584"/>
                    </a:lnTo>
                    <a:lnTo>
                      <a:pt x="1824" y="1578"/>
                    </a:lnTo>
                    <a:lnTo>
                      <a:pt x="1830" y="1566"/>
                    </a:lnTo>
                    <a:lnTo>
                      <a:pt x="1842" y="1554"/>
                    </a:lnTo>
                    <a:lnTo>
                      <a:pt x="1848" y="1554"/>
                    </a:lnTo>
                    <a:lnTo>
                      <a:pt x="1860" y="1560"/>
                    </a:lnTo>
                    <a:lnTo>
                      <a:pt x="1872" y="1572"/>
                    </a:lnTo>
                    <a:lnTo>
                      <a:pt x="1872" y="1584"/>
                    </a:lnTo>
                    <a:lnTo>
                      <a:pt x="1878" y="1596"/>
                    </a:lnTo>
                    <a:lnTo>
                      <a:pt x="1878" y="1614"/>
                    </a:lnTo>
                    <a:lnTo>
                      <a:pt x="1914" y="1614"/>
                    </a:lnTo>
                    <a:lnTo>
                      <a:pt x="1920" y="1620"/>
                    </a:lnTo>
                    <a:lnTo>
                      <a:pt x="1926" y="1620"/>
                    </a:lnTo>
                    <a:lnTo>
                      <a:pt x="1926" y="1608"/>
                    </a:lnTo>
                    <a:lnTo>
                      <a:pt x="1932" y="1602"/>
                    </a:lnTo>
                    <a:lnTo>
                      <a:pt x="1932" y="1608"/>
                    </a:lnTo>
                    <a:lnTo>
                      <a:pt x="1956" y="1632"/>
                    </a:lnTo>
                    <a:lnTo>
                      <a:pt x="1962" y="1626"/>
                    </a:lnTo>
                    <a:lnTo>
                      <a:pt x="1968" y="1614"/>
                    </a:lnTo>
                    <a:lnTo>
                      <a:pt x="1968" y="1596"/>
                    </a:lnTo>
                    <a:lnTo>
                      <a:pt x="1962" y="1584"/>
                    </a:lnTo>
                    <a:lnTo>
                      <a:pt x="1980" y="1590"/>
                    </a:lnTo>
                    <a:lnTo>
                      <a:pt x="1992" y="1608"/>
                    </a:lnTo>
                    <a:lnTo>
                      <a:pt x="2004" y="1614"/>
                    </a:lnTo>
                    <a:lnTo>
                      <a:pt x="2004" y="1626"/>
                    </a:lnTo>
                    <a:lnTo>
                      <a:pt x="2010" y="1626"/>
                    </a:lnTo>
                    <a:lnTo>
                      <a:pt x="2016" y="1632"/>
                    </a:lnTo>
                    <a:lnTo>
                      <a:pt x="2028" y="1632"/>
                    </a:lnTo>
                    <a:lnTo>
                      <a:pt x="2034" y="1626"/>
                    </a:lnTo>
                    <a:lnTo>
                      <a:pt x="2034" y="1620"/>
                    </a:lnTo>
                    <a:lnTo>
                      <a:pt x="2028" y="1608"/>
                    </a:lnTo>
                    <a:lnTo>
                      <a:pt x="2022" y="1602"/>
                    </a:lnTo>
                    <a:lnTo>
                      <a:pt x="2010" y="1596"/>
                    </a:lnTo>
                    <a:lnTo>
                      <a:pt x="2004" y="1590"/>
                    </a:lnTo>
                    <a:lnTo>
                      <a:pt x="1998" y="1578"/>
                    </a:lnTo>
                    <a:lnTo>
                      <a:pt x="2010" y="1578"/>
                    </a:lnTo>
                    <a:lnTo>
                      <a:pt x="2022" y="1566"/>
                    </a:lnTo>
                    <a:lnTo>
                      <a:pt x="2022" y="1554"/>
                    </a:lnTo>
                    <a:lnTo>
                      <a:pt x="2016" y="1548"/>
                    </a:lnTo>
                    <a:lnTo>
                      <a:pt x="1968" y="1548"/>
                    </a:lnTo>
                    <a:lnTo>
                      <a:pt x="1962" y="1542"/>
                    </a:lnTo>
                    <a:lnTo>
                      <a:pt x="1962" y="1530"/>
                    </a:lnTo>
                    <a:lnTo>
                      <a:pt x="1968" y="1524"/>
                    </a:lnTo>
                    <a:lnTo>
                      <a:pt x="1986" y="1524"/>
                    </a:lnTo>
                    <a:lnTo>
                      <a:pt x="1998" y="1530"/>
                    </a:lnTo>
                    <a:lnTo>
                      <a:pt x="2004" y="1530"/>
                    </a:lnTo>
                    <a:lnTo>
                      <a:pt x="2016" y="1536"/>
                    </a:lnTo>
                    <a:lnTo>
                      <a:pt x="2028" y="1536"/>
                    </a:lnTo>
                    <a:lnTo>
                      <a:pt x="2064" y="1518"/>
                    </a:lnTo>
                    <a:lnTo>
                      <a:pt x="2070" y="1512"/>
                    </a:lnTo>
                    <a:lnTo>
                      <a:pt x="2082" y="1512"/>
                    </a:lnTo>
                    <a:lnTo>
                      <a:pt x="2082" y="1518"/>
                    </a:lnTo>
                    <a:lnTo>
                      <a:pt x="2106" y="1518"/>
                    </a:lnTo>
                    <a:lnTo>
                      <a:pt x="2118" y="1512"/>
                    </a:lnTo>
                    <a:lnTo>
                      <a:pt x="2124" y="1512"/>
                    </a:lnTo>
                    <a:lnTo>
                      <a:pt x="2130" y="1506"/>
                    </a:lnTo>
                    <a:lnTo>
                      <a:pt x="2130" y="1500"/>
                    </a:lnTo>
                    <a:lnTo>
                      <a:pt x="2136" y="1488"/>
                    </a:lnTo>
                    <a:lnTo>
                      <a:pt x="2136" y="1482"/>
                    </a:lnTo>
                    <a:lnTo>
                      <a:pt x="2142" y="1482"/>
                    </a:lnTo>
                    <a:lnTo>
                      <a:pt x="2142" y="1488"/>
                    </a:lnTo>
                    <a:lnTo>
                      <a:pt x="2148" y="1500"/>
                    </a:lnTo>
                    <a:lnTo>
                      <a:pt x="2148" y="1524"/>
                    </a:lnTo>
                    <a:lnTo>
                      <a:pt x="2154" y="1524"/>
                    </a:lnTo>
                    <a:lnTo>
                      <a:pt x="2160" y="1518"/>
                    </a:lnTo>
                    <a:lnTo>
                      <a:pt x="2172" y="1512"/>
                    </a:lnTo>
                    <a:lnTo>
                      <a:pt x="2190" y="1512"/>
                    </a:lnTo>
                    <a:lnTo>
                      <a:pt x="2202" y="1506"/>
                    </a:lnTo>
                    <a:lnTo>
                      <a:pt x="2214" y="1506"/>
                    </a:lnTo>
                    <a:lnTo>
                      <a:pt x="2226" y="1512"/>
                    </a:lnTo>
                    <a:lnTo>
                      <a:pt x="2232" y="1524"/>
                    </a:lnTo>
                    <a:lnTo>
                      <a:pt x="2232" y="1506"/>
                    </a:lnTo>
                    <a:lnTo>
                      <a:pt x="2244" y="1506"/>
                    </a:lnTo>
                    <a:lnTo>
                      <a:pt x="2256" y="1518"/>
                    </a:lnTo>
                    <a:lnTo>
                      <a:pt x="2256" y="1530"/>
                    </a:lnTo>
                    <a:lnTo>
                      <a:pt x="2286" y="1524"/>
                    </a:lnTo>
                    <a:lnTo>
                      <a:pt x="2280" y="1536"/>
                    </a:lnTo>
                    <a:lnTo>
                      <a:pt x="2280" y="1548"/>
                    </a:lnTo>
                    <a:lnTo>
                      <a:pt x="2286" y="1554"/>
                    </a:lnTo>
                    <a:lnTo>
                      <a:pt x="2286" y="1566"/>
                    </a:lnTo>
                    <a:lnTo>
                      <a:pt x="2298" y="1578"/>
                    </a:lnTo>
                    <a:lnTo>
                      <a:pt x="2310" y="1578"/>
                    </a:lnTo>
                    <a:lnTo>
                      <a:pt x="2328" y="1572"/>
                    </a:lnTo>
                    <a:lnTo>
                      <a:pt x="2352" y="1548"/>
                    </a:lnTo>
                    <a:lnTo>
                      <a:pt x="2370" y="1542"/>
                    </a:lnTo>
                    <a:lnTo>
                      <a:pt x="2382" y="1542"/>
                    </a:lnTo>
                    <a:lnTo>
                      <a:pt x="2394" y="1548"/>
                    </a:lnTo>
                    <a:lnTo>
                      <a:pt x="2400" y="1554"/>
                    </a:lnTo>
                    <a:lnTo>
                      <a:pt x="2418" y="1590"/>
                    </a:lnTo>
                    <a:lnTo>
                      <a:pt x="2418" y="1602"/>
                    </a:lnTo>
                    <a:lnTo>
                      <a:pt x="2424" y="1608"/>
                    </a:lnTo>
                    <a:lnTo>
                      <a:pt x="2436" y="1614"/>
                    </a:lnTo>
                    <a:lnTo>
                      <a:pt x="2466" y="1614"/>
                    </a:lnTo>
                    <a:lnTo>
                      <a:pt x="2460" y="1656"/>
                    </a:lnTo>
                    <a:lnTo>
                      <a:pt x="2460" y="1662"/>
                    </a:lnTo>
                    <a:lnTo>
                      <a:pt x="2454" y="1668"/>
                    </a:lnTo>
                    <a:lnTo>
                      <a:pt x="2436" y="1704"/>
                    </a:lnTo>
                    <a:lnTo>
                      <a:pt x="2436" y="1710"/>
                    </a:lnTo>
                    <a:lnTo>
                      <a:pt x="2448" y="1722"/>
                    </a:lnTo>
                    <a:lnTo>
                      <a:pt x="2454" y="1722"/>
                    </a:lnTo>
                    <a:lnTo>
                      <a:pt x="2460" y="1734"/>
                    </a:lnTo>
                    <a:lnTo>
                      <a:pt x="2436" y="1758"/>
                    </a:lnTo>
                    <a:lnTo>
                      <a:pt x="2454" y="1806"/>
                    </a:lnTo>
                    <a:lnTo>
                      <a:pt x="2472" y="1788"/>
                    </a:lnTo>
                    <a:lnTo>
                      <a:pt x="2478" y="1788"/>
                    </a:lnTo>
                    <a:lnTo>
                      <a:pt x="2478" y="1794"/>
                    </a:lnTo>
                    <a:lnTo>
                      <a:pt x="2472" y="1800"/>
                    </a:lnTo>
                    <a:lnTo>
                      <a:pt x="2466" y="1812"/>
                    </a:lnTo>
                    <a:lnTo>
                      <a:pt x="2466" y="1818"/>
                    </a:lnTo>
                    <a:lnTo>
                      <a:pt x="2460" y="1830"/>
                    </a:lnTo>
                    <a:lnTo>
                      <a:pt x="2478" y="1830"/>
                    </a:lnTo>
                    <a:lnTo>
                      <a:pt x="2478" y="1878"/>
                    </a:lnTo>
                    <a:lnTo>
                      <a:pt x="2496" y="1878"/>
                    </a:lnTo>
                    <a:lnTo>
                      <a:pt x="2502" y="1884"/>
                    </a:lnTo>
                    <a:lnTo>
                      <a:pt x="2508" y="1884"/>
                    </a:lnTo>
                    <a:lnTo>
                      <a:pt x="2508" y="1896"/>
                    </a:lnTo>
                    <a:lnTo>
                      <a:pt x="2502" y="1908"/>
                    </a:lnTo>
                    <a:lnTo>
                      <a:pt x="2502" y="1920"/>
                    </a:lnTo>
                    <a:lnTo>
                      <a:pt x="2526" y="1944"/>
                    </a:lnTo>
                    <a:lnTo>
                      <a:pt x="2532" y="1944"/>
                    </a:lnTo>
                    <a:lnTo>
                      <a:pt x="2538" y="1938"/>
                    </a:lnTo>
                    <a:lnTo>
                      <a:pt x="2550" y="1932"/>
                    </a:lnTo>
                    <a:lnTo>
                      <a:pt x="2556" y="1932"/>
                    </a:lnTo>
                    <a:lnTo>
                      <a:pt x="2562" y="1926"/>
                    </a:lnTo>
                    <a:lnTo>
                      <a:pt x="2568" y="1914"/>
                    </a:lnTo>
                    <a:lnTo>
                      <a:pt x="2568" y="1896"/>
                    </a:lnTo>
                    <a:lnTo>
                      <a:pt x="2586" y="1896"/>
                    </a:lnTo>
                    <a:lnTo>
                      <a:pt x="2586" y="1872"/>
                    </a:lnTo>
                    <a:lnTo>
                      <a:pt x="2604" y="1836"/>
                    </a:lnTo>
                    <a:lnTo>
                      <a:pt x="2604" y="1818"/>
                    </a:lnTo>
                    <a:lnTo>
                      <a:pt x="2610" y="1806"/>
                    </a:lnTo>
                    <a:lnTo>
                      <a:pt x="2610" y="1794"/>
                    </a:lnTo>
                    <a:lnTo>
                      <a:pt x="2604" y="1782"/>
                    </a:lnTo>
                    <a:lnTo>
                      <a:pt x="2604" y="1770"/>
                    </a:lnTo>
                    <a:lnTo>
                      <a:pt x="2598" y="1752"/>
                    </a:lnTo>
                    <a:lnTo>
                      <a:pt x="2592" y="1740"/>
                    </a:lnTo>
                    <a:lnTo>
                      <a:pt x="2586" y="1722"/>
                    </a:lnTo>
                    <a:lnTo>
                      <a:pt x="2586" y="1704"/>
                    </a:lnTo>
                    <a:lnTo>
                      <a:pt x="2592" y="1686"/>
                    </a:lnTo>
                    <a:lnTo>
                      <a:pt x="2598" y="1674"/>
                    </a:lnTo>
                    <a:lnTo>
                      <a:pt x="2598" y="1644"/>
                    </a:lnTo>
                    <a:lnTo>
                      <a:pt x="2592" y="1626"/>
                    </a:lnTo>
                    <a:lnTo>
                      <a:pt x="2586" y="1614"/>
                    </a:lnTo>
                    <a:lnTo>
                      <a:pt x="2580" y="1596"/>
                    </a:lnTo>
                    <a:lnTo>
                      <a:pt x="2574" y="1584"/>
                    </a:lnTo>
                    <a:lnTo>
                      <a:pt x="2574" y="1518"/>
                    </a:lnTo>
                    <a:lnTo>
                      <a:pt x="2580" y="1488"/>
                    </a:lnTo>
                    <a:lnTo>
                      <a:pt x="2586" y="1470"/>
                    </a:lnTo>
                    <a:lnTo>
                      <a:pt x="2598" y="1452"/>
                    </a:lnTo>
                    <a:lnTo>
                      <a:pt x="2604" y="1440"/>
                    </a:lnTo>
                    <a:lnTo>
                      <a:pt x="2610" y="1422"/>
                    </a:lnTo>
                    <a:lnTo>
                      <a:pt x="2616" y="1416"/>
                    </a:lnTo>
                    <a:lnTo>
                      <a:pt x="2616" y="1410"/>
                    </a:lnTo>
                    <a:lnTo>
                      <a:pt x="2628" y="1398"/>
                    </a:lnTo>
                    <a:lnTo>
                      <a:pt x="2652" y="1380"/>
                    </a:lnTo>
                    <a:lnTo>
                      <a:pt x="2658" y="1356"/>
                    </a:lnTo>
                    <a:lnTo>
                      <a:pt x="2670" y="1368"/>
                    </a:lnTo>
                    <a:lnTo>
                      <a:pt x="2676" y="1344"/>
                    </a:lnTo>
                    <a:lnTo>
                      <a:pt x="2730" y="1344"/>
                    </a:lnTo>
                    <a:lnTo>
                      <a:pt x="2730" y="1314"/>
                    </a:lnTo>
                    <a:lnTo>
                      <a:pt x="2748" y="1320"/>
                    </a:lnTo>
                    <a:lnTo>
                      <a:pt x="2754" y="1308"/>
                    </a:lnTo>
                    <a:lnTo>
                      <a:pt x="2772" y="1308"/>
                    </a:lnTo>
                    <a:lnTo>
                      <a:pt x="2796" y="1278"/>
                    </a:lnTo>
                    <a:lnTo>
                      <a:pt x="2796" y="1272"/>
                    </a:lnTo>
                    <a:lnTo>
                      <a:pt x="2802" y="1266"/>
                    </a:lnTo>
                    <a:lnTo>
                      <a:pt x="2814" y="1242"/>
                    </a:lnTo>
                    <a:lnTo>
                      <a:pt x="2832" y="1236"/>
                    </a:lnTo>
                    <a:lnTo>
                      <a:pt x="2862" y="1236"/>
                    </a:lnTo>
                    <a:lnTo>
                      <a:pt x="2874" y="1242"/>
                    </a:lnTo>
                    <a:lnTo>
                      <a:pt x="2886" y="1242"/>
                    </a:lnTo>
                    <a:lnTo>
                      <a:pt x="2892" y="1236"/>
                    </a:lnTo>
                    <a:lnTo>
                      <a:pt x="2904" y="1212"/>
                    </a:lnTo>
                    <a:lnTo>
                      <a:pt x="2910" y="1206"/>
                    </a:lnTo>
                    <a:lnTo>
                      <a:pt x="2916" y="1194"/>
                    </a:lnTo>
                    <a:lnTo>
                      <a:pt x="2928" y="1200"/>
                    </a:lnTo>
                    <a:lnTo>
                      <a:pt x="2934" y="1176"/>
                    </a:lnTo>
                    <a:lnTo>
                      <a:pt x="3018" y="1170"/>
                    </a:lnTo>
                    <a:lnTo>
                      <a:pt x="3024" y="1146"/>
                    </a:lnTo>
                    <a:lnTo>
                      <a:pt x="2982" y="1152"/>
                    </a:lnTo>
                    <a:lnTo>
                      <a:pt x="2988" y="1146"/>
                    </a:lnTo>
                    <a:lnTo>
                      <a:pt x="3000" y="1140"/>
                    </a:lnTo>
                    <a:lnTo>
                      <a:pt x="3006" y="1140"/>
                    </a:lnTo>
                    <a:lnTo>
                      <a:pt x="3006" y="1134"/>
                    </a:lnTo>
                    <a:lnTo>
                      <a:pt x="3000" y="1128"/>
                    </a:lnTo>
                    <a:lnTo>
                      <a:pt x="2994" y="1116"/>
                    </a:lnTo>
                    <a:lnTo>
                      <a:pt x="2988" y="1110"/>
                    </a:lnTo>
                    <a:lnTo>
                      <a:pt x="3024" y="1104"/>
                    </a:lnTo>
                    <a:lnTo>
                      <a:pt x="3048" y="1116"/>
                    </a:lnTo>
                    <a:lnTo>
                      <a:pt x="3078" y="1080"/>
                    </a:lnTo>
                    <a:lnTo>
                      <a:pt x="3024" y="1074"/>
                    </a:lnTo>
                    <a:lnTo>
                      <a:pt x="3024" y="1050"/>
                    </a:lnTo>
                    <a:lnTo>
                      <a:pt x="3036" y="1062"/>
                    </a:lnTo>
                    <a:lnTo>
                      <a:pt x="3078" y="1050"/>
                    </a:lnTo>
                    <a:lnTo>
                      <a:pt x="3084" y="990"/>
                    </a:lnTo>
                    <a:lnTo>
                      <a:pt x="3054" y="1002"/>
                    </a:lnTo>
                    <a:lnTo>
                      <a:pt x="3048" y="972"/>
                    </a:lnTo>
                    <a:lnTo>
                      <a:pt x="3024" y="960"/>
                    </a:lnTo>
                    <a:lnTo>
                      <a:pt x="3072" y="978"/>
                    </a:lnTo>
                    <a:lnTo>
                      <a:pt x="3078" y="972"/>
                    </a:lnTo>
                    <a:lnTo>
                      <a:pt x="3060" y="954"/>
                    </a:lnTo>
                    <a:lnTo>
                      <a:pt x="3090" y="954"/>
                    </a:lnTo>
                    <a:lnTo>
                      <a:pt x="3084" y="948"/>
                    </a:lnTo>
                    <a:lnTo>
                      <a:pt x="3078" y="936"/>
                    </a:lnTo>
                    <a:lnTo>
                      <a:pt x="3060" y="918"/>
                    </a:lnTo>
                    <a:lnTo>
                      <a:pt x="3054" y="906"/>
                    </a:lnTo>
                    <a:lnTo>
                      <a:pt x="3054" y="894"/>
                    </a:lnTo>
                    <a:lnTo>
                      <a:pt x="3060" y="888"/>
                    </a:lnTo>
                    <a:lnTo>
                      <a:pt x="3042" y="870"/>
                    </a:lnTo>
                    <a:lnTo>
                      <a:pt x="3042" y="864"/>
                    </a:lnTo>
                    <a:lnTo>
                      <a:pt x="3048" y="864"/>
                    </a:lnTo>
                    <a:lnTo>
                      <a:pt x="3066" y="846"/>
                    </a:lnTo>
                    <a:lnTo>
                      <a:pt x="3072" y="846"/>
                    </a:lnTo>
                    <a:lnTo>
                      <a:pt x="3066" y="870"/>
                    </a:lnTo>
                    <a:lnTo>
                      <a:pt x="3096" y="894"/>
                    </a:lnTo>
                    <a:lnTo>
                      <a:pt x="3096" y="888"/>
                    </a:lnTo>
                    <a:lnTo>
                      <a:pt x="3102" y="882"/>
                    </a:lnTo>
                    <a:lnTo>
                      <a:pt x="3102" y="864"/>
                    </a:lnTo>
                    <a:lnTo>
                      <a:pt x="3108" y="852"/>
                    </a:lnTo>
                    <a:lnTo>
                      <a:pt x="3108" y="834"/>
                    </a:lnTo>
                    <a:lnTo>
                      <a:pt x="3114" y="822"/>
                    </a:lnTo>
                    <a:lnTo>
                      <a:pt x="3144" y="792"/>
                    </a:lnTo>
                    <a:lnTo>
                      <a:pt x="3156" y="786"/>
                    </a:lnTo>
                    <a:lnTo>
                      <a:pt x="3162" y="786"/>
                    </a:lnTo>
                    <a:lnTo>
                      <a:pt x="3162" y="792"/>
                    </a:lnTo>
                    <a:lnTo>
                      <a:pt x="3150" y="816"/>
                    </a:lnTo>
                    <a:lnTo>
                      <a:pt x="3132" y="834"/>
                    </a:lnTo>
                    <a:lnTo>
                      <a:pt x="3126" y="846"/>
                    </a:lnTo>
                    <a:lnTo>
                      <a:pt x="3120" y="882"/>
                    </a:lnTo>
                    <a:lnTo>
                      <a:pt x="3138" y="882"/>
                    </a:lnTo>
                    <a:lnTo>
                      <a:pt x="3138" y="894"/>
                    </a:lnTo>
                    <a:lnTo>
                      <a:pt x="3132" y="906"/>
                    </a:lnTo>
                    <a:lnTo>
                      <a:pt x="3132" y="918"/>
                    </a:lnTo>
                    <a:lnTo>
                      <a:pt x="3114" y="936"/>
                    </a:lnTo>
                    <a:lnTo>
                      <a:pt x="3102" y="960"/>
                    </a:lnTo>
                    <a:lnTo>
                      <a:pt x="3102" y="978"/>
                    </a:lnTo>
                    <a:lnTo>
                      <a:pt x="3126" y="954"/>
                    </a:lnTo>
                    <a:lnTo>
                      <a:pt x="3132" y="942"/>
                    </a:lnTo>
                    <a:lnTo>
                      <a:pt x="3144" y="930"/>
                    </a:lnTo>
                    <a:lnTo>
                      <a:pt x="3168" y="918"/>
                    </a:lnTo>
                    <a:lnTo>
                      <a:pt x="3180" y="906"/>
                    </a:lnTo>
                    <a:lnTo>
                      <a:pt x="3192" y="882"/>
                    </a:lnTo>
                    <a:lnTo>
                      <a:pt x="3192" y="798"/>
                    </a:lnTo>
                    <a:lnTo>
                      <a:pt x="3198" y="780"/>
                    </a:lnTo>
                    <a:lnTo>
                      <a:pt x="3198" y="768"/>
                    </a:lnTo>
                    <a:lnTo>
                      <a:pt x="3204" y="756"/>
                    </a:lnTo>
                    <a:lnTo>
                      <a:pt x="3210" y="756"/>
                    </a:lnTo>
                    <a:lnTo>
                      <a:pt x="3210" y="768"/>
                    </a:lnTo>
                    <a:lnTo>
                      <a:pt x="3204" y="780"/>
                    </a:lnTo>
                    <a:lnTo>
                      <a:pt x="3204" y="798"/>
                    </a:lnTo>
                    <a:lnTo>
                      <a:pt x="3210" y="798"/>
                    </a:lnTo>
                    <a:lnTo>
                      <a:pt x="3216" y="804"/>
                    </a:lnTo>
                    <a:lnTo>
                      <a:pt x="3216" y="840"/>
                    </a:lnTo>
                    <a:lnTo>
                      <a:pt x="3234" y="822"/>
                    </a:lnTo>
                    <a:lnTo>
                      <a:pt x="3240" y="810"/>
                    </a:lnTo>
                    <a:lnTo>
                      <a:pt x="3288" y="762"/>
                    </a:lnTo>
                    <a:lnTo>
                      <a:pt x="3300" y="756"/>
                    </a:lnTo>
                    <a:lnTo>
                      <a:pt x="3324" y="732"/>
                    </a:lnTo>
                    <a:lnTo>
                      <a:pt x="3324" y="726"/>
                    </a:lnTo>
                    <a:lnTo>
                      <a:pt x="3318" y="720"/>
                    </a:lnTo>
                    <a:lnTo>
                      <a:pt x="3312" y="720"/>
                    </a:lnTo>
                    <a:lnTo>
                      <a:pt x="3306" y="714"/>
                    </a:lnTo>
                    <a:lnTo>
                      <a:pt x="3306" y="702"/>
                    </a:lnTo>
                    <a:lnTo>
                      <a:pt x="3312" y="696"/>
                    </a:lnTo>
                    <a:lnTo>
                      <a:pt x="3324" y="696"/>
                    </a:lnTo>
                    <a:lnTo>
                      <a:pt x="3330" y="702"/>
                    </a:lnTo>
                    <a:lnTo>
                      <a:pt x="3360" y="702"/>
                    </a:lnTo>
                    <a:lnTo>
                      <a:pt x="3390" y="696"/>
                    </a:lnTo>
                    <a:lnTo>
                      <a:pt x="3450" y="672"/>
                    </a:lnTo>
                    <a:lnTo>
                      <a:pt x="3462" y="666"/>
                    </a:lnTo>
                    <a:lnTo>
                      <a:pt x="3444" y="660"/>
                    </a:lnTo>
                    <a:lnTo>
                      <a:pt x="3438" y="660"/>
                    </a:lnTo>
                    <a:lnTo>
                      <a:pt x="3432" y="666"/>
                    </a:lnTo>
                    <a:lnTo>
                      <a:pt x="3414" y="672"/>
                    </a:lnTo>
                    <a:lnTo>
                      <a:pt x="3402" y="672"/>
                    </a:lnTo>
                    <a:lnTo>
                      <a:pt x="3390" y="678"/>
                    </a:lnTo>
                    <a:lnTo>
                      <a:pt x="3372" y="678"/>
                    </a:lnTo>
                    <a:lnTo>
                      <a:pt x="3360" y="684"/>
                    </a:lnTo>
                    <a:lnTo>
                      <a:pt x="3348" y="684"/>
                    </a:lnTo>
                    <a:lnTo>
                      <a:pt x="3342" y="678"/>
                    </a:lnTo>
                    <a:lnTo>
                      <a:pt x="3342" y="672"/>
                    </a:lnTo>
                    <a:lnTo>
                      <a:pt x="3348" y="666"/>
                    </a:lnTo>
                    <a:lnTo>
                      <a:pt x="3354" y="654"/>
                    </a:lnTo>
                    <a:lnTo>
                      <a:pt x="3366" y="654"/>
                    </a:lnTo>
                    <a:lnTo>
                      <a:pt x="3378" y="648"/>
                    </a:lnTo>
                    <a:lnTo>
                      <a:pt x="3402" y="648"/>
                    </a:lnTo>
                    <a:lnTo>
                      <a:pt x="3492" y="642"/>
                    </a:lnTo>
                    <a:lnTo>
                      <a:pt x="3534" y="606"/>
                    </a:lnTo>
                    <a:lnTo>
                      <a:pt x="3546" y="618"/>
                    </a:lnTo>
                    <a:lnTo>
                      <a:pt x="3570" y="606"/>
                    </a:lnTo>
                    <a:lnTo>
                      <a:pt x="3570" y="642"/>
                    </a:lnTo>
                    <a:lnTo>
                      <a:pt x="3600" y="618"/>
                    </a:lnTo>
                    <a:lnTo>
                      <a:pt x="3624" y="612"/>
                    </a:lnTo>
                    <a:lnTo>
                      <a:pt x="3630" y="582"/>
                    </a:lnTo>
                    <a:lnTo>
                      <a:pt x="3618" y="570"/>
                    </a:lnTo>
                    <a:lnTo>
                      <a:pt x="3612" y="600"/>
                    </a:lnTo>
                    <a:lnTo>
                      <a:pt x="3588" y="600"/>
                    </a:lnTo>
                    <a:lnTo>
                      <a:pt x="3588" y="576"/>
                    </a:lnTo>
                    <a:lnTo>
                      <a:pt x="3570" y="552"/>
                    </a:lnTo>
                    <a:lnTo>
                      <a:pt x="3594" y="540"/>
                    </a:lnTo>
                    <a:lnTo>
                      <a:pt x="3600" y="504"/>
                    </a:lnTo>
                    <a:lnTo>
                      <a:pt x="3612" y="498"/>
                    </a:lnTo>
                    <a:lnTo>
                      <a:pt x="3618" y="486"/>
                    </a:lnTo>
                    <a:lnTo>
                      <a:pt x="3630" y="480"/>
                    </a:lnTo>
                    <a:lnTo>
                      <a:pt x="3636" y="474"/>
                    </a:lnTo>
                    <a:lnTo>
                      <a:pt x="3648" y="468"/>
                    </a:lnTo>
                    <a:lnTo>
                      <a:pt x="3654" y="456"/>
                    </a:lnTo>
                    <a:lnTo>
                      <a:pt x="3654" y="450"/>
                    </a:lnTo>
                    <a:lnTo>
                      <a:pt x="3660" y="444"/>
                    </a:lnTo>
                    <a:lnTo>
                      <a:pt x="3660" y="438"/>
                    </a:lnTo>
                    <a:lnTo>
                      <a:pt x="3690" y="444"/>
                    </a:lnTo>
                    <a:lnTo>
                      <a:pt x="3702" y="426"/>
                    </a:lnTo>
                    <a:lnTo>
                      <a:pt x="3708" y="432"/>
                    </a:lnTo>
                    <a:lnTo>
                      <a:pt x="3720" y="432"/>
                    </a:lnTo>
                    <a:lnTo>
                      <a:pt x="3726" y="426"/>
                    </a:lnTo>
                    <a:lnTo>
                      <a:pt x="3738" y="420"/>
                    </a:lnTo>
                    <a:lnTo>
                      <a:pt x="3744" y="408"/>
                    </a:lnTo>
                    <a:lnTo>
                      <a:pt x="3756" y="402"/>
                    </a:lnTo>
                    <a:lnTo>
                      <a:pt x="3774" y="384"/>
                    </a:lnTo>
                    <a:lnTo>
                      <a:pt x="3774" y="414"/>
                    </a:lnTo>
                    <a:lnTo>
                      <a:pt x="3786" y="408"/>
                    </a:lnTo>
                    <a:lnTo>
                      <a:pt x="3792" y="402"/>
                    </a:lnTo>
                    <a:lnTo>
                      <a:pt x="3828" y="384"/>
                    </a:lnTo>
                    <a:lnTo>
                      <a:pt x="3834" y="378"/>
                    </a:lnTo>
                    <a:lnTo>
                      <a:pt x="3846" y="378"/>
                    </a:lnTo>
                    <a:lnTo>
                      <a:pt x="3858" y="372"/>
                    </a:lnTo>
                    <a:lnTo>
                      <a:pt x="3876" y="372"/>
                    </a:lnTo>
                    <a:lnTo>
                      <a:pt x="3888" y="366"/>
                    </a:lnTo>
                    <a:lnTo>
                      <a:pt x="3900" y="366"/>
                    </a:lnTo>
                    <a:lnTo>
                      <a:pt x="3900" y="330"/>
                    </a:lnTo>
                    <a:lnTo>
                      <a:pt x="3876" y="330"/>
                    </a:lnTo>
                    <a:lnTo>
                      <a:pt x="3876" y="324"/>
                    </a:lnTo>
                    <a:lnTo>
                      <a:pt x="3882" y="312"/>
                    </a:lnTo>
                    <a:lnTo>
                      <a:pt x="3894" y="300"/>
                    </a:lnTo>
                    <a:lnTo>
                      <a:pt x="3888" y="294"/>
                    </a:lnTo>
                    <a:lnTo>
                      <a:pt x="3882" y="294"/>
                    </a:lnTo>
                    <a:lnTo>
                      <a:pt x="3876" y="288"/>
                    </a:lnTo>
                    <a:lnTo>
                      <a:pt x="3876" y="276"/>
                    </a:lnTo>
                    <a:lnTo>
                      <a:pt x="3888" y="252"/>
                    </a:lnTo>
                    <a:lnTo>
                      <a:pt x="3900" y="222"/>
                    </a:lnTo>
                    <a:lnTo>
                      <a:pt x="3912" y="198"/>
                    </a:lnTo>
                    <a:lnTo>
                      <a:pt x="3918" y="174"/>
                    </a:lnTo>
                    <a:lnTo>
                      <a:pt x="3918" y="168"/>
                    </a:lnTo>
                    <a:lnTo>
                      <a:pt x="3912" y="162"/>
                    </a:lnTo>
                    <a:lnTo>
                      <a:pt x="3876" y="162"/>
                    </a:lnTo>
                    <a:lnTo>
                      <a:pt x="3864" y="168"/>
                    </a:lnTo>
                    <a:lnTo>
                      <a:pt x="3858" y="168"/>
                    </a:lnTo>
                    <a:close/>
                    <a:moveTo>
                      <a:pt x="2718" y="366"/>
                    </a:moveTo>
                    <a:lnTo>
                      <a:pt x="2712" y="366"/>
                    </a:lnTo>
                    <a:lnTo>
                      <a:pt x="2712" y="354"/>
                    </a:lnTo>
                    <a:lnTo>
                      <a:pt x="2718" y="348"/>
                    </a:lnTo>
                    <a:lnTo>
                      <a:pt x="2718" y="336"/>
                    </a:lnTo>
                    <a:lnTo>
                      <a:pt x="2712" y="336"/>
                    </a:lnTo>
                    <a:lnTo>
                      <a:pt x="2700" y="342"/>
                    </a:lnTo>
                    <a:lnTo>
                      <a:pt x="2694" y="348"/>
                    </a:lnTo>
                    <a:lnTo>
                      <a:pt x="2682" y="354"/>
                    </a:lnTo>
                    <a:lnTo>
                      <a:pt x="2676" y="372"/>
                    </a:lnTo>
                    <a:lnTo>
                      <a:pt x="2664" y="366"/>
                    </a:lnTo>
                    <a:lnTo>
                      <a:pt x="2664" y="378"/>
                    </a:lnTo>
                    <a:lnTo>
                      <a:pt x="2652" y="402"/>
                    </a:lnTo>
                    <a:lnTo>
                      <a:pt x="2628" y="414"/>
                    </a:lnTo>
                    <a:lnTo>
                      <a:pt x="2628" y="426"/>
                    </a:lnTo>
                    <a:lnTo>
                      <a:pt x="2634" y="432"/>
                    </a:lnTo>
                    <a:lnTo>
                      <a:pt x="2628" y="432"/>
                    </a:lnTo>
                    <a:lnTo>
                      <a:pt x="2598" y="462"/>
                    </a:lnTo>
                    <a:lnTo>
                      <a:pt x="2598" y="468"/>
                    </a:lnTo>
                    <a:lnTo>
                      <a:pt x="2604" y="474"/>
                    </a:lnTo>
                    <a:lnTo>
                      <a:pt x="2610" y="474"/>
                    </a:lnTo>
                    <a:lnTo>
                      <a:pt x="2616" y="480"/>
                    </a:lnTo>
                    <a:lnTo>
                      <a:pt x="2616" y="492"/>
                    </a:lnTo>
                    <a:lnTo>
                      <a:pt x="2610" y="498"/>
                    </a:lnTo>
                    <a:lnTo>
                      <a:pt x="2604" y="498"/>
                    </a:lnTo>
                    <a:lnTo>
                      <a:pt x="2604" y="510"/>
                    </a:lnTo>
                    <a:lnTo>
                      <a:pt x="2592" y="534"/>
                    </a:lnTo>
                    <a:lnTo>
                      <a:pt x="2580" y="552"/>
                    </a:lnTo>
                    <a:lnTo>
                      <a:pt x="2550" y="582"/>
                    </a:lnTo>
                    <a:lnTo>
                      <a:pt x="2478" y="618"/>
                    </a:lnTo>
                    <a:lnTo>
                      <a:pt x="2484" y="588"/>
                    </a:lnTo>
                    <a:lnTo>
                      <a:pt x="2478" y="582"/>
                    </a:lnTo>
                    <a:lnTo>
                      <a:pt x="2478" y="576"/>
                    </a:lnTo>
                    <a:lnTo>
                      <a:pt x="2472" y="570"/>
                    </a:lnTo>
                    <a:lnTo>
                      <a:pt x="2472" y="564"/>
                    </a:lnTo>
                    <a:lnTo>
                      <a:pt x="2478" y="552"/>
                    </a:lnTo>
                    <a:lnTo>
                      <a:pt x="2496" y="534"/>
                    </a:lnTo>
                    <a:lnTo>
                      <a:pt x="2502" y="522"/>
                    </a:lnTo>
                    <a:lnTo>
                      <a:pt x="2502" y="516"/>
                    </a:lnTo>
                    <a:lnTo>
                      <a:pt x="2496" y="510"/>
                    </a:lnTo>
                    <a:lnTo>
                      <a:pt x="2496" y="492"/>
                    </a:lnTo>
                    <a:lnTo>
                      <a:pt x="2502" y="480"/>
                    </a:lnTo>
                    <a:lnTo>
                      <a:pt x="2508" y="474"/>
                    </a:lnTo>
                    <a:lnTo>
                      <a:pt x="2514" y="462"/>
                    </a:lnTo>
                    <a:lnTo>
                      <a:pt x="2526" y="456"/>
                    </a:lnTo>
                    <a:lnTo>
                      <a:pt x="2532" y="450"/>
                    </a:lnTo>
                    <a:lnTo>
                      <a:pt x="2532" y="432"/>
                    </a:lnTo>
                    <a:lnTo>
                      <a:pt x="2538" y="432"/>
                    </a:lnTo>
                    <a:lnTo>
                      <a:pt x="2622" y="348"/>
                    </a:lnTo>
                    <a:lnTo>
                      <a:pt x="2592" y="354"/>
                    </a:lnTo>
                    <a:lnTo>
                      <a:pt x="2580" y="360"/>
                    </a:lnTo>
                    <a:lnTo>
                      <a:pt x="2574" y="366"/>
                    </a:lnTo>
                    <a:lnTo>
                      <a:pt x="2562" y="372"/>
                    </a:lnTo>
                    <a:lnTo>
                      <a:pt x="2556" y="378"/>
                    </a:lnTo>
                    <a:lnTo>
                      <a:pt x="2550" y="378"/>
                    </a:lnTo>
                    <a:lnTo>
                      <a:pt x="2550" y="372"/>
                    </a:lnTo>
                    <a:lnTo>
                      <a:pt x="2556" y="366"/>
                    </a:lnTo>
                    <a:lnTo>
                      <a:pt x="2568" y="360"/>
                    </a:lnTo>
                    <a:lnTo>
                      <a:pt x="2592" y="336"/>
                    </a:lnTo>
                    <a:lnTo>
                      <a:pt x="2604" y="330"/>
                    </a:lnTo>
                    <a:lnTo>
                      <a:pt x="2658" y="276"/>
                    </a:lnTo>
                    <a:lnTo>
                      <a:pt x="2670" y="288"/>
                    </a:lnTo>
                    <a:lnTo>
                      <a:pt x="2682" y="276"/>
                    </a:lnTo>
                    <a:lnTo>
                      <a:pt x="2682" y="288"/>
                    </a:lnTo>
                    <a:lnTo>
                      <a:pt x="2694" y="288"/>
                    </a:lnTo>
                    <a:lnTo>
                      <a:pt x="2700" y="282"/>
                    </a:lnTo>
                    <a:lnTo>
                      <a:pt x="2700" y="270"/>
                    </a:lnTo>
                    <a:lnTo>
                      <a:pt x="2724" y="276"/>
                    </a:lnTo>
                    <a:lnTo>
                      <a:pt x="2736" y="270"/>
                    </a:lnTo>
                    <a:lnTo>
                      <a:pt x="2742" y="270"/>
                    </a:lnTo>
                    <a:lnTo>
                      <a:pt x="2754" y="264"/>
                    </a:lnTo>
                    <a:lnTo>
                      <a:pt x="2772" y="264"/>
                    </a:lnTo>
                    <a:lnTo>
                      <a:pt x="2784" y="270"/>
                    </a:lnTo>
                    <a:lnTo>
                      <a:pt x="2790" y="276"/>
                    </a:lnTo>
                    <a:lnTo>
                      <a:pt x="2796" y="288"/>
                    </a:lnTo>
                    <a:lnTo>
                      <a:pt x="2772" y="294"/>
                    </a:lnTo>
                    <a:lnTo>
                      <a:pt x="2772" y="318"/>
                    </a:lnTo>
                    <a:lnTo>
                      <a:pt x="2742" y="318"/>
                    </a:lnTo>
                    <a:lnTo>
                      <a:pt x="2736" y="324"/>
                    </a:lnTo>
                    <a:lnTo>
                      <a:pt x="2736" y="360"/>
                    </a:lnTo>
                    <a:lnTo>
                      <a:pt x="2730" y="366"/>
                    </a:lnTo>
                    <a:lnTo>
                      <a:pt x="2718" y="366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2" name="Mexico" descr="© INSCALE GmbH, 05.05.2010&#10;http://www.presentationload.com/"/>
              <p:cNvSpPr>
                <a:spLocks/>
              </p:cNvSpPr>
              <p:nvPr/>
            </p:nvSpPr>
            <p:spPr bwMode="gray">
              <a:xfrm>
                <a:off x="1033463" y="3019426"/>
                <a:ext cx="749300" cy="587375"/>
              </a:xfrm>
              <a:custGeom>
                <a:avLst/>
                <a:gdLst>
                  <a:gd name="T0" fmla="*/ 2147483647 w 1860"/>
                  <a:gd name="T1" fmla="*/ 2147483647 h 1458"/>
                  <a:gd name="T2" fmla="*/ 2147483647 w 1860"/>
                  <a:gd name="T3" fmla="*/ 2147483647 h 1458"/>
                  <a:gd name="T4" fmla="*/ 2147483647 w 1860"/>
                  <a:gd name="T5" fmla="*/ 2147483647 h 1458"/>
                  <a:gd name="T6" fmla="*/ 2147483647 w 1860"/>
                  <a:gd name="T7" fmla="*/ 2147483647 h 1458"/>
                  <a:gd name="T8" fmla="*/ 2147483647 w 1860"/>
                  <a:gd name="T9" fmla="*/ 2147483647 h 1458"/>
                  <a:gd name="T10" fmla="*/ 2147483647 w 1860"/>
                  <a:gd name="T11" fmla="*/ 2147483647 h 1458"/>
                  <a:gd name="T12" fmla="*/ 2147483647 w 1860"/>
                  <a:gd name="T13" fmla="*/ 2147483647 h 1458"/>
                  <a:gd name="T14" fmla="*/ 2147483647 w 1860"/>
                  <a:gd name="T15" fmla="*/ 2147483647 h 1458"/>
                  <a:gd name="T16" fmla="*/ 2147483647 w 1860"/>
                  <a:gd name="T17" fmla="*/ 2147483647 h 1458"/>
                  <a:gd name="T18" fmla="*/ 2147483647 w 1860"/>
                  <a:gd name="T19" fmla="*/ 2147483647 h 1458"/>
                  <a:gd name="T20" fmla="*/ 2147483647 w 1860"/>
                  <a:gd name="T21" fmla="*/ 2147483647 h 1458"/>
                  <a:gd name="T22" fmla="*/ 2147483647 w 1860"/>
                  <a:gd name="T23" fmla="*/ 2147483647 h 1458"/>
                  <a:gd name="T24" fmla="*/ 2147483647 w 1860"/>
                  <a:gd name="T25" fmla="*/ 2147483647 h 1458"/>
                  <a:gd name="T26" fmla="*/ 2147483647 w 1860"/>
                  <a:gd name="T27" fmla="*/ 2147483647 h 1458"/>
                  <a:gd name="T28" fmla="*/ 2147483647 w 1860"/>
                  <a:gd name="T29" fmla="*/ 2147483647 h 1458"/>
                  <a:gd name="T30" fmla="*/ 2147483647 w 1860"/>
                  <a:gd name="T31" fmla="*/ 2147483647 h 1458"/>
                  <a:gd name="T32" fmla="*/ 2147483647 w 1860"/>
                  <a:gd name="T33" fmla="*/ 2147483647 h 1458"/>
                  <a:gd name="T34" fmla="*/ 2147483647 w 1860"/>
                  <a:gd name="T35" fmla="*/ 2147483647 h 1458"/>
                  <a:gd name="T36" fmla="*/ 2147483647 w 1860"/>
                  <a:gd name="T37" fmla="*/ 2147483647 h 1458"/>
                  <a:gd name="T38" fmla="*/ 2147483647 w 1860"/>
                  <a:gd name="T39" fmla="*/ 2147483647 h 1458"/>
                  <a:gd name="T40" fmla="*/ 2147483647 w 1860"/>
                  <a:gd name="T41" fmla="*/ 2147483647 h 1458"/>
                  <a:gd name="T42" fmla="*/ 2147483647 w 1860"/>
                  <a:gd name="T43" fmla="*/ 2147483647 h 1458"/>
                  <a:gd name="T44" fmla="*/ 2147483647 w 1860"/>
                  <a:gd name="T45" fmla="*/ 2147483647 h 1458"/>
                  <a:gd name="T46" fmla="*/ 2147483647 w 1860"/>
                  <a:gd name="T47" fmla="*/ 2147483647 h 1458"/>
                  <a:gd name="T48" fmla="*/ 2147483647 w 1860"/>
                  <a:gd name="T49" fmla="*/ 2147483647 h 1458"/>
                  <a:gd name="T50" fmla="*/ 2147483647 w 1860"/>
                  <a:gd name="T51" fmla="*/ 2147483647 h 1458"/>
                  <a:gd name="T52" fmla="*/ 2147483647 w 1860"/>
                  <a:gd name="T53" fmla="*/ 2147483647 h 1458"/>
                  <a:gd name="T54" fmla="*/ 2147483647 w 1860"/>
                  <a:gd name="T55" fmla="*/ 2147483647 h 1458"/>
                  <a:gd name="T56" fmla="*/ 0 w 1860"/>
                  <a:gd name="T57" fmla="*/ 2147483647 h 1458"/>
                  <a:gd name="T58" fmla="*/ 2147483647 w 1860"/>
                  <a:gd name="T59" fmla="*/ 2147483647 h 1458"/>
                  <a:gd name="T60" fmla="*/ 2147483647 w 1860"/>
                  <a:gd name="T61" fmla="*/ 2147483647 h 1458"/>
                  <a:gd name="T62" fmla="*/ 2147483647 w 1860"/>
                  <a:gd name="T63" fmla="*/ 2147483647 h 1458"/>
                  <a:gd name="T64" fmla="*/ 2147483647 w 1860"/>
                  <a:gd name="T65" fmla="*/ 2147483647 h 1458"/>
                  <a:gd name="T66" fmla="*/ 2147483647 w 1860"/>
                  <a:gd name="T67" fmla="*/ 2147483647 h 1458"/>
                  <a:gd name="T68" fmla="*/ 2147483647 w 1860"/>
                  <a:gd name="T69" fmla="*/ 2147483647 h 1458"/>
                  <a:gd name="T70" fmla="*/ 2147483647 w 1860"/>
                  <a:gd name="T71" fmla="*/ 2147483647 h 1458"/>
                  <a:gd name="T72" fmla="*/ 2147483647 w 1860"/>
                  <a:gd name="T73" fmla="*/ 2147483647 h 1458"/>
                  <a:gd name="T74" fmla="*/ 2147483647 w 1860"/>
                  <a:gd name="T75" fmla="*/ 2147483647 h 1458"/>
                  <a:gd name="T76" fmla="*/ 2147483647 w 1860"/>
                  <a:gd name="T77" fmla="*/ 2147483647 h 1458"/>
                  <a:gd name="T78" fmla="*/ 2147483647 w 1860"/>
                  <a:gd name="T79" fmla="*/ 2147483647 h 1458"/>
                  <a:gd name="T80" fmla="*/ 2147483647 w 1860"/>
                  <a:gd name="T81" fmla="*/ 2147483647 h 1458"/>
                  <a:gd name="T82" fmla="*/ 2147483647 w 1860"/>
                  <a:gd name="T83" fmla="*/ 2147483647 h 1458"/>
                  <a:gd name="T84" fmla="*/ 2147483647 w 1860"/>
                  <a:gd name="T85" fmla="*/ 2147483647 h 1458"/>
                  <a:gd name="T86" fmla="*/ 2147483647 w 1860"/>
                  <a:gd name="T87" fmla="*/ 2147483647 h 1458"/>
                  <a:gd name="T88" fmla="*/ 2147483647 w 1860"/>
                  <a:gd name="T89" fmla="*/ 2147483647 h 1458"/>
                  <a:gd name="T90" fmla="*/ 2147483647 w 1860"/>
                  <a:gd name="T91" fmla="*/ 2147483647 h 1458"/>
                  <a:gd name="T92" fmla="*/ 2147483647 w 1860"/>
                  <a:gd name="T93" fmla="*/ 2147483647 h 1458"/>
                  <a:gd name="T94" fmla="*/ 2147483647 w 1860"/>
                  <a:gd name="T95" fmla="*/ 2147483647 h 1458"/>
                  <a:gd name="T96" fmla="*/ 2147483647 w 1860"/>
                  <a:gd name="T97" fmla="*/ 2147483647 h 1458"/>
                  <a:gd name="T98" fmla="*/ 2147483647 w 1860"/>
                  <a:gd name="T99" fmla="*/ 2147483647 h 1458"/>
                  <a:gd name="T100" fmla="*/ 2147483647 w 1860"/>
                  <a:gd name="T101" fmla="*/ 2147483647 h 1458"/>
                  <a:gd name="T102" fmla="*/ 2147483647 w 1860"/>
                  <a:gd name="T103" fmla="*/ 2147483647 h 1458"/>
                  <a:gd name="T104" fmla="*/ 2147483647 w 1860"/>
                  <a:gd name="T105" fmla="*/ 2147483647 h 1458"/>
                  <a:gd name="T106" fmla="*/ 2147483647 w 1860"/>
                  <a:gd name="T107" fmla="*/ 2147483647 h 1458"/>
                  <a:gd name="T108" fmla="*/ 2147483647 w 1860"/>
                  <a:gd name="T109" fmla="*/ 2147483647 h 1458"/>
                  <a:gd name="T110" fmla="*/ 2147483647 w 1860"/>
                  <a:gd name="T111" fmla="*/ 2147483647 h 1458"/>
                  <a:gd name="T112" fmla="*/ 2147483647 w 1860"/>
                  <a:gd name="T113" fmla="*/ 2147483647 h 1458"/>
                  <a:gd name="T114" fmla="*/ 2147483647 w 1860"/>
                  <a:gd name="T115" fmla="*/ 2147483647 h 1458"/>
                  <a:gd name="T116" fmla="*/ 2147483647 w 1860"/>
                  <a:gd name="T117" fmla="*/ 2147483647 h 1458"/>
                  <a:gd name="T118" fmla="*/ 2147483647 w 1860"/>
                  <a:gd name="T119" fmla="*/ 2147483647 h 1458"/>
                  <a:gd name="T120" fmla="*/ 2147483647 w 1860"/>
                  <a:gd name="T121" fmla="*/ 2147483647 h 145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60"/>
                  <a:gd name="T184" fmla="*/ 0 h 1458"/>
                  <a:gd name="T185" fmla="*/ 1860 w 1860"/>
                  <a:gd name="T186" fmla="*/ 1458 h 145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60" h="1458">
                    <a:moveTo>
                      <a:pt x="1422" y="1440"/>
                    </a:moveTo>
                    <a:lnTo>
                      <a:pt x="1422" y="1380"/>
                    </a:lnTo>
                    <a:lnTo>
                      <a:pt x="1452" y="1332"/>
                    </a:lnTo>
                    <a:lnTo>
                      <a:pt x="1542" y="1338"/>
                    </a:lnTo>
                    <a:lnTo>
                      <a:pt x="1542" y="1320"/>
                    </a:lnTo>
                    <a:lnTo>
                      <a:pt x="1548" y="1320"/>
                    </a:lnTo>
                    <a:lnTo>
                      <a:pt x="1554" y="1314"/>
                    </a:lnTo>
                    <a:lnTo>
                      <a:pt x="1554" y="1302"/>
                    </a:lnTo>
                    <a:lnTo>
                      <a:pt x="1536" y="1302"/>
                    </a:lnTo>
                    <a:lnTo>
                      <a:pt x="1530" y="1278"/>
                    </a:lnTo>
                    <a:lnTo>
                      <a:pt x="1524" y="1278"/>
                    </a:lnTo>
                    <a:lnTo>
                      <a:pt x="1512" y="1272"/>
                    </a:lnTo>
                    <a:lnTo>
                      <a:pt x="1506" y="1272"/>
                    </a:lnTo>
                    <a:lnTo>
                      <a:pt x="1500" y="1266"/>
                    </a:lnTo>
                    <a:lnTo>
                      <a:pt x="1494" y="1254"/>
                    </a:lnTo>
                    <a:lnTo>
                      <a:pt x="1494" y="1248"/>
                    </a:lnTo>
                    <a:lnTo>
                      <a:pt x="1482" y="1242"/>
                    </a:lnTo>
                    <a:lnTo>
                      <a:pt x="1506" y="1242"/>
                    </a:lnTo>
                    <a:lnTo>
                      <a:pt x="1518" y="1236"/>
                    </a:lnTo>
                    <a:lnTo>
                      <a:pt x="1524" y="1236"/>
                    </a:lnTo>
                    <a:lnTo>
                      <a:pt x="1524" y="1212"/>
                    </a:lnTo>
                    <a:lnTo>
                      <a:pt x="1518" y="1200"/>
                    </a:lnTo>
                    <a:lnTo>
                      <a:pt x="1518" y="1188"/>
                    </a:lnTo>
                    <a:lnTo>
                      <a:pt x="1650" y="1194"/>
                    </a:lnTo>
                    <a:lnTo>
                      <a:pt x="1656" y="1182"/>
                    </a:lnTo>
                    <a:lnTo>
                      <a:pt x="1656" y="1176"/>
                    </a:lnTo>
                    <a:lnTo>
                      <a:pt x="1662" y="1176"/>
                    </a:lnTo>
                    <a:lnTo>
                      <a:pt x="1668" y="1182"/>
                    </a:lnTo>
                    <a:lnTo>
                      <a:pt x="1668" y="1188"/>
                    </a:lnTo>
                    <a:lnTo>
                      <a:pt x="1674" y="1188"/>
                    </a:lnTo>
                    <a:lnTo>
                      <a:pt x="1680" y="1182"/>
                    </a:lnTo>
                    <a:lnTo>
                      <a:pt x="1692" y="1176"/>
                    </a:lnTo>
                    <a:lnTo>
                      <a:pt x="1698" y="1164"/>
                    </a:lnTo>
                    <a:lnTo>
                      <a:pt x="1698" y="1152"/>
                    </a:lnTo>
                    <a:lnTo>
                      <a:pt x="1704" y="1146"/>
                    </a:lnTo>
                    <a:lnTo>
                      <a:pt x="1704" y="1140"/>
                    </a:lnTo>
                    <a:lnTo>
                      <a:pt x="1710" y="1152"/>
                    </a:lnTo>
                    <a:lnTo>
                      <a:pt x="1746" y="1116"/>
                    </a:lnTo>
                    <a:lnTo>
                      <a:pt x="1746" y="1122"/>
                    </a:lnTo>
                    <a:lnTo>
                      <a:pt x="1740" y="1128"/>
                    </a:lnTo>
                    <a:lnTo>
                      <a:pt x="1740" y="1146"/>
                    </a:lnTo>
                    <a:lnTo>
                      <a:pt x="1746" y="1152"/>
                    </a:lnTo>
                    <a:lnTo>
                      <a:pt x="1758" y="1152"/>
                    </a:lnTo>
                    <a:lnTo>
                      <a:pt x="1782" y="1086"/>
                    </a:lnTo>
                    <a:lnTo>
                      <a:pt x="1770" y="1074"/>
                    </a:lnTo>
                    <a:lnTo>
                      <a:pt x="1794" y="1068"/>
                    </a:lnTo>
                    <a:lnTo>
                      <a:pt x="1794" y="1056"/>
                    </a:lnTo>
                    <a:lnTo>
                      <a:pt x="1776" y="1050"/>
                    </a:lnTo>
                    <a:lnTo>
                      <a:pt x="1794" y="1032"/>
                    </a:lnTo>
                    <a:lnTo>
                      <a:pt x="1800" y="1008"/>
                    </a:lnTo>
                    <a:lnTo>
                      <a:pt x="1806" y="996"/>
                    </a:lnTo>
                    <a:lnTo>
                      <a:pt x="1818" y="990"/>
                    </a:lnTo>
                    <a:lnTo>
                      <a:pt x="1824" y="978"/>
                    </a:lnTo>
                    <a:lnTo>
                      <a:pt x="1836" y="966"/>
                    </a:lnTo>
                    <a:lnTo>
                      <a:pt x="1842" y="954"/>
                    </a:lnTo>
                    <a:lnTo>
                      <a:pt x="1848" y="948"/>
                    </a:lnTo>
                    <a:lnTo>
                      <a:pt x="1854" y="936"/>
                    </a:lnTo>
                    <a:lnTo>
                      <a:pt x="1854" y="930"/>
                    </a:lnTo>
                    <a:lnTo>
                      <a:pt x="1860" y="918"/>
                    </a:lnTo>
                    <a:lnTo>
                      <a:pt x="1860" y="900"/>
                    </a:lnTo>
                    <a:lnTo>
                      <a:pt x="1854" y="894"/>
                    </a:lnTo>
                    <a:lnTo>
                      <a:pt x="1818" y="894"/>
                    </a:lnTo>
                    <a:lnTo>
                      <a:pt x="1812" y="900"/>
                    </a:lnTo>
                    <a:lnTo>
                      <a:pt x="1800" y="900"/>
                    </a:lnTo>
                    <a:lnTo>
                      <a:pt x="1794" y="894"/>
                    </a:lnTo>
                    <a:lnTo>
                      <a:pt x="1782" y="894"/>
                    </a:lnTo>
                    <a:lnTo>
                      <a:pt x="1770" y="888"/>
                    </a:lnTo>
                    <a:lnTo>
                      <a:pt x="1746" y="888"/>
                    </a:lnTo>
                    <a:lnTo>
                      <a:pt x="1734" y="894"/>
                    </a:lnTo>
                    <a:lnTo>
                      <a:pt x="1716" y="900"/>
                    </a:lnTo>
                    <a:lnTo>
                      <a:pt x="1698" y="900"/>
                    </a:lnTo>
                    <a:lnTo>
                      <a:pt x="1686" y="906"/>
                    </a:lnTo>
                    <a:lnTo>
                      <a:pt x="1668" y="906"/>
                    </a:lnTo>
                    <a:lnTo>
                      <a:pt x="1656" y="912"/>
                    </a:lnTo>
                    <a:lnTo>
                      <a:pt x="1626" y="912"/>
                    </a:lnTo>
                    <a:lnTo>
                      <a:pt x="1614" y="918"/>
                    </a:lnTo>
                    <a:lnTo>
                      <a:pt x="1608" y="924"/>
                    </a:lnTo>
                    <a:lnTo>
                      <a:pt x="1596" y="948"/>
                    </a:lnTo>
                    <a:lnTo>
                      <a:pt x="1590" y="966"/>
                    </a:lnTo>
                    <a:lnTo>
                      <a:pt x="1590" y="1026"/>
                    </a:lnTo>
                    <a:lnTo>
                      <a:pt x="1572" y="1032"/>
                    </a:lnTo>
                    <a:lnTo>
                      <a:pt x="1572" y="1062"/>
                    </a:lnTo>
                    <a:lnTo>
                      <a:pt x="1566" y="1074"/>
                    </a:lnTo>
                    <a:lnTo>
                      <a:pt x="1542" y="1086"/>
                    </a:lnTo>
                    <a:lnTo>
                      <a:pt x="1524" y="1098"/>
                    </a:lnTo>
                    <a:lnTo>
                      <a:pt x="1512" y="1110"/>
                    </a:lnTo>
                    <a:lnTo>
                      <a:pt x="1512" y="1122"/>
                    </a:lnTo>
                    <a:lnTo>
                      <a:pt x="1506" y="1128"/>
                    </a:lnTo>
                    <a:lnTo>
                      <a:pt x="1506" y="1140"/>
                    </a:lnTo>
                    <a:lnTo>
                      <a:pt x="1500" y="1146"/>
                    </a:lnTo>
                    <a:lnTo>
                      <a:pt x="1488" y="1146"/>
                    </a:lnTo>
                    <a:lnTo>
                      <a:pt x="1476" y="1134"/>
                    </a:lnTo>
                    <a:lnTo>
                      <a:pt x="1476" y="1128"/>
                    </a:lnTo>
                    <a:lnTo>
                      <a:pt x="1470" y="1122"/>
                    </a:lnTo>
                    <a:lnTo>
                      <a:pt x="1440" y="1122"/>
                    </a:lnTo>
                    <a:lnTo>
                      <a:pt x="1416" y="1128"/>
                    </a:lnTo>
                    <a:lnTo>
                      <a:pt x="1392" y="1140"/>
                    </a:lnTo>
                    <a:lnTo>
                      <a:pt x="1356" y="1140"/>
                    </a:lnTo>
                    <a:lnTo>
                      <a:pt x="1338" y="1146"/>
                    </a:lnTo>
                    <a:lnTo>
                      <a:pt x="1290" y="1170"/>
                    </a:lnTo>
                    <a:lnTo>
                      <a:pt x="1284" y="1170"/>
                    </a:lnTo>
                    <a:lnTo>
                      <a:pt x="1272" y="1158"/>
                    </a:lnTo>
                    <a:lnTo>
                      <a:pt x="1266" y="1146"/>
                    </a:lnTo>
                    <a:lnTo>
                      <a:pt x="1266" y="1140"/>
                    </a:lnTo>
                    <a:lnTo>
                      <a:pt x="1260" y="1128"/>
                    </a:lnTo>
                    <a:lnTo>
                      <a:pt x="1242" y="1128"/>
                    </a:lnTo>
                    <a:lnTo>
                      <a:pt x="1224" y="1122"/>
                    </a:lnTo>
                    <a:lnTo>
                      <a:pt x="1194" y="1122"/>
                    </a:lnTo>
                    <a:lnTo>
                      <a:pt x="1194" y="1104"/>
                    </a:lnTo>
                    <a:lnTo>
                      <a:pt x="1188" y="1092"/>
                    </a:lnTo>
                    <a:lnTo>
                      <a:pt x="1176" y="1080"/>
                    </a:lnTo>
                    <a:lnTo>
                      <a:pt x="1170" y="1068"/>
                    </a:lnTo>
                    <a:lnTo>
                      <a:pt x="1164" y="1062"/>
                    </a:lnTo>
                    <a:lnTo>
                      <a:pt x="1164" y="1026"/>
                    </a:lnTo>
                    <a:lnTo>
                      <a:pt x="1128" y="966"/>
                    </a:lnTo>
                    <a:lnTo>
                      <a:pt x="1122" y="924"/>
                    </a:lnTo>
                    <a:lnTo>
                      <a:pt x="1110" y="894"/>
                    </a:lnTo>
                    <a:lnTo>
                      <a:pt x="1104" y="804"/>
                    </a:lnTo>
                    <a:lnTo>
                      <a:pt x="1110" y="798"/>
                    </a:lnTo>
                    <a:lnTo>
                      <a:pt x="1122" y="774"/>
                    </a:lnTo>
                    <a:lnTo>
                      <a:pt x="1128" y="768"/>
                    </a:lnTo>
                    <a:lnTo>
                      <a:pt x="1128" y="654"/>
                    </a:lnTo>
                    <a:lnTo>
                      <a:pt x="1152" y="648"/>
                    </a:lnTo>
                    <a:lnTo>
                      <a:pt x="1152" y="612"/>
                    </a:lnTo>
                    <a:lnTo>
                      <a:pt x="1158" y="600"/>
                    </a:lnTo>
                    <a:lnTo>
                      <a:pt x="1158" y="594"/>
                    </a:lnTo>
                    <a:lnTo>
                      <a:pt x="1164" y="588"/>
                    </a:lnTo>
                    <a:lnTo>
                      <a:pt x="1176" y="588"/>
                    </a:lnTo>
                    <a:lnTo>
                      <a:pt x="1182" y="594"/>
                    </a:lnTo>
                    <a:lnTo>
                      <a:pt x="1188" y="594"/>
                    </a:lnTo>
                    <a:lnTo>
                      <a:pt x="1188" y="588"/>
                    </a:lnTo>
                    <a:lnTo>
                      <a:pt x="1194" y="576"/>
                    </a:lnTo>
                    <a:lnTo>
                      <a:pt x="1194" y="564"/>
                    </a:lnTo>
                    <a:lnTo>
                      <a:pt x="1200" y="558"/>
                    </a:lnTo>
                    <a:lnTo>
                      <a:pt x="1206" y="546"/>
                    </a:lnTo>
                    <a:lnTo>
                      <a:pt x="1206" y="540"/>
                    </a:lnTo>
                    <a:lnTo>
                      <a:pt x="1206" y="546"/>
                    </a:lnTo>
                    <a:lnTo>
                      <a:pt x="1182" y="546"/>
                    </a:lnTo>
                    <a:lnTo>
                      <a:pt x="1176" y="534"/>
                    </a:lnTo>
                    <a:lnTo>
                      <a:pt x="1176" y="528"/>
                    </a:lnTo>
                    <a:lnTo>
                      <a:pt x="1134" y="528"/>
                    </a:lnTo>
                    <a:lnTo>
                      <a:pt x="1122" y="516"/>
                    </a:lnTo>
                    <a:lnTo>
                      <a:pt x="1110" y="516"/>
                    </a:lnTo>
                    <a:lnTo>
                      <a:pt x="1092" y="510"/>
                    </a:lnTo>
                    <a:lnTo>
                      <a:pt x="1080" y="498"/>
                    </a:lnTo>
                    <a:lnTo>
                      <a:pt x="1080" y="468"/>
                    </a:lnTo>
                    <a:lnTo>
                      <a:pt x="1068" y="456"/>
                    </a:lnTo>
                    <a:lnTo>
                      <a:pt x="1068" y="420"/>
                    </a:lnTo>
                    <a:lnTo>
                      <a:pt x="1074" y="420"/>
                    </a:lnTo>
                    <a:lnTo>
                      <a:pt x="1080" y="414"/>
                    </a:lnTo>
                    <a:lnTo>
                      <a:pt x="1080" y="408"/>
                    </a:lnTo>
                    <a:lnTo>
                      <a:pt x="1068" y="396"/>
                    </a:lnTo>
                    <a:lnTo>
                      <a:pt x="1056" y="390"/>
                    </a:lnTo>
                    <a:lnTo>
                      <a:pt x="1050" y="384"/>
                    </a:lnTo>
                    <a:lnTo>
                      <a:pt x="1050" y="360"/>
                    </a:lnTo>
                    <a:lnTo>
                      <a:pt x="1038" y="354"/>
                    </a:lnTo>
                    <a:lnTo>
                      <a:pt x="1032" y="342"/>
                    </a:lnTo>
                    <a:lnTo>
                      <a:pt x="1032" y="330"/>
                    </a:lnTo>
                    <a:lnTo>
                      <a:pt x="1038" y="318"/>
                    </a:lnTo>
                    <a:lnTo>
                      <a:pt x="1038" y="294"/>
                    </a:lnTo>
                    <a:lnTo>
                      <a:pt x="1026" y="282"/>
                    </a:lnTo>
                    <a:lnTo>
                      <a:pt x="1020" y="270"/>
                    </a:lnTo>
                    <a:lnTo>
                      <a:pt x="1008" y="258"/>
                    </a:lnTo>
                    <a:lnTo>
                      <a:pt x="1002" y="246"/>
                    </a:lnTo>
                    <a:lnTo>
                      <a:pt x="996" y="240"/>
                    </a:lnTo>
                    <a:lnTo>
                      <a:pt x="990" y="228"/>
                    </a:lnTo>
                    <a:lnTo>
                      <a:pt x="948" y="228"/>
                    </a:lnTo>
                    <a:lnTo>
                      <a:pt x="930" y="222"/>
                    </a:lnTo>
                    <a:lnTo>
                      <a:pt x="930" y="228"/>
                    </a:lnTo>
                    <a:lnTo>
                      <a:pt x="912" y="228"/>
                    </a:lnTo>
                    <a:lnTo>
                      <a:pt x="900" y="240"/>
                    </a:lnTo>
                    <a:lnTo>
                      <a:pt x="888" y="264"/>
                    </a:lnTo>
                    <a:lnTo>
                      <a:pt x="876" y="276"/>
                    </a:lnTo>
                    <a:lnTo>
                      <a:pt x="852" y="288"/>
                    </a:lnTo>
                    <a:lnTo>
                      <a:pt x="840" y="288"/>
                    </a:lnTo>
                    <a:lnTo>
                      <a:pt x="822" y="276"/>
                    </a:lnTo>
                    <a:lnTo>
                      <a:pt x="810" y="270"/>
                    </a:lnTo>
                    <a:lnTo>
                      <a:pt x="780" y="240"/>
                    </a:lnTo>
                    <a:lnTo>
                      <a:pt x="780" y="228"/>
                    </a:lnTo>
                    <a:lnTo>
                      <a:pt x="786" y="216"/>
                    </a:lnTo>
                    <a:lnTo>
                      <a:pt x="786" y="174"/>
                    </a:lnTo>
                    <a:lnTo>
                      <a:pt x="780" y="162"/>
                    </a:lnTo>
                    <a:lnTo>
                      <a:pt x="768" y="150"/>
                    </a:lnTo>
                    <a:lnTo>
                      <a:pt x="756" y="144"/>
                    </a:lnTo>
                    <a:lnTo>
                      <a:pt x="744" y="144"/>
                    </a:lnTo>
                    <a:lnTo>
                      <a:pt x="738" y="114"/>
                    </a:lnTo>
                    <a:lnTo>
                      <a:pt x="708" y="102"/>
                    </a:lnTo>
                    <a:lnTo>
                      <a:pt x="708" y="78"/>
                    </a:lnTo>
                    <a:lnTo>
                      <a:pt x="696" y="66"/>
                    </a:lnTo>
                    <a:lnTo>
                      <a:pt x="582" y="66"/>
                    </a:lnTo>
                    <a:lnTo>
                      <a:pt x="576" y="72"/>
                    </a:lnTo>
                    <a:lnTo>
                      <a:pt x="576" y="90"/>
                    </a:lnTo>
                    <a:lnTo>
                      <a:pt x="570" y="102"/>
                    </a:lnTo>
                    <a:lnTo>
                      <a:pt x="570" y="108"/>
                    </a:lnTo>
                    <a:lnTo>
                      <a:pt x="366" y="108"/>
                    </a:lnTo>
                    <a:lnTo>
                      <a:pt x="156" y="12"/>
                    </a:lnTo>
                    <a:lnTo>
                      <a:pt x="150" y="12"/>
                    </a:lnTo>
                    <a:lnTo>
                      <a:pt x="150" y="6"/>
                    </a:lnTo>
                    <a:lnTo>
                      <a:pt x="15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6" y="6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0" y="90"/>
                    </a:lnTo>
                    <a:lnTo>
                      <a:pt x="12" y="114"/>
                    </a:lnTo>
                    <a:lnTo>
                      <a:pt x="6" y="126"/>
                    </a:lnTo>
                    <a:lnTo>
                      <a:pt x="24" y="144"/>
                    </a:lnTo>
                    <a:lnTo>
                      <a:pt x="6" y="174"/>
                    </a:lnTo>
                    <a:lnTo>
                      <a:pt x="18" y="180"/>
                    </a:lnTo>
                    <a:lnTo>
                      <a:pt x="18" y="210"/>
                    </a:lnTo>
                    <a:lnTo>
                      <a:pt x="24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42" y="264"/>
                    </a:lnTo>
                    <a:lnTo>
                      <a:pt x="60" y="264"/>
                    </a:lnTo>
                    <a:lnTo>
                      <a:pt x="60" y="270"/>
                    </a:lnTo>
                    <a:lnTo>
                      <a:pt x="66" y="276"/>
                    </a:lnTo>
                    <a:lnTo>
                      <a:pt x="72" y="288"/>
                    </a:lnTo>
                    <a:lnTo>
                      <a:pt x="84" y="300"/>
                    </a:lnTo>
                    <a:lnTo>
                      <a:pt x="90" y="318"/>
                    </a:lnTo>
                    <a:lnTo>
                      <a:pt x="96" y="330"/>
                    </a:lnTo>
                    <a:lnTo>
                      <a:pt x="96" y="342"/>
                    </a:lnTo>
                    <a:lnTo>
                      <a:pt x="78" y="378"/>
                    </a:lnTo>
                    <a:lnTo>
                      <a:pt x="72" y="384"/>
                    </a:lnTo>
                    <a:lnTo>
                      <a:pt x="72" y="390"/>
                    </a:lnTo>
                    <a:lnTo>
                      <a:pt x="84" y="396"/>
                    </a:lnTo>
                    <a:lnTo>
                      <a:pt x="72" y="414"/>
                    </a:lnTo>
                    <a:lnTo>
                      <a:pt x="60" y="396"/>
                    </a:lnTo>
                    <a:lnTo>
                      <a:pt x="12" y="390"/>
                    </a:lnTo>
                    <a:lnTo>
                      <a:pt x="36" y="414"/>
                    </a:lnTo>
                    <a:lnTo>
                      <a:pt x="42" y="438"/>
                    </a:lnTo>
                    <a:lnTo>
                      <a:pt x="66" y="444"/>
                    </a:lnTo>
                    <a:lnTo>
                      <a:pt x="78" y="456"/>
                    </a:lnTo>
                    <a:lnTo>
                      <a:pt x="84" y="468"/>
                    </a:lnTo>
                    <a:lnTo>
                      <a:pt x="90" y="474"/>
                    </a:lnTo>
                    <a:lnTo>
                      <a:pt x="96" y="474"/>
                    </a:lnTo>
                    <a:lnTo>
                      <a:pt x="102" y="468"/>
                    </a:lnTo>
                    <a:lnTo>
                      <a:pt x="108" y="468"/>
                    </a:lnTo>
                    <a:lnTo>
                      <a:pt x="120" y="462"/>
                    </a:lnTo>
                    <a:lnTo>
                      <a:pt x="126" y="456"/>
                    </a:lnTo>
                    <a:lnTo>
                      <a:pt x="126" y="480"/>
                    </a:lnTo>
                    <a:lnTo>
                      <a:pt x="144" y="516"/>
                    </a:lnTo>
                    <a:lnTo>
                      <a:pt x="156" y="528"/>
                    </a:lnTo>
                    <a:lnTo>
                      <a:pt x="168" y="552"/>
                    </a:lnTo>
                    <a:lnTo>
                      <a:pt x="168" y="564"/>
                    </a:lnTo>
                    <a:lnTo>
                      <a:pt x="156" y="588"/>
                    </a:lnTo>
                    <a:lnTo>
                      <a:pt x="150" y="606"/>
                    </a:lnTo>
                    <a:lnTo>
                      <a:pt x="150" y="618"/>
                    </a:lnTo>
                    <a:lnTo>
                      <a:pt x="180" y="648"/>
                    </a:lnTo>
                    <a:lnTo>
                      <a:pt x="192" y="666"/>
                    </a:lnTo>
                    <a:lnTo>
                      <a:pt x="222" y="696"/>
                    </a:lnTo>
                    <a:lnTo>
                      <a:pt x="234" y="714"/>
                    </a:lnTo>
                    <a:lnTo>
                      <a:pt x="264" y="744"/>
                    </a:lnTo>
                    <a:lnTo>
                      <a:pt x="258" y="750"/>
                    </a:lnTo>
                    <a:lnTo>
                      <a:pt x="258" y="762"/>
                    </a:lnTo>
                    <a:lnTo>
                      <a:pt x="252" y="768"/>
                    </a:lnTo>
                    <a:lnTo>
                      <a:pt x="252" y="780"/>
                    </a:lnTo>
                    <a:lnTo>
                      <a:pt x="258" y="786"/>
                    </a:lnTo>
                    <a:lnTo>
                      <a:pt x="276" y="786"/>
                    </a:lnTo>
                    <a:lnTo>
                      <a:pt x="288" y="780"/>
                    </a:lnTo>
                    <a:lnTo>
                      <a:pt x="294" y="768"/>
                    </a:lnTo>
                    <a:lnTo>
                      <a:pt x="306" y="762"/>
                    </a:lnTo>
                    <a:lnTo>
                      <a:pt x="312" y="756"/>
                    </a:lnTo>
                    <a:lnTo>
                      <a:pt x="306" y="738"/>
                    </a:lnTo>
                    <a:lnTo>
                      <a:pt x="306" y="732"/>
                    </a:lnTo>
                    <a:lnTo>
                      <a:pt x="300" y="726"/>
                    </a:lnTo>
                    <a:lnTo>
                      <a:pt x="300" y="708"/>
                    </a:lnTo>
                    <a:lnTo>
                      <a:pt x="288" y="684"/>
                    </a:lnTo>
                    <a:lnTo>
                      <a:pt x="282" y="678"/>
                    </a:lnTo>
                    <a:lnTo>
                      <a:pt x="258" y="678"/>
                    </a:lnTo>
                    <a:lnTo>
                      <a:pt x="240" y="648"/>
                    </a:lnTo>
                    <a:lnTo>
                      <a:pt x="240" y="576"/>
                    </a:lnTo>
                    <a:lnTo>
                      <a:pt x="222" y="546"/>
                    </a:lnTo>
                    <a:lnTo>
                      <a:pt x="228" y="534"/>
                    </a:lnTo>
                    <a:lnTo>
                      <a:pt x="228" y="528"/>
                    </a:lnTo>
                    <a:lnTo>
                      <a:pt x="234" y="516"/>
                    </a:lnTo>
                    <a:lnTo>
                      <a:pt x="234" y="492"/>
                    </a:lnTo>
                    <a:lnTo>
                      <a:pt x="228" y="486"/>
                    </a:lnTo>
                    <a:lnTo>
                      <a:pt x="216" y="480"/>
                    </a:lnTo>
                    <a:lnTo>
                      <a:pt x="210" y="474"/>
                    </a:lnTo>
                    <a:lnTo>
                      <a:pt x="198" y="474"/>
                    </a:lnTo>
                    <a:lnTo>
                      <a:pt x="198" y="432"/>
                    </a:lnTo>
                    <a:lnTo>
                      <a:pt x="168" y="396"/>
                    </a:lnTo>
                    <a:lnTo>
                      <a:pt x="174" y="336"/>
                    </a:lnTo>
                    <a:lnTo>
                      <a:pt x="168" y="330"/>
                    </a:lnTo>
                    <a:lnTo>
                      <a:pt x="162" y="318"/>
                    </a:lnTo>
                    <a:lnTo>
                      <a:pt x="144" y="300"/>
                    </a:lnTo>
                    <a:lnTo>
                      <a:pt x="138" y="288"/>
                    </a:lnTo>
                    <a:lnTo>
                      <a:pt x="138" y="276"/>
                    </a:lnTo>
                    <a:lnTo>
                      <a:pt x="132" y="264"/>
                    </a:lnTo>
                    <a:lnTo>
                      <a:pt x="132" y="246"/>
                    </a:lnTo>
                    <a:lnTo>
                      <a:pt x="126" y="240"/>
                    </a:lnTo>
                    <a:lnTo>
                      <a:pt x="120" y="228"/>
                    </a:lnTo>
                    <a:lnTo>
                      <a:pt x="108" y="216"/>
                    </a:lnTo>
                    <a:lnTo>
                      <a:pt x="10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102" y="186"/>
                    </a:lnTo>
                    <a:lnTo>
                      <a:pt x="114" y="162"/>
                    </a:lnTo>
                    <a:lnTo>
                      <a:pt x="114" y="114"/>
                    </a:lnTo>
                    <a:lnTo>
                      <a:pt x="120" y="108"/>
                    </a:lnTo>
                    <a:lnTo>
                      <a:pt x="126" y="96"/>
                    </a:lnTo>
                    <a:lnTo>
                      <a:pt x="126" y="60"/>
                    </a:lnTo>
                    <a:lnTo>
                      <a:pt x="132" y="66"/>
                    </a:lnTo>
                    <a:lnTo>
                      <a:pt x="144" y="72"/>
                    </a:lnTo>
                    <a:lnTo>
                      <a:pt x="150" y="84"/>
                    </a:lnTo>
                    <a:lnTo>
                      <a:pt x="162" y="90"/>
                    </a:lnTo>
                    <a:lnTo>
                      <a:pt x="180" y="90"/>
                    </a:lnTo>
                    <a:lnTo>
                      <a:pt x="186" y="84"/>
                    </a:lnTo>
                    <a:lnTo>
                      <a:pt x="198" y="84"/>
                    </a:lnTo>
                    <a:lnTo>
                      <a:pt x="198" y="102"/>
                    </a:lnTo>
                    <a:lnTo>
                      <a:pt x="204" y="108"/>
                    </a:lnTo>
                    <a:lnTo>
                      <a:pt x="216" y="114"/>
                    </a:lnTo>
                    <a:lnTo>
                      <a:pt x="234" y="114"/>
                    </a:lnTo>
                    <a:lnTo>
                      <a:pt x="234" y="120"/>
                    </a:lnTo>
                    <a:lnTo>
                      <a:pt x="228" y="126"/>
                    </a:lnTo>
                    <a:lnTo>
                      <a:pt x="228" y="186"/>
                    </a:lnTo>
                    <a:lnTo>
                      <a:pt x="240" y="258"/>
                    </a:lnTo>
                    <a:lnTo>
                      <a:pt x="240" y="270"/>
                    </a:lnTo>
                    <a:lnTo>
                      <a:pt x="246" y="282"/>
                    </a:lnTo>
                    <a:lnTo>
                      <a:pt x="252" y="306"/>
                    </a:lnTo>
                    <a:lnTo>
                      <a:pt x="264" y="342"/>
                    </a:lnTo>
                    <a:lnTo>
                      <a:pt x="276" y="372"/>
                    </a:lnTo>
                    <a:lnTo>
                      <a:pt x="282" y="384"/>
                    </a:lnTo>
                    <a:lnTo>
                      <a:pt x="324" y="384"/>
                    </a:lnTo>
                    <a:lnTo>
                      <a:pt x="318" y="390"/>
                    </a:lnTo>
                    <a:lnTo>
                      <a:pt x="306" y="414"/>
                    </a:lnTo>
                    <a:lnTo>
                      <a:pt x="318" y="438"/>
                    </a:lnTo>
                    <a:lnTo>
                      <a:pt x="330" y="444"/>
                    </a:lnTo>
                    <a:lnTo>
                      <a:pt x="336" y="450"/>
                    </a:lnTo>
                    <a:lnTo>
                      <a:pt x="348" y="450"/>
                    </a:lnTo>
                    <a:lnTo>
                      <a:pt x="354" y="474"/>
                    </a:lnTo>
                    <a:lnTo>
                      <a:pt x="384" y="474"/>
                    </a:lnTo>
                    <a:lnTo>
                      <a:pt x="390" y="516"/>
                    </a:lnTo>
                    <a:lnTo>
                      <a:pt x="384" y="516"/>
                    </a:lnTo>
                    <a:lnTo>
                      <a:pt x="378" y="522"/>
                    </a:lnTo>
                    <a:lnTo>
                      <a:pt x="366" y="528"/>
                    </a:lnTo>
                    <a:lnTo>
                      <a:pt x="360" y="534"/>
                    </a:lnTo>
                    <a:lnTo>
                      <a:pt x="354" y="546"/>
                    </a:lnTo>
                    <a:lnTo>
                      <a:pt x="354" y="558"/>
                    </a:lnTo>
                    <a:lnTo>
                      <a:pt x="360" y="564"/>
                    </a:lnTo>
                    <a:lnTo>
                      <a:pt x="372" y="570"/>
                    </a:lnTo>
                    <a:lnTo>
                      <a:pt x="384" y="558"/>
                    </a:lnTo>
                    <a:lnTo>
                      <a:pt x="384" y="564"/>
                    </a:lnTo>
                    <a:lnTo>
                      <a:pt x="396" y="576"/>
                    </a:lnTo>
                    <a:lnTo>
                      <a:pt x="396" y="588"/>
                    </a:lnTo>
                    <a:lnTo>
                      <a:pt x="402" y="594"/>
                    </a:lnTo>
                    <a:lnTo>
                      <a:pt x="414" y="594"/>
                    </a:lnTo>
                    <a:lnTo>
                      <a:pt x="426" y="600"/>
                    </a:lnTo>
                    <a:lnTo>
                      <a:pt x="432" y="600"/>
                    </a:lnTo>
                    <a:lnTo>
                      <a:pt x="438" y="606"/>
                    </a:lnTo>
                    <a:lnTo>
                      <a:pt x="438" y="624"/>
                    </a:lnTo>
                    <a:lnTo>
                      <a:pt x="432" y="630"/>
                    </a:lnTo>
                    <a:lnTo>
                      <a:pt x="432" y="636"/>
                    </a:lnTo>
                    <a:lnTo>
                      <a:pt x="426" y="648"/>
                    </a:lnTo>
                    <a:lnTo>
                      <a:pt x="426" y="654"/>
                    </a:lnTo>
                    <a:lnTo>
                      <a:pt x="468" y="654"/>
                    </a:lnTo>
                    <a:lnTo>
                      <a:pt x="468" y="684"/>
                    </a:lnTo>
                    <a:lnTo>
                      <a:pt x="504" y="720"/>
                    </a:lnTo>
                    <a:lnTo>
                      <a:pt x="510" y="732"/>
                    </a:lnTo>
                    <a:lnTo>
                      <a:pt x="528" y="750"/>
                    </a:lnTo>
                    <a:lnTo>
                      <a:pt x="534" y="768"/>
                    </a:lnTo>
                    <a:lnTo>
                      <a:pt x="546" y="780"/>
                    </a:lnTo>
                    <a:lnTo>
                      <a:pt x="552" y="798"/>
                    </a:lnTo>
                    <a:lnTo>
                      <a:pt x="558" y="810"/>
                    </a:lnTo>
                    <a:lnTo>
                      <a:pt x="558" y="870"/>
                    </a:lnTo>
                    <a:lnTo>
                      <a:pt x="564" y="882"/>
                    </a:lnTo>
                    <a:lnTo>
                      <a:pt x="576" y="894"/>
                    </a:lnTo>
                    <a:lnTo>
                      <a:pt x="576" y="906"/>
                    </a:lnTo>
                    <a:lnTo>
                      <a:pt x="570" y="918"/>
                    </a:lnTo>
                    <a:lnTo>
                      <a:pt x="552" y="936"/>
                    </a:lnTo>
                    <a:lnTo>
                      <a:pt x="546" y="948"/>
                    </a:lnTo>
                    <a:lnTo>
                      <a:pt x="546" y="954"/>
                    </a:lnTo>
                    <a:lnTo>
                      <a:pt x="552" y="960"/>
                    </a:lnTo>
                    <a:lnTo>
                      <a:pt x="564" y="966"/>
                    </a:lnTo>
                    <a:lnTo>
                      <a:pt x="540" y="966"/>
                    </a:lnTo>
                    <a:lnTo>
                      <a:pt x="528" y="972"/>
                    </a:lnTo>
                    <a:lnTo>
                      <a:pt x="528" y="1038"/>
                    </a:lnTo>
                    <a:lnTo>
                      <a:pt x="534" y="1056"/>
                    </a:lnTo>
                    <a:lnTo>
                      <a:pt x="540" y="1062"/>
                    </a:lnTo>
                    <a:lnTo>
                      <a:pt x="546" y="1074"/>
                    </a:lnTo>
                    <a:lnTo>
                      <a:pt x="558" y="1074"/>
                    </a:lnTo>
                    <a:lnTo>
                      <a:pt x="576" y="1080"/>
                    </a:lnTo>
                    <a:lnTo>
                      <a:pt x="600" y="1080"/>
                    </a:lnTo>
                    <a:lnTo>
                      <a:pt x="612" y="1086"/>
                    </a:lnTo>
                    <a:lnTo>
                      <a:pt x="636" y="1110"/>
                    </a:lnTo>
                    <a:lnTo>
                      <a:pt x="642" y="1122"/>
                    </a:lnTo>
                    <a:lnTo>
                      <a:pt x="648" y="1140"/>
                    </a:lnTo>
                    <a:lnTo>
                      <a:pt x="654" y="1152"/>
                    </a:lnTo>
                    <a:lnTo>
                      <a:pt x="666" y="1164"/>
                    </a:lnTo>
                    <a:lnTo>
                      <a:pt x="678" y="1170"/>
                    </a:lnTo>
                    <a:lnTo>
                      <a:pt x="732" y="1170"/>
                    </a:lnTo>
                    <a:lnTo>
                      <a:pt x="750" y="1176"/>
                    </a:lnTo>
                    <a:lnTo>
                      <a:pt x="762" y="1182"/>
                    </a:lnTo>
                    <a:lnTo>
                      <a:pt x="768" y="1188"/>
                    </a:lnTo>
                    <a:lnTo>
                      <a:pt x="774" y="1200"/>
                    </a:lnTo>
                    <a:lnTo>
                      <a:pt x="786" y="1218"/>
                    </a:lnTo>
                    <a:lnTo>
                      <a:pt x="810" y="1242"/>
                    </a:lnTo>
                    <a:lnTo>
                      <a:pt x="834" y="1254"/>
                    </a:lnTo>
                    <a:lnTo>
                      <a:pt x="870" y="1266"/>
                    </a:lnTo>
                    <a:lnTo>
                      <a:pt x="912" y="1272"/>
                    </a:lnTo>
                    <a:lnTo>
                      <a:pt x="942" y="1278"/>
                    </a:lnTo>
                    <a:lnTo>
                      <a:pt x="960" y="1290"/>
                    </a:lnTo>
                    <a:lnTo>
                      <a:pt x="966" y="1302"/>
                    </a:lnTo>
                    <a:lnTo>
                      <a:pt x="978" y="1314"/>
                    </a:lnTo>
                    <a:lnTo>
                      <a:pt x="990" y="1320"/>
                    </a:lnTo>
                    <a:lnTo>
                      <a:pt x="996" y="1320"/>
                    </a:lnTo>
                    <a:lnTo>
                      <a:pt x="1002" y="1326"/>
                    </a:lnTo>
                    <a:lnTo>
                      <a:pt x="1008" y="1338"/>
                    </a:lnTo>
                    <a:lnTo>
                      <a:pt x="1014" y="1344"/>
                    </a:lnTo>
                    <a:lnTo>
                      <a:pt x="1080" y="1344"/>
                    </a:lnTo>
                    <a:lnTo>
                      <a:pt x="1092" y="1356"/>
                    </a:lnTo>
                    <a:lnTo>
                      <a:pt x="1098" y="1368"/>
                    </a:lnTo>
                    <a:lnTo>
                      <a:pt x="1104" y="1374"/>
                    </a:lnTo>
                    <a:lnTo>
                      <a:pt x="1116" y="1374"/>
                    </a:lnTo>
                    <a:lnTo>
                      <a:pt x="1140" y="1362"/>
                    </a:lnTo>
                    <a:lnTo>
                      <a:pt x="1170" y="1350"/>
                    </a:lnTo>
                    <a:lnTo>
                      <a:pt x="1206" y="1332"/>
                    </a:lnTo>
                    <a:lnTo>
                      <a:pt x="1260" y="1314"/>
                    </a:lnTo>
                    <a:lnTo>
                      <a:pt x="1278" y="1326"/>
                    </a:lnTo>
                    <a:lnTo>
                      <a:pt x="1308" y="1350"/>
                    </a:lnTo>
                    <a:lnTo>
                      <a:pt x="1344" y="1374"/>
                    </a:lnTo>
                    <a:lnTo>
                      <a:pt x="1386" y="1416"/>
                    </a:lnTo>
                    <a:lnTo>
                      <a:pt x="1386" y="1428"/>
                    </a:lnTo>
                    <a:lnTo>
                      <a:pt x="1392" y="1446"/>
                    </a:lnTo>
                    <a:lnTo>
                      <a:pt x="1398" y="1458"/>
                    </a:lnTo>
                    <a:lnTo>
                      <a:pt x="1416" y="1458"/>
                    </a:lnTo>
                    <a:lnTo>
                      <a:pt x="1422" y="1452"/>
                    </a:lnTo>
                    <a:lnTo>
                      <a:pt x="1422" y="144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  <p:sp>
            <p:nvSpPr>
              <p:cNvPr id="23" name="Canada" descr="© INSCALE GmbH, 05.05.2010&#10;http://www.presentationload.com/"/>
              <p:cNvSpPr>
                <a:spLocks noEditPoints="1"/>
              </p:cNvSpPr>
              <p:nvPr/>
            </p:nvSpPr>
            <p:spPr bwMode="gray">
              <a:xfrm>
                <a:off x="1036638" y="1557338"/>
                <a:ext cx="2243138" cy="1160463"/>
              </a:xfrm>
              <a:custGeom>
                <a:avLst/>
                <a:gdLst>
                  <a:gd name="T0" fmla="*/ 2147483647 w 5574"/>
                  <a:gd name="T1" fmla="*/ 2147483647 h 2886"/>
                  <a:gd name="T2" fmla="*/ 2147483647 w 5574"/>
                  <a:gd name="T3" fmla="*/ 2147483647 h 2886"/>
                  <a:gd name="T4" fmla="*/ 2147483647 w 5574"/>
                  <a:gd name="T5" fmla="*/ 2147483647 h 2886"/>
                  <a:gd name="T6" fmla="*/ 2147483647 w 5574"/>
                  <a:gd name="T7" fmla="*/ 2147483647 h 2886"/>
                  <a:gd name="T8" fmla="*/ 2147483647 w 5574"/>
                  <a:gd name="T9" fmla="*/ 2147483647 h 2886"/>
                  <a:gd name="T10" fmla="*/ 2147483647 w 5574"/>
                  <a:gd name="T11" fmla="*/ 2147483647 h 2886"/>
                  <a:gd name="T12" fmla="*/ 2147483647 w 5574"/>
                  <a:gd name="T13" fmla="*/ 2147483647 h 2886"/>
                  <a:gd name="T14" fmla="*/ 2147483647 w 5574"/>
                  <a:gd name="T15" fmla="*/ 2147483647 h 2886"/>
                  <a:gd name="T16" fmla="*/ 2147483647 w 5574"/>
                  <a:gd name="T17" fmla="*/ 2147483647 h 2886"/>
                  <a:gd name="T18" fmla="*/ 2147483647 w 5574"/>
                  <a:gd name="T19" fmla="*/ 2147483647 h 2886"/>
                  <a:gd name="T20" fmla="*/ 2147483647 w 5574"/>
                  <a:gd name="T21" fmla="*/ 2147483647 h 2886"/>
                  <a:gd name="T22" fmla="*/ 2147483647 w 5574"/>
                  <a:gd name="T23" fmla="*/ 2147483647 h 2886"/>
                  <a:gd name="T24" fmla="*/ 2147483647 w 5574"/>
                  <a:gd name="T25" fmla="*/ 2147483647 h 2886"/>
                  <a:gd name="T26" fmla="*/ 2147483647 w 5574"/>
                  <a:gd name="T27" fmla="*/ 2147483647 h 2886"/>
                  <a:gd name="T28" fmla="*/ 2147483647 w 5574"/>
                  <a:gd name="T29" fmla="*/ 2147483647 h 2886"/>
                  <a:gd name="T30" fmla="*/ 2147483647 w 5574"/>
                  <a:gd name="T31" fmla="*/ 2147483647 h 2886"/>
                  <a:gd name="T32" fmla="*/ 2147483647 w 5574"/>
                  <a:gd name="T33" fmla="*/ 2147483647 h 2886"/>
                  <a:gd name="T34" fmla="*/ 2147483647 w 5574"/>
                  <a:gd name="T35" fmla="*/ 2147483647 h 2886"/>
                  <a:gd name="T36" fmla="*/ 2147483647 w 5574"/>
                  <a:gd name="T37" fmla="*/ 2147483647 h 2886"/>
                  <a:gd name="T38" fmla="*/ 2147483647 w 5574"/>
                  <a:gd name="T39" fmla="*/ 2147483647 h 2886"/>
                  <a:gd name="T40" fmla="*/ 2147483647 w 5574"/>
                  <a:gd name="T41" fmla="*/ 2147483647 h 2886"/>
                  <a:gd name="T42" fmla="*/ 2147483647 w 5574"/>
                  <a:gd name="T43" fmla="*/ 2147483647 h 2886"/>
                  <a:gd name="T44" fmla="*/ 2147483647 w 5574"/>
                  <a:gd name="T45" fmla="*/ 2147483647 h 2886"/>
                  <a:gd name="T46" fmla="*/ 2147483647 w 5574"/>
                  <a:gd name="T47" fmla="*/ 2147483647 h 2886"/>
                  <a:gd name="T48" fmla="*/ 2147483647 w 5574"/>
                  <a:gd name="T49" fmla="*/ 2147483647 h 2886"/>
                  <a:gd name="T50" fmla="*/ 2147483647 w 5574"/>
                  <a:gd name="T51" fmla="*/ 2147483647 h 2886"/>
                  <a:gd name="T52" fmla="*/ 2147483647 w 5574"/>
                  <a:gd name="T53" fmla="*/ 2147483647 h 2886"/>
                  <a:gd name="T54" fmla="*/ 2147483647 w 5574"/>
                  <a:gd name="T55" fmla="*/ 2147483647 h 2886"/>
                  <a:gd name="T56" fmla="*/ 2147483647 w 5574"/>
                  <a:gd name="T57" fmla="*/ 2147483647 h 2886"/>
                  <a:gd name="T58" fmla="*/ 2147483647 w 5574"/>
                  <a:gd name="T59" fmla="*/ 2147483647 h 2886"/>
                  <a:gd name="T60" fmla="*/ 2147483647 w 5574"/>
                  <a:gd name="T61" fmla="*/ 2147483647 h 2886"/>
                  <a:gd name="T62" fmla="*/ 2147483647 w 5574"/>
                  <a:gd name="T63" fmla="*/ 2147483647 h 2886"/>
                  <a:gd name="T64" fmla="*/ 2147483647 w 5574"/>
                  <a:gd name="T65" fmla="*/ 2147483647 h 2886"/>
                  <a:gd name="T66" fmla="*/ 2147483647 w 5574"/>
                  <a:gd name="T67" fmla="*/ 2147483647 h 2886"/>
                  <a:gd name="T68" fmla="*/ 2147483647 w 5574"/>
                  <a:gd name="T69" fmla="*/ 2147483647 h 2886"/>
                  <a:gd name="T70" fmla="*/ 2147483647 w 5574"/>
                  <a:gd name="T71" fmla="*/ 2147483647 h 2886"/>
                  <a:gd name="T72" fmla="*/ 2147483647 w 5574"/>
                  <a:gd name="T73" fmla="*/ 2147483647 h 2886"/>
                  <a:gd name="T74" fmla="*/ 2147483647 w 5574"/>
                  <a:gd name="T75" fmla="*/ 2147483647 h 2886"/>
                  <a:gd name="T76" fmla="*/ 2147483647 w 5574"/>
                  <a:gd name="T77" fmla="*/ 2147483647 h 2886"/>
                  <a:gd name="T78" fmla="*/ 2147483647 w 5574"/>
                  <a:gd name="T79" fmla="*/ 2147483647 h 2886"/>
                  <a:gd name="T80" fmla="*/ 2147483647 w 5574"/>
                  <a:gd name="T81" fmla="*/ 2147483647 h 2886"/>
                  <a:gd name="T82" fmla="*/ 2147483647 w 5574"/>
                  <a:gd name="T83" fmla="*/ 2147483647 h 2886"/>
                  <a:gd name="T84" fmla="*/ 2147483647 w 5574"/>
                  <a:gd name="T85" fmla="*/ 2147483647 h 2886"/>
                  <a:gd name="T86" fmla="*/ 2147483647 w 5574"/>
                  <a:gd name="T87" fmla="*/ 2147483647 h 2886"/>
                  <a:gd name="T88" fmla="*/ 2147483647 w 5574"/>
                  <a:gd name="T89" fmla="*/ 2147483647 h 2886"/>
                  <a:gd name="T90" fmla="*/ 2147483647 w 5574"/>
                  <a:gd name="T91" fmla="*/ 2147483647 h 2886"/>
                  <a:gd name="T92" fmla="*/ 2147483647 w 5574"/>
                  <a:gd name="T93" fmla="*/ 2147483647 h 2886"/>
                  <a:gd name="T94" fmla="*/ 2147483647 w 5574"/>
                  <a:gd name="T95" fmla="*/ 2147483647 h 2886"/>
                  <a:gd name="T96" fmla="*/ 2147483647 w 5574"/>
                  <a:gd name="T97" fmla="*/ 2147483647 h 2886"/>
                  <a:gd name="T98" fmla="*/ 2147483647 w 5574"/>
                  <a:gd name="T99" fmla="*/ 2147483647 h 2886"/>
                  <a:gd name="T100" fmla="*/ 2147483647 w 5574"/>
                  <a:gd name="T101" fmla="*/ 2147483647 h 2886"/>
                  <a:gd name="T102" fmla="*/ 2147483647 w 5574"/>
                  <a:gd name="T103" fmla="*/ 2147483647 h 2886"/>
                  <a:gd name="T104" fmla="*/ 2147483647 w 5574"/>
                  <a:gd name="T105" fmla="*/ 2147483647 h 2886"/>
                  <a:gd name="T106" fmla="*/ 2147483647 w 5574"/>
                  <a:gd name="T107" fmla="*/ 2147483647 h 2886"/>
                  <a:gd name="T108" fmla="*/ 2147483647 w 5574"/>
                  <a:gd name="T109" fmla="*/ 2147483647 h 2886"/>
                  <a:gd name="T110" fmla="*/ 2147483647 w 5574"/>
                  <a:gd name="T111" fmla="*/ 2147483647 h 2886"/>
                  <a:gd name="T112" fmla="*/ 2147483647 w 5574"/>
                  <a:gd name="T113" fmla="*/ 2147483647 h 2886"/>
                  <a:gd name="T114" fmla="*/ 2147483647 w 5574"/>
                  <a:gd name="T115" fmla="*/ 2147483647 h 2886"/>
                  <a:gd name="T116" fmla="*/ 2147483647 w 5574"/>
                  <a:gd name="T117" fmla="*/ 2147483647 h 2886"/>
                  <a:gd name="T118" fmla="*/ 2147483647 w 5574"/>
                  <a:gd name="T119" fmla="*/ 2147483647 h 2886"/>
                  <a:gd name="T120" fmla="*/ 2147483647 w 5574"/>
                  <a:gd name="T121" fmla="*/ 2147483647 h 2886"/>
                  <a:gd name="T122" fmla="*/ 2147483647 w 5574"/>
                  <a:gd name="T123" fmla="*/ 2147483647 h 2886"/>
                  <a:gd name="T124" fmla="*/ 2147483647 w 5574"/>
                  <a:gd name="T125" fmla="*/ 2147483647 h 28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574"/>
                  <a:gd name="T190" fmla="*/ 0 h 2886"/>
                  <a:gd name="T191" fmla="*/ 5574 w 5574"/>
                  <a:gd name="T192" fmla="*/ 2886 h 28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574" h="2886">
                    <a:moveTo>
                      <a:pt x="3114" y="252"/>
                    </a:moveTo>
                    <a:lnTo>
                      <a:pt x="3138" y="252"/>
                    </a:lnTo>
                    <a:lnTo>
                      <a:pt x="3150" y="258"/>
                    </a:lnTo>
                    <a:lnTo>
                      <a:pt x="3168" y="258"/>
                    </a:lnTo>
                    <a:lnTo>
                      <a:pt x="3174" y="252"/>
                    </a:lnTo>
                    <a:lnTo>
                      <a:pt x="3174" y="246"/>
                    </a:lnTo>
                    <a:lnTo>
                      <a:pt x="3168" y="234"/>
                    </a:lnTo>
                    <a:lnTo>
                      <a:pt x="3156" y="228"/>
                    </a:lnTo>
                    <a:lnTo>
                      <a:pt x="3108" y="228"/>
                    </a:lnTo>
                    <a:lnTo>
                      <a:pt x="3066" y="234"/>
                    </a:lnTo>
                    <a:lnTo>
                      <a:pt x="3036" y="246"/>
                    </a:lnTo>
                    <a:lnTo>
                      <a:pt x="3018" y="246"/>
                    </a:lnTo>
                    <a:lnTo>
                      <a:pt x="3060" y="246"/>
                    </a:lnTo>
                    <a:lnTo>
                      <a:pt x="3096" y="252"/>
                    </a:lnTo>
                    <a:lnTo>
                      <a:pt x="3114" y="252"/>
                    </a:lnTo>
                    <a:close/>
                    <a:moveTo>
                      <a:pt x="2988" y="318"/>
                    </a:moveTo>
                    <a:lnTo>
                      <a:pt x="3036" y="318"/>
                    </a:lnTo>
                    <a:lnTo>
                      <a:pt x="3048" y="312"/>
                    </a:lnTo>
                    <a:lnTo>
                      <a:pt x="3060" y="312"/>
                    </a:lnTo>
                    <a:lnTo>
                      <a:pt x="3072" y="300"/>
                    </a:lnTo>
                    <a:lnTo>
                      <a:pt x="3072" y="294"/>
                    </a:lnTo>
                    <a:lnTo>
                      <a:pt x="3066" y="282"/>
                    </a:lnTo>
                    <a:lnTo>
                      <a:pt x="3138" y="270"/>
                    </a:lnTo>
                    <a:lnTo>
                      <a:pt x="3120" y="264"/>
                    </a:lnTo>
                    <a:lnTo>
                      <a:pt x="3054" y="264"/>
                    </a:lnTo>
                    <a:lnTo>
                      <a:pt x="3042" y="276"/>
                    </a:lnTo>
                    <a:lnTo>
                      <a:pt x="3030" y="276"/>
                    </a:lnTo>
                    <a:lnTo>
                      <a:pt x="2994" y="270"/>
                    </a:lnTo>
                    <a:lnTo>
                      <a:pt x="2958" y="270"/>
                    </a:lnTo>
                    <a:lnTo>
                      <a:pt x="2940" y="282"/>
                    </a:lnTo>
                    <a:lnTo>
                      <a:pt x="2940" y="294"/>
                    </a:lnTo>
                    <a:lnTo>
                      <a:pt x="2946" y="300"/>
                    </a:lnTo>
                    <a:lnTo>
                      <a:pt x="2970" y="312"/>
                    </a:lnTo>
                    <a:lnTo>
                      <a:pt x="2976" y="318"/>
                    </a:lnTo>
                    <a:lnTo>
                      <a:pt x="2988" y="318"/>
                    </a:lnTo>
                    <a:close/>
                    <a:moveTo>
                      <a:pt x="2682" y="384"/>
                    </a:moveTo>
                    <a:lnTo>
                      <a:pt x="2628" y="408"/>
                    </a:lnTo>
                    <a:lnTo>
                      <a:pt x="2634" y="408"/>
                    </a:lnTo>
                    <a:lnTo>
                      <a:pt x="2646" y="414"/>
                    </a:lnTo>
                    <a:lnTo>
                      <a:pt x="2652" y="414"/>
                    </a:lnTo>
                    <a:lnTo>
                      <a:pt x="2658" y="420"/>
                    </a:lnTo>
                    <a:lnTo>
                      <a:pt x="2658" y="426"/>
                    </a:lnTo>
                    <a:lnTo>
                      <a:pt x="2622" y="426"/>
                    </a:lnTo>
                    <a:lnTo>
                      <a:pt x="2586" y="432"/>
                    </a:lnTo>
                    <a:lnTo>
                      <a:pt x="2556" y="438"/>
                    </a:lnTo>
                    <a:lnTo>
                      <a:pt x="2544" y="438"/>
                    </a:lnTo>
                    <a:lnTo>
                      <a:pt x="2520" y="456"/>
                    </a:lnTo>
                    <a:lnTo>
                      <a:pt x="2580" y="450"/>
                    </a:lnTo>
                    <a:lnTo>
                      <a:pt x="2586" y="450"/>
                    </a:lnTo>
                    <a:lnTo>
                      <a:pt x="2592" y="456"/>
                    </a:lnTo>
                    <a:lnTo>
                      <a:pt x="2610" y="456"/>
                    </a:lnTo>
                    <a:lnTo>
                      <a:pt x="2628" y="462"/>
                    </a:lnTo>
                    <a:lnTo>
                      <a:pt x="2658" y="462"/>
                    </a:lnTo>
                    <a:lnTo>
                      <a:pt x="2694" y="450"/>
                    </a:lnTo>
                    <a:lnTo>
                      <a:pt x="2730" y="444"/>
                    </a:lnTo>
                    <a:lnTo>
                      <a:pt x="2742" y="438"/>
                    </a:lnTo>
                    <a:lnTo>
                      <a:pt x="2742" y="450"/>
                    </a:lnTo>
                    <a:lnTo>
                      <a:pt x="2760" y="450"/>
                    </a:lnTo>
                    <a:lnTo>
                      <a:pt x="2796" y="444"/>
                    </a:lnTo>
                    <a:lnTo>
                      <a:pt x="2856" y="444"/>
                    </a:lnTo>
                    <a:lnTo>
                      <a:pt x="2850" y="444"/>
                    </a:lnTo>
                    <a:lnTo>
                      <a:pt x="2844" y="450"/>
                    </a:lnTo>
                    <a:lnTo>
                      <a:pt x="2832" y="450"/>
                    </a:lnTo>
                    <a:lnTo>
                      <a:pt x="2790" y="456"/>
                    </a:lnTo>
                    <a:lnTo>
                      <a:pt x="2730" y="468"/>
                    </a:lnTo>
                    <a:lnTo>
                      <a:pt x="2706" y="468"/>
                    </a:lnTo>
                    <a:lnTo>
                      <a:pt x="2688" y="474"/>
                    </a:lnTo>
                    <a:lnTo>
                      <a:pt x="2670" y="474"/>
                    </a:lnTo>
                    <a:lnTo>
                      <a:pt x="2652" y="480"/>
                    </a:lnTo>
                    <a:lnTo>
                      <a:pt x="2646" y="486"/>
                    </a:lnTo>
                    <a:lnTo>
                      <a:pt x="2640" y="486"/>
                    </a:lnTo>
                    <a:lnTo>
                      <a:pt x="2658" y="486"/>
                    </a:lnTo>
                    <a:lnTo>
                      <a:pt x="2694" y="492"/>
                    </a:lnTo>
                    <a:lnTo>
                      <a:pt x="2760" y="498"/>
                    </a:lnTo>
                    <a:lnTo>
                      <a:pt x="2808" y="492"/>
                    </a:lnTo>
                    <a:lnTo>
                      <a:pt x="2850" y="480"/>
                    </a:lnTo>
                    <a:lnTo>
                      <a:pt x="2874" y="474"/>
                    </a:lnTo>
                    <a:lnTo>
                      <a:pt x="2886" y="468"/>
                    </a:lnTo>
                    <a:lnTo>
                      <a:pt x="2958" y="450"/>
                    </a:lnTo>
                    <a:lnTo>
                      <a:pt x="3000" y="450"/>
                    </a:lnTo>
                    <a:lnTo>
                      <a:pt x="3054" y="444"/>
                    </a:lnTo>
                    <a:lnTo>
                      <a:pt x="3096" y="438"/>
                    </a:lnTo>
                    <a:lnTo>
                      <a:pt x="3120" y="432"/>
                    </a:lnTo>
                    <a:lnTo>
                      <a:pt x="3138" y="420"/>
                    </a:lnTo>
                    <a:lnTo>
                      <a:pt x="3156" y="414"/>
                    </a:lnTo>
                    <a:lnTo>
                      <a:pt x="3168" y="408"/>
                    </a:lnTo>
                    <a:lnTo>
                      <a:pt x="3168" y="396"/>
                    </a:lnTo>
                    <a:lnTo>
                      <a:pt x="3156" y="384"/>
                    </a:lnTo>
                    <a:lnTo>
                      <a:pt x="3144" y="378"/>
                    </a:lnTo>
                    <a:lnTo>
                      <a:pt x="3120" y="378"/>
                    </a:lnTo>
                    <a:lnTo>
                      <a:pt x="3114" y="384"/>
                    </a:lnTo>
                    <a:lnTo>
                      <a:pt x="3108" y="384"/>
                    </a:lnTo>
                    <a:lnTo>
                      <a:pt x="3108" y="396"/>
                    </a:lnTo>
                    <a:lnTo>
                      <a:pt x="3072" y="396"/>
                    </a:lnTo>
                    <a:lnTo>
                      <a:pt x="3078" y="390"/>
                    </a:lnTo>
                    <a:lnTo>
                      <a:pt x="3078" y="378"/>
                    </a:lnTo>
                    <a:lnTo>
                      <a:pt x="3102" y="354"/>
                    </a:lnTo>
                    <a:lnTo>
                      <a:pt x="3102" y="342"/>
                    </a:lnTo>
                    <a:lnTo>
                      <a:pt x="3096" y="342"/>
                    </a:lnTo>
                    <a:lnTo>
                      <a:pt x="3054" y="348"/>
                    </a:lnTo>
                    <a:lnTo>
                      <a:pt x="2988" y="372"/>
                    </a:lnTo>
                    <a:lnTo>
                      <a:pt x="2976" y="378"/>
                    </a:lnTo>
                    <a:lnTo>
                      <a:pt x="3024" y="378"/>
                    </a:lnTo>
                    <a:lnTo>
                      <a:pt x="3018" y="408"/>
                    </a:lnTo>
                    <a:lnTo>
                      <a:pt x="2898" y="420"/>
                    </a:lnTo>
                    <a:lnTo>
                      <a:pt x="2898" y="414"/>
                    </a:lnTo>
                    <a:lnTo>
                      <a:pt x="2892" y="408"/>
                    </a:lnTo>
                    <a:lnTo>
                      <a:pt x="2892" y="372"/>
                    </a:lnTo>
                    <a:lnTo>
                      <a:pt x="2886" y="366"/>
                    </a:lnTo>
                    <a:lnTo>
                      <a:pt x="2874" y="366"/>
                    </a:lnTo>
                    <a:lnTo>
                      <a:pt x="2856" y="360"/>
                    </a:lnTo>
                    <a:lnTo>
                      <a:pt x="2814" y="360"/>
                    </a:lnTo>
                    <a:lnTo>
                      <a:pt x="2682" y="384"/>
                    </a:lnTo>
                    <a:close/>
                    <a:moveTo>
                      <a:pt x="2832" y="342"/>
                    </a:moveTo>
                    <a:lnTo>
                      <a:pt x="2844" y="330"/>
                    </a:lnTo>
                    <a:lnTo>
                      <a:pt x="2844" y="318"/>
                    </a:lnTo>
                    <a:lnTo>
                      <a:pt x="2838" y="312"/>
                    </a:lnTo>
                    <a:lnTo>
                      <a:pt x="2814" y="312"/>
                    </a:lnTo>
                    <a:lnTo>
                      <a:pt x="2802" y="318"/>
                    </a:lnTo>
                    <a:lnTo>
                      <a:pt x="2796" y="324"/>
                    </a:lnTo>
                    <a:lnTo>
                      <a:pt x="2796" y="330"/>
                    </a:lnTo>
                    <a:lnTo>
                      <a:pt x="2802" y="336"/>
                    </a:lnTo>
                    <a:lnTo>
                      <a:pt x="2814" y="336"/>
                    </a:lnTo>
                    <a:lnTo>
                      <a:pt x="2820" y="342"/>
                    </a:lnTo>
                    <a:lnTo>
                      <a:pt x="2832" y="342"/>
                    </a:lnTo>
                    <a:close/>
                    <a:moveTo>
                      <a:pt x="3012" y="564"/>
                    </a:moveTo>
                    <a:lnTo>
                      <a:pt x="2988" y="540"/>
                    </a:lnTo>
                    <a:lnTo>
                      <a:pt x="2958" y="540"/>
                    </a:lnTo>
                    <a:lnTo>
                      <a:pt x="2952" y="534"/>
                    </a:lnTo>
                    <a:lnTo>
                      <a:pt x="2946" y="534"/>
                    </a:lnTo>
                    <a:lnTo>
                      <a:pt x="2934" y="528"/>
                    </a:lnTo>
                    <a:lnTo>
                      <a:pt x="2916" y="528"/>
                    </a:lnTo>
                    <a:lnTo>
                      <a:pt x="2898" y="534"/>
                    </a:lnTo>
                    <a:lnTo>
                      <a:pt x="2892" y="540"/>
                    </a:lnTo>
                    <a:lnTo>
                      <a:pt x="2892" y="552"/>
                    </a:lnTo>
                    <a:lnTo>
                      <a:pt x="2928" y="570"/>
                    </a:lnTo>
                    <a:lnTo>
                      <a:pt x="2934" y="576"/>
                    </a:lnTo>
                    <a:lnTo>
                      <a:pt x="2946" y="582"/>
                    </a:lnTo>
                    <a:lnTo>
                      <a:pt x="3012" y="564"/>
                    </a:lnTo>
                    <a:close/>
                    <a:moveTo>
                      <a:pt x="2460" y="414"/>
                    </a:moveTo>
                    <a:lnTo>
                      <a:pt x="2442" y="420"/>
                    </a:lnTo>
                    <a:lnTo>
                      <a:pt x="2430" y="426"/>
                    </a:lnTo>
                    <a:lnTo>
                      <a:pt x="2430" y="438"/>
                    </a:lnTo>
                    <a:lnTo>
                      <a:pt x="2442" y="438"/>
                    </a:lnTo>
                    <a:lnTo>
                      <a:pt x="2472" y="432"/>
                    </a:lnTo>
                    <a:lnTo>
                      <a:pt x="2490" y="426"/>
                    </a:lnTo>
                    <a:lnTo>
                      <a:pt x="2502" y="420"/>
                    </a:lnTo>
                    <a:lnTo>
                      <a:pt x="2502" y="414"/>
                    </a:lnTo>
                    <a:lnTo>
                      <a:pt x="2496" y="408"/>
                    </a:lnTo>
                    <a:lnTo>
                      <a:pt x="2484" y="408"/>
                    </a:lnTo>
                    <a:lnTo>
                      <a:pt x="2460" y="414"/>
                    </a:lnTo>
                    <a:close/>
                    <a:moveTo>
                      <a:pt x="2970" y="858"/>
                    </a:moveTo>
                    <a:lnTo>
                      <a:pt x="2988" y="858"/>
                    </a:lnTo>
                    <a:lnTo>
                      <a:pt x="3006" y="864"/>
                    </a:lnTo>
                    <a:lnTo>
                      <a:pt x="3018" y="870"/>
                    </a:lnTo>
                    <a:lnTo>
                      <a:pt x="3036" y="876"/>
                    </a:lnTo>
                    <a:lnTo>
                      <a:pt x="3060" y="882"/>
                    </a:lnTo>
                    <a:lnTo>
                      <a:pt x="3096" y="882"/>
                    </a:lnTo>
                    <a:lnTo>
                      <a:pt x="3126" y="876"/>
                    </a:lnTo>
                    <a:lnTo>
                      <a:pt x="3138" y="876"/>
                    </a:lnTo>
                    <a:lnTo>
                      <a:pt x="3120" y="810"/>
                    </a:lnTo>
                    <a:lnTo>
                      <a:pt x="3018" y="792"/>
                    </a:lnTo>
                    <a:lnTo>
                      <a:pt x="2988" y="828"/>
                    </a:lnTo>
                    <a:lnTo>
                      <a:pt x="2958" y="828"/>
                    </a:lnTo>
                    <a:lnTo>
                      <a:pt x="2952" y="834"/>
                    </a:lnTo>
                    <a:lnTo>
                      <a:pt x="2952" y="846"/>
                    </a:lnTo>
                    <a:lnTo>
                      <a:pt x="2958" y="852"/>
                    </a:lnTo>
                    <a:lnTo>
                      <a:pt x="2970" y="858"/>
                    </a:lnTo>
                    <a:close/>
                    <a:moveTo>
                      <a:pt x="168" y="2034"/>
                    </a:moveTo>
                    <a:lnTo>
                      <a:pt x="168" y="2040"/>
                    </a:lnTo>
                    <a:lnTo>
                      <a:pt x="174" y="2046"/>
                    </a:lnTo>
                    <a:lnTo>
                      <a:pt x="192" y="2046"/>
                    </a:lnTo>
                    <a:lnTo>
                      <a:pt x="186" y="2070"/>
                    </a:lnTo>
                    <a:lnTo>
                      <a:pt x="216" y="2052"/>
                    </a:lnTo>
                    <a:lnTo>
                      <a:pt x="216" y="2028"/>
                    </a:lnTo>
                    <a:lnTo>
                      <a:pt x="174" y="2028"/>
                    </a:lnTo>
                    <a:lnTo>
                      <a:pt x="168" y="2034"/>
                    </a:lnTo>
                    <a:close/>
                    <a:moveTo>
                      <a:pt x="252" y="2298"/>
                    </a:moveTo>
                    <a:lnTo>
                      <a:pt x="252" y="2292"/>
                    </a:lnTo>
                    <a:lnTo>
                      <a:pt x="246" y="2286"/>
                    </a:lnTo>
                    <a:lnTo>
                      <a:pt x="246" y="2268"/>
                    </a:lnTo>
                    <a:lnTo>
                      <a:pt x="252" y="2256"/>
                    </a:lnTo>
                    <a:lnTo>
                      <a:pt x="252" y="2238"/>
                    </a:lnTo>
                    <a:lnTo>
                      <a:pt x="246" y="2226"/>
                    </a:lnTo>
                    <a:lnTo>
                      <a:pt x="228" y="2226"/>
                    </a:lnTo>
                    <a:lnTo>
                      <a:pt x="216" y="2220"/>
                    </a:lnTo>
                    <a:lnTo>
                      <a:pt x="204" y="2220"/>
                    </a:lnTo>
                    <a:lnTo>
                      <a:pt x="192" y="2214"/>
                    </a:lnTo>
                    <a:lnTo>
                      <a:pt x="186" y="2208"/>
                    </a:lnTo>
                    <a:lnTo>
                      <a:pt x="174" y="2202"/>
                    </a:lnTo>
                    <a:lnTo>
                      <a:pt x="150" y="2178"/>
                    </a:lnTo>
                    <a:lnTo>
                      <a:pt x="138" y="2172"/>
                    </a:lnTo>
                    <a:lnTo>
                      <a:pt x="126" y="2172"/>
                    </a:lnTo>
                    <a:lnTo>
                      <a:pt x="102" y="2184"/>
                    </a:lnTo>
                    <a:lnTo>
                      <a:pt x="96" y="2196"/>
                    </a:lnTo>
                    <a:lnTo>
                      <a:pt x="96" y="2202"/>
                    </a:lnTo>
                    <a:lnTo>
                      <a:pt x="108" y="2208"/>
                    </a:lnTo>
                    <a:lnTo>
                      <a:pt x="114" y="2214"/>
                    </a:lnTo>
                    <a:lnTo>
                      <a:pt x="120" y="2214"/>
                    </a:lnTo>
                    <a:lnTo>
                      <a:pt x="132" y="2202"/>
                    </a:lnTo>
                    <a:lnTo>
                      <a:pt x="144" y="2208"/>
                    </a:lnTo>
                    <a:lnTo>
                      <a:pt x="132" y="2220"/>
                    </a:lnTo>
                    <a:lnTo>
                      <a:pt x="120" y="2220"/>
                    </a:lnTo>
                    <a:lnTo>
                      <a:pt x="114" y="2226"/>
                    </a:lnTo>
                    <a:lnTo>
                      <a:pt x="102" y="2232"/>
                    </a:lnTo>
                    <a:lnTo>
                      <a:pt x="102" y="2244"/>
                    </a:lnTo>
                    <a:lnTo>
                      <a:pt x="108" y="2250"/>
                    </a:lnTo>
                    <a:lnTo>
                      <a:pt x="126" y="2250"/>
                    </a:lnTo>
                    <a:lnTo>
                      <a:pt x="138" y="2244"/>
                    </a:lnTo>
                    <a:lnTo>
                      <a:pt x="132" y="2262"/>
                    </a:lnTo>
                    <a:lnTo>
                      <a:pt x="150" y="2262"/>
                    </a:lnTo>
                    <a:lnTo>
                      <a:pt x="132" y="2280"/>
                    </a:lnTo>
                    <a:lnTo>
                      <a:pt x="168" y="2274"/>
                    </a:lnTo>
                    <a:lnTo>
                      <a:pt x="156" y="2280"/>
                    </a:lnTo>
                    <a:lnTo>
                      <a:pt x="144" y="2292"/>
                    </a:lnTo>
                    <a:lnTo>
                      <a:pt x="138" y="2292"/>
                    </a:lnTo>
                    <a:lnTo>
                      <a:pt x="138" y="2298"/>
                    </a:lnTo>
                    <a:lnTo>
                      <a:pt x="150" y="2298"/>
                    </a:lnTo>
                    <a:lnTo>
                      <a:pt x="162" y="2286"/>
                    </a:lnTo>
                    <a:lnTo>
                      <a:pt x="168" y="2286"/>
                    </a:lnTo>
                    <a:lnTo>
                      <a:pt x="174" y="2292"/>
                    </a:lnTo>
                    <a:lnTo>
                      <a:pt x="174" y="2304"/>
                    </a:lnTo>
                    <a:lnTo>
                      <a:pt x="162" y="2316"/>
                    </a:lnTo>
                    <a:lnTo>
                      <a:pt x="162" y="2328"/>
                    </a:lnTo>
                    <a:lnTo>
                      <a:pt x="210" y="2328"/>
                    </a:lnTo>
                    <a:lnTo>
                      <a:pt x="228" y="2316"/>
                    </a:lnTo>
                    <a:lnTo>
                      <a:pt x="210" y="2340"/>
                    </a:lnTo>
                    <a:lnTo>
                      <a:pt x="192" y="2340"/>
                    </a:lnTo>
                    <a:lnTo>
                      <a:pt x="186" y="2346"/>
                    </a:lnTo>
                    <a:lnTo>
                      <a:pt x="186" y="2352"/>
                    </a:lnTo>
                    <a:lnTo>
                      <a:pt x="210" y="2364"/>
                    </a:lnTo>
                    <a:lnTo>
                      <a:pt x="216" y="2364"/>
                    </a:lnTo>
                    <a:lnTo>
                      <a:pt x="228" y="2370"/>
                    </a:lnTo>
                    <a:lnTo>
                      <a:pt x="234" y="2376"/>
                    </a:lnTo>
                    <a:lnTo>
                      <a:pt x="246" y="2376"/>
                    </a:lnTo>
                    <a:lnTo>
                      <a:pt x="258" y="2382"/>
                    </a:lnTo>
                    <a:lnTo>
                      <a:pt x="270" y="2376"/>
                    </a:lnTo>
                    <a:lnTo>
                      <a:pt x="288" y="2358"/>
                    </a:lnTo>
                    <a:lnTo>
                      <a:pt x="294" y="2346"/>
                    </a:lnTo>
                    <a:lnTo>
                      <a:pt x="294" y="2340"/>
                    </a:lnTo>
                    <a:lnTo>
                      <a:pt x="288" y="2334"/>
                    </a:lnTo>
                    <a:lnTo>
                      <a:pt x="282" y="2322"/>
                    </a:lnTo>
                    <a:lnTo>
                      <a:pt x="270" y="2316"/>
                    </a:lnTo>
                    <a:lnTo>
                      <a:pt x="264" y="2304"/>
                    </a:lnTo>
                    <a:lnTo>
                      <a:pt x="252" y="2298"/>
                    </a:lnTo>
                    <a:close/>
                    <a:moveTo>
                      <a:pt x="2304" y="372"/>
                    </a:moveTo>
                    <a:lnTo>
                      <a:pt x="2316" y="372"/>
                    </a:lnTo>
                    <a:lnTo>
                      <a:pt x="2328" y="366"/>
                    </a:lnTo>
                    <a:lnTo>
                      <a:pt x="2376" y="366"/>
                    </a:lnTo>
                    <a:lnTo>
                      <a:pt x="2388" y="378"/>
                    </a:lnTo>
                    <a:lnTo>
                      <a:pt x="2388" y="390"/>
                    </a:lnTo>
                    <a:lnTo>
                      <a:pt x="2424" y="390"/>
                    </a:lnTo>
                    <a:lnTo>
                      <a:pt x="2442" y="384"/>
                    </a:lnTo>
                    <a:lnTo>
                      <a:pt x="2454" y="384"/>
                    </a:lnTo>
                    <a:lnTo>
                      <a:pt x="2466" y="390"/>
                    </a:lnTo>
                    <a:lnTo>
                      <a:pt x="2472" y="396"/>
                    </a:lnTo>
                    <a:lnTo>
                      <a:pt x="2490" y="396"/>
                    </a:lnTo>
                    <a:lnTo>
                      <a:pt x="2514" y="384"/>
                    </a:lnTo>
                    <a:lnTo>
                      <a:pt x="2520" y="372"/>
                    </a:lnTo>
                    <a:lnTo>
                      <a:pt x="2520" y="354"/>
                    </a:lnTo>
                    <a:lnTo>
                      <a:pt x="2550" y="354"/>
                    </a:lnTo>
                    <a:lnTo>
                      <a:pt x="2616" y="336"/>
                    </a:lnTo>
                    <a:lnTo>
                      <a:pt x="2580" y="366"/>
                    </a:lnTo>
                    <a:lnTo>
                      <a:pt x="2634" y="378"/>
                    </a:lnTo>
                    <a:lnTo>
                      <a:pt x="2688" y="354"/>
                    </a:lnTo>
                    <a:lnTo>
                      <a:pt x="2784" y="312"/>
                    </a:lnTo>
                    <a:lnTo>
                      <a:pt x="2778" y="312"/>
                    </a:lnTo>
                    <a:lnTo>
                      <a:pt x="2772" y="306"/>
                    </a:lnTo>
                    <a:lnTo>
                      <a:pt x="2754" y="300"/>
                    </a:lnTo>
                    <a:lnTo>
                      <a:pt x="2736" y="300"/>
                    </a:lnTo>
                    <a:lnTo>
                      <a:pt x="2724" y="294"/>
                    </a:lnTo>
                    <a:lnTo>
                      <a:pt x="2706" y="288"/>
                    </a:lnTo>
                    <a:lnTo>
                      <a:pt x="2676" y="288"/>
                    </a:lnTo>
                    <a:lnTo>
                      <a:pt x="2646" y="282"/>
                    </a:lnTo>
                    <a:lnTo>
                      <a:pt x="2604" y="282"/>
                    </a:lnTo>
                    <a:lnTo>
                      <a:pt x="2526" y="294"/>
                    </a:lnTo>
                    <a:lnTo>
                      <a:pt x="2526" y="318"/>
                    </a:lnTo>
                    <a:lnTo>
                      <a:pt x="2406" y="324"/>
                    </a:lnTo>
                    <a:lnTo>
                      <a:pt x="2400" y="324"/>
                    </a:lnTo>
                    <a:lnTo>
                      <a:pt x="2394" y="318"/>
                    </a:lnTo>
                    <a:lnTo>
                      <a:pt x="2334" y="318"/>
                    </a:lnTo>
                    <a:lnTo>
                      <a:pt x="2322" y="324"/>
                    </a:lnTo>
                    <a:lnTo>
                      <a:pt x="2310" y="324"/>
                    </a:lnTo>
                    <a:lnTo>
                      <a:pt x="2304" y="330"/>
                    </a:lnTo>
                    <a:lnTo>
                      <a:pt x="2304" y="372"/>
                    </a:lnTo>
                    <a:close/>
                    <a:moveTo>
                      <a:pt x="150" y="1980"/>
                    </a:moveTo>
                    <a:lnTo>
                      <a:pt x="162" y="2004"/>
                    </a:lnTo>
                    <a:lnTo>
                      <a:pt x="174" y="2010"/>
                    </a:lnTo>
                    <a:lnTo>
                      <a:pt x="186" y="1980"/>
                    </a:lnTo>
                    <a:lnTo>
                      <a:pt x="180" y="1974"/>
                    </a:lnTo>
                    <a:lnTo>
                      <a:pt x="174" y="1974"/>
                    </a:lnTo>
                    <a:lnTo>
                      <a:pt x="162" y="1968"/>
                    </a:lnTo>
                    <a:lnTo>
                      <a:pt x="156" y="1968"/>
                    </a:lnTo>
                    <a:lnTo>
                      <a:pt x="150" y="1974"/>
                    </a:lnTo>
                    <a:lnTo>
                      <a:pt x="150" y="1980"/>
                    </a:lnTo>
                    <a:close/>
                    <a:moveTo>
                      <a:pt x="126" y="1932"/>
                    </a:moveTo>
                    <a:lnTo>
                      <a:pt x="120" y="1932"/>
                    </a:lnTo>
                    <a:lnTo>
                      <a:pt x="108" y="1938"/>
                    </a:lnTo>
                    <a:lnTo>
                      <a:pt x="96" y="1938"/>
                    </a:lnTo>
                    <a:lnTo>
                      <a:pt x="84" y="1944"/>
                    </a:lnTo>
                    <a:lnTo>
                      <a:pt x="78" y="1944"/>
                    </a:lnTo>
                    <a:lnTo>
                      <a:pt x="78" y="1950"/>
                    </a:lnTo>
                    <a:lnTo>
                      <a:pt x="72" y="1962"/>
                    </a:lnTo>
                    <a:lnTo>
                      <a:pt x="66" y="1968"/>
                    </a:lnTo>
                    <a:lnTo>
                      <a:pt x="48" y="1968"/>
                    </a:lnTo>
                    <a:lnTo>
                      <a:pt x="42" y="1962"/>
                    </a:lnTo>
                    <a:lnTo>
                      <a:pt x="48" y="1956"/>
                    </a:lnTo>
                    <a:lnTo>
                      <a:pt x="60" y="1956"/>
                    </a:lnTo>
                    <a:lnTo>
                      <a:pt x="66" y="1950"/>
                    </a:lnTo>
                    <a:lnTo>
                      <a:pt x="72" y="1950"/>
                    </a:lnTo>
                    <a:lnTo>
                      <a:pt x="78" y="1944"/>
                    </a:lnTo>
                    <a:lnTo>
                      <a:pt x="84" y="1944"/>
                    </a:lnTo>
                    <a:lnTo>
                      <a:pt x="78" y="1938"/>
                    </a:lnTo>
                    <a:lnTo>
                      <a:pt x="54" y="1938"/>
                    </a:lnTo>
                    <a:lnTo>
                      <a:pt x="48" y="1944"/>
                    </a:lnTo>
                    <a:lnTo>
                      <a:pt x="48" y="1932"/>
                    </a:lnTo>
                    <a:lnTo>
                      <a:pt x="36" y="1932"/>
                    </a:lnTo>
                    <a:lnTo>
                      <a:pt x="24" y="1944"/>
                    </a:lnTo>
                    <a:lnTo>
                      <a:pt x="6" y="1980"/>
                    </a:lnTo>
                    <a:lnTo>
                      <a:pt x="6" y="2004"/>
                    </a:lnTo>
                    <a:lnTo>
                      <a:pt x="12" y="2004"/>
                    </a:lnTo>
                    <a:lnTo>
                      <a:pt x="12" y="2010"/>
                    </a:lnTo>
                    <a:lnTo>
                      <a:pt x="18" y="2016"/>
                    </a:lnTo>
                    <a:lnTo>
                      <a:pt x="0" y="2022"/>
                    </a:lnTo>
                    <a:lnTo>
                      <a:pt x="12" y="2076"/>
                    </a:lnTo>
                    <a:lnTo>
                      <a:pt x="12" y="2082"/>
                    </a:lnTo>
                    <a:lnTo>
                      <a:pt x="6" y="2082"/>
                    </a:lnTo>
                    <a:lnTo>
                      <a:pt x="12" y="2088"/>
                    </a:lnTo>
                    <a:lnTo>
                      <a:pt x="12" y="2094"/>
                    </a:lnTo>
                    <a:lnTo>
                      <a:pt x="30" y="2094"/>
                    </a:lnTo>
                    <a:lnTo>
                      <a:pt x="30" y="2070"/>
                    </a:lnTo>
                    <a:lnTo>
                      <a:pt x="24" y="2058"/>
                    </a:lnTo>
                    <a:lnTo>
                      <a:pt x="24" y="2040"/>
                    </a:lnTo>
                    <a:lnTo>
                      <a:pt x="36" y="2028"/>
                    </a:lnTo>
                    <a:lnTo>
                      <a:pt x="42" y="2028"/>
                    </a:lnTo>
                    <a:lnTo>
                      <a:pt x="48" y="2016"/>
                    </a:lnTo>
                    <a:lnTo>
                      <a:pt x="54" y="2010"/>
                    </a:lnTo>
                    <a:lnTo>
                      <a:pt x="54" y="1986"/>
                    </a:lnTo>
                    <a:lnTo>
                      <a:pt x="84" y="1956"/>
                    </a:lnTo>
                    <a:lnTo>
                      <a:pt x="108" y="1944"/>
                    </a:lnTo>
                    <a:lnTo>
                      <a:pt x="114" y="1944"/>
                    </a:lnTo>
                    <a:lnTo>
                      <a:pt x="126" y="1938"/>
                    </a:lnTo>
                    <a:lnTo>
                      <a:pt x="126" y="1932"/>
                    </a:lnTo>
                    <a:close/>
                    <a:moveTo>
                      <a:pt x="1896" y="678"/>
                    </a:moveTo>
                    <a:lnTo>
                      <a:pt x="1896" y="690"/>
                    </a:lnTo>
                    <a:lnTo>
                      <a:pt x="1884" y="702"/>
                    </a:lnTo>
                    <a:lnTo>
                      <a:pt x="1884" y="714"/>
                    </a:lnTo>
                    <a:lnTo>
                      <a:pt x="1902" y="714"/>
                    </a:lnTo>
                    <a:lnTo>
                      <a:pt x="1926" y="708"/>
                    </a:lnTo>
                    <a:lnTo>
                      <a:pt x="1944" y="708"/>
                    </a:lnTo>
                    <a:lnTo>
                      <a:pt x="1980" y="696"/>
                    </a:lnTo>
                    <a:lnTo>
                      <a:pt x="1986" y="690"/>
                    </a:lnTo>
                    <a:lnTo>
                      <a:pt x="1992" y="690"/>
                    </a:lnTo>
                    <a:lnTo>
                      <a:pt x="2034" y="702"/>
                    </a:lnTo>
                    <a:lnTo>
                      <a:pt x="2112" y="642"/>
                    </a:lnTo>
                    <a:lnTo>
                      <a:pt x="2244" y="600"/>
                    </a:lnTo>
                    <a:lnTo>
                      <a:pt x="2370" y="564"/>
                    </a:lnTo>
                    <a:lnTo>
                      <a:pt x="2466" y="546"/>
                    </a:lnTo>
                    <a:lnTo>
                      <a:pt x="2454" y="540"/>
                    </a:lnTo>
                    <a:lnTo>
                      <a:pt x="2448" y="528"/>
                    </a:lnTo>
                    <a:lnTo>
                      <a:pt x="2436" y="522"/>
                    </a:lnTo>
                    <a:lnTo>
                      <a:pt x="2424" y="510"/>
                    </a:lnTo>
                    <a:lnTo>
                      <a:pt x="2412" y="504"/>
                    </a:lnTo>
                    <a:lnTo>
                      <a:pt x="2400" y="492"/>
                    </a:lnTo>
                    <a:lnTo>
                      <a:pt x="2352" y="492"/>
                    </a:lnTo>
                    <a:lnTo>
                      <a:pt x="2340" y="498"/>
                    </a:lnTo>
                    <a:lnTo>
                      <a:pt x="2328" y="498"/>
                    </a:lnTo>
                    <a:lnTo>
                      <a:pt x="2262" y="504"/>
                    </a:lnTo>
                    <a:lnTo>
                      <a:pt x="2226" y="480"/>
                    </a:lnTo>
                    <a:lnTo>
                      <a:pt x="2142" y="486"/>
                    </a:lnTo>
                    <a:lnTo>
                      <a:pt x="2094" y="504"/>
                    </a:lnTo>
                    <a:lnTo>
                      <a:pt x="2076" y="522"/>
                    </a:lnTo>
                    <a:lnTo>
                      <a:pt x="2064" y="552"/>
                    </a:lnTo>
                    <a:lnTo>
                      <a:pt x="2010" y="564"/>
                    </a:lnTo>
                    <a:lnTo>
                      <a:pt x="1944" y="588"/>
                    </a:lnTo>
                    <a:lnTo>
                      <a:pt x="1962" y="600"/>
                    </a:lnTo>
                    <a:lnTo>
                      <a:pt x="1842" y="654"/>
                    </a:lnTo>
                    <a:lnTo>
                      <a:pt x="1854" y="654"/>
                    </a:lnTo>
                    <a:lnTo>
                      <a:pt x="1890" y="672"/>
                    </a:lnTo>
                    <a:lnTo>
                      <a:pt x="1896" y="678"/>
                    </a:lnTo>
                    <a:close/>
                    <a:moveTo>
                      <a:pt x="198" y="1968"/>
                    </a:moveTo>
                    <a:lnTo>
                      <a:pt x="192" y="1992"/>
                    </a:lnTo>
                    <a:lnTo>
                      <a:pt x="192" y="2010"/>
                    </a:lnTo>
                    <a:lnTo>
                      <a:pt x="216" y="1998"/>
                    </a:lnTo>
                    <a:lnTo>
                      <a:pt x="198" y="1968"/>
                    </a:lnTo>
                    <a:close/>
                    <a:moveTo>
                      <a:pt x="4182" y="600"/>
                    </a:moveTo>
                    <a:lnTo>
                      <a:pt x="4194" y="606"/>
                    </a:lnTo>
                    <a:lnTo>
                      <a:pt x="4206" y="600"/>
                    </a:lnTo>
                    <a:lnTo>
                      <a:pt x="4218" y="600"/>
                    </a:lnTo>
                    <a:lnTo>
                      <a:pt x="4242" y="588"/>
                    </a:lnTo>
                    <a:lnTo>
                      <a:pt x="4308" y="588"/>
                    </a:lnTo>
                    <a:lnTo>
                      <a:pt x="4314" y="594"/>
                    </a:lnTo>
                    <a:lnTo>
                      <a:pt x="4350" y="594"/>
                    </a:lnTo>
                    <a:lnTo>
                      <a:pt x="4356" y="588"/>
                    </a:lnTo>
                    <a:lnTo>
                      <a:pt x="4356" y="582"/>
                    </a:lnTo>
                    <a:lnTo>
                      <a:pt x="4344" y="558"/>
                    </a:lnTo>
                    <a:lnTo>
                      <a:pt x="4338" y="552"/>
                    </a:lnTo>
                    <a:lnTo>
                      <a:pt x="4326" y="546"/>
                    </a:lnTo>
                    <a:lnTo>
                      <a:pt x="4230" y="546"/>
                    </a:lnTo>
                    <a:lnTo>
                      <a:pt x="4224" y="540"/>
                    </a:lnTo>
                    <a:lnTo>
                      <a:pt x="4212" y="540"/>
                    </a:lnTo>
                    <a:lnTo>
                      <a:pt x="4200" y="534"/>
                    </a:lnTo>
                    <a:lnTo>
                      <a:pt x="4188" y="534"/>
                    </a:lnTo>
                    <a:lnTo>
                      <a:pt x="4176" y="540"/>
                    </a:lnTo>
                    <a:lnTo>
                      <a:pt x="4158" y="558"/>
                    </a:lnTo>
                    <a:lnTo>
                      <a:pt x="4158" y="564"/>
                    </a:lnTo>
                    <a:lnTo>
                      <a:pt x="4176" y="576"/>
                    </a:lnTo>
                    <a:lnTo>
                      <a:pt x="4170" y="582"/>
                    </a:lnTo>
                    <a:lnTo>
                      <a:pt x="4170" y="594"/>
                    </a:lnTo>
                    <a:lnTo>
                      <a:pt x="4176" y="594"/>
                    </a:lnTo>
                    <a:lnTo>
                      <a:pt x="4182" y="600"/>
                    </a:lnTo>
                    <a:close/>
                    <a:moveTo>
                      <a:pt x="3708" y="516"/>
                    </a:moveTo>
                    <a:lnTo>
                      <a:pt x="3678" y="516"/>
                    </a:lnTo>
                    <a:lnTo>
                      <a:pt x="3624" y="510"/>
                    </a:lnTo>
                    <a:lnTo>
                      <a:pt x="3564" y="504"/>
                    </a:lnTo>
                    <a:lnTo>
                      <a:pt x="3468" y="504"/>
                    </a:lnTo>
                    <a:lnTo>
                      <a:pt x="3468" y="516"/>
                    </a:lnTo>
                    <a:lnTo>
                      <a:pt x="3462" y="522"/>
                    </a:lnTo>
                    <a:lnTo>
                      <a:pt x="3426" y="540"/>
                    </a:lnTo>
                    <a:lnTo>
                      <a:pt x="3396" y="546"/>
                    </a:lnTo>
                    <a:lnTo>
                      <a:pt x="3378" y="552"/>
                    </a:lnTo>
                    <a:lnTo>
                      <a:pt x="3372" y="552"/>
                    </a:lnTo>
                    <a:lnTo>
                      <a:pt x="3372" y="558"/>
                    </a:lnTo>
                    <a:lnTo>
                      <a:pt x="3384" y="570"/>
                    </a:lnTo>
                    <a:lnTo>
                      <a:pt x="3390" y="582"/>
                    </a:lnTo>
                    <a:lnTo>
                      <a:pt x="3390" y="594"/>
                    </a:lnTo>
                    <a:lnTo>
                      <a:pt x="3372" y="618"/>
                    </a:lnTo>
                    <a:lnTo>
                      <a:pt x="3402" y="636"/>
                    </a:lnTo>
                    <a:lnTo>
                      <a:pt x="3480" y="606"/>
                    </a:lnTo>
                    <a:lnTo>
                      <a:pt x="3474" y="600"/>
                    </a:lnTo>
                    <a:lnTo>
                      <a:pt x="3468" y="600"/>
                    </a:lnTo>
                    <a:lnTo>
                      <a:pt x="3468" y="594"/>
                    </a:lnTo>
                    <a:lnTo>
                      <a:pt x="3474" y="588"/>
                    </a:lnTo>
                    <a:lnTo>
                      <a:pt x="3486" y="582"/>
                    </a:lnTo>
                    <a:lnTo>
                      <a:pt x="3522" y="582"/>
                    </a:lnTo>
                    <a:lnTo>
                      <a:pt x="3546" y="594"/>
                    </a:lnTo>
                    <a:lnTo>
                      <a:pt x="3552" y="600"/>
                    </a:lnTo>
                    <a:lnTo>
                      <a:pt x="3606" y="594"/>
                    </a:lnTo>
                    <a:lnTo>
                      <a:pt x="3600" y="570"/>
                    </a:lnTo>
                    <a:lnTo>
                      <a:pt x="3630" y="570"/>
                    </a:lnTo>
                    <a:lnTo>
                      <a:pt x="3648" y="564"/>
                    </a:lnTo>
                    <a:lnTo>
                      <a:pt x="3666" y="564"/>
                    </a:lnTo>
                    <a:lnTo>
                      <a:pt x="3690" y="552"/>
                    </a:lnTo>
                    <a:lnTo>
                      <a:pt x="3696" y="546"/>
                    </a:lnTo>
                    <a:lnTo>
                      <a:pt x="3702" y="534"/>
                    </a:lnTo>
                    <a:lnTo>
                      <a:pt x="3714" y="522"/>
                    </a:lnTo>
                    <a:lnTo>
                      <a:pt x="3720" y="522"/>
                    </a:lnTo>
                    <a:lnTo>
                      <a:pt x="3714" y="516"/>
                    </a:lnTo>
                    <a:lnTo>
                      <a:pt x="3708" y="516"/>
                    </a:lnTo>
                    <a:close/>
                    <a:moveTo>
                      <a:pt x="3792" y="150"/>
                    </a:moveTo>
                    <a:lnTo>
                      <a:pt x="3738" y="156"/>
                    </a:lnTo>
                    <a:lnTo>
                      <a:pt x="3756" y="180"/>
                    </a:lnTo>
                    <a:lnTo>
                      <a:pt x="3792" y="150"/>
                    </a:lnTo>
                    <a:close/>
                    <a:moveTo>
                      <a:pt x="3612" y="480"/>
                    </a:moveTo>
                    <a:lnTo>
                      <a:pt x="3636" y="468"/>
                    </a:lnTo>
                    <a:lnTo>
                      <a:pt x="3642" y="456"/>
                    </a:lnTo>
                    <a:lnTo>
                      <a:pt x="3654" y="450"/>
                    </a:lnTo>
                    <a:lnTo>
                      <a:pt x="3660" y="438"/>
                    </a:lnTo>
                    <a:lnTo>
                      <a:pt x="3660" y="432"/>
                    </a:lnTo>
                    <a:lnTo>
                      <a:pt x="3654" y="426"/>
                    </a:lnTo>
                    <a:lnTo>
                      <a:pt x="3642" y="426"/>
                    </a:lnTo>
                    <a:lnTo>
                      <a:pt x="3630" y="420"/>
                    </a:lnTo>
                    <a:lnTo>
                      <a:pt x="3588" y="420"/>
                    </a:lnTo>
                    <a:lnTo>
                      <a:pt x="3570" y="426"/>
                    </a:lnTo>
                    <a:lnTo>
                      <a:pt x="3552" y="426"/>
                    </a:lnTo>
                    <a:lnTo>
                      <a:pt x="3534" y="438"/>
                    </a:lnTo>
                    <a:lnTo>
                      <a:pt x="3516" y="444"/>
                    </a:lnTo>
                    <a:lnTo>
                      <a:pt x="3504" y="450"/>
                    </a:lnTo>
                    <a:lnTo>
                      <a:pt x="3504" y="462"/>
                    </a:lnTo>
                    <a:lnTo>
                      <a:pt x="3528" y="468"/>
                    </a:lnTo>
                    <a:lnTo>
                      <a:pt x="3600" y="480"/>
                    </a:lnTo>
                    <a:lnTo>
                      <a:pt x="3612" y="480"/>
                    </a:lnTo>
                    <a:close/>
                    <a:moveTo>
                      <a:pt x="3954" y="180"/>
                    </a:moveTo>
                    <a:lnTo>
                      <a:pt x="3900" y="192"/>
                    </a:lnTo>
                    <a:lnTo>
                      <a:pt x="3936" y="210"/>
                    </a:lnTo>
                    <a:lnTo>
                      <a:pt x="3924" y="216"/>
                    </a:lnTo>
                    <a:lnTo>
                      <a:pt x="3918" y="222"/>
                    </a:lnTo>
                    <a:lnTo>
                      <a:pt x="3918" y="228"/>
                    </a:lnTo>
                    <a:lnTo>
                      <a:pt x="3924" y="234"/>
                    </a:lnTo>
                    <a:lnTo>
                      <a:pt x="3936" y="240"/>
                    </a:lnTo>
                    <a:lnTo>
                      <a:pt x="3966" y="240"/>
                    </a:lnTo>
                    <a:lnTo>
                      <a:pt x="3942" y="252"/>
                    </a:lnTo>
                    <a:lnTo>
                      <a:pt x="3954" y="252"/>
                    </a:lnTo>
                    <a:lnTo>
                      <a:pt x="4002" y="276"/>
                    </a:lnTo>
                    <a:lnTo>
                      <a:pt x="4014" y="276"/>
                    </a:lnTo>
                    <a:lnTo>
                      <a:pt x="4026" y="270"/>
                    </a:lnTo>
                    <a:lnTo>
                      <a:pt x="4032" y="264"/>
                    </a:lnTo>
                    <a:lnTo>
                      <a:pt x="4044" y="258"/>
                    </a:lnTo>
                    <a:lnTo>
                      <a:pt x="4050" y="252"/>
                    </a:lnTo>
                    <a:lnTo>
                      <a:pt x="4074" y="246"/>
                    </a:lnTo>
                    <a:lnTo>
                      <a:pt x="4086" y="258"/>
                    </a:lnTo>
                    <a:lnTo>
                      <a:pt x="4092" y="270"/>
                    </a:lnTo>
                    <a:lnTo>
                      <a:pt x="4098" y="276"/>
                    </a:lnTo>
                    <a:lnTo>
                      <a:pt x="4104" y="270"/>
                    </a:lnTo>
                    <a:lnTo>
                      <a:pt x="4116" y="270"/>
                    </a:lnTo>
                    <a:lnTo>
                      <a:pt x="4128" y="264"/>
                    </a:lnTo>
                    <a:lnTo>
                      <a:pt x="4134" y="258"/>
                    </a:lnTo>
                    <a:lnTo>
                      <a:pt x="4146" y="258"/>
                    </a:lnTo>
                    <a:lnTo>
                      <a:pt x="4152" y="252"/>
                    </a:lnTo>
                    <a:lnTo>
                      <a:pt x="4158" y="252"/>
                    </a:lnTo>
                    <a:lnTo>
                      <a:pt x="4170" y="246"/>
                    </a:lnTo>
                    <a:lnTo>
                      <a:pt x="4176" y="234"/>
                    </a:lnTo>
                    <a:lnTo>
                      <a:pt x="4182" y="228"/>
                    </a:lnTo>
                    <a:lnTo>
                      <a:pt x="4194" y="246"/>
                    </a:lnTo>
                    <a:lnTo>
                      <a:pt x="4218" y="222"/>
                    </a:lnTo>
                    <a:lnTo>
                      <a:pt x="4218" y="216"/>
                    </a:lnTo>
                    <a:lnTo>
                      <a:pt x="4236" y="210"/>
                    </a:lnTo>
                    <a:lnTo>
                      <a:pt x="4326" y="210"/>
                    </a:lnTo>
                    <a:lnTo>
                      <a:pt x="4332" y="204"/>
                    </a:lnTo>
                    <a:lnTo>
                      <a:pt x="4332" y="192"/>
                    </a:lnTo>
                    <a:lnTo>
                      <a:pt x="4266" y="186"/>
                    </a:lnTo>
                    <a:lnTo>
                      <a:pt x="4302" y="174"/>
                    </a:lnTo>
                    <a:lnTo>
                      <a:pt x="4302" y="132"/>
                    </a:lnTo>
                    <a:lnTo>
                      <a:pt x="4278" y="132"/>
                    </a:lnTo>
                    <a:lnTo>
                      <a:pt x="4266" y="138"/>
                    </a:lnTo>
                    <a:lnTo>
                      <a:pt x="4260" y="144"/>
                    </a:lnTo>
                    <a:lnTo>
                      <a:pt x="4248" y="150"/>
                    </a:lnTo>
                    <a:lnTo>
                      <a:pt x="4242" y="126"/>
                    </a:lnTo>
                    <a:lnTo>
                      <a:pt x="4194" y="132"/>
                    </a:lnTo>
                    <a:lnTo>
                      <a:pt x="4194" y="120"/>
                    </a:lnTo>
                    <a:lnTo>
                      <a:pt x="4176" y="84"/>
                    </a:lnTo>
                    <a:lnTo>
                      <a:pt x="4140" y="84"/>
                    </a:lnTo>
                    <a:lnTo>
                      <a:pt x="4122" y="90"/>
                    </a:lnTo>
                    <a:lnTo>
                      <a:pt x="4110" y="96"/>
                    </a:lnTo>
                    <a:lnTo>
                      <a:pt x="4104" y="102"/>
                    </a:lnTo>
                    <a:lnTo>
                      <a:pt x="4098" y="102"/>
                    </a:lnTo>
                    <a:lnTo>
                      <a:pt x="4020" y="108"/>
                    </a:lnTo>
                    <a:lnTo>
                      <a:pt x="4044" y="126"/>
                    </a:lnTo>
                    <a:lnTo>
                      <a:pt x="3996" y="126"/>
                    </a:lnTo>
                    <a:lnTo>
                      <a:pt x="3984" y="132"/>
                    </a:lnTo>
                    <a:lnTo>
                      <a:pt x="3972" y="132"/>
                    </a:lnTo>
                    <a:lnTo>
                      <a:pt x="3966" y="138"/>
                    </a:lnTo>
                    <a:lnTo>
                      <a:pt x="3984" y="156"/>
                    </a:lnTo>
                    <a:lnTo>
                      <a:pt x="3972" y="156"/>
                    </a:lnTo>
                    <a:lnTo>
                      <a:pt x="3936" y="150"/>
                    </a:lnTo>
                    <a:lnTo>
                      <a:pt x="3906" y="156"/>
                    </a:lnTo>
                    <a:lnTo>
                      <a:pt x="3888" y="168"/>
                    </a:lnTo>
                    <a:lnTo>
                      <a:pt x="3888" y="174"/>
                    </a:lnTo>
                    <a:lnTo>
                      <a:pt x="3894" y="180"/>
                    </a:lnTo>
                    <a:lnTo>
                      <a:pt x="3954" y="180"/>
                    </a:lnTo>
                    <a:close/>
                    <a:moveTo>
                      <a:pt x="3972" y="294"/>
                    </a:moveTo>
                    <a:lnTo>
                      <a:pt x="3954" y="300"/>
                    </a:lnTo>
                    <a:lnTo>
                      <a:pt x="3942" y="306"/>
                    </a:lnTo>
                    <a:lnTo>
                      <a:pt x="3936" y="312"/>
                    </a:lnTo>
                    <a:lnTo>
                      <a:pt x="3936" y="318"/>
                    </a:lnTo>
                    <a:lnTo>
                      <a:pt x="3966" y="324"/>
                    </a:lnTo>
                    <a:lnTo>
                      <a:pt x="3972" y="324"/>
                    </a:lnTo>
                    <a:lnTo>
                      <a:pt x="3990" y="306"/>
                    </a:lnTo>
                    <a:lnTo>
                      <a:pt x="3990" y="300"/>
                    </a:lnTo>
                    <a:lnTo>
                      <a:pt x="3984" y="294"/>
                    </a:lnTo>
                    <a:lnTo>
                      <a:pt x="3972" y="294"/>
                    </a:lnTo>
                    <a:close/>
                    <a:moveTo>
                      <a:pt x="3738" y="336"/>
                    </a:moveTo>
                    <a:lnTo>
                      <a:pt x="3726" y="336"/>
                    </a:lnTo>
                    <a:lnTo>
                      <a:pt x="3720" y="330"/>
                    </a:lnTo>
                    <a:lnTo>
                      <a:pt x="3672" y="330"/>
                    </a:lnTo>
                    <a:lnTo>
                      <a:pt x="3636" y="336"/>
                    </a:lnTo>
                    <a:lnTo>
                      <a:pt x="3624" y="342"/>
                    </a:lnTo>
                    <a:lnTo>
                      <a:pt x="3642" y="360"/>
                    </a:lnTo>
                    <a:lnTo>
                      <a:pt x="3654" y="360"/>
                    </a:lnTo>
                    <a:lnTo>
                      <a:pt x="3660" y="378"/>
                    </a:lnTo>
                    <a:lnTo>
                      <a:pt x="3768" y="378"/>
                    </a:lnTo>
                    <a:lnTo>
                      <a:pt x="3768" y="390"/>
                    </a:lnTo>
                    <a:lnTo>
                      <a:pt x="3762" y="396"/>
                    </a:lnTo>
                    <a:lnTo>
                      <a:pt x="3762" y="408"/>
                    </a:lnTo>
                    <a:lnTo>
                      <a:pt x="3708" y="450"/>
                    </a:lnTo>
                    <a:lnTo>
                      <a:pt x="3732" y="456"/>
                    </a:lnTo>
                    <a:lnTo>
                      <a:pt x="3720" y="468"/>
                    </a:lnTo>
                    <a:lnTo>
                      <a:pt x="3714" y="468"/>
                    </a:lnTo>
                    <a:lnTo>
                      <a:pt x="3708" y="474"/>
                    </a:lnTo>
                    <a:lnTo>
                      <a:pt x="3708" y="480"/>
                    </a:lnTo>
                    <a:lnTo>
                      <a:pt x="3726" y="480"/>
                    </a:lnTo>
                    <a:lnTo>
                      <a:pt x="3738" y="474"/>
                    </a:lnTo>
                    <a:lnTo>
                      <a:pt x="3744" y="474"/>
                    </a:lnTo>
                    <a:lnTo>
                      <a:pt x="3756" y="468"/>
                    </a:lnTo>
                    <a:lnTo>
                      <a:pt x="3756" y="480"/>
                    </a:lnTo>
                    <a:lnTo>
                      <a:pt x="3792" y="480"/>
                    </a:lnTo>
                    <a:lnTo>
                      <a:pt x="3810" y="474"/>
                    </a:lnTo>
                    <a:lnTo>
                      <a:pt x="3822" y="468"/>
                    </a:lnTo>
                    <a:lnTo>
                      <a:pt x="3840" y="468"/>
                    </a:lnTo>
                    <a:lnTo>
                      <a:pt x="3846" y="462"/>
                    </a:lnTo>
                    <a:lnTo>
                      <a:pt x="3852" y="462"/>
                    </a:lnTo>
                    <a:lnTo>
                      <a:pt x="3858" y="486"/>
                    </a:lnTo>
                    <a:lnTo>
                      <a:pt x="3924" y="480"/>
                    </a:lnTo>
                    <a:lnTo>
                      <a:pt x="4002" y="498"/>
                    </a:lnTo>
                    <a:lnTo>
                      <a:pt x="4098" y="486"/>
                    </a:lnTo>
                    <a:lnTo>
                      <a:pt x="4128" y="468"/>
                    </a:lnTo>
                    <a:lnTo>
                      <a:pt x="4122" y="474"/>
                    </a:lnTo>
                    <a:lnTo>
                      <a:pt x="4122" y="486"/>
                    </a:lnTo>
                    <a:lnTo>
                      <a:pt x="4260" y="486"/>
                    </a:lnTo>
                    <a:lnTo>
                      <a:pt x="4272" y="468"/>
                    </a:lnTo>
                    <a:lnTo>
                      <a:pt x="4338" y="438"/>
                    </a:lnTo>
                    <a:lnTo>
                      <a:pt x="4320" y="432"/>
                    </a:lnTo>
                    <a:lnTo>
                      <a:pt x="4320" y="420"/>
                    </a:lnTo>
                    <a:lnTo>
                      <a:pt x="4314" y="420"/>
                    </a:lnTo>
                    <a:lnTo>
                      <a:pt x="4308" y="414"/>
                    </a:lnTo>
                    <a:lnTo>
                      <a:pt x="4290" y="414"/>
                    </a:lnTo>
                    <a:lnTo>
                      <a:pt x="4278" y="408"/>
                    </a:lnTo>
                    <a:lnTo>
                      <a:pt x="4260" y="408"/>
                    </a:lnTo>
                    <a:lnTo>
                      <a:pt x="4242" y="402"/>
                    </a:lnTo>
                    <a:lnTo>
                      <a:pt x="4206" y="402"/>
                    </a:lnTo>
                    <a:lnTo>
                      <a:pt x="4164" y="414"/>
                    </a:lnTo>
                    <a:lnTo>
                      <a:pt x="4116" y="420"/>
                    </a:lnTo>
                    <a:lnTo>
                      <a:pt x="4074" y="426"/>
                    </a:lnTo>
                    <a:lnTo>
                      <a:pt x="4038" y="438"/>
                    </a:lnTo>
                    <a:lnTo>
                      <a:pt x="4026" y="438"/>
                    </a:lnTo>
                    <a:lnTo>
                      <a:pt x="4014" y="432"/>
                    </a:lnTo>
                    <a:lnTo>
                      <a:pt x="4008" y="426"/>
                    </a:lnTo>
                    <a:lnTo>
                      <a:pt x="3996" y="420"/>
                    </a:lnTo>
                    <a:lnTo>
                      <a:pt x="3984" y="420"/>
                    </a:lnTo>
                    <a:lnTo>
                      <a:pt x="3972" y="426"/>
                    </a:lnTo>
                    <a:lnTo>
                      <a:pt x="3960" y="426"/>
                    </a:lnTo>
                    <a:lnTo>
                      <a:pt x="3948" y="432"/>
                    </a:lnTo>
                    <a:lnTo>
                      <a:pt x="3942" y="438"/>
                    </a:lnTo>
                    <a:lnTo>
                      <a:pt x="3936" y="438"/>
                    </a:lnTo>
                    <a:lnTo>
                      <a:pt x="3912" y="414"/>
                    </a:lnTo>
                    <a:lnTo>
                      <a:pt x="3894" y="426"/>
                    </a:lnTo>
                    <a:lnTo>
                      <a:pt x="3864" y="420"/>
                    </a:lnTo>
                    <a:lnTo>
                      <a:pt x="3894" y="408"/>
                    </a:lnTo>
                    <a:lnTo>
                      <a:pt x="3876" y="396"/>
                    </a:lnTo>
                    <a:lnTo>
                      <a:pt x="3822" y="408"/>
                    </a:lnTo>
                    <a:lnTo>
                      <a:pt x="3858" y="396"/>
                    </a:lnTo>
                    <a:lnTo>
                      <a:pt x="3858" y="390"/>
                    </a:lnTo>
                    <a:lnTo>
                      <a:pt x="3924" y="384"/>
                    </a:lnTo>
                    <a:lnTo>
                      <a:pt x="3888" y="372"/>
                    </a:lnTo>
                    <a:lnTo>
                      <a:pt x="3870" y="372"/>
                    </a:lnTo>
                    <a:lnTo>
                      <a:pt x="3876" y="366"/>
                    </a:lnTo>
                    <a:lnTo>
                      <a:pt x="3876" y="360"/>
                    </a:lnTo>
                    <a:lnTo>
                      <a:pt x="3870" y="354"/>
                    </a:lnTo>
                    <a:lnTo>
                      <a:pt x="3840" y="354"/>
                    </a:lnTo>
                    <a:lnTo>
                      <a:pt x="3822" y="360"/>
                    </a:lnTo>
                    <a:lnTo>
                      <a:pt x="3804" y="360"/>
                    </a:lnTo>
                    <a:lnTo>
                      <a:pt x="3786" y="366"/>
                    </a:lnTo>
                    <a:lnTo>
                      <a:pt x="3774" y="354"/>
                    </a:lnTo>
                    <a:lnTo>
                      <a:pt x="3762" y="348"/>
                    </a:lnTo>
                    <a:lnTo>
                      <a:pt x="3756" y="342"/>
                    </a:lnTo>
                    <a:lnTo>
                      <a:pt x="3744" y="336"/>
                    </a:lnTo>
                    <a:lnTo>
                      <a:pt x="3738" y="336"/>
                    </a:lnTo>
                    <a:close/>
                    <a:moveTo>
                      <a:pt x="3264" y="420"/>
                    </a:moveTo>
                    <a:lnTo>
                      <a:pt x="3282" y="420"/>
                    </a:lnTo>
                    <a:lnTo>
                      <a:pt x="3300" y="426"/>
                    </a:lnTo>
                    <a:lnTo>
                      <a:pt x="3318" y="426"/>
                    </a:lnTo>
                    <a:lnTo>
                      <a:pt x="3330" y="432"/>
                    </a:lnTo>
                    <a:lnTo>
                      <a:pt x="3342" y="432"/>
                    </a:lnTo>
                    <a:lnTo>
                      <a:pt x="3330" y="444"/>
                    </a:lnTo>
                    <a:lnTo>
                      <a:pt x="3324" y="444"/>
                    </a:lnTo>
                    <a:lnTo>
                      <a:pt x="3324" y="456"/>
                    </a:lnTo>
                    <a:lnTo>
                      <a:pt x="3438" y="456"/>
                    </a:lnTo>
                    <a:lnTo>
                      <a:pt x="3462" y="444"/>
                    </a:lnTo>
                    <a:lnTo>
                      <a:pt x="3462" y="432"/>
                    </a:lnTo>
                    <a:lnTo>
                      <a:pt x="3468" y="426"/>
                    </a:lnTo>
                    <a:lnTo>
                      <a:pt x="3480" y="426"/>
                    </a:lnTo>
                    <a:lnTo>
                      <a:pt x="3492" y="420"/>
                    </a:lnTo>
                    <a:lnTo>
                      <a:pt x="3504" y="420"/>
                    </a:lnTo>
                    <a:lnTo>
                      <a:pt x="3510" y="414"/>
                    </a:lnTo>
                    <a:lnTo>
                      <a:pt x="3510" y="408"/>
                    </a:lnTo>
                    <a:lnTo>
                      <a:pt x="3522" y="396"/>
                    </a:lnTo>
                    <a:lnTo>
                      <a:pt x="3534" y="390"/>
                    </a:lnTo>
                    <a:lnTo>
                      <a:pt x="3540" y="384"/>
                    </a:lnTo>
                    <a:lnTo>
                      <a:pt x="3552" y="378"/>
                    </a:lnTo>
                    <a:lnTo>
                      <a:pt x="3552" y="372"/>
                    </a:lnTo>
                    <a:lnTo>
                      <a:pt x="3546" y="366"/>
                    </a:lnTo>
                    <a:lnTo>
                      <a:pt x="3534" y="360"/>
                    </a:lnTo>
                    <a:lnTo>
                      <a:pt x="3510" y="360"/>
                    </a:lnTo>
                    <a:lnTo>
                      <a:pt x="3504" y="366"/>
                    </a:lnTo>
                    <a:lnTo>
                      <a:pt x="3492" y="366"/>
                    </a:lnTo>
                    <a:lnTo>
                      <a:pt x="3486" y="360"/>
                    </a:lnTo>
                    <a:lnTo>
                      <a:pt x="3474" y="360"/>
                    </a:lnTo>
                    <a:lnTo>
                      <a:pt x="3462" y="354"/>
                    </a:lnTo>
                    <a:lnTo>
                      <a:pt x="3450" y="354"/>
                    </a:lnTo>
                    <a:lnTo>
                      <a:pt x="3432" y="348"/>
                    </a:lnTo>
                    <a:lnTo>
                      <a:pt x="3426" y="354"/>
                    </a:lnTo>
                    <a:lnTo>
                      <a:pt x="3420" y="354"/>
                    </a:lnTo>
                    <a:lnTo>
                      <a:pt x="3414" y="366"/>
                    </a:lnTo>
                    <a:lnTo>
                      <a:pt x="3414" y="396"/>
                    </a:lnTo>
                    <a:lnTo>
                      <a:pt x="3396" y="378"/>
                    </a:lnTo>
                    <a:lnTo>
                      <a:pt x="3384" y="372"/>
                    </a:lnTo>
                    <a:lnTo>
                      <a:pt x="3366" y="372"/>
                    </a:lnTo>
                    <a:lnTo>
                      <a:pt x="3354" y="384"/>
                    </a:lnTo>
                    <a:lnTo>
                      <a:pt x="3348" y="396"/>
                    </a:lnTo>
                    <a:lnTo>
                      <a:pt x="3330" y="414"/>
                    </a:lnTo>
                    <a:lnTo>
                      <a:pt x="3324" y="414"/>
                    </a:lnTo>
                    <a:lnTo>
                      <a:pt x="3300" y="366"/>
                    </a:lnTo>
                    <a:lnTo>
                      <a:pt x="3288" y="360"/>
                    </a:lnTo>
                    <a:lnTo>
                      <a:pt x="3258" y="360"/>
                    </a:lnTo>
                    <a:lnTo>
                      <a:pt x="3246" y="366"/>
                    </a:lnTo>
                    <a:lnTo>
                      <a:pt x="3240" y="372"/>
                    </a:lnTo>
                    <a:lnTo>
                      <a:pt x="3240" y="396"/>
                    </a:lnTo>
                    <a:lnTo>
                      <a:pt x="3246" y="408"/>
                    </a:lnTo>
                    <a:lnTo>
                      <a:pt x="3258" y="414"/>
                    </a:lnTo>
                    <a:lnTo>
                      <a:pt x="3264" y="420"/>
                    </a:lnTo>
                    <a:close/>
                    <a:moveTo>
                      <a:pt x="3720" y="288"/>
                    </a:moveTo>
                    <a:lnTo>
                      <a:pt x="3726" y="288"/>
                    </a:lnTo>
                    <a:lnTo>
                      <a:pt x="3732" y="294"/>
                    </a:lnTo>
                    <a:lnTo>
                      <a:pt x="3738" y="306"/>
                    </a:lnTo>
                    <a:lnTo>
                      <a:pt x="3768" y="306"/>
                    </a:lnTo>
                    <a:lnTo>
                      <a:pt x="3780" y="300"/>
                    </a:lnTo>
                    <a:lnTo>
                      <a:pt x="3834" y="300"/>
                    </a:lnTo>
                    <a:lnTo>
                      <a:pt x="3834" y="294"/>
                    </a:lnTo>
                    <a:lnTo>
                      <a:pt x="3828" y="294"/>
                    </a:lnTo>
                    <a:lnTo>
                      <a:pt x="3822" y="288"/>
                    </a:lnTo>
                    <a:lnTo>
                      <a:pt x="3810" y="288"/>
                    </a:lnTo>
                    <a:lnTo>
                      <a:pt x="3804" y="282"/>
                    </a:lnTo>
                    <a:lnTo>
                      <a:pt x="3792" y="282"/>
                    </a:lnTo>
                    <a:lnTo>
                      <a:pt x="3804" y="270"/>
                    </a:lnTo>
                    <a:lnTo>
                      <a:pt x="3816" y="264"/>
                    </a:lnTo>
                    <a:lnTo>
                      <a:pt x="3822" y="264"/>
                    </a:lnTo>
                    <a:lnTo>
                      <a:pt x="3828" y="258"/>
                    </a:lnTo>
                    <a:lnTo>
                      <a:pt x="3822" y="258"/>
                    </a:lnTo>
                    <a:lnTo>
                      <a:pt x="3810" y="252"/>
                    </a:lnTo>
                    <a:lnTo>
                      <a:pt x="3738" y="228"/>
                    </a:lnTo>
                    <a:lnTo>
                      <a:pt x="3732" y="228"/>
                    </a:lnTo>
                    <a:lnTo>
                      <a:pt x="3726" y="234"/>
                    </a:lnTo>
                    <a:lnTo>
                      <a:pt x="3714" y="240"/>
                    </a:lnTo>
                    <a:lnTo>
                      <a:pt x="3702" y="240"/>
                    </a:lnTo>
                    <a:lnTo>
                      <a:pt x="3690" y="252"/>
                    </a:lnTo>
                    <a:lnTo>
                      <a:pt x="3690" y="258"/>
                    </a:lnTo>
                    <a:lnTo>
                      <a:pt x="3696" y="264"/>
                    </a:lnTo>
                    <a:lnTo>
                      <a:pt x="3702" y="276"/>
                    </a:lnTo>
                    <a:lnTo>
                      <a:pt x="3714" y="282"/>
                    </a:lnTo>
                    <a:lnTo>
                      <a:pt x="3720" y="288"/>
                    </a:lnTo>
                    <a:close/>
                    <a:moveTo>
                      <a:pt x="3288" y="504"/>
                    </a:moveTo>
                    <a:lnTo>
                      <a:pt x="3270" y="504"/>
                    </a:lnTo>
                    <a:lnTo>
                      <a:pt x="3234" y="510"/>
                    </a:lnTo>
                    <a:lnTo>
                      <a:pt x="3186" y="516"/>
                    </a:lnTo>
                    <a:lnTo>
                      <a:pt x="3144" y="528"/>
                    </a:lnTo>
                    <a:lnTo>
                      <a:pt x="3132" y="534"/>
                    </a:lnTo>
                    <a:lnTo>
                      <a:pt x="3126" y="540"/>
                    </a:lnTo>
                    <a:lnTo>
                      <a:pt x="3132" y="540"/>
                    </a:lnTo>
                    <a:lnTo>
                      <a:pt x="3150" y="558"/>
                    </a:lnTo>
                    <a:lnTo>
                      <a:pt x="3156" y="570"/>
                    </a:lnTo>
                    <a:lnTo>
                      <a:pt x="3156" y="576"/>
                    </a:lnTo>
                    <a:lnTo>
                      <a:pt x="3138" y="582"/>
                    </a:lnTo>
                    <a:lnTo>
                      <a:pt x="3120" y="570"/>
                    </a:lnTo>
                    <a:lnTo>
                      <a:pt x="3090" y="564"/>
                    </a:lnTo>
                    <a:lnTo>
                      <a:pt x="3048" y="570"/>
                    </a:lnTo>
                    <a:lnTo>
                      <a:pt x="3066" y="606"/>
                    </a:lnTo>
                    <a:lnTo>
                      <a:pt x="3072" y="612"/>
                    </a:lnTo>
                    <a:lnTo>
                      <a:pt x="3084" y="618"/>
                    </a:lnTo>
                    <a:lnTo>
                      <a:pt x="3102" y="624"/>
                    </a:lnTo>
                    <a:lnTo>
                      <a:pt x="3114" y="630"/>
                    </a:lnTo>
                    <a:lnTo>
                      <a:pt x="3120" y="642"/>
                    </a:lnTo>
                    <a:lnTo>
                      <a:pt x="3120" y="654"/>
                    </a:lnTo>
                    <a:lnTo>
                      <a:pt x="3126" y="666"/>
                    </a:lnTo>
                    <a:lnTo>
                      <a:pt x="3126" y="678"/>
                    </a:lnTo>
                    <a:lnTo>
                      <a:pt x="3144" y="678"/>
                    </a:lnTo>
                    <a:lnTo>
                      <a:pt x="3228" y="666"/>
                    </a:lnTo>
                    <a:lnTo>
                      <a:pt x="3264" y="660"/>
                    </a:lnTo>
                    <a:lnTo>
                      <a:pt x="3276" y="654"/>
                    </a:lnTo>
                    <a:lnTo>
                      <a:pt x="3282" y="642"/>
                    </a:lnTo>
                    <a:lnTo>
                      <a:pt x="3288" y="624"/>
                    </a:lnTo>
                    <a:lnTo>
                      <a:pt x="3300" y="600"/>
                    </a:lnTo>
                    <a:lnTo>
                      <a:pt x="3300" y="588"/>
                    </a:lnTo>
                    <a:lnTo>
                      <a:pt x="3228" y="576"/>
                    </a:lnTo>
                    <a:lnTo>
                      <a:pt x="3240" y="570"/>
                    </a:lnTo>
                    <a:lnTo>
                      <a:pt x="3348" y="534"/>
                    </a:lnTo>
                    <a:lnTo>
                      <a:pt x="3360" y="528"/>
                    </a:lnTo>
                    <a:lnTo>
                      <a:pt x="3354" y="522"/>
                    </a:lnTo>
                    <a:lnTo>
                      <a:pt x="3342" y="516"/>
                    </a:lnTo>
                    <a:lnTo>
                      <a:pt x="3324" y="510"/>
                    </a:lnTo>
                    <a:lnTo>
                      <a:pt x="3312" y="510"/>
                    </a:lnTo>
                    <a:lnTo>
                      <a:pt x="3300" y="504"/>
                    </a:lnTo>
                    <a:lnTo>
                      <a:pt x="3288" y="504"/>
                    </a:lnTo>
                    <a:close/>
                    <a:moveTo>
                      <a:pt x="2898" y="744"/>
                    </a:moveTo>
                    <a:lnTo>
                      <a:pt x="2880" y="738"/>
                    </a:lnTo>
                    <a:lnTo>
                      <a:pt x="2796" y="738"/>
                    </a:lnTo>
                    <a:lnTo>
                      <a:pt x="2874" y="696"/>
                    </a:lnTo>
                    <a:lnTo>
                      <a:pt x="2880" y="684"/>
                    </a:lnTo>
                    <a:lnTo>
                      <a:pt x="2886" y="654"/>
                    </a:lnTo>
                    <a:lnTo>
                      <a:pt x="2898" y="624"/>
                    </a:lnTo>
                    <a:lnTo>
                      <a:pt x="2898" y="588"/>
                    </a:lnTo>
                    <a:lnTo>
                      <a:pt x="2880" y="570"/>
                    </a:lnTo>
                    <a:lnTo>
                      <a:pt x="2850" y="570"/>
                    </a:lnTo>
                    <a:lnTo>
                      <a:pt x="2814" y="576"/>
                    </a:lnTo>
                    <a:lnTo>
                      <a:pt x="2796" y="582"/>
                    </a:lnTo>
                    <a:lnTo>
                      <a:pt x="2784" y="588"/>
                    </a:lnTo>
                    <a:lnTo>
                      <a:pt x="2784" y="594"/>
                    </a:lnTo>
                    <a:lnTo>
                      <a:pt x="2766" y="612"/>
                    </a:lnTo>
                    <a:lnTo>
                      <a:pt x="2760" y="630"/>
                    </a:lnTo>
                    <a:lnTo>
                      <a:pt x="2736" y="654"/>
                    </a:lnTo>
                    <a:lnTo>
                      <a:pt x="2718" y="666"/>
                    </a:lnTo>
                    <a:lnTo>
                      <a:pt x="2706" y="672"/>
                    </a:lnTo>
                    <a:lnTo>
                      <a:pt x="2700" y="672"/>
                    </a:lnTo>
                    <a:lnTo>
                      <a:pt x="2694" y="666"/>
                    </a:lnTo>
                    <a:lnTo>
                      <a:pt x="2694" y="660"/>
                    </a:lnTo>
                    <a:lnTo>
                      <a:pt x="2700" y="654"/>
                    </a:lnTo>
                    <a:lnTo>
                      <a:pt x="2706" y="642"/>
                    </a:lnTo>
                    <a:lnTo>
                      <a:pt x="2712" y="636"/>
                    </a:lnTo>
                    <a:lnTo>
                      <a:pt x="2718" y="624"/>
                    </a:lnTo>
                    <a:lnTo>
                      <a:pt x="2718" y="612"/>
                    </a:lnTo>
                    <a:lnTo>
                      <a:pt x="2724" y="606"/>
                    </a:lnTo>
                    <a:lnTo>
                      <a:pt x="2724" y="600"/>
                    </a:lnTo>
                    <a:lnTo>
                      <a:pt x="2706" y="594"/>
                    </a:lnTo>
                    <a:lnTo>
                      <a:pt x="2676" y="588"/>
                    </a:lnTo>
                    <a:lnTo>
                      <a:pt x="2628" y="588"/>
                    </a:lnTo>
                    <a:lnTo>
                      <a:pt x="2622" y="606"/>
                    </a:lnTo>
                    <a:lnTo>
                      <a:pt x="2610" y="612"/>
                    </a:lnTo>
                    <a:lnTo>
                      <a:pt x="2586" y="618"/>
                    </a:lnTo>
                    <a:lnTo>
                      <a:pt x="2550" y="624"/>
                    </a:lnTo>
                    <a:lnTo>
                      <a:pt x="2508" y="630"/>
                    </a:lnTo>
                    <a:lnTo>
                      <a:pt x="2490" y="630"/>
                    </a:lnTo>
                    <a:lnTo>
                      <a:pt x="2496" y="624"/>
                    </a:lnTo>
                    <a:lnTo>
                      <a:pt x="2508" y="618"/>
                    </a:lnTo>
                    <a:lnTo>
                      <a:pt x="2520" y="618"/>
                    </a:lnTo>
                    <a:lnTo>
                      <a:pt x="2538" y="612"/>
                    </a:lnTo>
                    <a:lnTo>
                      <a:pt x="2550" y="606"/>
                    </a:lnTo>
                    <a:lnTo>
                      <a:pt x="2586" y="594"/>
                    </a:lnTo>
                    <a:lnTo>
                      <a:pt x="2598" y="588"/>
                    </a:lnTo>
                    <a:lnTo>
                      <a:pt x="2604" y="588"/>
                    </a:lnTo>
                    <a:lnTo>
                      <a:pt x="2604" y="582"/>
                    </a:lnTo>
                    <a:lnTo>
                      <a:pt x="2592" y="576"/>
                    </a:lnTo>
                    <a:lnTo>
                      <a:pt x="2556" y="576"/>
                    </a:lnTo>
                    <a:lnTo>
                      <a:pt x="2496" y="594"/>
                    </a:lnTo>
                    <a:lnTo>
                      <a:pt x="2460" y="600"/>
                    </a:lnTo>
                    <a:lnTo>
                      <a:pt x="2466" y="594"/>
                    </a:lnTo>
                    <a:lnTo>
                      <a:pt x="2478" y="588"/>
                    </a:lnTo>
                    <a:lnTo>
                      <a:pt x="2490" y="576"/>
                    </a:lnTo>
                    <a:lnTo>
                      <a:pt x="2502" y="570"/>
                    </a:lnTo>
                    <a:lnTo>
                      <a:pt x="2514" y="558"/>
                    </a:lnTo>
                    <a:lnTo>
                      <a:pt x="2508" y="558"/>
                    </a:lnTo>
                    <a:lnTo>
                      <a:pt x="2508" y="552"/>
                    </a:lnTo>
                    <a:lnTo>
                      <a:pt x="2496" y="552"/>
                    </a:lnTo>
                    <a:lnTo>
                      <a:pt x="2346" y="600"/>
                    </a:lnTo>
                    <a:lnTo>
                      <a:pt x="2328" y="600"/>
                    </a:lnTo>
                    <a:lnTo>
                      <a:pt x="2244" y="624"/>
                    </a:lnTo>
                    <a:lnTo>
                      <a:pt x="2250" y="642"/>
                    </a:lnTo>
                    <a:lnTo>
                      <a:pt x="2190" y="660"/>
                    </a:lnTo>
                    <a:lnTo>
                      <a:pt x="2172" y="678"/>
                    </a:lnTo>
                    <a:lnTo>
                      <a:pt x="2202" y="690"/>
                    </a:lnTo>
                    <a:lnTo>
                      <a:pt x="2208" y="684"/>
                    </a:lnTo>
                    <a:lnTo>
                      <a:pt x="2220" y="678"/>
                    </a:lnTo>
                    <a:lnTo>
                      <a:pt x="2238" y="678"/>
                    </a:lnTo>
                    <a:lnTo>
                      <a:pt x="2244" y="684"/>
                    </a:lnTo>
                    <a:lnTo>
                      <a:pt x="2244" y="690"/>
                    </a:lnTo>
                    <a:lnTo>
                      <a:pt x="2238" y="696"/>
                    </a:lnTo>
                    <a:lnTo>
                      <a:pt x="2226" y="696"/>
                    </a:lnTo>
                    <a:lnTo>
                      <a:pt x="2208" y="702"/>
                    </a:lnTo>
                    <a:lnTo>
                      <a:pt x="2196" y="702"/>
                    </a:lnTo>
                    <a:lnTo>
                      <a:pt x="2160" y="720"/>
                    </a:lnTo>
                    <a:lnTo>
                      <a:pt x="2166" y="732"/>
                    </a:lnTo>
                    <a:lnTo>
                      <a:pt x="2196" y="732"/>
                    </a:lnTo>
                    <a:lnTo>
                      <a:pt x="2238" y="738"/>
                    </a:lnTo>
                    <a:lnTo>
                      <a:pt x="2322" y="738"/>
                    </a:lnTo>
                    <a:lnTo>
                      <a:pt x="2352" y="744"/>
                    </a:lnTo>
                    <a:lnTo>
                      <a:pt x="2352" y="750"/>
                    </a:lnTo>
                    <a:lnTo>
                      <a:pt x="2322" y="762"/>
                    </a:lnTo>
                    <a:lnTo>
                      <a:pt x="2280" y="762"/>
                    </a:lnTo>
                    <a:lnTo>
                      <a:pt x="2172" y="774"/>
                    </a:lnTo>
                    <a:lnTo>
                      <a:pt x="2136" y="774"/>
                    </a:lnTo>
                    <a:lnTo>
                      <a:pt x="2112" y="786"/>
                    </a:lnTo>
                    <a:lnTo>
                      <a:pt x="2106" y="792"/>
                    </a:lnTo>
                    <a:lnTo>
                      <a:pt x="2118" y="804"/>
                    </a:lnTo>
                    <a:lnTo>
                      <a:pt x="2130" y="810"/>
                    </a:lnTo>
                    <a:lnTo>
                      <a:pt x="2148" y="810"/>
                    </a:lnTo>
                    <a:lnTo>
                      <a:pt x="2160" y="816"/>
                    </a:lnTo>
                    <a:lnTo>
                      <a:pt x="2178" y="822"/>
                    </a:lnTo>
                    <a:lnTo>
                      <a:pt x="2190" y="828"/>
                    </a:lnTo>
                    <a:lnTo>
                      <a:pt x="2190" y="834"/>
                    </a:lnTo>
                    <a:lnTo>
                      <a:pt x="2184" y="840"/>
                    </a:lnTo>
                    <a:lnTo>
                      <a:pt x="2172" y="840"/>
                    </a:lnTo>
                    <a:lnTo>
                      <a:pt x="2154" y="858"/>
                    </a:lnTo>
                    <a:lnTo>
                      <a:pt x="2166" y="870"/>
                    </a:lnTo>
                    <a:lnTo>
                      <a:pt x="2322" y="870"/>
                    </a:lnTo>
                    <a:lnTo>
                      <a:pt x="2370" y="864"/>
                    </a:lnTo>
                    <a:lnTo>
                      <a:pt x="2436" y="858"/>
                    </a:lnTo>
                    <a:lnTo>
                      <a:pt x="2508" y="846"/>
                    </a:lnTo>
                    <a:lnTo>
                      <a:pt x="2574" y="840"/>
                    </a:lnTo>
                    <a:lnTo>
                      <a:pt x="2616" y="828"/>
                    </a:lnTo>
                    <a:lnTo>
                      <a:pt x="2652" y="828"/>
                    </a:lnTo>
                    <a:lnTo>
                      <a:pt x="2736" y="864"/>
                    </a:lnTo>
                    <a:lnTo>
                      <a:pt x="2778" y="876"/>
                    </a:lnTo>
                    <a:lnTo>
                      <a:pt x="2796" y="876"/>
                    </a:lnTo>
                    <a:lnTo>
                      <a:pt x="2814" y="870"/>
                    </a:lnTo>
                    <a:lnTo>
                      <a:pt x="2832" y="852"/>
                    </a:lnTo>
                    <a:lnTo>
                      <a:pt x="2838" y="840"/>
                    </a:lnTo>
                    <a:lnTo>
                      <a:pt x="2844" y="834"/>
                    </a:lnTo>
                    <a:lnTo>
                      <a:pt x="2844" y="822"/>
                    </a:lnTo>
                    <a:lnTo>
                      <a:pt x="2766" y="822"/>
                    </a:lnTo>
                    <a:lnTo>
                      <a:pt x="2802" y="798"/>
                    </a:lnTo>
                    <a:lnTo>
                      <a:pt x="2850" y="798"/>
                    </a:lnTo>
                    <a:lnTo>
                      <a:pt x="2898" y="792"/>
                    </a:lnTo>
                    <a:lnTo>
                      <a:pt x="2910" y="786"/>
                    </a:lnTo>
                    <a:lnTo>
                      <a:pt x="2916" y="786"/>
                    </a:lnTo>
                    <a:lnTo>
                      <a:pt x="2922" y="780"/>
                    </a:lnTo>
                    <a:lnTo>
                      <a:pt x="2916" y="768"/>
                    </a:lnTo>
                    <a:lnTo>
                      <a:pt x="2898" y="750"/>
                    </a:lnTo>
                    <a:lnTo>
                      <a:pt x="2898" y="744"/>
                    </a:lnTo>
                    <a:close/>
                    <a:moveTo>
                      <a:pt x="2868" y="882"/>
                    </a:moveTo>
                    <a:lnTo>
                      <a:pt x="2886" y="882"/>
                    </a:lnTo>
                    <a:lnTo>
                      <a:pt x="2904" y="876"/>
                    </a:lnTo>
                    <a:lnTo>
                      <a:pt x="2910" y="870"/>
                    </a:lnTo>
                    <a:lnTo>
                      <a:pt x="2910" y="864"/>
                    </a:lnTo>
                    <a:lnTo>
                      <a:pt x="2904" y="858"/>
                    </a:lnTo>
                    <a:lnTo>
                      <a:pt x="2880" y="858"/>
                    </a:lnTo>
                    <a:lnTo>
                      <a:pt x="2868" y="870"/>
                    </a:lnTo>
                    <a:lnTo>
                      <a:pt x="2868" y="882"/>
                    </a:lnTo>
                    <a:close/>
                    <a:moveTo>
                      <a:pt x="3276" y="330"/>
                    </a:moveTo>
                    <a:lnTo>
                      <a:pt x="3288" y="330"/>
                    </a:lnTo>
                    <a:lnTo>
                      <a:pt x="3294" y="324"/>
                    </a:lnTo>
                    <a:lnTo>
                      <a:pt x="3300" y="312"/>
                    </a:lnTo>
                    <a:lnTo>
                      <a:pt x="3300" y="306"/>
                    </a:lnTo>
                    <a:lnTo>
                      <a:pt x="3294" y="294"/>
                    </a:lnTo>
                    <a:lnTo>
                      <a:pt x="3288" y="288"/>
                    </a:lnTo>
                    <a:lnTo>
                      <a:pt x="3276" y="288"/>
                    </a:lnTo>
                    <a:lnTo>
                      <a:pt x="3270" y="300"/>
                    </a:lnTo>
                    <a:lnTo>
                      <a:pt x="3264" y="306"/>
                    </a:lnTo>
                    <a:lnTo>
                      <a:pt x="3264" y="324"/>
                    </a:lnTo>
                    <a:lnTo>
                      <a:pt x="3270" y="330"/>
                    </a:lnTo>
                    <a:lnTo>
                      <a:pt x="3276" y="330"/>
                    </a:lnTo>
                    <a:close/>
                    <a:moveTo>
                      <a:pt x="3462" y="228"/>
                    </a:moveTo>
                    <a:lnTo>
                      <a:pt x="3450" y="240"/>
                    </a:lnTo>
                    <a:lnTo>
                      <a:pt x="3450" y="252"/>
                    </a:lnTo>
                    <a:lnTo>
                      <a:pt x="3456" y="258"/>
                    </a:lnTo>
                    <a:lnTo>
                      <a:pt x="3528" y="258"/>
                    </a:lnTo>
                    <a:lnTo>
                      <a:pt x="3546" y="276"/>
                    </a:lnTo>
                    <a:lnTo>
                      <a:pt x="3558" y="282"/>
                    </a:lnTo>
                    <a:lnTo>
                      <a:pt x="3588" y="282"/>
                    </a:lnTo>
                    <a:lnTo>
                      <a:pt x="3612" y="270"/>
                    </a:lnTo>
                    <a:lnTo>
                      <a:pt x="3618" y="264"/>
                    </a:lnTo>
                    <a:lnTo>
                      <a:pt x="3606" y="252"/>
                    </a:lnTo>
                    <a:lnTo>
                      <a:pt x="3636" y="246"/>
                    </a:lnTo>
                    <a:lnTo>
                      <a:pt x="3594" y="210"/>
                    </a:lnTo>
                    <a:lnTo>
                      <a:pt x="3552" y="216"/>
                    </a:lnTo>
                    <a:lnTo>
                      <a:pt x="3534" y="198"/>
                    </a:lnTo>
                    <a:lnTo>
                      <a:pt x="3450" y="198"/>
                    </a:lnTo>
                    <a:lnTo>
                      <a:pt x="3438" y="204"/>
                    </a:lnTo>
                    <a:lnTo>
                      <a:pt x="3426" y="204"/>
                    </a:lnTo>
                    <a:lnTo>
                      <a:pt x="3420" y="210"/>
                    </a:lnTo>
                    <a:lnTo>
                      <a:pt x="3438" y="228"/>
                    </a:lnTo>
                    <a:lnTo>
                      <a:pt x="3462" y="228"/>
                    </a:lnTo>
                    <a:close/>
                    <a:moveTo>
                      <a:pt x="3432" y="1302"/>
                    </a:moveTo>
                    <a:lnTo>
                      <a:pt x="3408" y="1326"/>
                    </a:lnTo>
                    <a:lnTo>
                      <a:pt x="3408" y="1344"/>
                    </a:lnTo>
                    <a:lnTo>
                      <a:pt x="3438" y="1344"/>
                    </a:lnTo>
                    <a:lnTo>
                      <a:pt x="3462" y="1332"/>
                    </a:lnTo>
                    <a:lnTo>
                      <a:pt x="3468" y="1332"/>
                    </a:lnTo>
                    <a:lnTo>
                      <a:pt x="3480" y="1326"/>
                    </a:lnTo>
                    <a:lnTo>
                      <a:pt x="3486" y="1326"/>
                    </a:lnTo>
                    <a:lnTo>
                      <a:pt x="3504" y="1308"/>
                    </a:lnTo>
                    <a:lnTo>
                      <a:pt x="3516" y="1290"/>
                    </a:lnTo>
                    <a:lnTo>
                      <a:pt x="3516" y="1266"/>
                    </a:lnTo>
                    <a:lnTo>
                      <a:pt x="3510" y="1260"/>
                    </a:lnTo>
                    <a:lnTo>
                      <a:pt x="3498" y="1260"/>
                    </a:lnTo>
                    <a:lnTo>
                      <a:pt x="3480" y="1266"/>
                    </a:lnTo>
                    <a:lnTo>
                      <a:pt x="3432" y="1302"/>
                    </a:lnTo>
                    <a:close/>
                    <a:moveTo>
                      <a:pt x="4416" y="1392"/>
                    </a:moveTo>
                    <a:lnTo>
                      <a:pt x="4428" y="1380"/>
                    </a:lnTo>
                    <a:lnTo>
                      <a:pt x="4428" y="1374"/>
                    </a:lnTo>
                    <a:lnTo>
                      <a:pt x="4386" y="1374"/>
                    </a:lnTo>
                    <a:lnTo>
                      <a:pt x="4386" y="1380"/>
                    </a:lnTo>
                    <a:lnTo>
                      <a:pt x="4404" y="1398"/>
                    </a:lnTo>
                    <a:lnTo>
                      <a:pt x="4416" y="1392"/>
                    </a:lnTo>
                    <a:close/>
                    <a:moveTo>
                      <a:pt x="3120" y="2034"/>
                    </a:moveTo>
                    <a:lnTo>
                      <a:pt x="3132" y="2034"/>
                    </a:lnTo>
                    <a:lnTo>
                      <a:pt x="3138" y="2028"/>
                    </a:lnTo>
                    <a:lnTo>
                      <a:pt x="3132" y="2022"/>
                    </a:lnTo>
                    <a:lnTo>
                      <a:pt x="3120" y="2016"/>
                    </a:lnTo>
                    <a:lnTo>
                      <a:pt x="3114" y="2010"/>
                    </a:lnTo>
                    <a:lnTo>
                      <a:pt x="3108" y="2010"/>
                    </a:lnTo>
                    <a:lnTo>
                      <a:pt x="3090" y="2016"/>
                    </a:lnTo>
                    <a:lnTo>
                      <a:pt x="3078" y="2022"/>
                    </a:lnTo>
                    <a:lnTo>
                      <a:pt x="3072" y="2022"/>
                    </a:lnTo>
                    <a:lnTo>
                      <a:pt x="3072" y="2028"/>
                    </a:lnTo>
                    <a:lnTo>
                      <a:pt x="3078" y="2034"/>
                    </a:lnTo>
                    <a:lnTo>
                      <a:pt x="3120" y="2034"/>
                    </a:lnTo>
                    <a:close/>
                    <a:moveTo>
                      <a:pt x="4758" y="996"/>
                    </a:moveTo>
                    <a:lnTo>
                      <a:pt x="4746" y="996"/>
                    </a:lnTo>
                    <a:lnTo>
                      <a:pt x="4734" y="984"/>
                    </a:lnTo>
                    <a:lnTo>
                      <a:pt x="4704" y="1008"/>
                    </a:lnTo>
                    <a:lnTo>
                      <a:pt x="4704" y="978"/>
                    </a:lnTo>
                    <a:lnTo>
                      <a:pt x="4662" y="978"/>
                    </a:lnTo>
                    <a:lnTo>
                      <a:pt x="4668" y="978"/>
                    </a:lnTo>
                    <a:lnTo>
                      <a:pt x="4674" y="972"/>
                    </a:lnTo>
                    <a:lnTo>
                      <a:pt x="4686" y="972"/>
                    </a:lnTo>
                    <a:lnTo>
                      <a:pt x="4698" y="966"/>
                    </a:lnTo>
                    <a:lnTo>
                      <a:pt x="4704" y="954"/>
                    </a:lnTo>
                    <a:lnTo>
                      <a:pt x="4704" y="948"/>
                    </a:lnTo>
                    <a:lnTo>
                      <a:pt x="4698" y="942"/>
                    </a:lnTo>
                    <a:lnTo>
                      <a:pt x="4680" y="942"/>
                    </a:lnTo>
                    <a:lnTo>
                      <a:pt x="4668" y="936"/>
                    </a:lnTo>
                    <a:lnTo>
                      <a:pt x="4650" y="936"/>
                    </a:lnTo>
                    <a:lnTo>
                      <a:pt x="4632" y="930"/>
                    </a:lnTo>
                    <a:lnTo>
                      <a:pt x="4620" y="930"/>
                    </a:lnTo>
                    <a:lnTo>
                      <a:pt x="4614" y="918"/>
                    </a:lnTo>
                    <a:lnTo>
                      <a:pt x="4566" y="912"/>
                    </a:lnTo>
                    <a:lnTo>
                      <a:pt x="4500" y="870"/>
                    </a:lnTo>
                    <a:lnTo>
                      <a:pt x="4566" y="864"/>
                    </a:lnTo>
                    <a:lnTo>
                      <a:pt x="4536" y="840"/>
                    </a:lnTo>
                    <a:lnTo>
                      <a:pt x="4542" y="840"/>
                    </a:lnTo>
                    <a:lnTo>
                      <a:pt x="4548" y="834"/>
                    </a:lnTo>
                    <a:lnTo>
                      <a:pt x="4584" y="834"/>
                    </a:lnTo>
                    <a:lnTo>
                      <a:pt x="4596" y="840"/>
                    </a:lnTo>
                    <a:lnTo>
                      <a:pt x="4638" y="840"/>
                    </a:lnTo>
                    <a:lnTo>
                      <a:pt x="4638" y="834"/>
                    </a:lnTo>
                    <a:lnTo>
                      <a:pt x="4632" y="828"/>
                    </a:lnTo>
                    <a:lnTo>
                      <a:pt x="4614" y="822"/>
                    </a:lnTo>
                    <a:lnTo>
                      <a:pt x="4596" y="822"/>
                    </a:lnTo>
                    <a:lnTo>
                      <a:pt x="4578" y="816"/>
                    </a:lnTo>
                    <a:lnTo>
                      <a:pt x="4518" y="816"/>
                    </a:lnTo>
                    <a:lnTo>
                      <a:pt x="4536" y="816"/>
                    </a:lnTo>
                    <a:lnTo>
                      <a:pt x="4620" y="804"/>
                    </a:lnTo>
                    <a:lnTo>
                      <a:pt x="4638" y="798"/>
                    </a:lnTo>
                    <a:lnTo>
                      <a:pt x="4638" y="792"/>
                    </a:lnTo>
                    <a:lnTo>
                      <a:pt x="4632" y="792"/>
                    </a:lnTo>
                    <a:lnTo>
                      <a:pt x="4626" y="786"/>
                    </a:lnTo>
                    <a:lnTo>
                      <a:pt x="4608" y="786"/>
                    </a:lnTo>
                    <a:lnTo>
                      <a:pt x="4500" y="798"/>
                    </a:lnTo>
                    <a:lnTo>
                      <a:pt x="4560" y="762"/>
                    </a:lnTo>
                    <a:lnTo>
                      <a:pt x="4620" y="762"/>
                    </a:lnTo>
                    <a:lnTo>
                      <a:pt x="4626" y="756"/>
                    </a:lnTo>
                    <a:lnTo>
                      <a:pt x="4620" y="750"/>
                    </a:lnTo>
                    <a:lnTo>
                      <a:pt x="4584" y="738"/>
                    </a:lnTo>
                    <a:lnTo>
                      <a:pt x="4572" y="732"/>
                    </a:lnTo>
                    <a:lnTo>
                      <a:pt x="4554" y="732"/>
                    </a:lnTo>
                    <a:lnTo>
                      <a:pt x="4518" y="750"/>
                    </a:lnTo>
                    <a:lnTo>
                      <a:pt x="4500" y="744"/>
                    </a:lnTo>
                    <a:lnTo>
                      <a:pt x="4458" y="774"/>
                    </a:lnTo>
                    <a:lnTo>
                      <a:pt x="4464" y="756"/>
                    </a:lnTo>
                    <a:lnTo>
                      <a:pt x="4440" y="774"/>
                    </a:lnTo>
                    <a:lnTo>
                      <a:pt x="4464" y="744"/>
                    </a:lnTo>
                    <a:lnTo>
                      <a:pt x="4500" y="744"/>
                    </a:lnTo>
                    <a:lnTo>
                      <a:pt x="4506" y="738"/>
                    </a:lnTo>
                    <a:lnTo>
                      <a:pt x="4518" y="714"/>
                    </a:lnTo>
                    <a:lnTo>
                      <a:pt x="4518" y="708"/>
                    </a:lnTo>
                    <a:lnTo>
                      <a:pt x="4512" y="702"/>
                    </a:lnTo>
                    <a:lnTo>
                      <a:pt x="4506" y="708"/>
                    </a:lnTo>
                    <a:lnTo>
                      <a:pt x="4494" y="714"/>
                    </a:lnTo>
                    <a:lnTo>
                      <a:pt x="4488" y="726"/>
                    </a:lnTo>
                    <a:lnTo>
                      <a:pt x="4452" y="726"/>
                    </a:lnTo>
                    <a:lnTo>
                      <a:pt x="4428" y="738"/>
                    </a:lnTo>
                    <a:lnTo>
                      <a:pt x="4452" y="708"/>
                    </a:lnTo>
                    <a:lnTo>
                      <a:pt x="4482" y="708"/>
                    </a:lnTo>
                    <a:lnTo>
                      <a:pt x="4494" y="702"/>
                    </a:lnTo>
                    <a:lnTo>
                      <a:pt x="4500" y="702"/>
                    </a:lnTo>
                    <a:lnTo>
                      <a:pt x="4506" y="696"/>
                    </a:lnTo>
                    <a:lnTo>
                      <a:pt x="4506" y="690"/>
                    </a:lnTo>
                    <a:lnTo>
                      <a:pt x="4500" y="684"/>
                    </a:lnTo>
                    <a:lnTo>
                      <a:pt x="4458" y="684"/>
                    </a:lnTo>
                    <a:lnTo>
                      <a:pt x="4446" y="690"/>
                    </a:lnTo>
                    <a:lnTo>
                      <a:pt x="4428" y="696"/>
                    </a:lnTo>
                    <a:lnTo>
                      <a:pt x="4422" y="702"/>
                    </a:lnTo>
                    <a:lnTo>
                      <a:pt x="4416" y="702"/>
                    </a:lnTo>
                    <a:lnTo>
                      <a:pt x="4404" y="684"/>
                    </a:lnTo>
                    <a:lnTo>
                      <a:pt x="4380" y="702"/>
                    </a:lnTo>
                    <a:lnTo>
                      <a:pt x="4398" y="672"/>
                    </a:lnTo>
                    <a:lnTo>
                      <a:pt x="4344" y="696"/>
                    </a:lnTo>
                    <a:lnTo>
                      <a:pt x="4344" y="672"/>
                    </a:lnTo>
                    <a:lnTo>
                      <a:pt x="4350" y="672"/>
                    </a:lnTo>
                    <a:lnTo>
                      <a:pt x="4356" y="666"/>
                    </a:lnTo>
                    <a:lnTo>
                      <a:pt x="4368" y="666"/>
                    </a:lnTo>
                    <a:lnTo>
                      <a:pt x="4386" y="660"/>
                    </a:lnTo>
                    <a:lnTo>
                      <a:pt x="4392" y="660"/>
                    </a:lnTo>
                    <a:lnTo>
                      <a:pt x="4398" y="654"/>
                    </a:lnTo>
                    <a:lnTo>
                      <a:pt x="4356" y="654"/>
                    </a:lnTo>
                    <a:lnTo>
                      <a:pt x="4338" y="660"/>
                    </a:lnTo>
                    <a:lnTo>
                      <a:pt x="4326" y="660"/>
                    </a:lnTo>
                    <a:lnTo>
                      <a:pt x="4320" y="648"/>
                    </a:lnTo>
                    <a:lnTo>
                      <a:pt x="4332" y="648"/>
                    </a:lnTo>
                    <a:lnTo>
                      <a:pt x="4356" y="636"/>
                    </a:lnTo>
                    <a:lnTo>
                      <a:pt x="4368" y="636"/>
                    </a:lnTo>
                    <a:lnTo>
                      <a:pt x="4380" y="630"/>
                    </a:lnTo>
                    <a:lnTo>
                      <a:pt x="4386" y="624"/>
                    </a:lnTo>
                    <a:lnTo>
                      <a:pt x="4368" y="618"/>
                    </a:lnTo>
                    <a:lnTo>
                      <a:pt x="4326" y="612"/>
                    </a:lnTo>
                    <a:lnTo>
                      <a:pt x="4290" y="612"/>
                    </a:lnTo>
                    <a:lnTo>
                      <a:pt x="4266" y="606"/>
                    </a:lnTo>
                    <a:lnTo>
                      <a:pt x="4236" y="606"/>
                    </a:lnTo>
                    <a:lnTo>
                      <a:pt x="4230" y="612"/>
                    </a:lnTo>
                    <a:lnTo>
                      <a:pt x="4230" y="618"/>
                    </a:lnTo>
                    <a:lnTo>
                      <a:pt x="4236" y="624"/>
                    </a:lnTo>
                    <a:lnTo>
                      <a:pt x="4242" y="636"/>
                    </a:lnTo>
                    <a:lnTo>
                      <a:pt x="4206" y="630"/>
                    </a:lnTo>
                    <a:lnTo>
                      <a:pt x="4212" y="660"/>
                    </a:lnTo>
                    <a:lnTo>
                      <a:pt x="4194" y="636"/>
                    </a:lnTo>
                    <a:lnTo>
                      <a:pt x="4152" y="660"/>
                    </a:lnTo>
                    <a:lnTo>
                      <a:pt x="4158" y="654"/>
                    </a:lnTo>
                    <a:lnTo>
                      <a:pt x="4158" y="636"/>
                    </a:lnTo>
                    <a:lnTo>
                      <a:pt x="4152" y="630"/>
                    </a:lnTo>
                    <a:lnTo>
                      <a:pt x="4140" y="630"/>
                    </a:lnTo>
                    <a:lnTo>
                      <a:pt x="4122" y="636"/>
                    </a:lnTo>
                    <a:lnTo>
                      <a:pt x="4110" y="642"/>
                    </a:lnTo>
                    <a:lnTo>
                      <a:pt x="4098" y="642"/>
                    </a:lnTo>
                    <a:lnTo>
                      <a:pt x="4086" y="648"/>
                    </a:lnTo>
                    <a:lnTo>
                      <a:pt x="4080" y="654"/>
                    </a:lnTo>
                    <a:lnTo>
                      <a:pt x="4074" y="654"/>
                    </a:lnTo>
                    <a:lnTo>
                      <a:pt x="4092" y="618"/>
                    </a:lnTo>
                    <a:lnTo>
                      <a:pt x="4110" y="618"/>
                    </a:lnTo>
                    <a:lnTo>
                      <a:pt x="4122" y="612"/>
                    </a:lnTo>
                    <a:lnTo>
                      <a:pt x="4134" y="612"/>
                    </a:lnTo>
                    <a:lnTo>
                      <a:pt x="4146" y="606"/>
                    </a:lnTo>
                    <a:lnTo>
                      <a:pt x="4152" y="600"/>
                    </a:lnTo>
                    <a:lnTo>
                      <a:pt x="4152" y="594"/>
                    </a:lnTo>
                    <a:lnTo>
                      <a:pt x="4146" y="582"/>
                    </a:lnTo>
                    <a:lnTo>
                      <a:pt x="4134" y="570"/>
                    </a:lnTo>
                    <a:lnTo>
                      <a:pt x="4152" y="552"/>
                    </a:lnTo>
                    <a:lnTo>
                      <a:pt x="4152" y="540"/>
                    </a:lnTo>
                    <a:lnTo>
                      <a:pt x="4050" y="540"/>
                    </a:lnTo>
                    <a:lnTo>
                      <a:pt x="4026" y="558"/>
                    </a:lnTo>
                    <a:lnTo>
                      <a:pt x="3942" y="558"/>
                    </a:lnTo>
                    <a:lnTo>
                      <a:pt x="3948" y="576"/>
                    </a:lnTo>
                    <a:lnTo>
                      <a:pt x="3978" y="588"/>
                    </a:lnTo>
                    <a:lnTo>
                      <a:pt x="3936" y="576"/>
                    </a:lnTo>
                    <a:lnTo>
                      <a:pt x="3948" y="600"/>
                    </a:lnTo>
                    <a:lnTo>
                      <a:pt x="3936" y="594"/>
                    </a:lnTo>
                    <a:lnTo>
                      <a:pt x="3930" y="594"/>
                    </a:lnTo>
                    <a:lnTo>
                      <a:pt x="3918" y="588"/>
                    </a:lnTo>
                    <a:lnTo>
                      <a:pt x="3894" y="588"/>
                    </a:lnTo>
                    <a:lnTo>
                      <a:pt x="3882" y="594"/>
                    </a:lnTo>
                    <a:lnTo>
                      <a:pt x="3876" y="606"/>
                    </a:lnTo>
                    <a:lnTo>
                      <a:pt x="3882" y="612"/>
                    </a:lnTo>
                    <a:lnTo>
                      <a:pt x="3888" y="624"/>
                    </a:lnTo>
                    <a:lnTo>
                      <a:pt x="3894" y="630"/>
                    </a:lnTo>
                    <a:lnTo>
                      <a:pt x="3900" y="660"/>
                    </a:lnTo>
                    <a:lnTo>
                      <a:pt x="3894" y="660"/>
                    </a:lnTo>
                    <a:lnTo>
                      <a:pt x="3888" y="654"/>
                    </a:lnTo>
                    <a:lnTo>
                      <a:pt x="3864" y="642"/>
                    </a:lnTo>
                    <a:lnTo>
                      <a:pt x="3852" y="642"/>
                    </a:lnTo>
                    <a:lnTo>
                      <a:pt x="3828" y="666"/>
                    </a:lnTo>
                    <a:lnTo>
                      <a:pt x="3828" y="678"/>
                    </a:lnTo>
                    <a:lnTo>
                      <a:pt x="3846" y="678"/>
                    </a:lnTo>
                    <a:lnTo>
                      <a:pt x="3858" y="690"/>
                    </a:lnTo>
                    <a:lnTo>
                      <a:pt x="3810" y="714"/>
                    </a:lnTo>
                    <a:lnTo>
                      <a:pt x="3750" y="720"/>
                    </a:lnTo>
                    <a:lnTo>
                      <a:pt x="3762" y="720"/>
                    </a:lnTo>
                    <a:lnTo>
                      <a:pt x="3798" y="702"/>
                    </a:lnTo>
                    <a:lnTo>
                      <a:pt x="3810" y="690"/>
                    </a:lnTo>
                    <a:lnTo>
                      <a:pt x="3810" y="684"/>
                    </a:lnTo>
                    <a:lnTo>
                      <a:pt x="3804" y="684"/>
                    </a:lnTo>
                    <a:lnTo>
                      <a:pt x="3792" y="672"/>
                    </a:lnTo>
                    <a:lnTo>
                      <a:pt x="3786" y="672"/>
                    </a:lnTo>
                    <a:lnTo>
                      <a:pt x="3786" y="660"/>
                    </a:lnTo>
                    <a:lnTo>
                      <a:pt x="3804" y="642"/>
                    </a:lnTo>
                    <a:lnTo>
                      <a:pt x="3816" y="636"/>
                    </a:lnTo>
                    <a:lnTo>
                      <a:pt x="3828" y="636"/>
                    </a:lnTo>
                    <a:lnTo>
                      <a:pt x="3828" y="606"/>
                    </a:lnTo>
                    <a:lnTo>
                      <a:pt x="3840" y="600"/>
                    </a:lnTo>
                    <a:lnTo>
                      <a:pt x="3858" y="582"/>
                    </a:lnTo>
                    <a:lnTo>
                      <a:pt x="3876" y="576"/>
                    </a:lnTo>
                    <a:lnTo>
                      <a:pt x="3882" y="570"/>
                    </a:lnTo>
                    <a:lnTo>
                      <a:pt x="3894" y="564"/>
                    </a:lnTo>
                    <a:lnTo>
                      <a:pt x="3906" y="564"/>
                    </a:lnTo>
                    <a:lnTo>
                      <a:pt x="3918" y="558"/>
                    </a:lnTo>
                    <a:lnTo>
                      <a:pt x="3936" y="552"/>
                    </a:lnTo>
                    <a:lnTo>
                      <a:pt x="3954" y="552"/>
                    </a:lnTo>
                    <a:lnTo>
                      <a:pt x="3966" y="546"/>
                    </a:lnTo>
                    <a:lnTo>
                      <a:pt x="3972" y="540"/>
                    </a:lnTo>
                    <a:lnTo>
                      <a:pt x="3942" y="534"/>
                    </a:lnTo>
                    <a:lnTo>
                      <a:pt x="3852" y="534"/>
                    </a:lnTo>
                    <a:lnTo>
                      <a:pt x="3822" y="540"/>
                    </a:lnTo>
                    <a:lnTo>
                      <a:pt x="3786" y="558"/>
                    </a:lnTo>
                    <a:lnTo>
                      <a:pt x="3744" y="576"/>
                    </a:lnTo>
                    <a:lnTo>
                      <a:pt x="3720" y="594"/>
                    </a:lnTo>
                    <a:lnTo>
                      <a:pt x="3708" y="600"/>
                    </a:lnTo>
                    <a:lnTo>
                      <a:pt x="3702" y="600"/>
                    </a:lnTo>
                    <a:lnTo>
                      <a:pt x="3696" y="606"/>
                    </a:lnTo>
                    <a:lnTo>
                      <a:pt x="3684" y="606"/>
                    </a:lnTo>
                    <a:lnTo>
                      <a:pt x="3660" y="618"/>
                    </a:lnTo>
                    <a:lnTo>
                      <a:pt x="3654" y="618"/>
                    </a:lnTo>
                    <a:lnTo>
                      <a:pt x="3642" y="624"/>
                    </a:lnTo>
                    <a:lnTo>
                      <a:pt x="3630" y="636"/>
                    </a:lnTo>
                    <a:lnTo>
                      <a:pt x="3618" y="642"/>
                    </a:lnTo>
                    <a:lnTo>
                      <a:pt x="3600" y="660"/>
                    </a:lnTo>
                    <a:lnTo>
                      <a:pt x="3588" y="666"/>
                    </a:lnTo>
                    <a:lnTo>
                      <a:pt x="3582" y="678"/>
                    </a:lnTo>
                    <a:lnTo>
                      <a:pt x="3582" y="684"/>
                    </a:lnTo>
                    <a:lnTo>
                      <a:pt x="3588" y="690"/>
                    </a:lnTo>
                    <a:lnTo>
                      <a:pt x="3612" y="690"/>
                    </a:lnTo>
                    <a:lnTo>
                      <a:pt x="3648" y="696"/>
                    </a:lnTo>
                    <a:lnTo>
                      <a:pt x="3672" y="696"/>
                    </a:lnTo>
                    <a:lnTo>
                      <a:pt x="3684" y="708"/>
                    </a:lnTo>
                    <a:lnTo>
                      <a:pt x="3666" y="714"/>
                    </a:lnTo>
                    <a:lnTo>
                      <a:pt x="3594" y="726"/>
                    </a:lnTo>
                    <a:lnTo>
                      <a:pt x="3570" y="732"/>
                    </a:lnTo>
                    <a:lnTo>
                      <a:pt x="3576" y="738"/>
                    </a:lnTo>
                    <a:lnTo>
                      <a:pt x="3594" y="750"/>
                    </a:lnTo>
                    <a:lnTo>
                      <a:pt x="3630" y="762"/>
                    </a:lnTo>
                    <a:lnTo>
                      <a:pt x="3642" y="768"/>
                    </a:lnTo>
                    <a:lnTo>
                      <a:pt x="3648" y="768"/>
                    </a:lnTo>
                    <a:lnTo>
                      <a:pt x="3690" y="750"/>
                    </a:lnTo>
                    <a:lnTo>
                      <a:pt x="3690" y="762"/>
                    </a:lnTo>
                    <a:lnTo>
                      <a:pt x="3702" y="774"/>
                    </a:lnTo>
                    <a:lnTo>
                      <a:pt x="3744" y="774"/>
                    </a:lnTo>
                    <a:lnTo>
                      <a:pt x="3786" y="780"/>
                    </a:lnTo>
                    <a:lnTo>
                      <a:pt x="3834" y="786"/>
                    </a:lnTo>
                    <a:lnTo>
                      <a:pt x="3876" y="792"/>
                    </a:lnTo>
                    <a:lnTo>
                      <a:pt x="3894" y="792"/>
                    </a:lnTo>
                    <a:lnTo>
                      <a:pt x="3900" y="786"/>
                    </a:lnTo>
                    <a:lnTo>
                      <a:pt x="3894" y="780"/>
                    </a:lnTo>
                    <a:lnTo>
                      <a:pt x="3882" y="774"/>
                    </a:lnTo>
                    <a:lnTo>
                      <a:pt x="3876" y="768"/>
                    </a:lnTo>
                    <a:lnTo>
                      <a:pt x="3894" y="768"/>
                    </a:lnTo>
                    <a:lnTo>
                      <a:pt x="3930" y="774"/>
                    </a:lnTo>
                    <a:lnTo>
                      <a:pt x="3966" y="774"/>
                    </a:lnTo>
                    <a:lnTo>
                      <a:pt x="3990" y="780"/>
                    </a:lnTo>
                    <a:lnTo>
                      <a:pt x="4002" y="780"/>
                    </a:lnTo>
                    <a:lnTo>
                      <a:pt x="4020" y="786"/>
                    </a:lnTo>
                    <a:lnTo>
                      <a:pt x="4032" y="792"/>
                    </a:lnTo>
                    <a:lnTo>
                      <a:pt x="4050" y="792"/>
                    </a:lnTo>
                    <a:lnTo>
                      <a:pt x="4062" y="786"/>
                    </a:lnTo>
                    <a:lnTo>
                      <a:pt x="4062" y="774"/>
                    </a:lnTo>
                    <a:lnTo>
                      <a:pt x="4056" y="768"/>
                    </a:lnTo>
                    <a:lnTo>
                      <a:pt x="4050" y="756"/>
                    </a:lnTo>
                    <a:lnTo>
                      <a:pt x="4044" y="750"/>
                    </a:lnTo>
                    <a:lnTo>
                      <a:pt x="4092" y="738"/>
                    </a:lnTo>
                    <a:lnTo>
                      <a:pt x="4092" y="744"/>
                    </a:lnTo>
                    <a:lnTo>
                      <a:pt x="4098" y="750"/>
                    </a:lnTo>
                    <a:lnTo>
                      <a:pt x="4104" y="762"/>
                    </a:lnTo>
                    <a:lnTo>
                      <a:pt x="4104" y="768"/>
                    </a:lnTo>
                    <a:lnTo>
                      <a:pt x="4110" y="774"/>
                    </a:lnTo>
                    <a:lnTo>
                      <a:pt x="4116" y="774"/>
                    </a:lnTo>
                    <a:lnTo>
                      <a:pt x="4122" y="780"/>
                    </a:lnTo>
                    <a:lnTo>
                      <a:pt x="4134" y="786"/>
                    </a:lnTo>
                    <a:lnTo>
                      <a:pt x="4140" y="792"/>
                    </a:lnTo>
                    <a:lnTo>
                      <a:pt x="4170" y="786"/>
                    </a:lnTo>
                    <a:lnTo>
                      <a:pt x="4170" y="792"/>
                    </a:lnTo>
                    <a:lnTo>
                      <a:pt x="4164" y="798"/>
                    </a:lnTo>
                    <a:lnTo>
                      <a:pt x="4164" y="816"/>
                    </a:lnTo>
                    <a:lnTo>
                      <a:pt x="4170" y="816"/>
                    </a:lnTo>
                    <a:lnTo>
                      <a:pt x="4182" y="822"/>
                    </a:lnTo>
                    <a:lnTo>
                      <a:pt x="4200" y="822"/>
                    </a:lnTo>
                    <a:lnTo>
                      <a:pt x="4206" y="828"/>
                    </a:lnTo>
                    <a:lnTo>
                      <a:pt x="4212" y="828"/>
                    </a:lnTo>
                    <a:lnTo>
                      <a:pt x="4194" y="846"/>
                    </a:lnTo>
                    <a:lnTo>
                      <a:pt x="4194" y="858"/>
                    </a:lnTo>
                    <a:lnTo>
                      <a:pt x="4230" y="858"/>
                    </a:lnTo>
                    <a:lnTo>
                      <a:pt x="4224" y="882"/>
                    </a:lnTo>
                    <a:lnTo>
                      <a:pt x="4236" y="882"/>
                    </a:lnTo>
                    <a:lnTo>
                      <a:pt x="4248" y="888"/>
                    </a:lnTo>
                    <a:lnTo>
                      <a:pt x="4254" y="888"/>
                    </a:lnTo>
                    <a:lnTo>
                      <a:pt x="4278" y="900"/>
                    </a:lnTo>
                    <a:lnTo>
                      <a:pt x="4278" y="924"/>
                    </a:lnTo>
                    <a:lnTo>
                      <a:pt x="4266" y="948"/>
                    </a:lnTo>
                    <a:lnTo>
                      <a:pt x="4254" y="966"/>
                    </a:lnTo>
                    <a:lnTo>
                      <a:pt x="4248" y="978"/>
                    </a:lnTo>
                    <a:lnTo>
                      <a:pt x="4236" y="990"/>
                    </a:lnTo>
                    <a:lnTo>
                      <a:pt x="4218" y="996"/>
                    </a:lnTo>
                    <a:lnTo>
                      <a:pt x="4182" y="1014"/>
                    </a:lnTo>
                    <a:lnTo>
                      <a:pt x="4140" y="1026"/>
                    </a:lnTo>
                    <a:lnTo>
                      <a:pt x="4092" y="1050"/>
                    </a:lnTo>
                    <a:lnTo>
                      <a:pt x="4098" y="1056"/>
                    </a:lnTo>
                    <a:lnTo>
                      <a:pt x="4110" y="1062"/>
                    </a:lnTo>
                    <a:lnTo>
                      <a:pt x="4122" y="1074"/>
                    </a:lnTo>
                    <a:lnTo>
                      <a:pt x="4122" y="1080"/>
                    </a:lnTo>
                    <a:lnTo>
                      <a:pt x="4116" y="1086"/>
                    </a:lnTo>
                    <a:lnTo>
                      <a:pt x="4080" y="1098"/>
                    </a:lnTo>
                    <a:lnTo>
                      <a:pt x="4062" y="1098"/>
                    </a:lnTo>
                    <a:lnTo>
                      <a:pt x="3984" y="1110"/>
                    </a:lnTo>
                    <a:lnTo>
                      <a:pt x="3978" y="1128"/>
                    </a:lnTo>
                    <a:lnTo>
                      <a:pt x="3960" y="1110"/>
                    </a:lnTo>
                    <a:lnTo>
                      <a:pt x="3954" y="1110"/>
                    </a:lnTo>
                    <a:lnTo>
                      <a:pt x="3948" y="1104"/>
                    </a:lnTo>
                    <a:lnTo>
                      <a:pt x="3930" y="1104"/>
                    </a:lnTo>
                    <a:lnTo>
                      <a:pt x="3918" y="1098"/>
                    </a:lnTo>
                    <a:lnTo>
                      <a:pt x="3900" y="1098"/>
                    </a:lnTo>
                    <a:lnTo>
                      <a:pt x="3888" y="1104"/>
                    </a:lnTo>
                    <a:lnTo>
                      <a:pt x="3882" y="1110"/>
                    </a:lnTo>
                    <a:lnTo>
                      <a:pt x="3882" y="1122"/>
                    </a:lnTo>
                    <a:lnTo>
                      <a:pt x="3870" y="1122"/>
                    </a:lnTo>
                    <a:lnTo>
                      <a:pt x="3858" y="1128"/>
                    </a:lnTo>
                    <a:lnTo>
                      <a:pt x="3840" y="1134"/>
                    </a:lnTo>
                    <a:lnTo>
                      <a:pt x="3828" y="1140"/>
                    </a:lnTo>
                    <a:lnTo>
                      <a:pt x="3822" y="1146"/>
                    </a:lnTo>
                    <a:lnTo>
                      <a:pt x="3816" y="1158"/>
                    </a:lnTo>
                    <a:lnTo>
                      <a:pt x="3816" y="1170"/>
                    </a:lnTo>
                    <a:lnTo>
                      <a:pt x="3822" y="1182"/>
                    </a:lnTo>
                    <a:lnTo>
                      <a:pt x="3834" y="1188"/>
                    </a:lnTo>
                    <a:lnTo>
                      <a:pt x="3864" y="1188"/>
                    </a:lnTo>
                    <a:lnTo>
                      <a:pt x="3876" y="1182"/>
                    </a:lnTo>
                    <a:lnTo>
                      <a:pt x="3894" y="1182"/>
                    </a:lnTo>
                    <a:lnTo>
                      <a:pt x="3906" y="1176"/>
                    </a:lnTo>
                    <a:lnTo>
                      <a:pt x="3924" y="1170"/>
                    </a:lnTo>
                    <a:lnTo>
                      <a:pt x="3936" y="1164"/>
                    </a:lnTo>
                    <a:lnTo>
                      <a:pt x="3966" y="1164"/>
                    </a:lnTo>
                    <a:lnTo>
                      <a:pt x="3978" y="1176"/>
                    </a:lnTo>
                    <a:lnTo>
                      <a:pt x="3996" y="1176"/>
                    </a:lnTo>
                    <a:lnTo>
                      <a:pt x="4002" y="1170"/>
                    </a:lnTo>
                    <a:lnTo>
                      <a:pt x="4002" y="1152"/>
                    </a:lnTo>
                    <a:lnTo>
                      <a:pt x="4026" y="1128"/>
                    </a:lnTo>
                    <a:lnTo>
                      <a:pt x="4014" y="1140"/>
                    </a:lnTo>
                    <a:lnTo>
                      <a:pt x="4014" y="1146"/>
                    </a:lnTo>
                    <a:lnTo>
                      <a:pt x="4020" y="1152"/>
                    </a:lnTo>
                    <a:lnTo>
                      <a:pt x="4086" y="1152"/>
                    </a:lnTo>
                    <a:lnTo>
                      <a:pt x="4080" y="1158"/>
                    </a:lnTo>
                    <a:lnTo>
                      <a:pt x="4068" y="1164"/>
                    </a:lnTo>
                    <a:lnTo>
                      <a:pt x="4062" y="1170"/>
                    </a:lnTo>
                    <a:lnTo>
                      <a:pt x="4062" y="1176"/>
                    </a:lnTo>
                    <a:lnTo>
                      <a:pt x="4068" y="1182"/>
                    </a:lnTo>
                    <a:lnTo>
                      <a:pt x="4080" y="1182"/>
                    </a:lnTo>
                    <a:lnTo>
                      <a:pt x="4086" y="1188"/>
                    </a:lnTo>
                    <a:lnTo>
                      <a:pt x="4098" y="1188"/>
                    </a:lnTo>
                    <a:lnTo>
                      <a:pt x="4086" y="1200"/>
                    </a:lnTo>
                    <a:lnTo>
                      <a:pt x="4086" y="1206"/>
                    </a:lnTo>
                    <a:lnTo>
                      <a:pt x="4092" y="1212"/>
                    </a:lnTo>
                    <a:lnTo>
                      <a:pt x="4116" y="1224"/>
                    </a:lnTo>
                    <a:lnTo>
                      <a:pt x="4146" y="1224"/>
                    </a:lnTo>
                    <a:lnTo>
                      <a:pt x="4098" y="1242"/>
                    </a:lnTo>
                    <a:lnTo>
                      <a:pt x="4098" y="1248"/>
                    </a:lnTo>
                    <a:lnTo>
                      <a:pt x="4110" y="1260"/>
                    </a:lnTo>
                    <a:lnTo>
                      <a:pt x="4110" y="1266"/>
                    </a:lnTo>
                    <a:lnTo>
                      <a:pt x="4116" y="1272"/>
                    </a:lnTo>
                    <a:lnTo>
                      <a:pt x="4122" y="1266"/>
                    </a:lnTo>
                    <a:lnTo>
                      <a:pt x="4128" y="1266"/>
                    </a:lnTo>
                    <a:lnTo>
                      <a:pt x="4140" y="1260"/>
                    </a:lnTo>
                    <a:lnTo>
                      <a:pt x="4146" y="1272"/>
                    </a:lnTo>
                    <a:lnTo>
                      <a:pt x="4158" y="1284"/>
                    </a:lnTo>
                    <a:lnTo>
                      <a:pt x="4182" y="1284"/>
                    </a:lnTo>
                    <a:lnTo>
                      <a:pt x="4194" y="1290"/>
                    </a:lnTo>
                    <a:lnTo>
                      <a:pt x="4206" y="1290"/>
                    </a:lnTo>
                    <a:lnTo>
                      <a:pt x="4206" y="1308"/>
                    </a:lnTo>
                    <a:lnTo>
                      <a:pt x="4212" y="1314"/>
                    </a:lnTo>
                    <a:lnTo>
                      <a:pt x="4224" y="1320"/>
                    </a:lnTo>
                    <a:lnTo>
                      <a:pt x="4272" y="1320"/>
                    </a:lnTo>
                    <a:lnTo>
                      <a:pt x="4290" y="1326"/>
                    </a:lnTo>
                    <a:lnTo>
                      <a:pt x="4350" y="1356"/>
                    </a:lnTo>
                    <a:lnTo>
                      <a:pt x="4356" y="1362"/>
                    </a:lnTo>
                    <a:lnTo>
                      <a:pt x="4362" y="1362"/>
                    </a:lnTo>
                    <a:lnTo>
                      <a:pt x="4362" y="1356"/>
                    </a:lnTo>
                    <a:lnTo>
                      <a:pt x="4368" y="1350"/>
                    </a:lnTo>
                    <a:lnTo>
                      <a:pt x="4368" y="1320"/>
                    </a:lnTo>
                    <a:lnTo>
                      <a:pt x="4362" y="1308"/>
                    </a:lnTo>
                    <a:lnTo>
                      <a:pt x="4350" y="1296"/>
                    </a:lnTo>
                    <a:lnTo>
                      <a:pt x="4338" y="1290"/>
                    </a:lnTo>
                    <a:lnTo>
                      <a:pt x="4320" y="1272"/>
                    </a:lnTo>
                    <a:lnTo>
                      <a:pt x="4314" y="1272"/>
                    </a:lnTo>
                    <a:lnTo>
                      <a:pt x="4308" y="1260"/>
                    </a:lnTo>
                    <a:lnTo>
                      <a:pt x="4302" y="1254"/>
                    </a:lnTo>
                    <a:lnTo>
                      <a:pt x="4290" y="1230"/>
                    </a:lnTo>
                    <a:lnTo>
                      <a:pt x="4290" y="1224"/>
                    </a:lnTo>
                    <a:lnTo>
                      <a:pt x="4308" y="1224"/>
                    </a:lnTo>
                    <a:lnTo>
                      <a:pt x="4314" y="1230"/>
                    </a:lnTo>
                    <a:lnTo>
                      <a:pt x="4326" y="1236"/>
                    </a:lnTo>
                    <a:lnTo>
                      <a:pt x="4332" y="1242"/>
                    </a:lnTo>
                    <a:lnTo>
                      <a:pt x="4332" y="1212"/>
                    </a:lnTo>
                    <a:lnTo>
                      <a:pt x="4332" y="1218"/>
                    </a:lnTo>
                    <a:lnTo>
                      <a:pt x="4344" y="1230"/>
                    </a:lnTo>
                    <a:lnTo>
                      <a:pt x="4350" y="1242"/>
                    </a:lnTo>
                    <a:lnTo>
                      <a:pt x="4362" y="1254"/>
                    </a:lnTo>
                    <a:lnTo>
                      <a:pt x="4374" y="1254"/>
                    </a:lnTo>
                    <a:lnTo>
                      <a:pt x="4386" y="1248"/>
                    </a:lnTo>
                    <a:lnTo>
                      <a:pt x="4398" y="1248"/>
                    </a:lnTo>
                    <a:lnTo>
                      <a:pt x="4398" y="1272"/>
                    </a:lnTo>
                    <a:lnTo>
                      <a:pt x="4404" y="1278"/>
                    </a:lnTo>
                    <a:lnTo>
                      <a:pt x="4416" y="1278"/>
                    </a:lnTo>
                    <a:lnTo>
                      <a:pt x="4428" y="1290"/>
                    </a:lnTo>
                    <a:lnTo>
                      <a:pt x="4452" y="1272"/>
                    </a:lnTo>
                    <a:lnTo>
                      <a:pt x="4464" y="1284"/>
                    </a:lnTo>
                    <a:lnTo>
                      <a:pt x="4470" y="1284"/>
                    </a:lnTo>
                    <a:lnTo>
                      <a:pt x="4476" y="1278"/>
                    </a:lnTo>
                    <a:lnTo>
                      <a:pt x="4476" y="1260"/>
                    </a:lnTo>
                    <a:lnTo>
                      <a:pt x="4470" y="1254"/>
                    </a:lnTo>
                    <a:lnTo>
                      <a:pt x="4488" y="1212"/>
                    </a:lnTo>
                    <a:lnTo>
                      <a:pt x="4488" y="1236"/>
                    </a:lnTo>
                    <a:lnTo>
                      <a:pt x="4500" y="1248"/>
                    </a:lnTo>
                    <a:lnTo>
                      <a:pt x="4512" y="1236"/>
                    </a:lnTo>
                    <a:lnTo>
                      <a:pt x="4518" y="1218"/>
                    </a:lnTo>
                    <a:lnTo>
                      <a:pt x="4518" y="1206"/>
                    </a:lnTo>
                    <a:lnTo>
                      <a:pt x="4494" y="1182"/>
                    </a:lnTo>
                    <a:lnTo>
                      <a:pt x="4518" y="1176"/>
                    </a:lnTo>
                    <a:lnTo>
                      <a:pt x="4500" y="1164"/>
                    </a:lnTo>
                    <a:lnTo>
                      <a:pt x="4500" y="1146"/>
                    </a:lnTo>
                    <a:lnTo>
                      <a:pt x="4470" y="1146"/>
                    </a:lnTo>
                    <a:lnTo>
                      <a:pt x="4470" y="1134"/>
                    </a:lnTo>
                    <a:lnTo>
                      <a:pt x="4446" y="1134"/>
                    </a:lnTo>
                    <a:lnTo>
                      <a:pt x="4446" y="1080"/>
                    </a:lnTo>
                    <a:lnTo>
                      <a:pt x="4416" y="1086"/>
                    </a:lnTo>
                    <a:lnTo>
                      <a:pt x="4410" y="1080"/>
                    </a:lnTo>
                    <a:lnTo>
                      <a:pt x="4410" y="1056"/>
                    </a:lnTo>
                    <a:lnTo>
                      <a:pt x="4416" y="1050"/>
                    </a:lnTo>
                    <a:lnTo>
                      <a:pt x="4428" y="1050"/>
                    </a:lnTo>
                    <a:lnTo>
                      <a:pt x="4434" y="1056"/>
                    </a:lnTo>
                    <a:lnTo>
                      <a:pt x="4446" y="1062"/>
                    </a:lnTo>
                    <a:lnTo>
                      <a:pt x="4452" y="1068"/>
                    </a:lnTo>
                    <a:lnTo>
                      <a:pt x="4458" y="1068"/>
                    </a:lnTo>
                    <a:lnTo>
                      <a:pt x="4464" y="1062"/>
                    </a:lnTo>
                    <a:lnTo>
                      <a:pt x="4464" y="1026"/>
                    </a:lnTo>
                    <a:lnTo>
                      <a:pt x="4488" y="1032"/>
                    </a:lnTo>
                    <a:lnTo>
                      <a:pt x="4524" y="1014"/>
                    </a:lnTo>
                    <a:lnTo>
                      <a:pt x="4524" y="1026"/>
                    </a:lnTo>
                    <a:lnTo>
                      <a:pt x="4530" y="1038"/>
                    </a:lnTo>
                    <a:lnTo>
                      <a:pt x="4530" y="1044"/>
                    </a:lnTo>
                    <a:lnTo>
                      <a:pt x="4536" y="1050"/>
                    </a:lnTo>
                    <a:lnTo>
                      <a:pt x="4548" y="1044"/>
                    </a:lnTo>
                    <a:lnTo>
                      <a:pt x="4566" y="1044"/>
                    </a:lnTo>
                    <a:lnTo>
                      <a:pt x="4554" y="1062"/>
                    </a:lnTo>
                    <a:lnTo>
                      <a:pt x="4578" y="1062"/>
                    </a:lnTo>
                    <a:lnTo>
                      <a:pt x="4566" y="1092"/>
                    </a:lnTo>
                    <a:lnTo>
                      <a:pt x="4566" y="1098"/>
                    </a:lnTo>
                    <a:lnTo>
                      <a:pt x="4584" y="1116"/>
                    </a:lnTo>
                    <a:lnTo>
                      <a:pt x="4590" y="1128"/>
                    </a:lnTo>
                    <a:lnTo>
                      <a:pt x="4614" y="1140"/>
                    </a:lnTo>
                    <a:lnTo>
                      <a:pt x="4626" y="1134"/>
                    </a:lnTo>
                    <a:lnTo>
                      <a:pt x="4638" y="1122"/>
                    </a:lnTo>
                    <a:lnTo>
                      <a:pt x="4656" y="1086"/>
                    </a:lnTo>
                    <a:lnTo>
                      <a:pt x="4656" y="1080"/>
                    </a:lnTo>
                    <a:lnTo>
                      <a:pt x="4662" y="1068"/>
                    </a:lnTo>
                    <a:lnTo>
                      <a:pt x="4668" y="1074"/>
                    </a:lnTo>
                    <a:lnTo>
                      <a:pt x="4680" y="1080"/>
                    </a:lnTo>
                    <a:lnTo>
                      <a:pt x="4692" y="1080"/>
                    </a:lnTo>
                    <a:lnTo>
                      <a:pt x="4698" y="1086"/>
                    </a:lnTo>
                    <a:lnTo>
                      <a:pt x="4710" y="1080"/>
                    </a:lnTo>
                    <a:lnTo>
                      <a:pt x="4722" y="1068"/>
                    </a:lnTo>
                    <a:lnTo>
                      <a:pt x="4728" y="1056"/>
                    </a:lnTo>
                    <a:lnTo>
                      <a:pt x="4728" y="1038"/>
                    </a:lnTo>
                    <a:lnTo>
                      <a:pt x="4794" y="1038"/>
                    </a:lnTo>
                    <a:lnTo>
                      <a:pt x="4806" y="1026"/>
                    </a:lnTo>
                    <a:lnTo>
                      <a:pt x="4812" y="1014"/>
                    </a:lnTo>
                    <a:lnTo>
                      <a:pt x="4800" y="1002"/>
                    </a:lnTo>
                    <a:lnTo>
                      <a:pt x="4788" y="996"/>
                    </a:lnTo>
                    <a:lnTo>
                      <a:pt x="4758" y="996"/>
                    </a:lnTo>
                    <a:close/>
                    <a:moveTo>
                      <a:pt x="4476" y="1308"/>
                    </a:moveTo>
                    <a:lnTo>
                      <a:pt x="4446" y="1308"/>
                    </a:lnTo>
                    <a:lnTo>
                      <a:pt x="4440" y="1326"/>
                    </a:lnTo>
                    <a:lnTo>
                      <a:pt x="4476" y="1320"/>
                    </a:lnTo>
                    <a:lnTo>
                      <a:pt x="4476" y="1308"/>
                    </a:lnTo>
                    <a:close/>
                    <a:moveTo>
                      <a:pt x="4140" y="1290"/>
                    </a:moveTo>
                    <a:lnTo>
                      <a:pt x="4134" y="1290"/>
                    </a:lnTo>
                    <a:lnTo>
                      <a:pt x="4128" y="1296"/>
                    </a:lnTo>
                    <a:lnTo>
                      <a:pt x="4128" y="1308"/>
                    </a:lnTo>
                    <a:lnTo>
                      <a:pt x="4134" y="1314"/>
                    </a:lnTo>
                    <a:lnTo>
                      <a:pt x="4158" y="1314"/>
                    </a:lnTo>
                    <a:lnTo>
                      <a:pt x="4164" y="1308"/>
                    </a:lnTo>
                    <a:lnTo>
                      <a:pt x="4164" y="1296"/>
                    </a:lnTo>
                    <a:lnTo>
                      <a:pt x="4158" y="1290"/>
                    </a:lnTo>
                    <a:lnTo>
                      <a:pt x="4140" y="1290"/>
                    </a:lnTo>
                    <a:close/>
                    <a:moveTo>
                      <a:pt x="3834" y="1242"/>
                    </a:moveTo>
                    <a:lnTo>
                      <a:pt x="3840" y="1236"/>
                    </a:lnTo>
                    <a:lnTo>
                      <a:pt x="3834" y="1230"/>
                    </a:lnTo>
                    <a:lnTo>
                      <a:pt x="3828" y="1230"/>
                    </a:lnTo>
                    <a:lnTo>
                      <a:pt x="3822" y="1224"/>
                    </a:lnTo>
                    <a:lnTo>
                      <a:pt x="3810" y="1224"/>
                    </a:lnTo>
                    <a:lnTo>
                      <a:pt x="3810" y="1236"/>
                    </a:lnTo>
                    <a:lnTo>
                      <a:pt x="3816" y="1242"/>
                    </a:lnTo>
                    <a:lnTo>
                      <a:pt x="3816" y="1248"/>
                    </a:lnTo>
                    <a:lnTo>
                      <a:pt x="3828" y="1248"/>
                    </a:lnTo>
                    <a:lnTo>
                      <a:pt x="3834" y="1242"/>
                    </a:lnTo>
                    <a:close/>
                    <a:moveTo>
                      <a:pt x="4206" y="1452"/>
                    </a:moveTo>
                    <a:lnTo>
                      <a:pt x="4170" y="1452"/>
                    </a:lnTo>
                    <a:lnTo>
                      <a:pt x="4206" y="1476"/>
                    </a:lnTo>
                    <a:lnTo>
                      <a:pt x="4218" y="1470"/>
                    </a:lnTo>
                    <a:lnTo>
                      <a:pt x="4218" y="1458"/>
                    </a:lnTo>
                    <a:lnTo>
                      <a:pt x="4212" y="1458"/>
                    </a:lnTo>
                    <a:lnTo>
                      <a:pt x="4206" y="1452"/>
                    </a:lnTo>
                    <a:close/>
                    <a:moveTo>
                      <a:pt x="4170" y="870"/>
                    </a:moveTo>
                    <a:lnTo>
                      <a:pt x="4152" y="870"/>
                    </a:lnTo>
                    <a:lnTo>
                      <a:pt x="4152" y="876"/>
                    </a:lnTo>
                    <a:lnTo>
                      <a:pt x="4158" y="882"/>
                    </a:lnTo>
                    <a:lnTo>
                      <a:pt x="4164" y="882"/>
                    </a:lnTo>
                    <a:lnTo>
                      <a:pt x="4170" y="888"/>
                    </a:lnTo>
                    <a:lnTo>
                      <a:pt x="4182" y="882"/>
                    </a:lnTo>
                    <a:lnTo>
                      <a:pt x="4188" y="882"/>
                    </a:lnTo>
                    <a:lnTo>
                      <a:pt x="4194" y="876"/>
                    </a:lnTo>
                    <a:lnTo>
                      <a:pt x="4188" y="870"/>
                    </a:lnTo>
                    <a:lnTo>
                      <a:pt x="4170" y="870"/>
                    </a:lnTo>
                    <a:close/>
                    <a:moveTo>
                      <a:pt x="4170" y="936"/>
                    </a:moveTo>
                    <a:lnTo>
                      <a:pt x="4236" y="936"/>
                    </a:lnTo>
                    <a:lnTo>
                      <a:pt x="4236" y="918"/>
                    </a:lnTo>
                    <a:lnTo>
                      <a:pt x="4188" y="918"/>
                    </a:lnTo>
                    <a:lnTo>
                      <a:pt x="4170" y="936"/>
                    </a:lnTo>
                    <a:close/>
                    <a:moveTo>
                      <a:pt x="5574" y="36"/>
                    </a:moveTo>
                    <a:lnTo>
                      <a:pt x="5490" y="36"/>
                    </a:lnTo>
                    <a:lnTo>
                      <a:pt x="5496" y="24"/>
                    </a:lnTo>
                    <a:lnTo>
                      <a:pt x="5490" y="24"/>
                    </a:lnTo>
                    <a:lnTo>
                      <a:pt x="5484" y="18"/>
                    </a:lnTo>
                    <a:lnTo>
                      <a:pt x="5448" y="18"/>
                    </a:lnTo>
                    <a:lnTo>
                      <a:pt x="5430" y="12"/>
                    </a:lnTo>
                    <a:lnTo>
                      <a:pt x="5400" y="12"/>
                    </a:lnTo>
                    <a:lnTo>
                      <a:pt x="5364" y="18"/>
                    </a:lnTo>
                    <a:lnTo>
                      <a:pt x="5334" y="30"/>
                    </a:lnTo>
                    <a:lnTo>
                      <a:pt x="5304" y="36"/>
                    </a:lnTo>
                    <a:lnTo>
                      <a:pt x="5292" y="36"/>
                    </a:lnTo>
                    <a:lnTo>
                      <a:pt x="5346" y="12"/>
                    </a:lnTo>
                    <a:lnTo>
                      <a:pt x="5274" y="18"/>
                    </a:lnTo>
                    <a:lnTo>
                      <a:pt x="5268" y="18"/>
                    </a:lnTo>
                    <a:lnTo>
                      <a:pt x="5262" y="12"/>
                    </a:lnTo>
                    <a:lnTo>
                      <a:pt x="5250" y="12"/>
                    </a:lnTo>
                    <a:lnTo>
                      <a:pt x="5226" y="0"/>
                    </a:lnTo>
                    <a:lnTo>
                      <a:pt x="5196" y="0"/>
                    </a:lnTo>
                    <a:lnTo>
                      <a:pt x="5190" y="6"/>
                    </a:lnTo>
                    <a:lnTo>
                      <a:pt x="5184" y="18"/>
                    </a:lnTo>
                    <a:lnTo>
                      <a:pt x="5178" y="18"/>
                    </a:lnTo>
                    <a:lnTo>
                      <a:pt x="5172" y="12"/>
                    </a:lnTo>
                    <a:lnTo>
                      <a:pt x="5160" y="6"/>
                    </a:lnTo>
                    <a:lnTo>
                      <a:pt x="5148" y="6"/>
                    </a:lnTo>
                    <a:lnTo>
                      <a:pt x="5136" y="0"/>
                    </a:lnTo>
                    <a:lnTo>
                      <a:pt x="5124" y="0"/>
                    </a:lnTo>
                    <a:lnTo>
                      <a:pt x="5112" y="6"/>
                    </a:lnTo>
                    <a:lnTo>
                      <a:pt x="5106" y="12"/>
                    </a:lnTo>
                    <a:lnTo>
                      <a:pt x="5094" y="18"/>
                    </a:lnTo>
                    <a:lnTo>
                      <a:pt x="5088" y="24"/>
                    </a:lnTo>
                    <a:lnTo>
                      <a:pt x="5046" y="12"/>
                    </a:lnTo>
                    <a:lnTo>
                      <a:pt x="4938" y="6"/>
                    </a:lnTo>
                    <a:lnTo>
                      <a:pt x="4968" y="36"/>
                    </a:lnTo>
                    <a:lnTo>
                      <a:pt x="4902" y="12"/>
                    </a:lnTo>
                    <a:lnTo>
                      <a:pt x="4842" y="24"/>
                    </a:lnTo>
                    <a:lnTo>
                      <a:pt x="4830" y="24"/>
                    </a:lnTo>
                    <a:lnTo>
                      <a:pt x="4812" y="18"/>
                    </a:lnTo>
                    <a:lnTo>
                      <a:pt x="4746" y="18"/>
                    </a:lnTo>
                    <a:lnTo>
                      <a:pt x="4710" y="24"/>
                    </a:lnTo>
                    <a:lnTo>
                      <a:pt x="4686" y="36"/>
                    </a:lnTo>
                    <a:lnTo>
                      <a:pt x="4674" y="36"/>
                    </a:lnTo>
                    <a:lnTo>
                      <a:pt x="4764" y="60"/>
                    </a:lnTo>
                    <a:lnTo>
                      <a:pt x="4674" y="48"/>
                    </a:lnTo>
                    <a:lnTo>
                      <a:pt x="4662" y="48"/>
                    </a:lnTo>
                    <a:lnTo>
                      <a:pt x="4590" y="36"/>
                    </a:lnTo>
                    <a:lnTo>
                      <a:pt x="4542" y="36"/>
                    </a:lnTo>
                    <a:lnTo>
                      <a:pt x="4530" y="48"/>
                    </a:lnTo>
                    <a:lnTo>
                      <a:pt x="4530" y="60"/>
                    </a:lnTo>
                    <a:lnTo>
                      <a:pt x="4512" y="60"/>
                    </a:lnTo>
                    <a:lnTo>
                      <a:pt x="4482" y="54"/>
                    </a:lnTo>
                    <a:lnTo>
                      <a:pt x="4392" y="54"/>
                    </a:lnTo>
                    <a:lnTo>
                      <a:pt x="4350" y="60"/>
                    </a:lnTo>
                    <a:lnTo>
                      <a:pt x="4302" y="66"/>
                    </a:lnTo>
                    <a:lnTo>
                      <a:pt x="4260" y="66"/>
                    </a:lnTo>
                    <a:lnTo>
                      <a:pt x="4242" y="72"/>
                    </a:lnTo>
                    <a:lnTo>
                      <a:pt x="4260" y="72"/>
                    </a:lnTo>
                    <a:lnTo>
                      <a:pt x="4266" y="78"/>
                    </a:lnTo>
                    <a:lnTo>
                      <a:pt x="4278" y="78"/>
                    </a:lnTo>
                    <a:lnTo>
                      <a:pt x="4362" y="84"/>
                    </a:lnTo>
                    <a:lnTo>
                      <a:pt x="4278" y="96"/>
                    </a:lnTo>
                    <a:lnTo>
                      <a:pt x="4284" y="96"/>
                    </a:lnTo>
                    <a:lnTo>
                      <a:pt x="4290" y="102"/>
                    </a:lnTo>
                    <a:lnTo>
                      <a:pt x="4314" y="114"/>
                    </a:lnTo>
                    <a:lnTo>
                      <a:pt x="4338" y="114"/>
                    </a:lnTo>
                    <a:lnTo>
                      <a:pt x="4356" y="108"/>
                    </a:lnTo>
                    <a:lnTo>
                      <a:pt x="4392" y="108"/>
                    </a:lnTo>
                    <a:lnTo>
                      <a:pt x="4398" y="102"/>
                    </a:lnTo>
                    <a:lnTo>
                      <a:pt x="4410" y="102"/>
                    </a:lnTo>
                    <a:lnTo>
                      <a:pt x="4416" y="96"/>
                    </a:lnTo>
                    <a:lnTo>
                      <a:pt x="4440" y="96"/>
                    </a:lnTo>
                    <a:lnTo>
                      <a:pt x="4458" y="90"/>
                    </a:lnTo>
                    <a:lnTo>
                      <a:pt x="4500" y="90"/>
                    </a:lnTo>
                    <a:lnTo>
                      <a:pt x="4518" y="96"/>
                    </a:lnTo>
                    <a:lnTo>
                      <a:pt x="4536" y="96"/>
                    </a:lnTo>
                    <a:lnTo>
                      <a:pt x="4548" y="102"/>
                    </a:lnTo>
                    <a:lnTo>
                      <a:pt x="4560" y="102"/>
                    </a:lnTo>
                    <a:lnTo>
                      <a:pt x="4494" y="102"/>
                    </a:lnTo>
                    <a:lnTo>
                      <a:pt x="4482" y="108"/>
                    </a:lnTo>
                    <a:lnTo>
                      <a:pt x="4458" y="108"/>
                    </a:lnTo>
                    <a:lnTo>
                      <a:pt x="4446" y="114"/>
                    </a:lnTo>
                    <a:lnTo>
                      <a:pt x="4434" y="114"/>
                    </a:lnTo>
                    <a:lnTo>
                      <a:pt x="4422" y="120"/>
                    </a:lnTo>
                    <a:lnTo>
                      <a:pt x="4410" y="120"/>
                    </a:lnTo>
                    <a:lnTo>
                      <a:pt x="4404" y="126"/>
                    </a:lnTo>
                    <a:lnTo>
                      <a:pt x="4398" y="126"/>
                    </a:lnTo>
                    <a:lnTo>
                      <a:pt x="4434" y="126"/>
                    </a:lnTo>
                    <a:lnTo>
                      <a:pt x="4452" y="132"/>
                    </a:lnTo>
                    <a:lnTo>
                      <a:pt x="4488" y="132"/>
                    </a:lnTo>
                    <a:lnTo>
                      <a:pt x="4500" y="126"/>
                    </a:lnTo>
                    <a:lnTo>
                      <a:pt x="4506" y="126"/>
                    </a:lnTo>
                    <a:lnTo>
                      <a:pt x="4512" y="120"/>
                    </a:lnTo>
                    <a:lnTo>
                      <a:pt x="4638" y="120"/>
                    </a:lnTo>
                    <a:lnTo>
                      <a:pt x="4656" y="114"/>
                    </a:lnTo>
                    <a:lnTo>
                      <a:pt x="4680" y="114"/>
                    </a:lnTo>
                    <a:lnTo>
                      <a:pt x="4698" y="108"/>
                    </a:lnTo>
                    <a:lnTo>
                      <a:pt x="4710" y="108"/>
                    </a:lnTo>
                    <a:lnTo>
                      <a:pt x="4722" y="96"/>
                    </a:lnTo>
                    <a:lnTo>
                      <a:pt x="4734" y="96"/>
                    </a:lnTo>
                    <a:lnTo>
                      <a:pt x="4752" y="90"/>
                    </a:lnTo>
                    <a:lnTo>
                      <a:pt x="4770" y="90"/>
                    </a:lnTo>
                    <a:lnTo>
                      <a:pt x="4782" y="84"/>
                    </a:lnTo>
                    <a:lnTo>
                      <a:pt x="4830" y="84"/>
                    </a:lnTo>
                    <a:lnTo>
                      <a:pt x="4746" y="114"/>
                    </a:lnTo>
                    <a:lnTo>
                      <a:pt x="4782" y="114"/>
                    </a:lnTo>
                    <a:lnTo>
                      <a:pt x="4734" y="126"/>
                    </a:lnTo>
                    <a:lnTo>
                      <a:pt x="4716" y="126"/>
                    </a:lnTo>
                    <a:lnTo>
                      <a:pt x="4674" y="132"/>
                    </a:lnTo>
                    <a:lnTo>
                      <a:pt x="4620" y="132"/>
                    </a:lnTo>
                    <a:lnTo>
                      <a:pt x="4566" y="138"/>
                    </a:lnTo>
                    <a:lnTo>
                      <a:pt x="4536" y="138"/>
                    </a:lnTo>
                    <a:lnTo>
                      <a:pt x="4524" y="150"/>
                    </a:lnTo>
                    <a:lnTo>
                      <a:pt x="4524" y="156"/>
                    </a:lnTo>
                    <a:lnTo>
                      <a:pt x="4602" y="174"/>
                    </a:lnTo>
                    <a:lnTo>
                      <a:pt x="4596" y="174"/>
                    </a:lnTo>
                    <a:lnTo>
                      <a:pt x="4590" y="180"/>
                    </a:lnTo>
                    <a:lnTo>
                      <a:pt x="4578" y="180"/>
                    </a:lnTo>
                    <a:lnTo>
                      <a:pt x="4566" y="186"/>
                    </a:lnTo>
                    <a:lnTo>
                      <a:pt x="4542" y="186"/>
                    </a:lnTo>
                    <a:lnTo>
                      <a:pt x="4518" y="174"/>
                    </a:lnTo>
                    <a:lnTo>
                      <a:pt x="4500" y="162"/>
                    </a:lnTo>
                    <a:lnTo>
                      <a:pt x="4476" y="150"/>
                    </a:lnTo>
                    <a:lnTo>
                      <a:pt x="4470" y="144"/>
                    </a:lnTo>
                    <a:lnTo>
                      <a:pt x="4356" y="144"/>
                    </a:lnTo>
                    <a:lnTo>
                      <a:pt x="4350" y="150"/>
                    </a:lnTo>
                    <a:lnTo>
                      <a:pt x="4344" y="162"/>
                    </a:lnTo>
                    <a:lnTo>
                      <a:pt x="4338" y="168"/>
                    </a:lnTo>
                    <a:lnTo>
                      <a:pt x="4368" y="186"/>
                    </a:lnTo>
                    <a:lnTo>
                      <a:pt x="4386" y="204"/>
                    </a:lnTo>
                    <a:lnTo>
                      <a:pt x="4410" y="216"/>
                    </a:lnTo>
                    <a:lnTo>
                      <a:pt x="4458" y="216"/>
                    </a:lnTo>
                    <a:lnTo>
                      <a:pt x="4476" y="210"/>
                    </a:lnTo>
                    <a:lnTo>
                      <a:pt x="4488" y="210"/>
                    </a:lnTo>
                    <a:lnTo>
                      <a:pt x="4476" y="216"/>
                    </a:lnTo>
                    <a:lnTo>
                      <a:pt x="4470" y="228"/>
                    </a:lnTo>
                    <a:lnTo>
                      <a:pt x="4398" y="228"/>
                    </a:lnTo>
                    <a:lnTo>
                      <a:pt x="4380" y="222"/>
                    </a:lnTo>
                    <a:lnTo>
                      <a:pt x="4350" y="222"/>
                    </a:lnTo>
                    <a:lnTo>
                      <a:pt x="4314" y="228"/>
                    </a:lnTo>
                    <a:lnTo>
                      <a:pt x="4272" y="234"/>
                    </a:lnTo>
                    <a:lnTo>
                      <a:pt x="4230" y="234"/>
                    </a:lnTo>
                    <a:lnTo>
                      <a:pt x="4218" y="240"/>
                    </a:lnTo>
                    <a:lnTo>
                      <a:pt x="4200" y="246"/>
                    </a:lnTo>
                    <a:lnTo>
                      <a:pt x="4188" y="258"/>
                    </a:lnTo>
                    <a:lnTo>
                      <a:pt x="4176" y="264"/>
                    </a:lnTo>
                    <a:lnTo>
                      <a:pt x="4170" y="270"/>
                    </a:lnTo>
                    <a:lnTo>
                      <a:pt x="4164" y="270"/>
                    </a:lnTo>
                    <a:lnTo>
                      <a:pt x="4236" y="258"/>
                    </a:lnTo>
                    <a:lnTo>
                      <a:pt x="4236" y="276"/>
                    </a:lnTo>
                    <a:lnTo>
                      <a:pt x="4296" y="258"/>
                    </a:lnTo>
                    <a:lnTo>
                      <a:pt x="4224" y="288"/>
                    </a:lnTo>
                    <a:lnTo>
                      <a:pt x="4230" y="288"/>
                    </a:lnTo>
                    <a:lnTo>
                      <a:pt x="4236" y="294"/>
                    </a:lnTo>
                    <a:lnTo>
                      <a:pt x="4248" y="300"/>
                    </a:lnTo>
                    <a:lnTo>
                      <a:pt x="4278" y="300"/>
                    </a:lnTo>
                    <a:lnTo>
                      <a:pt x="4314" y="288"/>
                    </a:lnTo>
                    <a:lnTo>
                      <a:pt x="4326" y="288"/>
                    </a:lnTo>
                    <a:lnTo>
                      <a:pt x="4344" y="282"/>
                    </a:lnTo>
                    <a:lnTo>
                      <a:pt x="4350" y="276"/>
                    </a:lnTo>
                    <a:lnTo>
                      <a:pt x="4356" y="276"/>
                    </a:lnTo>
                    <a:lnTo>
                      <a:pt x="4254" y="312"/>
                    </a:lnTo>
                    <a:lnTo>
                      <a:pt x="4188" y="312"/>
                    </a:lnTo>
                    <a:lnTo>
                      <a:pt x="4176" y="288"/>
                    </a:lnTo>
                    <a:lnTo>
                      <a:pt x="4164" y="288"/>
                    </a:lnTo>
                    <a:lnTo>
                      <a:pt x="4146" y="282"/>
                    </a:lnTo>
                    <a:lnTo>
                      <a:pt x="4110" y="282"/>
                    </a:lnTo>
                    <a:lnTo>
                      <a:pt x="4104" y="288"/>
                    </a:lnTo>
                    <a:lnTo>
                      <a:pt x="4104" y="300"/>
                    </a:lnTo>
                    <a:lnTo>
                      <a:pt x="4110" y="312"/>
                    </a:lnTo>
                    <a:lnTo>
                      <a:pt x="4110" y="318"/>
                    </a:lnTo>
                    <a:lnTo>
                      <a:pt x="4116" y="324"/>
                    </a:lnTo>
                    <a:lnTo>
                      <a:pt x="4092" y="324"/>
                    </a:lnTo>
                    <a:lnTo>
                      <a:pt x="4074" y="330"/>
                    </a:lnTo>
                    <a:lnTo>
                      <a:pt x="4032" y="330"/>
                    </a:lnTo>
                    <a:lnTo>
                      <a:pt x="4020" y="336"/>
                    </a:lnTo>
                    <a:lnTo>
                      <a:pt x="4002" y="342"/>
                    </a:lnTo>
                    <a:lnTo>
                      <a:pt x="3990" y="348"/>
                    </a:lnTo>
                    <a:lnTo>
                      <a:pt x="3972" y="354"/>
                    </a:lnTo>
                    <a:lnTo>
                      <a:pt x="3936" y="354"/>
                    </a:lnTo>
                    <a:lnTo>
                      <a:pt x="3924" y="360"/>
                    </a:lnTo>
                    <a:lnTo>
                      <a:pt x="3918" y="360"/>
                    </a:lnTo>
                    <a:lnTo>
                      <a:pt x="3924" y="360"/>
                    </a:lnTo>
                    <a:lnTo>
                      <a:pt x="3936" y="366"/>
                    </a:lnTo>
                    <a:lnTo>
                      <a:pt x="3978" y="366"/>
                    </a:lnTo>
                    <a:lnTo>
                      <a:pt x="3990" y="360"/>
                    </a:lnTo>
                    <a:lnTo>
                      <a:pt x="3996" y="354"/>
                    </a:lnTo>
                    <a:lnTo>
                      <a:pt x="3984" y="372"/>
                    </a:lnTo>
                    <a:lnTo>
                      <a:pt x="4020" y="366"/>
                    </a:lnTo>
                    <a:lnTo>
                      <a:pt x="4044" y="354"/>
                    </a:lnTo>
                    <a:lnTo>
                      <a:pt x="4044" y="372"/>
                    </a:lnTo>
                    <a:lnTo>
                      <a:pt x="4074" y="366"/>
                    </a:lnTo>
                    <a:lnTo>
                      <a:pt x="4098" y="366"/>
                    </a:lnTo>
                    <a:lnTo>
                      <a:pt x="4098" y="372"/>
                    </a:lnTo>
                    <a:lnTo>
                      <a:pt x="4104" y="378"/>
                    </a:lnTo>
                    <a:lnTo>
                      <a:pt x="4122" y="378"/>
                    </a:lnTo>
                    <a:lnTo>
                      <a:pt x="4146" y="366"/>
                    </a:lnTo>
                    <a:lnTo>
                      <a:pt x="4152" y="366"/>
                    </a:lnTo>
                    <a:lnTo>
                      <a:pt x="4164" y="360"/>
                    </a:lnTo>
                    <a:lnTo>
                      <a:pt x="4170" y="372"/>
                    </a:lnTo>
                    <a:lnTo>
                      <a:pt x="4200" y="354"/>
                    </a:lnTo>
                    <a:lnTo>
                      <a:pt x="4206" y="360"/>
                    </a:lnTo>
                    <a:lnTo>
                      <a:pt x="4212" y="372"/>
                    </a:lnTo>
                    <a:lnTo>
                      <a:pt x="4224" y="372"/>
                    </a:lnTo>
                    <a:lnTo>
                      <a:pt x="4236" y="366"/>
                    </a:lnTo>
                    <a:lnTo>
                      <a:pt x="4242" y="360"/>
                    </a:lnTo>
                    <a:lnTo>
                      <a:pt x="4248" y="360"/>
                    </a:lnTo>
                    <a:lnTo>
                      <a:pt x="4254" y="366"/>
                    </a:lnTo>
                    <a:lnTo>
                      <a:pt x="4266" y="372"/>
                    </a:lnTo>
                    <a:lnTo>
                      <a:pt x="4284" y="372"/>
                    </a:lnTo>
                    <a:lnTo>
                      <a:pt x="4290" y="366"/>
                    </a:lnTo>
                    <a:lnTo>
                      <a:pt x="4290" y="360"/>
                    </a:lnTo>
                    <a:lnTo>
                      <a:pt x="4284" y="354"/>
                    </a:lnTo>
                    <a:lnTo>
                      <a:pt x="4338" y="372"/>
                    </a:lnTo>
                    <a:lnTo>
                      <a:pt x="4344" y="378"/>
                    </a:lnTo>
                    <a:lnTo>
                      <a:pt x="4350" y="390"/>
                    </a:lnTo>
                    <a:lnTo>
                      <a:pt x="4374" y="390"/>
                    </a:lnTo>
                    <a:lnTo>
                      <a:pt x="4410" y="378"/>
                    </a:lnTo>
                    <a:lnTo>
                      <a:pt x="4440" y="372"/>
                    </a:lnTo>
                    <a:lnTo>
                      <a:pt x="4476" y="372"/>
                    </a:lnTo>
                    <a:lnTo>
                      <a:pt x="4494" y="366"/>
                    </a:lnTo>
                    <a:lnTo>
                      <a:pt x="4506" y="360"/>
                    </a:lnTo>
                    <a:lnTo>
                      <a:pt x="4524" y="342"/>
                    </a:lnTo>
                    <a:lnTo>
                      <a:pt x="4464" y="342"/>
                    </a:lnTo>
                    <a:lnTo>
                      <a:pt x="4470" y="336"/>
                    </a:lnTo>
                    <a:lnTo>
                      <a:pt x="4470" y="330"/>
                    </a:lnTo>
                    <a:lnTo>
                      <a:pt x="4416" y="330"/>
                    </a:lnTo>
                    <a:lnTo>
                      <a:pt x="4362" y="318"/>
                    </a:lnTo>
                    <a:lnTo>
                      <a:pt x="4380" y="300"/>
                    </a:lnTo>
                    <a:lnTo>
                      <a:pt x="4440" y="318"/>
                    </a:lnTo>
                    <a:lnTo>
                      <a:pt x="4452" y="318"/>
                    </a:lnTo>
                    <a:lnTo>
                      <a:pt x="4488" y="312"/>
                    </a:lnTo>
                    <a:lnTo>
                      <a:pt x="4566" y="312"/>
                    </a:lnTo>
                    <a:lnTo>
                      <a:pt x="4578" y="300"/>
                    </a:lnTo>
                    <a:lnTo>
                      <a:pt x="4578" y="288"/>
                    </a:lnTo>
                    <a:lnTo>
                      <a:pt x="4584" y="288"/>
                    </a:lnTo>
                    <a:lnTo>
                      <a:pt x="4590" y="282"/>
                    </a:lnTo>
                    <a:lnTo>
                      <a:pt x="4608" y="282"/>
                    </a:lnTo>
                    <a:lnTo>
                      <a:pt x="4626" y="276"/>
                    </a:lnTo>
                    <a:lnTo>
                      <a:pt x="4662" y="276"/>
                    </a:lnTo>
                    <a:lnTo>
                      <a:pt x="4680" y="270"/>
                    </a:lnTo>
                    <a:lnTo>
                      <a:pt x="4710" y="270"/>
                    </a:lnTo>
                    <a:lnTo>
                      <a:pt x="4722" y="264"/>
                    </a:lnTo>
                    <a:lnTo>
                      <a:pt x="4728" y="264"/>
                    </a:lnTo>
                    <a:lnTo>
                      <a:pt x="4704" y="246"/>
                    </a:lnTo>
                    <a:lnTo>
                      <a:pt x="4746" y="246"/>
                    </a:lnTo>
                    <a:lnTo>
                      <a:pt x="4770" y="240"/>
                    </a:lnTo>
                    <a:lnTo>
                      <a:pt x="4782" y="234"/>
                    </a:lnTo>
                    <a:lnTo>
                      <a:pt x="4776" y="228"/>
                    </a:lnTo>
                    <a:lnTo>
                      <a:pt x="4770" y="228"/>
                    </a:lnTo>
                    <a:lnTo>
                      <a:pt x="4758" y="222"/>
                    </a:lnTo>
                    <a:lnTo>
                      <a:pt x="4746" y="222"/>
                    </a:lnTo>
                    <a:lnTo>
                      <a:pt x="4734" y="216"/>
                    </a:lnTo>
                    <a:lnTo>
                      <a:pt x="4686" y="216"/>
                    </a:lnTo>
                    <a:lnTo>
                      <a:pt x="4674" y="210"/>
                    </a:lnTo>
                    <a:lnTo>
                      <a:pt x="4662" y="210"/>
                    </a:lnTo>
                    <a:lnTo>
                      <a:pt x="4662" y="204"/>
                    </a:lnTo>
                    <a:lnTo>
                      <a:pt x="4674" y="198"/>
                    </a:lnTo>
                    <a:lnTo>
                      <a:pt x="4686" y="198"/>
                    </a:lnTo>
                    <a:lnTo>
                      <a:pt x="4704" y="192"/>
                    </a:lnTo>
                    <a:lnTo>
                      <a:pt x="4716" y="186"/>
                    </a:lnTo>
                    <a:lnTo>
                      <a:pt x="4764" y="186"/>
                    </a:lnTo>
                    <a:lnTo>
                      <a:pt x="4782" y="192"/>
                    </a:lnTo>
                    <a:lnTo>
                      <a:pt x="4860" y="192"/>
                    </a:lnTo>
                    <a:lnTo>
                      <a:pt x="4878" y="186"/>
                    </a:lnTo>
                    <a:lnTo>
                      <a:pt x="4902" y="186"/>
                    </a:lnTo>
                    <a:lnTo>
                      <a:pt x="4896" y="180"/>
                    </a:lnTo>
                    <a:lnTo>
                      <a:pt x="4878" y="180"/>
                    </a:lnTo>
                    <a:lnTo>
                      <a:pt x="4866" y="174"/>
                    </a:lnTo>
                    <a:lnTo>
                      <a:pt x="4872" y="168"/>
                    </a:lnTo>
                    <a:lnTo>
                      <a:pt x="4902" y="162"/>
                    </a:lnTo>
                    <a:lnTo>
                      <a:pt x="4944" y="168"/>
                    </a:lnTo>
                    <a:lnTo>
                      <a:pt x="4974" y="174"/>
                    </a:lnTo>
                    <a:lnTo>
                      <a:pt x="4986" y="174"/>
                    </a:lnTo>
                    <a:lnTo>
                      <a:pt x="4992" y="168"/>
                    </a:lnTo>
                    <a:lnTo>
                      <a:pt x="4992" y="150"/>
                    </a:lnTo>
                    <a:lnTo>
                      <a:pt x="5070" y="156"/>
                    </a:lnTo>
                    <a:lnTo>
                      <a:pt x="5070" y="132"/>
                    </a:lnTo>
                    <a:lnTo>
                      <a:pt x="5082" y="132"/>
                    </a:lnTo>
                    <a:lnTo>
                      <a:pt x="5094" y="138"/>
                    </a:lnTo>
                    <a:lnTo>
                      <a:pt x="5112" y="138"/>
                    </a:lnTo>
                    <a:lnTo>
                      <a:pt x="5136" y="126"/>
                    </a:lnTo>
                    <a:lnTo>
                      <a:pt x="5148" y="126"/>
                    </a:lnTo>
                    <a:lnTo>
                      <a:pt x="5154" y="120"/>
                    </a:lnTo>
                    <a:lnTo>
                      <a:pt x="5172" y="120"/>
                    </a:lnTo>
                    <a:lnTo>
                      <a:pt x="5208" y="114"/>
                    </a:lnTo>
                    <a:lnTo>
                      <a:pt x="5256" y="102"/>
                    </a:lnTo>
                    <a:lnTo>
                      <a:pt x="5298" y="96"/>
                    </a:lnTo>
                    <a:lnTo>
                      <a:pt x="5322" y="90"/>
                    </a:lnTo>
                    <a:lnTo>
                      <a:pt x="5340" y="90"/>
                    </a:lnTo>
                    <a:lnTo>
                      <a:pt x="5346" y="84"/>
                    </a:lnTo>
                    <a:lnTo>
                      <a:pt x="5238" y="84"/>
                    </a:lnTo>
                    <a:lnTo>
                      <a:pt x="5214" y="96"/>
                    </a:lnTo>
                    <a:lnTo>
                      <a:pt x="5142" y="96"/>
                    </a:lnTo>
                    <a:lnTo>
                      <a:pt x="5226" y="90"/>
                    </a:lnTo>
                    <a:lnTo>
                      <a:pt x="5220" y="78"/>
                    </a:lnTo>
                    <a:lnTo>
                      <a:pt x="5268" y="84"/>
                    </a:lnTo>
                    <a:lnTo>
                      <a:pt x="5274" y="78"/>
                    </a:lnTo>
                    <a:lnTo>
                      <a:pt x="5286" y="72"/>
                    </a:lnTo>
                    <a:lnTo>
                      <a:pt x="5358" y="72"/>
                    </a:lnTo>
                    <a:lnTo>
                      <a:pt x="5406" y="66"/>
                    </a:lnTo>
                    <a:lnTo>
                      <a:pt x="5454" y="66"/>
                    </a:lnTo>
                    <a:lnTo>
                      <a:pt x="5484" y="60"/>
                    </a:lnTo>
                    <a:lnTo>
                      <a:pt x="5496" y="60"/>
                    </a:lnTo>
                    <a:lnTo>
                      <a:pt x="5514" y="54"/>
                    </a:lnTo>
                    <a:lnTo>
                      <a:pt x="5532" y="54"/>
                    </a:lnTo>
                    <a:lnTo>
                      <a:pt x="5550" y="48"/>
                    </a:lnTo>
                    <a:lnTo>
                      <a:pt x="5562" y="42"/>
                    </a:lnTo>
                    <a:lnTo>
                      <a:pt x="5574" y="42"/>
                    </a:lnTo>
                    <a:lnTo>
                      <a:pt x="5574" y="36"/>
                    </a:lnTo>
                    <a:close/>
                    <a:moveTo>
                      <a:pt x="4032" y="966"/>
                    </a:moveTo>
                    <a:lnTo>
                      <a:pt x="4086" y="966"/>
                    </a:lnTo>
                    <a:lnTo>
                      <a:pt x="4134" y="942"/>
                    </a:lnTo>
                    <a:lnTo>
                      <a:pt x="4140" y="930"/>
                    </a:lnTo>
                    <a:lnTo>
                      <a:pt x="4134" y="918"/>
                    </a:lnTo>
                    <a:lnTo>
                      <a:pt x="4134" y="912"/>
                    </a:lnTo>
                    <a:lnTo>
                      <a:pt x="4122" y="906"/>
                    </a:lnTo>
                    <a:lnTo>
                      <a:pt x="4074" y="906"/>
                    </a:lnTo>
                    <a:lnTo>
                      <a:pt x="4062" y="912"/>
                    </a:lnTo>
                    <a:lnTo>
                      <a:pt x="4050" y="912"/>
                    </a:lnTo>
                    <a:lnTo>
                      <a:pt x="4026" y="924"/>
                    </a:lnTo>
                    <a:lnTo>
                      <a:pt x="4014" y="936"/>
                    </a:lnTo>
                    <a:lnTo>
                      <a:pt x="4002" y="942"/>
                    </a:lnTo>
                    <a:lnTo>
                      <a:pt x="4002" y="954"/>
                    </a:lnTo>
                    <a:lnTo>
                      <a:pt x="4014" y="960"/>
                    </a:lnTo>
                    <a:lnTo>
                      <a:pt x="4032" y="966"/>
                    </a:lnTo>
                    <a:close/>
                    <a:moveTo>
                      <a:pt x="4014" y="840"/>
                    </a:moveTo>
                    <a:lnTo>
                      <a:pt x="4002" y="840"/>
                    </a:lnTo>
                    <a:lnTo>
                      <a:pt x="3990" y="846"/>
                    </a:lnTo>
                    <a:lnTo>
                      <a:pt x="3984" y="852"/>
                    </a:lnTo>
                    <a:lnTo>
                      <a:pt x="3972" y="852"/>
                    </a:lnTo>
                    <a:lnTo>
                      <a:pt x="3990" y="852"/>
                    </a:lnTo>
                    <a:lnTo>
                      <a:pt x="4008" y="846"/>
                    </a:lnTo>
                    <a:lnTo>
                      <a:pt x="4026" y="846"/>
                    </a:lnTo>
                    <a:lnTo>
                      <a:pt x="4044" y="840"/>
                    </a:lnTo>
                    <a:lnTo>
                      <a:pt x="4050" y="834"/>
                    </a:lnTo>
                    <a:lnTo>
                      <a:pt x="4056" y="834"/>
                    </a:lnTo>
                    <a:lnTo>
                      <a:pt x="4068" y="822"/>
                    </a:lnTo>
                    <a:lnTo>
                      <a:pt x="4050" y="822"/>
                    </a:lnTo>
                    <a:lnTo>
                      <a:pt x="4044" y="828"/>
                    </a:lnTo>
                    <a:lnTo>
                      <a:pt x="4032" y="828"/>
                    </a:lnTo>
                    <a:lnTo>
                      <a:pt x="4020" y="834"/>
                    </a:lnTo>
                    <a:lnTo>
                      <a:pt x="4014" y="840"/>
                    </a:lnTo>
                    <a:close/>
                    <a:moveTo>
                      <a:pt x="4122" y="822"/>
                    </a:moveTo>
                    <a:lnTo>
                      <a:pt x="4104" y="822"/>
                    </a:lnTo>
                    <a:lnTo>
                      <a:pt x="4098" y="828"/>
                    </a:lnTo>
                    <a:lnTo>
                      <a:pt x="4098" y="840"/>
                    </a:lnTo>
                    <a:lnTo>
                      <a:pt x="4104" y="846"/>
                    </a:lnTo>
                    <a:lnTo>
                      <a:pt x="4110" y="840"/>
                    </a:lnTo>
                    <a:lnTo>
                      <a:pt x="4116" y="840"/>
                    </a:lnTo>
                    <a:lnTo>
                      <a:pt x="4128" y="828"/>
                    </a:lnTo>
                    <a:lnTo>
                      <a:pt x="4122" y="822"/>
                    </a:lnTo>
                    <a:close/>
                    <a:moveTo>
                      <a:pt x="3528" y="1062"/>
                    </a:moveTo>
                    <a:lnTo>
                      <a:pt x="3522" y="1062"/>
                    </a:lnTo>
                    <a:lnTo>
                      <a:pt x="3504" y="1080"/>
                    </a:lnTo>
                    <a:lnTo>
                      <a:pt x="3504" y="1086"/>
                    </a:lnTo>
                    <a:lnTo>
                      <a:pt x="3510" y="1092"/>
                    </a:lnTo>
                    <a:lnTo>
                      <a:pt x="3528" y="1092"/>
                    </a:lnTo>
                    <a:lnTo>
                      <a:pt x="3534" y="1086"/>
                    </a:lnTo>
                    <a:lnTo>
                      <a:pt x="3540" y="1074"/>
                    </a:lnTo>
                    <a:lnTo>
                      <a:pt x="3540" y="1068"/>
                    </a:lnTo>
                    <a:lnTo>
                      <a:pt x="3534" y="1062"/>
                    </a:lnTo>
                    <a:lnTo>
                      <a:pt x="3528" y="1062"/>
                    </a:lnTo>
                    <a:close/>
                    <a:moveTo>
                      <a:pt x="3588" y="1062"/>
                    </a:moveTo>
                    <a:lnTo>
                      <a:pt x="3582" y="1062"/>
                    </a:lnTo>
                    <a:lnTo>
                      <a:pt x="3576" y="1068"/>
                    </a:lnTo>
                    <a:lnTo>
                      <a:pt x="3576" y="1080"/>
                    </a:lnTo>
                    <a:lnTo>
                      <a:pt x="3582" y="1086"/>
                    </a:lnTo>
                    <a:lnTo>
                      <a:pt x="3594" y="1086"/>
                    </a:lnTo>
                    <a:lnTo>
                      <a:pt x="3600" y="1080"/>
                    </a:lnTo>
                    <a:lnTo>
                      <a:pt x="3600" y="1068"/>
                    </a:lnTo>
                    <a:lnTo>
                      <a:pt x="3588" y="1062"/>
                    </a:lnTo>
                    <a:close/>
                    <a:moveTo>
                      <a:pt x="3756" y="1242"/>
                    </a:moveTo>
                    <a:lnTo>
                      <a:pt x="3744" y="1248"/>
                    </a:lnTo>
                    <a:lnTo>
                      <a:pt x="3744" y="1260"/>
                    </a:lnTo>
                    <a:lnTo>
                      <a:pt x="3750" y="1266"/>
                    </a:lnTo>
                    <a:lnTo>
                      <a:pt x="3762" y="1272"/>
                    </a:lnTo>
                    <a:lnTo>
                      <a:pt x="3768" y="1272"/>
                    </a:lnTo>
                    <a:lnTo>
                      <a:pt x="3786" y="1254"/>
                    </a:lnTo>
                    <a:lnTo>
                      <a:pt x="3786" y="1242"/>
                    </a:lnTo>
                    <a:lnTo>
                      <a:pt x="3780" y="1236"/>
                    </a:lnTo>
                    <a:lnTo>
                      <a:pt x="3768" y="1236"/>
                    </a:lnTo>
                    <a:lnTo>
                      <a:pt x="3756" y="1242"/>
                    </a:lnTo>
                    <a:close/>
                    <a:moveTo>
                      <a:pt x="3984" y="2532"/>
                    </a:moveTo>
                    <a:lnTo>
                      <a:pt x="3948" y="2520"/>
                    </a:lnTo>
                    <a:lnTo>
                      <a:pt x="3942" y="2514"/>
                    </a:lnTo>
                    <a:lnTo>
                      <a:pt x="3936" y="2514"/>
                    </a:lnTo>
                    <a:lnTo>
                      <a:pt x="3924" y="2526"/>
                    </a:lnTo>
                    <a:lnTo>
                      <a:pt x="3930" y="2532"/>
                    </a:lnTo>
                    <a:lnTo>
                      <a:pt x="3942" y="2538"/>
                    </a:lnTo>
                    <a:lnTo>
                      <a:pt x="3948" y="2544"/>
                    </a:lnTo>
                    <a:lnTo>
                      <a:pt x="3954" y="2544"/>
                    </a:lnTo>
                    <a:lnTo>
                      <a:pt x="3960" y="2550"/>
                    </a:lnTo>
                    <a:lnTo>
                      <a:pt x="3996" y="2550"/>
                    </a:lnTo>
                    <a:lnTo>
                      <a:pt x="4008" y="2556"/>
                    </a:lnTo>
                    <a:lnTo>
                      <a:pt x="4020" y="2556"/>
                    </a:lnTo>
                    <a:lnTo>
                      <a:pt x="4038" y="2538"/>
                    </a:lnTo>
                    <a:lnTo>
                      <a:pt x="4008" y="2538"/>
                    </a:lnTo>
                    <a:lnTo>
                      <a:pt x="3984" y="2532"/>
                    </a:lnTo>
                    <a:close/>
                    <a:moveTo>
                      <a:pt x="4098" y="2280"/>
                    </a:moveTo>
                    <a:lnTo>
                      <a:pt x="4092" y="2280"/>
                    </a:lnTo>
                    <a:lnTo>
                      <a:pt x="4086" y="2274"/>
                    </a:lnTo>
                    <a:lnTo>
                      <a:pt x="4050" y="2274"/>
                    </a:lnTo>
                    <a:lnTo>
                      <a:pt x="4032" y="2268"/>
                    </a:lnTo>
                    <a:lnTo>
                      <a:pt x="3996" y="2268"/>
                    </a:lnTo>
                    <a:lnTo>
                      <a:pt x="4002" y="2274"/>
                    </a:lnTo>
                    <a:lnTo>
                      <a:pt x="4008" y="2274"/>
                    </a:lnTo>
                    <a:lnTo>
                      <a:pt x="4014" y="2280"/>
                    </a:lnTo>
                    <a:lnTo>
                      <a:pt x="4026" y="2286"/>
                    </a:lnTo>
                    <a:lnTo>
                      <a:pt x="4032" y="2286"/>
                    </a:lnTo>
                    <a:lnTo>
                      <a:pt x="4032" y="2304"/>
                    </a:lnTo>
                    <a:lnTo>
                      <a:pt x="4044" y="2304"/>
                    </a:lnTo>
                    <a:lnTo>
                      <a:pt x="4080" y="2310"/>
                    </a:lnTo>
                    <a:lnTo>
                      <a:pt x="4128" y="2316"/>
                    </a:lnTo>
                    <a:lnTo>
                      <a:pt x="4164" y="2316"/>
                    </a:lnTo>
                    <a:lnTo>
                      <a:pt x="4170" y="2310"/>
                    </a:lnTo>
                    <a:lnTo>
                      <a:pt x="4170" y="2304"/>
                    </a:lnTo>
                    <a:lnTo>
                      <a:pt x="4164" y="2304"/>
                    </a:lnTo>
                    <a:lnTo>
                      <a:pt x="4152" y="2292"/>
                    </a:lnTo>
                    <a:lnTo>
                      <a:pt x="4128" y="2286"/>
                    </a:lnTo>
                    <a:lnTo>
                      <a:pt x="4098" y="2280"/>
                    </a:lnTo>
                    <a:close/>
                    <a:moveTo>
                      <a:pt x="4194" y="2550"/>
                    </a:moveTo>
                    <a:lnTo>
                      <a:pt x="4164" y="2550"/>
                    </a:lnTo>
                    <a:lnTo>
                      <a:pt x="4152" y="2556"/>
                    </a:lnTo>
                    <a:lnTo>
                      <a:pt x="4146" y="2562"/>
                    </a:lnTo>
                    <a:lnTo>
                      <a:pt x="4182" y="2526"/>
                    </a:lnTo>
                    <a:lnTo>
                      <a:pt x="4176" y="2520"/>
                    </a:lnTo>
                    <a:lnTo>
                      <a:pt x="4152" y="2520"/>
                    </a:lnTo>
                    <a:lnTo>
                      <a:pt x="4140" y="2526"/>
                    </a:lnTo>
                    <a:lnTo>
                      <a:pt x="4128" y="2538"/>
                    </a:lnTo>
                    <a:lnTo>
                      <a:pt x="4104" y="2574"/>
                    </a:lnTo>
                    <a:lnTo>
                      <a:pt x="4164" y="2568"/>
                    </a:lnTo>
                    <a:lnTo>
                      <a:pt x="4176" y="2568"/>
                    </a:lnTo>
                    <a:lnTo>
                      <a:pt x="4182" y="2562"/>
                    </a:lnTo>
                    <a:lnTo>
                      <a:pt x="4194" y="2562"/>
                    </a:lnTo>
                    <a:lnTo>
                      <a:pt x="4200" y="2556"/>
                    </a:lnTo>
                    <a:lnTo>
                      <a:pt x="4200" y="2550"/>
                    </a:lnTo>
                    <a:lnTo>
                      <a:pt x="4194" y="2550"/>
                    </a:lnTo>
                    <a:close/>
                    <a:moveTo>
                      <a:pt x="4590" y="1962"/>
                    </a:moveTo>
                    <a:lnTo>
                      <a:pt x="4578" y="1974"/>
                    </a:lnTo>
                    <a:lnTo>
                      <a:pt x="4578" y="1980"/>
                    </a:lnTo>
                    <a:lnTo>
                      <a:pt x="4572" y="1986"/>
                    </a:lnTo>
                    <a:lnTo>
                      <a:pt x="4566" y="1986"/>
                    </a:lnTo>
                    <a:lnTo>
                      <a:pt x="4554" y="1974"/>
                    </a:lnTo>
                    <a:lnTo>
                      <a:pt x="4554" y="1962"/>
                    </a:lnTo>
                    <a:lnTo>
                      <a:pt x="4566" y="1962"/>
                    </a:lnTo>
                    <a:lnTo>
                      <a:pt x="4572" y="1956"/>
                    </a:lnTo>
                    <a:lnTo>
                      <a:pt x="4566" y="1932"/>
                    </a:lnTo>
                    <a:lnTo>
                      <a:pt x="4536" y="1926"/>
                    </a:lnTo>
                    <a:lnTo>
                      <a:pt x="4530" y="1926"/>
                    </a:lnTo>
                    <a:lnTo>
                      <a:pt x="4524" y="1932"/>
                    </a:lnTo>
                    <a:lnTo>
                      <a:pt x="4512" y="1938"/>
                    </a:lnTo>
                    <a:lnTo>
                      <a:pt x="4494" y="1944"/>
                    </a:lnTo>
                    <a:lnTo>
                      <a:pt x="4470" y="1956"/>
                    </a:lnTo>
                    <a:lnTo>
                      <a:pt x="4464" y="1962"/>
                    </a:lnTo>
                    <a:lnTo>
                      <a:pt x="4458" y="1962"/>
                    </a:lnTo>
                    <a:lnTo>
                      <a:pt x="4446" y="1968"/>
                    </a:lnTo>
                    <a:lnTo>
                      <a:pt x="4434" y="1968"/>
                    </a:lnTo>
                    <a:lnTo>
                      <a:pt x="4416" y="1974"/>
                    </a:lnTo>
                    <a:lnTo>
                      <a:pt x="4404" y="1974"/>
                    </a:lnTo>
                    <a:lnTo>
                      <a:pt x="4374" y="1998"/>
                    </a:lnTo>
                    <a:lnTo>
                      <a:pt x="4386" y="1974"/>
                    </a:lnTo>
                    <a:lnTo>
                      <a:pt x="4362" y="1956"/>
                    </a:lnTo>
                    <a:lnTo>
                      <a:pt x="4398" y="1968"/>
                    </a:lnTo>
                    <a:lnTo>
                      <a:pt x="4410" y="1956"/>
                    </a:lnTo>
                    <a:lnTo>
                      <a:pt x="4440" y="1950"/>
                    </a:lnTo>
                    <a:lnTo>
                      <a:pt x="4440" y="1932"/>
                    </a:lnTo>
                    <a:lnTo>
                      <a:pt x="4494" y="1932"/>
                    </a:lnTo>
                    <a:lnTo>
                      <a:pt x="4518" y="1920"/>
                    </a:lnTo>
                    <a:lnTo>
                      <a:pt x="4524" y="1914"/>
                    </a:lnTo>
                    <a:lnTo>
                      <a:pt x="4536" y="1908"/>
                    </a:lnTo>
                    <a:lnTo>
                      <a:pt x="4608" y="1908"/>
                    </a:lnTo>
                    <a:lnTo>
                      <a:pt x="4602" y="1902"/>
                    </a:lnTo>
                    <a:lnTo>
                      <a:pt x="4596" y="1902"/>
                    </a:lnTo>
                    <a:lnTo>
                      <a:pt x="4584" y="1896"/>
                    </a:lnTo>
                    <a:lnTo>
                      <a:pt x="4578" y="1890"/>
                    </a:lnTo>
                    <a:lnTo>
                      <a:pt x="4578" y="1866"/>
                    </a:lnTo>
                    <a:lnTo>
                      <a:pt x="4572" y="1866"/>
                    </a:lnTo>
                    <a:lnTo>
                      <a:pt x="4566" y="1872"/>
                    </a:lnTo>
                    <a:lnTo>
                      <a:pt x="4542" y="1872"/>
                    </a:lnTo>
                    <a:lnTo>
                      <a:pt x="4530" y="1878"/>
                    </a:lnTo>
                    <a:lnTo>
                      <a:pt x="4518" y="1878"/>
                    </a:lnTo>
                    <a:lnTo>
                      <a:pt x="4518" y="1866"/>
                    </a:lnTo>
                    <a:lnTo>
                      <a:pt x="4512" y="1860"/>
                    </a:lnTo>
                    <a:lnTo>
                      <a:pt x="4452" y="1878"/>
                    </a:lnTo>
                    <a:lnTo>
                      <a:pt x="4458" y="1848"/>
                    </a:lnTo>
                    <a:lnTo>
                      <a:pt x="4410" y="1860"/>
                    </a:lnTo>
                    <a:lnTo>
                      <a:pt x="4416" y="1854"/>
                    </a:lnTo>
                    <a:lnTo>
                      <a:pt x="4422" y="1842"/>
                    </a:lnTo>
                    <a:lnTo>
                      <a:pt x="4440" y="1824"/>
                    </a:lnTo>
                    <a:lnTo>
                      <a:pt x="4446" y="1812"/>
                    </a:lnTo>
                    <a:lnTo>
                      <a:pt x="4446" y="1800"/>
                    </a:lnTo>
                    <a:lnTo>
                      <a:pt x="4434" y="1800"/>
                    </a:lnTo>
                    <a:lnTo>
                      <a:pt x="4422" y="1794"/>
                    </a:lnTo>
                    <a:lnTo>
                      <a:pt x="4398" y="1794"/>
                    </a:lnTo>
                    <a:lnTo>
                      <a:pt x="4404" y="1770"/>
                    </a:lnTo>
                    <a:lnTo>
                      <a:pt x="4368" y="1770"/>
                    </a:lnTo>
                    <a:lnTo>
                      <a:pt x="4380" y="1752"/>
                    </a:lnTo>
                    <a:lnTo>
                      <a:pt x="4356" y="1728"/>
                    </a:lnTo>
                    <a:lnTo>
                      <a:pt x="4368" y="1728"/>
                    </a:lnTo>
                    <a:lnTo>
                      <a:pt x="4380" y="1734"/>
                    </a:lnTo>
                    <a:lnTo>
                      <a:pt x="4404" y="1734"/>
                    </a:lnTo>
                    <a:lnTo>
                      <a:pt x="4410" y="1728"/>
                    </a:lnTo>
                    <a:lnTo>
                      <a:pt x="4422" y="1722"/>
                    </a:lnTo>
                    <a:lnTo>
                      <a:pt x="4434" y="1710"/>
                    </a:lnTo>
                    <a:lnTo>
                      <a:pt x="4440" y="1710"/>
                    </a:lnTo>
                    <a:lnTo>
                      <a:pt x="4398" y="1686"/>
                    </a:lnTo>
                    <a:lnTo>
                      <a:pt x="4446" y="1656"/>
                    </a:lnTo>
                    <a:lnTo>
                      <a:pt x="4398" y="1632"/>
                    </a:lnTo>
                    <a:lnTo>
                      <a:pt x="4350" y="1638"/>
                    </a:lnTo>
                    <a:lnTo>
                      <a:pt x="4404" y="1614"/>
                    </a:lnTo>
                    <a:lnTo>
                      <a:pt x="4368" y="1608"/>
                    </a:lnTo>
                    <a:lnTo>
                      <a:pt x="4410" y="1584"/>
                    </a:lnTo>
                    <a:lnTo>
                      <a:pt x="4404" y="1560"/>
                    </a:lnTo>
                    <a:lnTo>
                      <a:pt x="4374" y="1560"/>
                    </a:lnTo>
                    <a:lnTo>
                      <a:pt x="4380" y="1554"/>
                    </a:lnTo>
                    <a:lnTo>
                      <a:pt x="4392" y="1530"/>
                    </a:lnTo>
                    <a:lnTo>
                      <a:pt x="4374" y="1494"/>
                    </a:lnTo>
                    <a:lnTo>
                      <a:pt x="4362" y="1494"/>
                    </a:lnTo>
                    <a:lnTo>
                      <a:pt x="4374" y="1470"/>
                    </a:lnTo>
                    <a:lnTo>
                      <a:pt x="4362" y="1476"/>
                    </a:lnTo>
                    <a:lnTo>
                      <a:pt x="4356" y="1482"/>
                    </a:lnTo>
                    <a:lnTo>
                      <a:pt x="4344" y="1488"/>
                    </a:lnTo>
                    <a:lnTo>
                      <a:pt x="4332" y="1500"/>
                    </a:lnTo>
                    <a:lnTo>
                      <a:pt x="4332" y="1518"/>
                    </a:lnTo>
                    <a:lnTo>
                      <a:pt x="4302" y="1506"/>
                    </a:lnTo>
                    <a:lnTo>
                      <a:pt x="4308" y="1542"/>
                    </a:lnTo>
                    <a:lnTo>
                      <a:pt x="4284" y="1542"/>
                    </a:lnTo>
                    <a:lnTo>
                      <a:pt x="4272" y="1560"/>
                    </a:lnTo>
                    <a:lnTo>
                      <a:pt x="4278" y="1572"/>
                    </a:lnTo>
                    <a:lnTo>
                      <a:pt x="4254" y="1572"/>
                    </a:lnTo>
                    <a:lnTo>
                      <a:pt x="4230" y="1614"/>
                    </a:lnTo>
                    <a:lnTo>
                      <a:pt x="4218" y="1614"/>
                    </a:lnTo>
                    <a:lnTo>
                      <a:pt x="4236" y="1578"/>
                    </a:lnTo>
                    <a:lnTo>
                      <a:pt x="4224" y="1566"/>
                    </a:lnTo>
                    <a:lnTo>
                      <a:pt x="4212" y="1566"/>
                    </a:lnTo>
                    <a:lnTo>
                      <a:pt x="4194" y="1584"/>
                    </a:lnTo>
                    <a:lnTo>
                      <a:pt x="4182" y="1590"/>
                    </a:lnTo>
                    <a:lnTo>
                      <a:pt x="4176" y="1596"/>
                    </a:lnTo>
                    <a:lnTo>
                      <a:pt x="4164" y="1602"/>
                    </a:lnTo>
                    <a:lnTo>
                      <a:pt x="4158" y="1608"/>
                    </a:lnTo>
                    <a:lnTo>
                      <a:pt x="4146" y="1614"/>
                    </a:lnTo>
                    <a:lnTo>
                      <a:pt x="4140" y="1620"/>
                    </a:lnTo>
                    <a:lnTo>
                      <a:pt x="4116" y="1632"/>
                    </a:lnTo>
                    <a:lnTo>
                      <a:pt x="4110" y="1638"/>
                    </a:lnTo>
                    <a:lnTo>
                      <a:pt x="4116" y="1614"/>
                    </a:lnTo>
                    <a:lnTo>
                      <a:pt x="4116" y="1596"/>
                    </a:lnTo>
                    <a:lnTo>
                      <a:pt x="4080" y="1632"/>
                    </a:lnTo>
                    <a:lnTo>
                      <a:pt x="4014" y="1644"/>
                    </a:lnTo>
                    <a:lnTo>
                      <a:pt x="4074" y="1626"/>
                    </a:lnTo>
                    <a:lnTo>
                      <a:pt x="4080" y="1620"/>
                    </a:lnTo>
                    <a:lnTo>
                      <a:pt x="4092" y="1596"/>
                    </a:lnTo>
                    <a:lnTo>
                      <a:pt x="4098" y="1590"/>
                    </a:lnTo>
                    <a:lnTo>
                      <a:pt x="4098" y="1578"/>
                    </a:lnTo>
                    <a:lnTo>
                      <a:pt x="4092" y="1572"/>
                    </a:lnTo>
                    <a:lnTo>
                      <a:pt x="4050" y="1572"/>
                    </a:lnTo>
                    <a:lnTo>
                      <a:pt x="4038" y="1578"/>
                    </a:lnTo>
                    <a:lnTo>
                      <a:pt x="4032" y="1578"/>
                    </a:lnTo>
                    <a:lnTo>
                      <a:pt x="4020" y="1584"/>
                    </a:lnTo>
                    <a:lnTo>
                      <a:pt x="4002" y="1584"/>
                    </a:lnTo>
                    <a:lnTo>
                      <a:pt x="4002" y="1578"/>
                    </a:lnTo>
                    <a:lnTo>
                      <a:pt x="4008" y="1572"/>
                    </a:lnTo>
                    <a:lnTo>
                      <a:pt x="4020" y="1566"/>
                    </a:lnTo>
                    <a:lnTo>
                      <a:pt x="4026" y="1560"/>
                    </a:lnTo>
                    <a:lnTo>
                      <a:pt x="4032" y="1560"/>
                    </a:lnTo>
                    <a:lnTo>
                      <a:pt x="4032" y="1572"/>
                    </a:lnTo>
                    <a:lnTo>
                      <a:pt x="4050" y="1560"/>
                    </a:lnTo>
                    <a:lnTo>
                      <a:pt x="4044" y="1536"/>
                    </a:lnTo>
                    <a:lnTo>
                      <a:pt x="4050" y="1530"/>
                    </a:lnTo>
                    <a:lnTo>
                      <a:pt x="4062" y="1524"/>
                    </a:lnTo>
                    <a:lnTo>
                      <a:pt x="4074" y="1512"/>
                    </a:lnTo>
                    <a:lnTo>
                      <a:pt x="4074" y="1506"/>
                    </a:lnTo>
                    <a:lnTo>
                      <a:pt x="4068" y="1500"/>
                    </a:lnTo>
                    <a:lnTo>
                      <a:pt x="4056" y="1494"/>
                    </a:lnTo>
                    <a:lnTo>
                      <a:pt x="4044" y="1494"/>
                    </a:lnTo>
                    <a:lnTo>
                      <a:pt x="4032" y="1488"/>
                    </a:lnTo>
                    <a:lnTo>
                      <a:pt x="4014" y="1488"/>
                    </a:lnTo>
                    <a:lnTo>
                      <a:pt x="4044" y="1488"/>
                    </a:lnTo>
                    <a:lnTo>
                      <a:pt x="4056" y="1482"/>
                    </a:lnTo>
                    <a:lnTo>
                      <a:pt x="4074" y="1482"/>
                    </a:lnTo>
                    <a:lnTo>
                      <a:pt x="4086" y="1470"/>
                    </a:lnTo>
                    <a:lnTo>
                      <a:pt x="4098" y="1446"/>
                    </a:lnTo>
                    <a:lnTo>
                      <a:pt x="4104" y="1440"/>
                    </a:lnTo>
                    <a:lnTo>
                      <a:pt x="4110" y="1440"/>
                    </a:lnTo>
                    <a:lnTo>
                      <a:pt x="4122" y="1434"/>
                    </a:lnTo>
                    <a:lnTo>
                      <a:pt x="4128" y="1434"/>
                    </a:lnTo>
                    <a:lnTo>
                      <a:pt x="4134" y="1428"/>
                    </a:lnTo>
                    <a:lnTo>
                      <a:pt x="4122" y="1416"/>
                    </a:lnTo>
                    <a:lnTo>
                      <a:pt x="4110" y="1422"/>
                    </a:lnTo>
                    <a:lnTo>
                      <a:pt x="4098" y="1434"/>
                    </a:lnTo>
                    <a:lnTo>
                      <a:pt x="4092" y="1404"/>
                    </a:lnTo>
                    <a:lnTo>
                      <a:pt x="4068" y="1404"/>
                    </a:lnTo>
                    <a:lnTo>
                      <a:pt x="4050" y="1410"/>
                    </a:lnTo>
                    <a:lnTo>
                      <a:pt x="4026" y="1410"/>
                    </a:lnTo>
                    <a:lnTo>
                      <a:pt x="4020" y="1404"/>
                    </a:lnTo>
                    <a:lnTo>
                      <a:pt x="4020" y="1386"/>
                    </a:lnTo>
                    <a:lnTo>
                      <a:pt x="4038" y="1368"/>
                    </a:lnTo>
                    <a:lnTo>
                      <a:pt x="4032" y="1362"/>
                    </a:lnTo>
                    <a:lnTo>
                      <a:pt x="4014" y="1362"/>
                    </a:lnTo>
                    <a:lnTo>
                      <a:pt x="4008" y="1368"/>
                    </a:lnTo>
                    <a:lnTo>
                      <a:pt x="4020" y="1344"/>
                    </a:lnTo>
                    <a:lnTo>
                      <a:pt x="3984" y="1350"/>
                    </a:lnTo>
                    <a:lnTo>
                      <a:pt x="3984" y="1326"/>
                    </a:lnTo>
                    <a:lnTo>
                      <a:pt x="3978" y="1314"/>
                    </a:lnTo>
                    <a:lnTo>
                      <a:pt x="3972" y="1308"/>
                    </a:lnTo>
                    <a:lnTo>
                      <a:pt x="3948" y="1308"/>
                    </a:lnTo>
                    <a:lnTo>
                      <a:pt x="3930" y="1314"/>
                    </a:lnTo>
                    <a:lnTo>
                      <a:pt x="3906" y="1326"/>
                    </a:lnTo>
                    <a:lnTo>
                      <a:pt x="3900" y="1332"/>
                    </a:lnTo>
                    <a:lnTo>
                      <a:pt x="3894" y="1332"/>
                    </a:lnTo>
                    <a:lnTo>
                      <a:pt x="3888" y="1326"/>
                    </a:lnTo>
                    <a:lnTo>
                      <a:pt x="3876" y="1320"/>
                    </a:lnTo>
                    <a:lnTo>
                      <a:pt x="3864" y="1320"/>
                    </a:lnTo>
                    <a:lnTo>
                      <a:pt x="3852" y="1326"/>
                    </a:lnTo>
                    <a:lnTo>
                      <a:pt x="3846" y="1326"/>
                    </a:lnTo>
                    <a:lnTo>
                      <a:pt x="3834" y="1332"/>
                    </a:lnTo>
                    <a:lnTo>
                      <a:pt x="3822" y="1326"/>
                    </a:lnTo>
                    <a:lnTo>
                      <a:pt x="3762" y="1302"/>
                    </a:lnTo>
                    <a:lnTo>
                      <a:pt x="3738" y="1302"/>
                    </a:lnTo>
                    <a:lnTo>
                      <a:pt x="3714" y="1314"/>
                    </a:lnTo>
                    <a:lnTo>
                      <a:pt x="3708" y="1326"/>
                    </a:lnTo>
                    <a:lnTo>
                      <a:pt x="3702" y="1326"/>
                    </a:lnTo>
                    <a:lnTo>
                      <a:pt x="3684" y="1344"/>
                    </a:lnTo>
                    <a:lnTo>
                      <a:pt x="3684" y="1350"/>
                    </a:lnTo>
                    <a:lnTo>
                      <a:pt x="3696" y="1356"/>
                    </a:lnTo>
                    <a:lnTo>
                      <a:pt x="3702" y="1362"/>
                    </a:lnTo>
                    <a:lnTo>
                      <a:pt x="3708" y="1374"/>
                    </a:lnTo>
                    <a:lnTo>
                      <a:pt x="3708" y="1380"/>
                    </a:lnTo>
                    <a:lnTo>
                      <a:pt x="3702" y="1386"/>
                    </a:lnTo>
                    <a:lnTo>
                      <a:pt x="3690" y="1392"/>
                    </a:lnTo>
                    <a:lnTo>
                      <a:pt x="3672" y="1410"/>
                    </a:lnTo>
                    <a:lnTo>
                      <a:pt x="3660" y="1416"/>
                    </a:lnTo>
                    <a:lnTo>
                      <a:pt x="3636" y="1422"/>
                    </a:lnTo>
                    <a:lnTo>
                      <a:pt x="3660" y="1440"/>
                    </a:lnTo>
                    <a:lnTo>
                      <a:pt x="3654" y="1446"/>
                    </a:lnTo>
                    <a:lnTo>
                      <a:pt x="3642" y="1446"/>
                    </a:lnTo>
                    <a:lnTo>
                      <a:pt x="3636" y="1452"/>
                    </a:lnTo>
                    <a:lnTo>
                      <a:pt x="3636" y="1470"/>
                    </a:lnTo>
                    <a:lnTo>
                      <a:pt x="3642" y="1482"/>
                    </a:lnTo>
                    <a:lnTo>
                      <a:pt x="3642" y="1488"/>
                    </a:lnTo>
                    <a:lnTo>
                      <a:pt x="3636" y="1500"/>
                    </a:lnTo>
                    <a:lnTo>
                      <a:pt x="3624" y="1506"/>
                    </a:lnTo>
                    <a:lnTo>
                      <a:pt x="3618" y="1512"/>
                    </a:lnTo>
                    <a:lnTo>
                      <a:pt x="3606" y="1512"/>
                    </a:lnTo>
                    <a:lnTo>
                      <a:pt x="3582" y="1524"/>
                    </a:lnTo>
                    <a:lnTo>
                      <a:pt x="3576" y="1536"/>
                    </a:lnTo>
                    <a:lnTo>
                      <a:pt x="3576" y="1548"/>
                    </a:lnTo>
                    <a:lnTo>
                      <a:pt x="3570" y="1548"/>
                    </a:lnTo>
                    <a:lnTo>
                      <a:pt x="3564" y="1554"/>
                    </a:lnTo>
                    <a:lnTo>
                      <a:pt x="3552" y="1554"/>
                    </a:lnTo>
                    <a:lnTo>
                      <a:pt x="3540" y="1560"/>
                    </a:lnTo>
                    <a:lnTo>
                      <a:pt x="3534" y="1566"/>
                    </a:lnTo>
                    <a:lnTo>
                      <a:pt x="3522" y="1572"/>
                    </a:lnTo>
                    <a:lnTo>
                      <a:pt x="3504" y="1590"/>
                    </a:lnTo>
                    <a:lnTo>
                      <a:pt x="3510" y="1596"/>
                    </a:lnTo>
                    <a:lnTo>
                      <a:pt x="3522" y="1602"/>
                    </a:lnTo>
                    <a:lnTo>
                      <a:pt x="3534" y="1614"/>
                    </a:lnTo>
                    <a:lnTo>
                      <a:pt x="3552" y="1620"/>
                    </a:lnTo>
                    <a:lnTo>
                      <a:pt x="3558" y="1632"/>
                    </a:lnTo>
                    <a:lnTo>
                      <a:pt x="3564" y="1638"/>
                    </a:lnTo>
                    <a:lnTo>
                      <a:pt x="3564" y="1662"/>
                    </a:lnTo>
                    <a:lnTo>
                      <a:pt x="3558" y="1698"/>
                    </a:lnTo>
                    <a:lnTo>
                      <a:pt x="3540" y="1746"/>
                    </a:lnTo>
                    <a:lnTo>
                      <a:pt x="3510" y="1776"/>
                    </a:lnTo>
                    <a:lnTo>
                      <a:pt x="3468" y="1800"/>
                    </a:lnTo>
                    <a:lnTo>
                      <a:pt x="3426" y="1830"/>
                    </a:lnTo>
                    <a:lnTo>
                      <a:pt x="3390" y="1854"/>
                    </a:lnTo>
                    <a:lnTo>
                      <a:pt x="3366" y="1860"/>
                    </a:lnTo>
                    <a:lnTo>
                      <a:pt x="3336" y="1860"/>
                    </a:lnTo>
                    <a:lnTo>
                      <a:pt x="3300" y="1866"/>
                    </a:lnTo>
                    <a:lnTo>
                      <a:pt x="3276" y="1872"/>
                    </a:lnTo>
                    <a:lnTo>
                      <a:pt x="3258" y="1878"/>
                    </a:lnTo>
                    <a:lnTo>
                      <a:pt x="3258" y="1902"/>
                    </a:lnTo>
                    <a:lnTo>
                      <a:pt x="3264" y="1914"/>
                    </a:lnTo>
                    <a:lnTo>
                      <a:pt x="3264" y="1926"/>
                    </a:lnTo>
                    <a:lnTo>
                      <a:pt x="3270" y="1938"/>
                    </a:lnTo>
                    <a:lnTo>
                      <a:pt x="3270" y="1950"/>
                    </a:lnTo>
                    <a:lnTo>
                      <a:pt x="3252" y="1968"/>
                    </a:lnTo>
                    <a:lnTo>
                      <a:pt x="3234" y="2004"/>
                    </a:lnTo>
                    <a:lnTo>
                      <a:pt x="3234" y="2076"/>
                    </a:lnTo>
                    <a:lnTo>
                      <a:pt x="3210" y="2088"/>
                    </a:lnTo>
                    <a:lnTo>
                      <a:pt x="3204" y="2094"/>
                    </a:lnTo>
                    <a:lnTo>
                      <a:pt x="3180" y="2106"/>
                    </a:lnTo>
                    <a:lnTo>
                      <a:pt x="3180" y="2142"/>
                    </a:lnTo>
                    <a:lnTo>
                      <a:pt x="3156" y="2166"/>
                    </a:lnTo>
                    <a:lnTo>
                      <a:pt x="3156" y="2154"/>
                    </a:lnTo>
                    <a:lnTo>
                      <a:pt x="3162" y="2148"/>
                    </a:lnTo>
                    <a:lnTo>
                      <a:pt x="3162" y="2142"/>
                    </a:lnTo>
                    <a:lnTo>
                      <a:pt x="3156" y="2130"/>
                    </a:lnTo>
                    <a:lnTo>
                      <a:pt x="3138" y="2130"/>
                    </a:lnTo>
                    <a:lnTo>
                      <a:pt x="3126" y="2136"/>
                    </a:lnTo>
                    <a:lnTo>
                      <a:pt x="3108" y="2154"/>
                    </a:lnTo>
                    <a:lnTo>
                      <a:pt x="3108" y="2166"/>
                    </a:lnTo>
                    <a:lnTo>
                      <a:pt x="3114" y="2178"/>
                    </a:lnTo>
                    <a:lnTo>
                      <a:pt x="3114" y="2190"/>
                    </a:lnTo>
                    <a:lnTo>
                      <a:pt x="3108" y="2196"/>
                    </a:lnTo>
                    <a:lnTo>
                      <a:pt x="3108" y="2178"/>
                    </a:lnTo>
                    <a:lnTo>
                      <a:pt x="3102" y="2166"/>
                    </a:lnTo>
                    <a:lnTo>
                      <a:pt x="3090" y="2154"/>
                    </a:lnTo>
                    <a:lnTo>
                      <a:pt x="3078" y="2154"/>
                    </a:lnTo>
                    <a:lnTo>
                      <a:pt x="3066" y="2160"/>
                    </a:lnTo>
                    <a:lnTo>
                      <a:pt x="3042" y="2160"/>
                    </a:lnTo>
                    <a:lnTo>
                      <a:pt x="3036" y="2166"/>
                    </a:lnTo>
                    <a:lnTo>
                      <a:pt x="3030" y="2166"/>
                    </a:lnTo>
                    <a:lnTo>
                      <a:pt x="3042" y="2160"/>
                    </a:lnTo>
                    <a:lnTo>
                      <a:pt x="3060" y="2142"/>
                    </a:lnTo>
                    <a:lnTo>
                      <a:pt x="3072" y="2136"/>
                    </a:lnTo>
                    <a:lnTo>
                      <a:pt x="3078" y="2124"/>
                    </a:lnTo>
                    <a:lnTo>
                      <a:pt x="3078" y="2118"/>
                    </a:lnTo>
                    <a:lnTo>
                      <a:pt x="3072" y="2106"/>
                    </a:lnTo>
                    <a:lnTo>
                      <a:pt x="3060" y="2100"/>
                    </a:lnTo>
                    <a:lnTo>
                      <a:pt x="3048" y="2088"/>
                    </a:lnTo>
                    <a:lnTo>
                      <a:pt x="3030" y="2088"/>
                    </a:lnTo>
                    <a:lnTo>
                      <a:pt x="3024" y="2082"/>
                    </a:lnTo>
                    <a:lnTo>
                      <a:pt x="3018" y="2082"/>
                    </a:lnTo>
                    <a:lnTo>
                      <a:pt x="3024" y="2082"/>
                    </a:lnTo>
                    <a:lnTo>
                      <a:pt x="3042" y="2064"/>
                    </a:lnTo>
                    <a:lnTo>
                      <a:pt x="3042" y="2058"/>
                    </a:lnTo>
                    <a:lnTo>
                      <a:pt x="3030" y="2034"/>
                    </a:lnTo>
                    <a:lnTo>
                      <a:pt x="3030" y="2028"/>
                    </a:lnTo>
                    <a:lnTo>
                      <a:pt x="3024" y="2016"/>
                    </a:lnTo>
                    <a:lnTo>
                      <a:pt x="3060" y="1992"/>
                    </a:lnTo>
                    <a:lnTo>
                      <a:pt x="3060" y="1968"/>
                    </a:lnTo>
                    <a:lnTo>
                      <a:pt x="3084" y="1956"/>
                    </a:lnTo>
                    <a:lnTo>
                      <a:pt x="3084" y="1914"/>
                    </a:lnTo>
                    <a:lnTo>
                      <a:pt x="3090" y="1914"/>
                    </a:lnTo>
                    <a:lnTo>
                      <a:pt x="3102" y="1902"/>
                    </a:lnTo>
                    <a:lnTo>
                      <a:pt x="3114" y="1896"/>
                    </a:lnTo>
                    <a:lnTo>
                      <a:pt x="3132" y="1878"/>
                    </a:lnTo>
                    <a:lnTo>
                      <a:pt x="3126" y="1866"/>
                    </a:lnTo>
                    <a:lnTo>
                      <a:pt x="3120" y="1860"/>
                    </a:lnTo>
                    <a:lnTo>
                      <a:pt x="3084" y="1848"/>
                    </a:lnTo>
                    <a:lnTo>
                      <a:pt x="2976" y="1848"/>
                    </a:lnTo>
                    <a:lnTo>
                      <a:pt x="2940" y="1860"/>
                    </a:lnTo>
                    <a:lnTo>
                      <a:pt x="2946" y="1848"/>
                    </a:lnTo>
                    <a:lnTo>
                      <a:pt x="2952" y="1842"/>
                    </a:lnTo>
                    <a:lnTo>
                      <a:pt x="2952" y="1830"/>
                    </a:lnTo>
                    <a:lnTo>
                      <a:pt x="2958" y="1824"/>
                    </a:lnTo>
                    <a:lnTo>
                      <a:pt x="2952" y="1818"/>
                    </a:lnTo>
                    <a:lnTo>
                      <a:pt x="2940" y="1812"/>
                    </a:lnTo>
                    <a:lnTo>
                      <a:pt x="2928" y="1812"/>
                    </a:lnTo>
                    <a:lnTo>
                      <a:pt x="2892" y="1800"/>
                    </a:lnTo>
                    <a:lnTo>
                      <a:pt x="2874" y="1800"/>
                    </a:lnTo>
                    <a:lnTo>
                      <a:pt x="2868" y="1794"/>
                    </a:lnTo>
                    <a:lnTo>
                      <a:pt x="2862" y="1794"/>
                    </a:lnTo>
                    <a:lnTo>
                      <a:pt x="2862" y="1770"/>
                    </a:lnTo>
                    <a:lnTo>
                      <a:pt x="2856" y="1752"/>
                    </a:lnTo>
                    <a:lnTo>
                      <a:pt x="2844" y="1740"/>
                    </a:lnTo>
                    <a:lnTo>
                      <a:pt x="2790" y="1722"/>
                    </a:lnTo>
                    <a:lnTo>
                      <a:pt x="2778" y="1722"/>
                    </a:lnTo>
                    <a:lnTo>
                      <a:pt x="2778" y="1716"/>
                    </a:lnTo>
                    <a:lnTo>
                      <a:pt x="2766" y="1704"/>
                    </a:lnTo>
                    <a:lnTo>
                      <a:pt x="2754" y="1704"/>
                    </a:lnTo>
                    <a:lnTo>
                      <a:pt x="2736" y="1698"/>
                    </a:lnTo>
                    <a:lnTo>
                      <a:pt x="2694" y="1698"/>
                    </a:lnTo>
                    <a:lnTo>
                      <a:pt x="2646" y="1704"/>
                    </a:lnTo>
                    <a:lnTo>
                      <a:pt x="2610" y="1716"/>
                    </a:lnTo>
                    <a:lnTo>
                      <a:pt x="2592" y="1716"/>
                    </a:lnTo>
                    <a:lnTo>
                      <a:pt x="2598" y="1716"/>
                    </a:lnTo>
                    <a:lnTo>
                      <a:pt x="2604" y="1710"/>
                    </a:lnTo>
                    <a:lnTo>
                      <a:pt x="2616" y="1710"/>
                    </a:lnTo>
                    <a:lnTo>
                      <a:pt x="2628" y="1704"/>
                    </a:lnTo>
                    <a:lnTo>
                      <a:pt x="2634" y="1692"/>
                    </a:lnTo>
                    <a:lnTo>
                      <a:pt x="2640" y="1686"/>
                    </a:lnTo>
                    <a:lnTo>
                      <a:pt x="2646" y="1662"/>
                    </a:lnTo>
                    <a:lnTo>
                      <a:pt x="2658" y="1632"/>
                    </a:lnTo>
                    <a:lnTo>
                      <a:pt x="2664" y="1602"/>
                    </a:lnTo>
                    <a:lnTo>
                      <a:pt x="2670" y="1590"/>
                    </a:lnTo>
                    <a:lnTo>
                      <a:pt x="2658" y="1590"/>
                    </a:lnTo>
                    <a:lnTo>
                      <a:pt x="2646" y="1584"/>
                    </a:lnTo>
                    <a:lnTo>
                      <a:pt x="2616" y="1584"/>
                    </a:lnTo>
                    <a:lnTo>
                      <a:pt x="2610" y="1590"/>
                    </a:lnTo>
                    <a:lnTo>
                      <a:pt x="2598" y="1596"/>
                    </a:lnTo>
                    <a:lnTo>
                      <a:pt x="2592" y="1602"/>
                    </a:lnTo>
                    <a:lnTo>
                      <a:pt x="2580" y="1608"/>
                    </a:lnTo>
                    <a:lnTo>
                      <a:pt x="2598" y="1578"/>
                    </a:lnTo>
                    <a:lnTo>
                      <a:pt x="2592" y="1560"/>
                    </a:lnTo>
                    <a:lnTo>
                      <a:pt x="2610" y="1542"/>
                    </a:lnTo>
                    <a:lnTo>
                      <a:pt x="2616" y="1530"/>
                    </a:lnTo>
                    <a:lnTo>
                      <a:pt x="2640" y="1506"/>
                    </a:lnTo>
                    <a:lnTo>
                      <a:pt x="2646" y="1494"/>
                    </a:lnTo>
                    <a:lnTo>
                      <a:pt x="2664" y="1476"/>
                    </a:lnTo>
                    <a:lnTo>
                      <a:pt x="2694" y="1452"/>
                    </a:lnTo>
                    <a:lnTo>
                      <a:pt x="2730" y="1428"/>
                    </a:lnTo>
                    <a:lnTo>
                      <a:pt x="2754" y="1410"/>
                    </a:lnTo>
                    <a:lnTo>
                      <a:pt x="2766" y="1404"/>
                    </a:lnTo>
                    <a:lnTo>
                      <a:pt x="2760" y="1392"/>
                    </a:lnTo>
                    <a:lnTo>
                      <a:pt x="2826" y="1368"/>
                    </a:lnTo>
                    <a:lnTo>
                      <a:pt x="2826" y="1350"/>
                    </a:lnTo>
                    <a:lnTo>
                      <a:pt x="2868" y="1344"/>
                    </a:lnTo>
                    <a:lnTo>
                      <a:pt x="2868" y="1326"/>
                    </a:lnTo>
                    <a:lnTo>
                      <a:pt x="2898" y="1320"/>
                    </a:lnTo>
                    <a:lnTo>
                      <a:pt x="2952" y="1284"/>
                    </a:lnTo>
                    <a:lnTo>
                      <a:pt x="3006" y="1284"/>
                    </a:lnTo>
                    <a:lnTo>
                      <a:pt x="3042" y="1278"/>
                    </a:lnTo>
                    <a:lnTo>
                      <a:pt x="3060" y="1266"/>
                    </a:lnTo>
                    <a:lnTo>
                      <a:pt x="3060" y="1254"/>
                    </a:lnTo>
                    <a:lnTo>
                      <a:pt x="3030" y="1224"/>
                    </a:lnTo>
                    <a:lnTo>
                      <a:pt x="2970" y="1230"/>
                    </a:lnTo>
                    <a:lnTo>
                      <a:pt x="2982" y="1218"/>
                    </a:lnTo>
                    <a:lnTo>
                      <a:pt x="2928" y="1194"/>
                    </a:lnTo>
                    <a:lnTo>
                      <a:pt x="2952" y="1188"/>
                    </a:lnTo>
                    <a:lnTo>
                      <a:pt x="3036" y="1212"/>
                    </a:lnTo>
                    <a:lnTo>
                      <a:pt x="3054" y="1230"/>
                    </a:lnTo>
                    <a:lnTo>
                      <a:pt x="3066" y="1236"/>
                    </a:lnTo>
                    <a:lnTo>
                      <a:pt x="3096" y="1236"/>
                    </a:lnTo>
                    <a:lnTo>
                      <a:pt x="3108" y="1230"/>
                    </a:lnTo>
                    <a:lnTo>
                      <a:pt x="3114" y="1218"/>
                    </a:lnTo>
                    <a:lnTo>
                      <a:pt x="3126" y="1206"/>
                    </a:lnTo>
                    <a:lnTo>
                      <a:pt x="3132" y="1194"/>
                    </a:lnTo>
                    <a:lnTo>
                      <a:pt x="3144" y="1188"/>
                    </a:lnTo>
                    <a:lnTo>
                      <a:pt x="3150" y="1182"/>
                    </a:lnTo>
                    <a:lnTo>
                      <a:pt x="3156" y="1182"/>
                    </a:lnTo>
                    <a:lnTo>
                      <a:pt x="3180" y="1194"/>
                    </a:lnTo>
                    <a:lnTo>
                      <a:pt x="3198" y="1200"/>
                    </a:lnTo>
                    <a:lnTo>
                      <a:pt x="3210" y="1200"/>
                    </a:lnTo>
                    <a:lnTo>
                      <a:pt x="3246" y="1182"/>
                    </a:lnTo>
                    <a:lnTo>
                      <a:pt x="3282" y="1170"/>
                    </a:lnTo>
                    <a:lnTo>
                      <a:pt x="3318" y="1152"/>
                    </a:lnTo>
                    <a:lnTo>
                      <a:pt x="3336" y="1146"/>
                    </a:lnTo>
                    <a:lnTo>
                      <a:pt x="3360" y="1134"/>
                    </a:lnTo>
                    <a:lnTo>
                      <a:pt x="3372" y="1122"/>
                    </a:lnTo>
                    <a:lnTo>
                      <a:pt x="3366" y="1116"/>
                    </a:lnTo>
                    <a:lnTo>
                      <a:pt x="3342" y="1110"/>
                    </a:lnTo>
                    <a:lnTo>
                      <a:pt x="3264" y="1110"/>
                    </a:lnTo>
                    <a:lnTo>
                      <a:pt x="3258" y="1086"/>
                    </a:lnTo>
                    <a:lnTo>
                      <a:pt x="3174" y="1056"/>
                    </a:lnTo>
                    <a:lnTo>
                      <a:pt x="3186" y="1056"/>
                    </a:lnTo>
                    <a:lnTo>
                      <a:pt x="3216" y="1050"/>
                    </a:lnTo>
                    <a:lnTo>
                      <a:pt x="3252" y="1050"/>
                    </a:lnTo>
                    <a:lnTo>
                      <a:pt x="3282" y="1056"/>
                    </a:lnTo>
                    <a:lnTo>
                      <a:pt x="3294" y="1062"/>
                    </a:lnTo>
                    <a:lnTo>
                      <a:pt x="3306" y="1074"/>
                    </a:lnTo>
                    <a:lnTo>
                      <a:pt x="3324" y="1086"/>
                    </a:lnTo>
                    <a:lnTo>
                      <a:pt x="3336" y="1098"/>
                    </a:lnTo>
                    <a:lnTo>
                      <a:pt x="3348" y="1104"/>
                    </a:lnTo>
                    <a:lnTo>
                      <a:pt x="3372" y="1098"/>
                    </a:lnTo>
                    <a:lnTo>
                      <a:pt x="3408" y="1080"/>
                    </a:lnTo>
                    <a:lnTo>
                      <a:pt x="3444" y="1068"/>
                    </a:lnTo>
                    <a:lnTo>
                      <a:pt x="3474" y="1050"/>
                    </a:lnTo>
                    <a:lnTo>
                      <a:pt x="3486" y="1044"/>
                    </a:lnTo>
                    <a:lnTo>
                      <a:pt x="3462" y="1032"/>
                    </a:lnTo>
                    <a:lnTo>
                      <a:pt x="3468" y="1026"/>
                    </a:lnTo>
                    <a:lnTo>
                      <a:pt x="3492" y="1014"/>
                    </a:lnTo>
                    <a:lnTo>
                      <a:pt x="3522" y="1014"/>
                    </a:lnTo>
                    <a:lnTo>
                      <a:pt x="3528" y="1020"/>
                    </a:lnTo>
                    <a:lnTo>
                      <a:pt x="3534" y="1032"/>
                    </a:lnTo>
                    <a:lnTo>
                      <a:pt x="3540" y="1038"/>
                    </a:lnTo>
                    <a:lnTo>
                      <a:pt x="3570" y="1050"/>
                    </a:lnTo>
                    <a:lnTo>
                      <a:pt x="3576" y="1026"/>
                    </a:lnTo>
                    <a:lnTo>
                      <a:pt x="3594" y="1044"/>
                    </a:lnTo>
                    <a:lnTo>
                      <a:pt x="3600" y="1038"/>
                    </a:lnTo>
                    <a:lnTo>
                      <a:pt x="3600" y="1026"/>
                    </a:lnTo>
                    <a:lnTo>
                      <a:pt x="3594" y="1014"/>
                    </a:lnTo>
                    <a:lnTo>
                      <a:pt x="3582" y="1002"/>
                    </a:lnTo>
                    <a:lnTo>
                      <a:pt x="3564" y="990"/>
                    </a:lnTo>
                    <a:lnTo>
                      <a:pt x="3606" y="984"/>
                    </a:lnTo>
                    <a:lnTo>
                      <a:pt x="3606" y="990"/>
                    </a:lnTo>
                    <a:lnTo>
                      <a:pt x="3612" y="996"/>
                    </a:lnTo>
                    <a:lnTo>
                      <a:pt x="3612" y="1008"/>
                    </a:lnTo>
                    <a:lnTo>
                      <a:pt x="3624" y="1032"/>
                    </a:lnTo>
                    <a:lnTo>
                      <a:pt x="3630" y="1038"/>
                    </a:lnTo>
                    <a:lnTo>
                      <a:pt x="3636" y="1038"/>
                    </a:lnTo>
                    <a:lnTo>
                      <a:pt x="3654" y="1032"/>
                    </a:lnTo>
                    <a:lnTo>
                      <a:pt x="3690" y="1026"/>
                    </a:lnTo>
                    <a:lnTo>
                      <a:pt x="3732" y="1008"/>
                    </a:lnTo>
                    <a:lnTo>
                      <a:pt x="3768" y="990"/>
                    </a:lnTo>
                    <a:lnTo>
                      <a:pt x="3798" y="972"/>
                    </a:lnTo>
                    <a:lnTo>
                      <a:pt x="3798" y="960"/>
                    </a:lnTo>
                    <a:lnTo>
                      <a:pt x="3786" y="942"/>
                    </a:lnTo>
                    <a:lnTo>
                      <a:pt x="3780" y="930"/>
                    </a:lnTo>
                    <a:lnTo>
                      <a:pt x="3774" y="912"/>
                    </a:lnTo>
                    <a:lnTo>
                      <a:pt x="3774" y="900"/>
                    </a:lnTo>
                    <a:lnTo>
                      <a:pt x="3780" y="894"/>
                    </a:lnTo>
                    <a:lnTo>
                      <a:pt x="3792" y="894"/>
                    </a:lnTo>
                    <a:lnTo>
                      <a:pt x="3804" y="888"/>
                    </a:lnTo>
                    <a:lnTo>
                      <a:pt x="3822" y="888"/>
                    </a:lnTo>
                    <a:lnTo>
                      <a:pt x="3840" y="882"/>
                    </a:lnTo>
                    <a:lnTo>
                      <a:pt x="3858" y="882"/>
                    </a:lnTo>
                    <a:lnTo>
                      <a:pt x="3864" y="876"/>
                    </a:lnTo>
                    <a:lnTo>
                      <a:pt x="3870" y="876"/>
                    </a:lnTo>
                    <a:lnTo>
                      <a:pt x="3870" y="858"/>
                    </a:lnTo>
                    <a:lnTo>
                      <a:pt x="3864" y="846"/>
                    </a:lnTo>
                    <a:lnTo>
                      <a:pt x="3864" y="840"/>
                    </a:lnTo>
                    <a:lnTo>
                      <a:pt x="3858" y="828"/>
                    </a:lnTo>
                    <a:lnTo>
                      <a:pt x="3840" y="804"/>
                    </a:lnTo>
                    <a:lnTo>
                      <a:pt x="3822" y="798"/>
                    </a:lnTo>
                    <a:lnTo>
                      <a:pt x="3786" y="792"/>
                    </a:lnTo>
                    <a:lnTo>
                      <a:pt x="3744" y="792"/>
                    </a:lnTo>
                    <a:lnTo>
                      <a:pt x="3708" y="804"/>
                    </a:lnTo>
                    <a:lnTo>
                      <a:pt x="3690" y="822"/>
                    </a:lnTo>
                    <a:lnTo>
                      <a:pt x="3690" y="840"/>
                    </a:lnTo>
                    <a:lnTo>
                      <a:pt x="3696" y="840"/>
                    </a:lnTo>
                    <a:lnTo>
                      <a:pt x="3702" y="846"/>
                    </a:lnTo>
                    <a:lnTo>
                      <a:pt x="3666" y="870"/>
                    </a:lnTo>
                    <a:lnTo>
                      <a:pt x="3642" y="870"/>
                    </a:lnTo>
                    <a:lnTo>
                      <a:pt x="3576" y="918"/>
                    </a:lnTo>
                    <a:lnTo>
                      <a:pt x="3552" y="930"/>
                    </a:lnTo>
                    <a:lnTo>
                      <a:pt x="3546" y="936"/>
                    </a:lnTo>
                    <a:lnTo>
                      <a:pt x="3540" y="948"/>
                    </a:lnTo>
                    <a:lnTo>
                      <a:pt x="3522" y="966"/>
                    </a:lnTo>
                    <a:lnTo>
                      <a:pt x="3492" y="966"/>
                    </a:lnTo>
                    <a:lnTo>
                      <a:pt x="3456" y="984"/>
                    </a:lnTo>
                    <a:lnTo>
                      <a:pt x="3456" y="972"/>
                    </a:lnTo>
                    <a:lnTo>
                      <a:pt x="3450" y="954"/>
                    </a:lnTo>
                    <a:lnTo>
                      <a:pt x="3450" y="918"/>
                    </a:lnTo>
                    <a:lnTo>
                      <a:pt x="3456" y="912"/>
                    </a:lnTo>
                    <a:lnTo>
                      <a:pt x="3480" y="900"/>
                    </a:lnTo>
                    <a:lnTo>
                      <a:pt x="3498" y="900"/>
                    </a:lnTo>
                    <a:lnTo>
                      <a:pt x="3510" y="894"/>
                    </a:lnTo>
                    <a:lnTo>
                      <a:pt x="3516" y="882"/>
                    </a:lnTo>
                    <a:lnTo>
                      <a:pt x="3516" y="870"/>
                    </a:lnTo>
                    <a:lnTo>
                      <a:pt x="3510" y="852"/>
                    </a:lnTo>
                    <a:lnTo>
                      <a:pt x="3504" y="846"/>
                    </a:lnTo>
                    <a:lnTo>
                      <a:pt x="3498" y="834"/>
                    </a:lnTo>
                    <a:lnTo>
                      <a:pt x="3486" y="834"/>
                    </a:lnTo>
                    <a:lnTo>
                      <a:pt x="3450" y="852"/>
                    </a:lnTo>
                    <a:lnTo>
                      <a:pt x="3432" y="858"/>
                    </a:lnTo>
                    <a:lnTo>
                      <a:pt x="3420" y="864"/>
                    </a:lnTo>
                    <a:lnTo>
                      <a:pt x="3414" y="870"/>
                    </a:lnTo>
                    <a:lnTo>
                      <a:pt x="3408" y="870"/>
                    </a:lnTo>
                    <a:lnTo>
                      <a:pt x="3378" y="900"/>
                    </a:lnTo>
                    <a:lnTo>
                      <a:pt x="3372" y="888"/>
                    </a:lnTo>
                    <a:lnTo>
                      <a:pt x="3396" y="858"/>
                    </a:lnTo>
                    <a:lnTo>
                      <a:pt x="3396" y="840"/>
                    </a:lnTo>
                    <a:lnTo>
                      <a:pt x="3438" y="822"/>
                    </a:lnTo>
                    <a:lnTo>
                      <a:pt x="3402" y="816"/>
                    </a:lnTo>
                    <a:lnTo>
                      <a:pt x="3408" y="804"/>
                    </a:lnTo>
                    <a:lnTo>
                      <a:pt x="3360" y="816"/>
                    </a:lnTo>
                    <a:lnTo>
                      <a:pt x="3336" y="804"/>
                    </a:lnTo>
                    <a:lnTo>
                      <a:pt x="3378" y="792"/>
                    </a:lnTo>
                    <a:lnTo>
                      <a:pt x="3378" y="774"/>
                    </a:lnTo>
                    <a:lnTo>
                      <a:pt x="3390" y="774"/>
                    </a:lnTo>
                    <a:lnTo>
                      <a:pt x="3396" y="780"/>
                    </a:lnTo>
                    <a:lnTo>
                      <a:pt x="3420" y="780"/>
                    </a:lnTo>
                    <a:lnTo>
                      <a:pt x="3426" y="774"/>
                    </a:lnTo>
                    <a:lnTo>
                      <a:pt x="3426" y="762"/>
                    </a:lnTo>
                    <a:lnTo>
                      <a:pt x="3420" y="756"/>
                    </a:lnTo>
                    <a:lnTo>
                      <a:pt x="3408" y="756"/>
                    </a:lnTo>
                    <a:lnTo>
                      <a:pt x="3396" y="744"/>
                    </a:lnTo>
                    <a:lnTo>
                      <a:pt x="3396" y="738"/>
                    </a:lnTo>
                    <a:lnTo>
                      <a:pt x="3420" y="690"/>
                    </a:lnTo>
                    <a:lnTo>
                      <a:pt x="3426" y="684"/>
                    </a:lnTo>
                    <a:lnTo>
                      <a:pt x="3426" y="672"/>
                    </a:lnTo>
                    <a:lnTo>
                      <a:pt x="3420" y="666"/>
                    </a:lnTo>
                    <a:lnTo>
                      <a:pt x="3414" y="666"/>
                    </a:lnTo>
                    <a:lnTo>
                      <a:pt x="3372" y="648"/>
                    </a:lnTo>
                    <a:lnTo>
                      <a:pt x="3348" y="660"/>
                    </a:lnTo>
                    <a:lnTo>
                      <a:pt x="3336" y="660"/>
                    </a:lnTo>
                    <a:lnTo>
                      <a:pt x="3318" y="666"/>
                    </a:lnTo>
                    <a:lnTo>
                      <a:pt x="3312" y="666"/>
                    </a:lnTo>
                    <a:lnTo>
                      <a:pt x="3306" y="672"/>
                    </a:lnTo>
                    <a:lnTo>
                      <a:pt x="3306" y="690"/>
                    </a:lnTo>
                    <a:lnTo>
                      <a:pt x="3240" y="690"/>
                    </a:lnTo>
                    <a:lnTo>
                      <a:pt x="3228" y="696"/>
                    </a:lnTo>
                    <a:lnTo>
                      <a:pt x="3222" y="702"/>
                    </a:lnTo>
                    <a:lnTo>
                      <a:pt x="3210" y="708"/>
                    </a:lnTo>
                    <a:lnTo>
                      <a:pt x="3198" y="720"/>
                    </a:lnTo>
                    <a:lnTo>
                      <a:pt x="3204" y="726"/>
                    </a:lnTo>
                    <a:lnTo>
                      <a:pt x="3216" y="732"/>
                    </a:lnTo>
                    <a:lnTo>
                      <a:pt x="3228" y="732"/>
                    </a:lnTo>
                    <a:lnTo>
                      <a:pt x="3234" y="738"/>
                    </a:lnTo>
                    <a:lnTo>
                      <a:pt x="3228" y="738"/>
                    </a:lnTo>
                    <a:lnTo>
                      <a:pt x="3222" y="744"/>
                    </a:lnTo>
                    <a:lnTo>
                      <a:pt x="3204" y="744"/>
                    </a:lnTo>
                    <a:lnTo>
                      <a:pt x="3180" y="756"/>
                    </a:lnTo>
                    <a:lnTo>
                      <a:pt x="3168" y="768"/>
                    </a:lnTo>
                    <a:lnTo>
                      <a:pt x="3168" y="774"/>
                    </a:lnTo>
                    <a:lnTo>
                      <a:pt x="3174" y="786"/>
                    </a:lnTo>
                    <a:lnTo>
                      <a:pt x="3186" y="798"/>
                    </a:lnTo>
                    <a:lnTo>
                      <a:pt x="3198" y="804"/>
                    </a:lnTo>
                    <a:lnTo>
                      <a:pt x="3204" y="810"/>
                    </a:lnTo>
                    <a:lnTo>
                      <a:pt x="3210" y="810"/>
                    </a:lnTo>
                    <a:lnTo>
                      <a:pt x="3234" y="798"/>
                    </a:lnTo>
                    <a:lnTo>
                      <a:pt x="3234" y="822"/>
                    </a:lnTo>
                    <a:lnTo>
                      <a:pt x="3240" y="828"/>
                    </a:lnTo>
                    <a:lnTo>
                      <a:pt x="3246" y="828"/>
                    </a:lnTo>
                    <a:lnTo>
                      <a:pt x="3258" y="822"/>
                    </a:lnTo>
                    <a:lnTo>
                      <a:pt x="3282" y="822"/>
                    </a:lnTo>
                    <a:lnTo>
                      <a:pt x="3276" y="828"/>
                    </a:lnTo>
                    <a:lnTo>
                      <a:pt x="3252" y="840"/>
                    </a:lnTo>
                    <a:lnTo>
                      <a:pt x="3246" y="840"/>
                    </a:lnTo>
                    <a:lnTo>
                      <a:pt x="3228" y="828"/>
                    </a:lnTo>
                    <a:lnTo>
                      <a:pt x="3222" y="846"/>
                    </a:lnTo>
                    <a:lnTo>
                      <a:pt x="3204" y="846"/>
                    </a:lnTo>
                    <a:lnTo>
                      <a:pt x="3192" y="852"/>
                    </a:lnTo>
                    <a:lnTo>
                      <a:pt x="3186" y="852"/>
                    </a:lnTo>
                    <a:lnTo>
                      <a:pt x="3180" y="858"/>
                    </a:lnTo>
                    <a:lnTo>
                      <a:pt x="3204" y="858"/>
                    </a:lnTo>
                    <a:lnTo>
                      <a:pt x="3228" y="846"/>
                    </a:lnTo>
                    <a:lnTo>
                      <a:pt x="3240" y="846"/>
                    </a:lnTo>
                    <a:lnTo>
                      <a:pt x="3240" y="852"/>
                    </a:lnTo>
                    <a:lnTo>
                      <a:pt x="3228" y="870"/>
                    </a:lnTo>
                    <a:lnTo>
                      <a:pt x="3210" y="882"/>
                    </a:lnTo>
                    <a:lnTo>
                      <a:pt x="3198" y="888"/>
                    </a:lnTo>
                    <a:lnTo>
                      <a:pt x="3180" y="894"/>
                    </a:lnTo>
                    <a:lnTo>
                      <a:pt x="3168" y="900"/>
                    </a:lnTo>
                    <a:lnTo>
                      <a:pt x="3162" y="906"/>
                    </a:lnTo>
                    <a:lnTo>
                      <a:pt x="3138" y="918"/>
                    </a:lnTo>
                    <a:lnTo>
                      <a:pt x="3132" y="924"/>
                    </a:lnTo>
                    <a:lnTo>
                      <a:pt x="3120" y="918"/>
                    </a:lnTo>
                    <a:lnTo>
                      <a:pt x="3114" y="918"/>
                    </a:lnTo>
                    <a:lnTo>
                      <a:pt x="3102" y="912"/>
                    </a:lnTo>
                    <a:lnTo>
                      <a:pt x="3090" y="912"/>
                    </a:lnTo>
                    <a:lnTo>
                      <a:pt x="3072" y="930"/>
                    </a:lnTo>
                    <a:lnTo>
                      <a:pt x="3060" y="936"/>
                    </a:lnTo>
                    <a:lnTo>
                      <a:pt x="3054" y="948"/>
                    </a:lnTo>
                    <a:lnTo>
                      <a:pt x="3054" y="972"/>
                    </a:lnTo>
                    <a:lnTo>
                      <a:pt x="3048" y="978"/>
                    </a:lnTo>
                    <a:lnTo>
                      <a:pt x="3042" y="966"/>
                    </a:lnTo>
                    <a:lnTo>
                      <a:pt x="3030" y="966"/>
                    </a:lnTo>
                    <a:lnTo>
                      <a:pt x="3018" y="960"/>
                    </a:lnTo>
                    <a:lnTo>
                      <a:pt x="3012" y="960"/>
                    </a:lnTo>
                    <a:lnTo>
                      <a:pt x="3006" y="954"/>
                    </a:lnTo>
                    <a:lnTo>
                      <a:pt x="3030" y="930"/>
                    </a:lnTo>
                    <a:lnTo>
                      <a:pt x="3042" y="924"/>
                    </a:lnTo>
                    <a:lnTo>
                      <a:pt x="3060" y="906"/>
                    </a:lnTo>
                    <a:lnTo>
                      <a:pt x="3072" y="900"/>
                    </a:lnTo>
                    <a:lnTo>
                      <a:pt x="3036" y="900"/>
                    </a:lnTo>
                    <a:lnTo>
                      <a:pt x="3030" y="888"/>
                    </a:lnTo>
                    <a:lnTo>
                      <a:pt x="3018" y="882"/>
                    </a:lnTo>
                    <a:lnTo>
                      <a:pt x="2994" y="882"/>
                    </a:lnTo>
                    <a:lnTo>
                      <a:pt x="2988" y="888"/>
                    </a:lnTo>
                    <a:lnTo>
                      <a:pt x="2946" y="888"/>
                    </a:lnTo>
                    <a:lnTo>
                      <a:pt x="2946" y="894"/>
                    </a:lnTo>
                    <a:lnTo>
                      <a:pt x="2940" y="906"/>
                    </a:lnTo>
                    <a:lnTo>
                      <a:pt x="2940" y="918"/>
                    </a:lnTo>
                    <a:lnTo>
                      <a:pt x="2946" y="918"/>
                    </a:lnTo>
                    <a:lnTo>
                      <a:pt x="2952" y="924"/>
                    </a:lnTo>
                    <a:lnTo>
                      <a:pt x="2964" y="924"/>
                    </a:lnTo>
                    <a:lnTo>
                      <a:pt x="2976" y="936"/>
                    </a:lnTo>
                    <a:lnTo>
                      <a:pt x="2982" y="936"/>
                    </a:lnTo>
                    <a:lnTo>
                      <a:pt x="2976" y="942"/>
                    </a:lnTo>
                    <a:lnTo>
                      <a:pt x="2958" y="942"/>
                    </a:lnTo>
                    <a:lnTo>
                      <a:pt x="2952" y="936"/>
                    </a:lnTo>
                    <a:lnTo>
                      <a:pt x="2940" y="930"/>
                    </a:lnTo>
                    <a:lnTo>
                      <a:pt x="2934" y="924"/>
                    </a:lnTo>
                    <a:lnTo>
                      <a:pt x="2916" y="912"/>
                    </a:lnTo>
                    <a:lnTo>
                      <a:pt x="2910" y="942"/>
                    </a:lnTo>
                    <a:lnTo>
                      <a:pt x="2904" y="942"/>
                    </a:lnTo>
                    <a:lnTo>
                      <a:pt x="2898" y="948"/>
                    </a:lnTo>
                    <a:lnTo>
                      <a:pt x="2862" y="948"/>
                    </a:lnTo>
                    <a:lnTo>
                      <a:pt x="2844" y="942"/>
                    </a:lnTo>
                    <a:lnTo>
                      <a:pt x="2826" y="942"/>
                    </a:lnTo>
                    <a:lnTo>
                      <a:pt x="2808" y="936"/>
                    </a:lnTo>
                    <a:lnTo>
                      <a:pt x="2718" y="936"/>
                    </a:lnTo>
                    <a:lnTo>
                      <a:pt x="2706" y="930"/>
                    </a:lnTo>
                    <a:lnTo>
                      <a:pt x="2700" y="918"/>
                    </a:lnTo>
                    <a:lnTo>
                      <a:pt x="2688" y="912"/>
                    </a:lnTo>
                    <a:lnTo>
                      <a:pt x="2628" y="918"/>
                    </a:lnTo>
                    <a:lnTo>
                      <a:pt x="2622" y="912"/>
                    </a:lnTo>
                    <a:lnTo>
                      <a:pt x="2616" y="900"/>
                    </a:lnTo>
                    <a:lnTo>
                      <a:pt x="2604" y="894"/>
                    </a:lnTo>
                    <a:lnTo>
                      <a:pt x="2598" y="894"/>
                    </a:lnTo>
                    <a:lnTo>
                      <a:pt x="2586" y="888"/>
                    </a:lnTo>
                    <a:lnTo>
                      <a:pt x="2568" y="888"/>
                    </a:lnTo>
                    <a:lnTo>
                      <a:pt x="2556" y="894"/>
                    </a:lnTo>
                    <a:lnTo>
                      <a:pt x="2538" y="900"/>
                    </a:lnTo>
                    <a:lnTo>
                      <a:pt x="2532" y="906"/>
                    </a:lnTo>
                    <a:lnTo>
                      <a:pt x="2526" y="906"/>
                    </a:lnTo>
                    <a:lnTo>
                      <a:pt x="2526" y="912"/>
                    </a:lnTo>
                    <a:lnTo>
                      <a:pt x="2484" y="912"/>
                    </a:lnTo>
                    <a:lnTo>
                      <a:pt x="2472" y="906"/>
                    </a:lnTo>
                    <a:lnTo>
                      <a:pt x="2442" y="906"/>
                    </a:lnTo>
                    <a:lnTo>
                      <a:pt x="2430" y="918"/>
                    </a:lnTo>
                    <a:lnTo>
                      <a:pt x="2430" y="930"/>
                    </a:lnTo>
                    <a:lnTo>
                      <a:pt x="2418" y="954"/>
                    </a:lnTo>
                    <a:lnTo>
                      <a:pt x="2412" y="960"/>
                    </a:lnTo>
                    <a:lnTo>
                      <a:pt x="2412" y="966"/>
                    </a:lnTo>
                    <a:lnTo>
                      <a:pt x="2400" y="996"/>
                    </a:lnTo>
                    <a:lnTo>
                      <a:pt x="2364" y="996"/>
                    </a:lnTo>
                    <a:lnTo>
                      <a:pt x="2358" y="1026"/>
                    </a:lnTo>
                    <a:lnTo>
                      <a:pt x="2334" y="978"/>
                    </a:lnTo>
                    <a:lnTo>
                      <a:pt x="2340" y="978"/>
                    </a:lnTo>
                    <a:lnTo>
                      <a:pt x="2352" y="984"/>
                    </a:lnTo>
                    <a:lnTo>
                      <a:pt x="2376" y="984"/>
                    </a:lnTo>
                    <a:lnTo>
                      <a:pt x="2388" y="972"/>
                    </a:lnTo>
                    <a:lnTo>
                      <a:pt x="2358" y="942"/>
                    </a:lnTo>
                    <a:lnTo>
                      <a:pt x="2340" y="942"/>
                    </a:lnTo>
                    <a:lnTo>
                      <a:pt x="2328" y="936"/>
                    </a:lnTo>
                    <a:lnTo>
                      <a:pt x="2316" y="936"/>
                    </a:lnTo>
                    <a:lnTo>
                      <a:pt x="2322" y="918"/>
                    </a:lnTo>
                    <a:lnTo>
                      <a:pt x="2304" y="924"/>
                    </a:lnTo>
                    <a:lnTo>
                      <a:pt x="2262" y="930"/>
                    </a:lnTo>
                    <a:lnTo>
                      <a:pt x="2208" y="936"/>
                    </a:lnTo>
                    <a:lnTo>
                      <a:pt x="2160" y="942"/>
                    </a:lnTo>
                    <a:lnTo>
                      <a:pt x="2112" y="942"/>
                    </a:lnTo>
                    <a:lnTo>
                      <a:pt x="2064" y="936"/>
                    </a:lnTo>
                    <a:lnTo>
                      <a:pt x="2034" y="930"/>
                    </a:lnTo>
                    <a:lnTo>
                      <a:pt x="2028" y="924"/>
                    </a:lnTo>
                    <a:lnTo>
                      <a:pt x="2052" y="918"/>
                    </a:lnTo>
                    <a:lnTo>
                      <a:pt x="2082" y="918"/>
                    </a:lnTo>
                    <a:lnTo>
                      <a:pt x="2118" y="912"/>
                    </a:lnTo>
                    <a:lnTo>
                      <a:pt x="2142" y="900"/>
                    </a:lnTo>
                    <a:lnTo>
                      <a:pt x="2142" y="888"/>
                    </a:lnTo>
                    <a:lnTo>
                      <a:pt x="2112" y="864"/>
                    </a:lnTo>
                    <a:lnTo>
                      <a:pt x="2082" y="852"/>
                    </a:lnTo>
                    <a:lnTo>
                      <a:pt x="2004" y="852"/>
                    </a:lnTo>
                    <a:lnTo>
                      <a:pt x="1968" y="840"/>
                    </a:lnTo>
                    <a:lnTo>
                      <a:pt x="1944" y="834"/>
                    </a:lnTo>
                    <a:lnTo>
                      <a:pt x="1938" y="828"/>
                    </a:lnTo>
                    <a:lnTo>
                      <a:pt x="1908" y="828"/>
                    </a:lnTo>
                    <a:lnTo>
                      <a:pt x="1896" y="822"/>
                    </a:lnTo>
                    <a:lnTo>
                      <a:pt x="1866" y="804"/>
                    </a:lnTo>
                    <a:lnTo>
                      <a:pt x="1836" y="792"/>
                    </a:lnTo>
                    <a:lnTo>
                      <a:pt x="1812" y="786"/>
                    </a:lnTo>
                    <a:lnTo>
                      <a:pt x="1800" y="792"/>
                    </a:lnTo>
                    <a:lnTo>
                      <a:pt x="1782" y="798"/>
                    </a:lnTo>
                    <a:lnTo>
                      <a:pt x="1770" y="804"/>
                    </a:lnTo>
                    <a:lnTo>
                      <a:pt x="1758" y="816"/>
                    </a:lnTo>
                    <a:lnTo>
                      <a:pt x="1734" y="828"/>
                    </a:lnTo>
                    <a:lnTo>
                      <a:pt x="1680" y="828"/>
                    </a:lnTo>
                    <a:lnTo>
                      <a:pt x="1710" y="810"/>
                    </a:lnTo>
                    <a:lnTo>
                      <a:pt x="1710" y="798"/>
                    </a:lnTo>
                    <a:lnTo>
                      <a:pt x="1734" y="768"/>
                    </a:lnTo>
                    <a:lnTo>
                      <a:pt x="1728" y="768"/>
                    </a:lnTo>
                    <a:lnTo>
                      <a:pt x="1722" y="774"/>
                    </a:lnTo>
                    <a:lnTo>
                      <a:pt x="1674" y="798"/>
                    </a:lnTo>
                    <a:lnTo>
                      <a:pt x="1650" y="822"/>
                    </a:lnTo>
                    <a:lnTo>
                      <a:pt x="1638" y="828"/>
                    </a:lnTo>
                    <a:lnTo>
                      <a:pt x="1620" y="834"/>
                    </a:lnTo>
                    <a:lnTo>
                      <a:pt x="1608" y="828"/>
                    </a:lnTo>
                    <a:lnTo>
                      <a:pt x="1602" y="816"/>
                    </a:lnTo>
                    <a:lnTo>
                      <a:pt x="1602" y="798"/>
                    </a:lnTo>
                    <a:lnTo>
                      <a:pt x="1614" y="774"/>
                    </a:lnTo>
                    <a:lnTo>
                      <a:pt x="1614" y="762"/>
                    </a:lnTo>
                    <a:lnTo>
                      <a:pt x="1608" y="750"/>
                    </a:lnTo>
                    <a:lnTo>
                      <a:pt x="1596" y="744"/>
                    </a:lnTo>
                    <a:lnTo>
                      <a:pt x="1590" y="738"/>
                    </a:lnTo>
                    <a:lnTo>
                      <a:pt x="1578" y="738"/>
                    </a:lnTo>
                    <a:lnTo>
                      <a:pt x="1572" y="744"/>
                    </a:lnTo>
                    <a:lnTo>
                      <a:pt x="1572" y="750"/>
                    </a:lnTo>
                    <a:lnTo>
                      <a:pt x="1578" y="762"/>
                    </a:lnTo>
                    <a:lnTo>
                      <a:pt x="1584" y="768"/>
                    </a:lnTo>
                    <a:lnTo>
                      <a:pt x="1542" y="768"/>
                    </a:lnTo>
                    <a:lnTo>
                      <a:pt x="1530" y="774"/>
                    </a:lnTo>
                    <a:lnTo>
                      <a:pt x="1512" y="780"/>
                    </a:lnTo>
                    <a:lnTo>
                      <a:pt x="1494" y="798"/>
                    </a:lnTo>
                    <a:lnTo>
                      <a:pt x="1446" y="798"/>
                    </a:lnTo>
                    <a:lnTo>
                      <a:pt x="1428" y="804"/>
                    </a:lnTo>
                    <a:lnTo>
                      <a:pt x="1416" y="804"/>
                    </a:lnTo>
                    <a:lnTo>
                      <a:pt x="1398" y="810"/>
                    </a:lnTo>
                    <a:lnTo>
                      <a:pt x="1380" y="810"/>
                    </a:lnTo>
                    <a:lnTo>
                      <a:pt x="1374" y="816"/>
                    </a:lnTo>
                    <a:lnTo>
                      <a:pt x="1368" y="816"/>
                    </a:lnTo>
                    <a:lnTo>
                      <a:pt x="1356" y="822"/>
                    </a:lnTo>
                    <a:lnTo>
                      <a:pt x="1350" y="828"/>
                    </a:lnTo>
                    <a:lnTo>
                      <a:pt x="1338" y="834"/>
                    </a:lnTo>
                    <a:lnTo>
                      <a:pt x="1314" y="816"/>
                    </a:lnTo>
                    <a:lnTo>
                      <a:pt x="1302" y="822"/>
                    </a:lnTo>
                    <a:lnTo>
                      <a:pt x="1296" y="828"/>
                    </a:lnTo>
                    <a:lnTo>
                      <a:pt x="1272" y="840"/>
                    </a:lnTo>
                    <a:lnTo>
                      <a:pt x="1260" y="840"/>
                    </a:lnTo>
                    <a:lnTo>
                      <a:pt x="1254" y="846"/>
                    </a:lnTo>
                    <a:lnTo>
                      <a:pt x="1242" y="846"/>
                    </a:lnTo>
                    <a:lnTo>
                      <a:pt x="1230" y="852"/>
                    </a:lnTo>
                    <a:lnTo>
                      <a:pt x="1224" y="858"/>
                    </a:lnTo>
                    <a:lnTo>
                      <a:pt x="1212" y="864"/>
                    </a:lnTo>
                    <a:lnTo>
                      <a:pt x="1176" y="864"/>
                    </a:lnTo>
                    <a:lnTo>
                      <a:pt x="1188" y="858"/>
                    </a:lnTo>
                    <a:lnTo>
                      <a:pt x="1194" y="846"/>
                    </a:lnTo>
                    <a:lnTo>
                      <a:pt x="1212" y="840"/>
                    </a:lnTo>
                    <a:lnTo>
                      <a:pt x="1236" y="828"/>
                    </a:lnTo>
                    <a:lnTo>
                      <a:pt x="1254" y="828"/>
                    </a:lnTo>
                    <a:lnTo>
                      <a:pt x="1266" y="822"/>
                    </a:lnTo>
                    <a:lnTo>
                      <a:pt x="1284" y="816"/>
                    </a:lnTo>
                    <a:lnTo>
                      <a:pt x="1290" y="810"/>
                    </a:lnTo>
                    <a:lnTo>
                      <a:pt x="1362" y="810"/>
                    </a:lnTo>
                    <a:lnTo>
                      <a:pt x="1386" y="798"/>
                    </a:lnTo>
                    <a:lnTo>
                      <a:pt x="1422" y="792"/>
                    </a:lnTo>
                    <a:lnTo>
                      <a:pt x="1458" y="780"/>
                    </a:lnTo>
                    <a:lnTo>
                      <a:pt x="1470" y="780"/>
                    </a:lnTo>
                    <a:lnTo>
                      <a:pt x="1476" y="774"/>
                    </a:lnTo>
                    <a:lnTo>
                      <a:pt x="1482" y="774"/>
                    </a:lnTo>
                    <a:lnTo>
                      <a:pt x="1476" y="768"/>
                    </a:lnTo>
                    <a:lnTo>
                      <a:pt x="1410" y="768"/>
                    </a:lnTo>
                    <a:lnTo>
                      <a:pt x="1398" y="774"/>
                    </a:lnTo>
                    <a:lnTo>
                      <a:pt x="1392" y="774"/>
                    </a:lnTo>
                    <a:lnTo>
                      <a:pt x="1380" y="780"/>
                    </a:lnTo>
                    <a:lnTo>
                      <a:pt x="1374" y="786"/>
                    </a:lnTo>
                    <a:lnTo>
                      <a:pt x="1368" y="786"/>
                    </a:lnTo>
                    <a:lnTo>
                      <a:pt x="1362" y="792"/>
                    </a:lnTo>
                    <a:lnTo>
                      <a:pt x="1278" y="792"/>
                    </a:lnTo>
                    <a:lnTo>
                      <a:pt x="1254" y="804"/>
                    </a:lnTo>
                    <a:lnTo>
                      <a:pt x="1248" y="810"/>
                    </a:lnTo>
                    <a:lnTo>
                      <a:pt x="1236" y="816"/>
                    </a:lnTo>
                    <a:lnTo>
                      <a:pt x="1230" y="822"/>
                    </a:lnTo>
                    <a:lnTo>
                      <a:pt x="1212" y="822"/>
                    </a:lnTo>
                    <a:lnTo>
                      <a:pt x="1158" y="846"/>
                    </a:lnTo>
                    <a:lnTo>
                      <a:pt x="1140" y="846"/>
                    </a:lnTo>
                    <a:lnTo>
                      <a:pt x="1128" y="858"/>
                    </a:lnTo>
                    <a:lnTo>
                      <a:pt x="1122" y="870"/>
                    </a:lnTo>
                    <a:lnTo>
                      <a:pt x="1122" y="876"/>
                    </a:lnTo>
                    <a:lnTo>
                      <a:pt x="1116" y="876"/>
                    </a:lnTo>
                    <a:lnTo>
                      <a:pt x="1110" y="870"/>
                    </a:lnTo>
                    <a:lnTo>
                      <a:pt x="1110" y="846"/>
                    </a:lnTo>
                    <a:lnTo>
                      <a:pt x="1116" y="846"/>
                    </a:lnTo>
                    <a:lnTo>
                      <a:pt x="1152" y="834"/>
                    </a:lnTo>
                    <a:lnTo>
                      <a:pt x="1176" y="822"/>
                    </a:lnTo>
                    <a:lnTo>
                      <a:pt x="1194" y="816"/>
                    </a:lnTo>
                    <a:lnTo>
                      <a:pt x="1188" y="810"/>
                    </a:lnTo>
                    <a:lnTo>
                      <a:pt x="1176" y="810"/>
                    </a:lnTo>
                    <a:lnTo>
                      <a:pt x="1164" y="804"/>
                    </a:lnTo>
                    <a:lnTo>
                      <a:pt x="1140" y="804"/>
                    </a:lnTo>
                    <a:lnTo>
                      <a:pt x="1122" y="822"/>
                    </a:lnTo>
                    <a:lnTo>
                      <a:pt x="1110" y="828"/>
                    </a:lnTo>
                    <a:lnTo>
                      <a:pt x="1092" y="828"/>
                    </a:lnTo>
                    <a:lnTo>
                      <a:pt x="1080" y="834"/>
                    </a:lnTo>
                    <a:lnTo>
                      <a:pt x="1068" y="834"/>
                    </a:lnTo>
                    <a:lnTo>
                      <a:pt x="1068" y="840"/>
                    </a:lnTo>
                    <a:lnTo>
                      <a:pt x="1062" y="846"/>
                    </a:lnTo>
                    <a:lnTo>
                      <a:pt x="1062" y="876"/>
                    </a:lnTo>
                    <a:lnTo>
                      <a:pt x="1038" y="858"/>
                    </a:lnTo>
                    <a:lnTo>
                      <a:pt x="972" y="852"/>
                    </a:lnTo>
                    <a:lnTo>
                      <a:pt x="960" y="846"/>
                    </a:lnTo>
                    <a:lnTo>
                      <a:pt x="948" y="834"/>
                    </a:lnTo>
                    <a:lnTo>
                      <a:pt x="936" y="834"/>
                    </a:lnTo>
                    <a:lnTo>
                      <a:pt x="936" y="828"/>
                    </a:lnTo>
                    <a:lnTo>
                      <a:pt x="942" y="822"/>
                    </a:lnTo>
                    <a:lnTo>
                      <a:pt x="942" y="810"/>
                    </a:lnTo>
                    <a:lnTo>
                      <a:pt x="948" y="804"/>
                    </a:lnTo>
                    <a:lnTo>
                      <a:pt x="834" y="804"/>
                    </a:lnTo>
                    <a:lnTo>
                      <a:pt x="852" y="804"/>
                    </a:lnTo>
                    <a:lnTo>
                      <a:pt x="78" y="1440"/>
                    </a:lnTo>
                    <a:lnTo>
                      <a:pt x="72" y="1446"/>
                    </a:lnTo>
                    <a:lnTo>
                      <a:pt x="60" y="1452"/>
                    </a:lnTo>
                    <a:lnTo>
                      <a:pt x="54" y="1464"/>
                    </a:lnTo>
                    <a:lnTo>
                      <a:pt x="54" y="1476"/>
                    </a:lnTo>
                    <a:lnTo>
                      <a:pt x="108" y="1476"/>
                    </a:lnTo>
                    <a:lnTo>
                      <a:pt x="120" y="1464"/>
                    </a:lnTo>
                    <a:lnTo>
                      <a:pt x="156" y="1464"/>
                    </a:lnTo>
                    <a:lnTo>
                      <a:pt x="132" y="1488"/>
                    </a:lnTo>
                    <a:lnTo>
                      <a:pt x="132" y="1494"/>
                    </a:lnTo>
                    <a:lnTo>
                      <a:pt x="138" y="1506"/>
                    </a:lnTo>
                    <a:lnTo>
                      <a:pt x="138" y="1524"/>
                    </a:lnTo>
                    <a:lnTo>
                      <a:pt x="144" y="1530"/>
                    </a:lnTo>
                    <a:lnTo>
                      <a:pt x="156" y="1536"/>
                    </a:lnTo>
                    <a:lnTo>
                      <a:pt x="162" y="1542"/>
                    </a:lnTo>
                    <a:lnTo>
                      <a:pt x="144" y="1560"/>
                    </a:lnTo>
                    <a:lnTo>
                      <a:pt x="144" y="1572"/>
                    </a:lnTo>
                    <a:lnTo>
                      <a:pt x="150" y="1572"/>
                    </a:lnTo>
                    <a:lnTo>
                      <a:pt x="156" y="1566"/>
                    </a:lnTo>
                    <a:lnTo>
                      <a:pt x="168" y="1560"/>
                    </a:lnTo>
                    <a:lnTo>
                      <a:pt x="174" y="1554"/>
                    </a:lnTo>
                    <a:lnTo>
                      <a:pt x="180" y="1554"/>
                    </a:lnTo>
                    <a:lnTo>
                      <a:pt x="186" y="1548"/>
                    </a:lnTo>
                    <a:lnTo>
                      <a:pt x="198" y="1548"/>
                    </a:lnTo>
                    <a:lnTo>
                      <a:pt x="210" y="1542"/>
                    </a:lnTo>
                    <a:lnTo>
                      <a:pt x="222" y="1542"/>
                    </a:lnTo>
                    <a:lnTo>
                      <a:pt x="234" y="1536"/>
                    </a:lnTo>
                    <a:lnTo>
                      <a:pt x="240" y="1530"/>
                    </a:lnTo>
                    <a:lnTo>
                      <a:pt x="258" y="1530"/>
                    </a:lnTo>
                    <a:lnTo>
                      <a:pt x="258" y="1518"/>
                    </a:lnTo>
                    <a:lnTo>
                      <a:pt x="264" y="1518"/>
                    </a:lnTo>
                    <a:lnTo>
                      <a:pt x="270" y="1512"/>
                    </a:lnTo>
                    <a:lnTo>
                      <a:pt x="282" y="1512"/>
                    </a:lnTo>
                    <a:lnTo>
                      <a:pt x="300" y="1506"/>
                    </a:lnTo>
                    <a:lnTo>
                      <a:pt x="312" y="1506"/>
                    </a:lnTo>
                    <a:lnTo>
                      <a:pt x="330" y="1512"/>
                    </a:lnTo>
                    <a:lnTo>
                      <a:pt x="336" y="1518"/>
                    </a:lnTo>
                    <a:lnTo>
                      <a:pt x="330" y="1524"/>
                    </a:lnTo>
                    <a:lnTo>
                      <a:pt x="324" y="1524"/>
                    </a:lnTo>
                    <a:lnTo>
                      <a:pt x="318" y="1530"/>
                    </a:lnTo>
                    <a:lnTo>
                      <a:pt x="318" y="1560"/>
                    </a:lnTo>
                    <a:lnTo>
                      <a:pt x="306" y="1572"/>
                    </a:lnTo>
                    <a:lnTo>
                      <a:pt x="324" y="1590"/>
                    </a:lnTo>
                    <a:lnTo>
                      <a:pt x="330" y="1602"/>
                    </a:lnTo>
                    <a:lnTo>
                      <a:pt x="330" y="1620"/>
                    </a:lnTo>
                    <a:lnTo>
                      <a:pt x="312" y="1656"/>
                    </a:lnTo>
                    <a:lnTo>
                      <a:pt x="312" y="1698"/>
                    </a:lnTo>
                    <a:lnTo>
                      <a:pt x="306" y="1704"/>
                    </a:lnTo>
                    <a:lnTo>
                      <a:pt x="300" y="1716"/>
                    </a:lnTo>
                    <a:lnTo>
                      <a:pt x="300" y="1728"/>
                    </a:lnTo>
                    <a:lnTo>
                      <a:pt x="294" y="1740"/>
                    </a:lnTo>
                    <a:lnTo>
                      <a:pt x="294" y="1746"/>
                    </a:lnTo>
                    <a:lnTo>
                      <a:pt x="300" y="1752"/>
                    </a:lnTo>
                    <a:lnTo>
                      <a:pt x="312" y="1758"/>
                    </a:lnTo>
                    <a:lnTo>
                      <a:pt x="318" y="1764"/>
                    </a:lnTo>
                    <a:lnTo>
                      <a:pt x="324" y="1764"/>
                    </a:lnTo>
                    <a:lnTo>
                      <a:pt x="330" y="1770"/>
                    </a:lnTo>
                    <a:lnTo>
                      <a:pt x="330" y="1776"/>
                    </a:lnTo>
                    <a:lnTo>
                      <a:pt x="348" y="1776"/>
                    </a:lnTo>
                    <a:lnTo>
                      <a:pt x="354" y="1782"/>
                    </a:lnTo>
                    <a:lnTo>
                      <a:pt x="354" y="1794"/>
                    </a:lnTo>
                    <a:lnTo>
                      <a:pt x="342" y="1800"/>
                    </a:lnTo>
                    <a:lnTo>
                      <a:pt x="330" y="1812"/>
                    </a:lnTo>
                    <a:lnTo>
                      <a:pt x="318" y="1818"/>
                    </a:lnTo>
                    <a:lnTo>
                      <a:pt x="318" y="1830"/>
                    </a:lnTo>
                    <a:lnTo>
                      <a:pt x="312" y="1842"/>
                    </a:lnTo>
                    <a:lnTo>
                      <a:pt x="294" y="1860"/>
                    </a:lnTo>
                    <a:lnTo>
                      <a:pt x="282" y="1866"/>
                    </a:lnTo>
                    <a:lnTo>
                      <a:pt x="270" y="1878"/>
                    </a:lnTo>
                    <a:lnTo>
                      <a:pt x="252" y="1884"/>
                    </a:lnTo>
                    <a:lnTo>
                      <a:pt x="234" y="1896"/>
                    </a:lnTo>
                    <a:lnTo>
                      <a:pt x="228" y="1902"/>
                    </a:lnTo>
                    <a:lnTo>
                      <a:pt x="222" y="1914"/>
                    </a:lnTo>
                    <a:lnTo>
                      <a:pt x="222" y="1926"/>
                    </a:lnTo>
                    <a:lnTo>
                      <a:pt x="216" y="1932"/>
                    </a:lnTo>
                    <a:lnTo>
                      <a:pt x="216" y="1944"/>
                    </a:lnTo>
                    <a:lnTo>
                      <a:pt x="204" y="1956"/>
                    </a:lnTo>
                    <a:lnTo>
                      <a:pt x="210" y="1962"/>
                    </a:lnTo>
                    <a:lnTo>
                      <a:pt x="216" y="1962"/>
                    </a:lnTo>
                    <a:lnTo>
                      <a:pt x="216" y="1974"/>
                    </a:lnTo>
                    <a:lnTo>
                      <a:pt x="228" y="1986"/>
                    </a:lnTo>
                    <a:lnTo>
                      <a:pt x="240" y="1980"/>
                    </a:lnTo>
                    <a:lnTo>
                      <a:pt x="246" y="1968"/>
                    </a:lnTo>
                    <a:lnTo>
                      <a:pt x="258" y="1962"/>
                    </a:lnTo>
                    <a:lnTo>
                      <a:pt x="276" y="1956"/>
                    </a:lnTo>
                    <a:lnTo>
                      <a:pt x="294" y="1938"/>
                    </a:lnTo>
                    <a:lnTo>
                      <a:pt x="306" y="1938"/>
                    </a:lnTo>
                    <a:lnTo>
                      <a:pt x="306" y="1944"/>
                    </a:lnTo>
                    <a:lnTo>
                      <a:pt x="300" y="1950"/>
                    </a:lnTo>
                    <a:lnTo>
                      <a:pt x="288" y="1956"/>
                    </a:lnTo>
                    <a:lnTo>
                      <a:pt x="282" y="1956"/>
                    </a:lnTo>
                    <a:lnTo>
                      <a:pt x="276" y="1962"/>
                    </a:lnTo>
                    <a:lnTo>
                      <a:pt x="276" y="1974"/>
                    </a:lnTo>
                    <a:lnTo>
                      <a:pt x="282" y="1986"/>
                    </a:lnTo>
                    <a:lnTo>
                      <a:pt x="294" y="1998"/>
                    </a:lnTo>
                    <a:lnTo>
                      <a:pt x="252" y="1992"/>
                    </a:lnTo>
                    <a:lnTo>
                      <a:pt x="246" y="1998"/>
                    </a:lnTo>
                    <a:lnTo>
                      <a:pt x="240" y="2010"/>
                    </a:lnTo>
                    <a:lnTo>
                      <a:pt x="234" y="2016"/>
                    </a:lnTo>
                    <a:lnTo>
                      <a:pt x="228" y="2028"/>
                    </a:lnTo>
                    <a:lnTo>
                      <a:pt x="228" y="2034"/>
                    </a:lnTo>
                    <a:lnTo>
                      <a:pt x="234" y="2034"/>
                    </a:lnTo>
                    <a:lnTo>
                      <a:pt x="240" y="2040"/>
                    </a:lnTo>
                    <a:lnTo>
                      <a:pt x="252" y="2040"/>
                    </a:lnTo>
                    <a:lnTo>
                      <a:pt x="258" y="2046"/>
                    </a:lnTo>
                    <a:lnTo>
                      <a:pt x="252" y="2052"/>
                    </a:lnTo>
                    <a:lnTo>
                      <a:pt x="252" y="2058"/>
                    </a:lnTo>
                    <a:lnTo>
                      <a:pt x="246" y="2070"/>
                    </a:lnTo>
                    <a:lnTo>
                      <a:pt x="246" y="2076"/>
                    </a:lnTo>
                    <a:lnTo>
                      <a:pt x="252" y="2070"/>
                    </a:lnTo>
                    <a:lnTo>
                      <a:pt x="288" y="2052"/>
                    </a:lnTo>
                    <a:lnTo>
                      <a:pt x="306" y="2034"/>
                    </a:lnTo>
                    <a:lnTo>
                      <a:pt x="318" y="2028"/>
                    </a:lnTo>
                    <a:lnTo>
                      <a:pt x="318" y="2040"/>
                    </a:lnTo>
                    <a:lnTo>
                      <a:pt x="288" y="2058"/>
                    </a:lnTo>
                    <a:lnTo>
                      <a:pt x="312" y="2064"/>
                    </a:lnTo>
                    <a:lnTo>
                      <a:pt x="312" y="2076"/>
                    </a:lnTo>
                    <a:lnTo>
                      <a:pt x="294" y="2094"/>
                    </a:lnTo>
                    <a:lnTo>
                      <a:pt x="276" y="2076"/>
                    </a:lnTo>
                    <a:lnTo>
                      <a:pt x="270" y="2076"/>
                    </a:lnTo>
                    <a:lnTo>
                      <a:pt x="264" y="2082"/>
                    </a:lnTo>
                    <a:lnTo>
                      <a:pt x="240" y="2094"/>
                    </a:lnTo>
                    <a:lnTo>
                      <a:pt x="228" y="2094"/>
                    </a:lnTo>
                    <a:lnTo>
                      <a:pt x="216" y="2106"/>
                    </a:lnTo>
                    <a:lnTo>
                      <a:pt x="210" y="2118"/>
                    </a:lnTo>
                    <a:lnTo>
                      <a:pt x="204" y="2124"/>
                    </a:lnTo>
                    <a:lnTo>
                      <a:pt x="210" y="2118"/>
                    </a:lnTo>
                    <a:lnTo>
                      <a:pt x="222" y="2118"/>
                    </a:lnTo>
                    <a:lnTo>
                      <a:pt x="228" y="2112"/>
                    </a:lnTo>
                    <a:lnTo>
                      <a:pt x="276" y="2112"/>
                    </a:lnTo>
                    <a:lnTo>
                      <a:pt x="270" y="2112"/>
                    </a:lnTo>
                    <a:lnTo>
                      <a:pt x="264" y="2118"/>
                    </a:lnTo>
                    <a:lnTo>
                      <a:pt x="252" y="2118"/>
                    </a:lnTo>
                    <a:lnTo>
                      <a:pt x="240" y="2124"/>
                    </a:lnTo>
                    <a:lnTo>
                      <a:pt x="228" y="2124"/>
                    </a:lnTo>
                    <a:lnTo>
                      <a:pt x="216" y="2130"/>
                    </a:lnTo>
                    <a:lnTo>
                      <a:pt x="210" y="2130"/>
                    </a:lnTo>
                    <a:lnTo>
                      <a:pt x="210" y="2148"/>
                    </a:lnTo>
                    <a:lnTo>
                      <a:pt x="204" y="2148"/>
                    </a:lnTo>
                    <a:lnTo>
                      <a:pt x="198" y="2142"/>
                    </a:lnTo>
                    <a:lnTo>
                      <a:pt x="174" y="2142"/>
                    </a:lnTo>
                    <a:lnTo>
                      <a:pt x="174" y="2154"/>
                    </a:lnTo>
                    <a:lnTo>
                      <a:pt x="180" y="2166"/>
                    </a:lnTo>
                    <a:lnTo>
                      <a:pt x="192" y="2172"/>
                    </a:lnTo>
                    <a:lnTo>
                      <a:pt x="198" y="2178"/>
                    </a:lnTo>
                    <a:lnTo>
                      <a:pt x="246" y="2160"/>
                    </a:lnTo>
                    <a:lnTo>
                      <a:pt x="264" y="2184"/>
                    </a:lnTo>
                    <a:lnTo>
                      <a:pt x="300" y="2166"/>
                    </a:lnTo>
                    <a:lnTo>
                      <a:pt x="294" y="2172"/>
                    </a:lnTo>
                    <a:lnTo>
                      <a:pt x="288" y="2184"/>
                    </a:lnTo>
                    <a:lnTo>
                      <a:pt x="276" y="2190"/>
                    </a:lnTo>
                    <a:lnTo>
                      <a:pt x="270" y="2196"/>
                    </a:lnTo>
                    <a:lnTo>
                      <a:pt x="264" y="2208"/>
                    </a:lnTo>
                    <a:lnTo>
                      <a:pt x="264" y="2214"/>
                    </a:lnTo>
                    <a:lnTo>
                      <a:pt x="276" y="2214"/>
                    </a:lnTo>
                    <a:lnTo>
                      <a:pt x="282" y="2208"/>
                    </a:lnTo>
                    <a:lnTo>
                      <a:pt x="300" y="2202"/>
                    </a:lnTo>
                    <a:lnTo>
                      <a:pt x="318" y="2184"/>
                    </a:lnTo>
                    <a:lnTo>
                      <a:pt x="330" y="2178"/>
                    </a:lnTo>
                    <a:lnTo>
                      <a:pt x="306" y="2202"/>
                    </a:lnTo>
                    <a:lnTo>
                      <a:pt x="300" y="2214"/>
                    </a:lnTo>
                    <a:lnTo>
                      <a:pt x="294" y="2220"/>
                    </a:lnTo>
                    <a:lnTo>
                      <a:pt x="300" y="2220"/>
                    </a:lnTo>
                    <a:lnTo>
                      <a:pt x="312" y="2214"/>
                    </a:lnTo>
                    <a:lnTo>
                      <a:pt x="324" y="2214"/>
                    </a:lnTo>
                    <a:lnTo>
                      <a:pt x="318" y="2220"/>
                    </a:lnTo>
                    <a:lnTo>
                      <a:pt x="306" y="2226"/>
                    </a:lnTo>
                    <a:lnTo>
                      <a:pt x="300" y="2238"/>
                    </a:lnTo>
                    <a:lnTo>
                      <a:pt x="282" y="2256"/>
                    </a:lnTo>
                    <a:lnTo>
                      <a:pt x="288" y="2262"/>
                    </a:lnTo>
                    <a:lnTo>
                      <a:pt x="294" y="2262"/>
                    </a:lnTo>
                    <a:lnTo>
                      <a:pt x="342" y="2238"/>
                    </a:lnTo>
                    <a:lnTo>
                      <a:pt x="348" y="2232"/>
                    </a:lnTo>
                    <a:lnTo>
                      <a:pt x="324" y="2256"/>
                    </a:lnTo>
                    <a:lnTo>
                      <a:pt x="318" y="2268"/>
                    </a:lnTo>
                    <a:lnTo>
                      <a:pt x="318" y="2274"/>
                    </a:lnTo>
                    <a:lnTo>
                      <a:pt x="330" y="2280"/>
                    </a:lnTo>
                    <a:lnTo>
                      <a:pt x="342" y="2280"/>
                    </a:lnTo>
                    <a:lnTo>
                      <a:pt x="354" y="2292"/>
                    </a:lnTo>
                    <a:lnTo>
                      <a:pt x="354" y="2298"/>
                    </a:lnTo>
                    <a:lnTo>
                      <a:pt x="348" y="2304"/>
                    </a:lnTo>
                    <a:lnTo>
                      <a:pt x="348" y="2340"/>
                    </a:lnTo>
                    <a:lnTo>
                      <a:pt x="2058" y="2340"/>
                    </a:lnTo>
                    <a:lnTo>
                      <a:pt x="2064" y="2328"/>
                    </a:lnTo>
                    <a:lnTo>
                      <a:pt x="2064" y="2322"/>
                    </a:lnTo>
                    <a:lnTo>
                      <a:pt x="2070" y="2310"/>
                    </a:lnTo>
                    <a:lnTo>
                      <a:pt x="2076" y="2304"/>
                    </a:lnTo>
                    <a:lnTo>
                      <a:pt x="2088" y="2298"/>
                    </a:lnTo>
                    <a:lnTo>
                      <a:pt x="2100" y="2310"/>
                    </a:lnTo>
                    <a:lnTo>
                      <a:pt x="2088" y="2322"/>
                    </a:lnTo>
                    <a:lnTo>
                      <a:pt x="2082" y="2334"/>
                    </a:lnTo>
                    <a:lnTo>
                      <a:pt x="2082" y="2346"/>
                    </a:lnTo>
                    <a:lnTo>
                      <a:pt x="2094" y="2352"/>
                    </a:lnTo>
                    <a:lnTo>
                      <a:pt x="2112" y="2358"/>
                    </a:lnTo>
                    <a:lnTo>
                      <a:pt x="2124" y="2358"/>
                    </a:lnTo>
                    <a:lnTo>
                      <a:pt x="2142" y="2376"/>
                    </a:lnTo>
                    <a:lnTo>
                      <a:pt x="2154" y="2376"/>
                    </a:lnTo>
                    <a:lnTo>
                      <a:pt x="2154" y="2370"/>
                    </a:lnTo>
                    <a:lnTo>
                      <a:pt x="2166" y="2358"/>
                    </a:lnTo>
                    <a:lnTo>
                      <a:pt x="2178" y="2358"/>
                    </a:lnTo>
                    <a:lnTo>
                      <a:pt x="2190" y="2364"/>
                    </a:lnTo>
                    <a:lnTo>
                      <a:pt x="2202" y="2376"/>
                    </a:lnTo>
                    <a:lnTo>
                      <a:pt x="2202" y="2382"/>
                    </a:lnTo>
                    <a:lnTo>
                      <a:pt x="2208" y="2388"/>
                    </a:lnTo>
                    <a:lnTo>
                      <a:pt x="2238" y="2388"/>
                    </a:lnTo>
                    <a:lnTo>
                      <a:pt x="2256" y="2406"/>
                    </a:lnTo>
                    <a:lnTo>
                      <a:pt x="2268" y="2406"/>
                    </a:lnTo>
                    <a:lnTo>
                      <a:pt x="2280" y="2394"/>
                    </a:lnTo>
                    <a:lnTo>
                      <a:pt x="2292" y="2388"/>
                    </a:lnTo>
                    <a:lnTo>
                      <a:pt x="2298" y="2382"/>
                    </a:lnTo>
                    <a:lnTo>
                      <a:pt x="2298" y="2400"/>
                    </a:lnTo>
                    <a:lnTo>
                      <a:pt x="2346" y="2394"/>
                    </a:lnTo>
                    <a:lnTo>
                      <a:pt x="2346" y="2400"/>
                    </a:lnTo>
                    <a:lnTo>
                      <a:pt x="2352" y="2400"/>
                    </a:lnTo>
                    <a:lnTo>
                      <a:pt x="2364" y="2406"/>
                    </a:lnTo>
                    <a:lnTo>
                      <a:pt x="2382" y="2406"/>
                    </a:lnTo>
                    <a:lnTo>
                      <a:pt x="2394" y="2394"/>
                    </a:lnTo>
                    <a:lnTo>
                      <a:pt x="2406" y="2388"/>
                    </a:lnTo>
                    <a:lnTo>
                      <a:pt x="2412" y="2376"/>
                    </a:lnTo>
                    <a:lnTo>
                      <a:pt x="2412" y="2370"/>
                    </a:lnTo>
                    <a:lnTo>
                      <a:pt x="2430" y="2370"/>
                    </a:lnTo>
                    <a:lnTo>
                      <a:pt x="2436" y="2376"/>
                    </a:lnTo>
                    <a:lnTo>
                      <a:pt x="2442" y="2376"/>
                    </a:lnTo>
                    <a:lnTo>
                      <a:pt x="2454" y="2364"/>
                    </a:lnTo>
                    <a:lnTo>
                      <a:pt x="2460" y="2352"/>
                    </a:lnTo>
                    <a:lnTo>
                      <a:pt x="2466" y="2346"/>
                    </a:lnTo>
                    <a:lnTo>
                      <a:pt x="2472" y="2346"/>
                    </a:lnTo>
                    <a:lnTo>
                      <a:pt x="2472" y="2352"/>
                    </a:lnTo>
                    <a:lnTo>
                      <a:pt x="2478" y="2358"/>
                    </a:lnTo>
                    <a:lnTo>
                      <a:pt x="2502" y="2352"/>
                    </a:lnTo>
                    <a:lnTo>
                      <a:pt x="2496" y="2346"/>
                    </a:lnTo>
                    <a:lnTo>
                      <a:pt x="2496" y="2334"/>
                    </a:lnTo>
                    <a:lnTo>
                      <a:pt x="2502" y="2328"/>
                    </a:lnTo>
                    <a:lnTo>
                      <a:pt x="2514" y="2322"/>
                    </a:lnTo>
                    <a:lnTo>
                      <a:pt x="2532" y="2340"/>
                    </a:lnTo>
                    <a:lnTo>
                      <a:pt x="2556" y="2340"/>
                    </a:lnTo>
                    <a:lnTo>
                      <a:pt x="2562" y="2346"/>
                    </a:lnTo>
                    <a:lnTo>
                      <a:pt x="2580" y="2346"/>
                    </a:lnTo>
                    <a:lnTo>
                      <a:pt x="2604" y="2358"/>
                    </a:lnTo>
                    <a:lnTo>
                      <a:pt x="2604" y="2370"/>
                    </a:lnTo>
                    <a:lnTo>
                      <a:pt x="2598" y="2382"/>
                    </a:lnTo>
                    <a:lnTo>
                      <a:pt x="2598" y="2388"/>
                    </a:lnTo>
                    <a:lnTo>
                      <a:pt x="2592" y="2400"/>
                    </a:lnTo>
                    <a:lnTo>
                      <a:pt x="2604" y="2412"/>
                    </a:lnTo>
                    <a:lnTo>
                      <a:pt x="2592" y="2436"/>
                    </a:lnTo>
                    <a:lnTo>
                      <a:pt x="2598" y="2436"/>
                    </a:lnTo>
                    <a:lnTo>
                      <a:pt x="2604" y="2430"/>
                    </a:lnTo>
                    <a:lnTo>
                      <a:pt x="2616" y="2424"/>
                    </a:lnTo>
                    <a:lnTo>
                      <a:pt x="2634" y="2418"/>
                    </a:lnTo>
                    <a:lnTo>
                      <a:pt x="2646" y="2412"/>
                    </a:lnTo>
                    <a:lnTo>
                      <a:pt x="2670" y="2412"/>
                    </a:lnTo>
                    <a:lnTo>
                      <a:pt x="2670" y="2424"/>
                    </a:lnTo>
                    <a:lnTo>
                      <a:pt x="2658" y="2430"/>
                    </a:lnTo>
                    <a:lnTo>
                      <a:pt x="2652" y="2436"/>
                    </a:lnTo>
                    <a:lnTo>
                      <a:pt x="2646" y="2436"/>
                    </a:lnTo>
                    <a:lnTo>
                      <a:pt x="2640" y="2442"/>
                    </a:lnTo>
                    <a:lnTo>
                      <a:pt x="2646" y="2448"/>
                    </a:lnTo>
                    <a:lnTo>
                      <a:pt x="2652" y="2448"/>
                    </a:lnTo>
                    <a:lnTo>
                      <a:pt x="2664" y="2460"/>
                    </a:lnTo>
                    <a:lnTo>
                      <a:pt x="2640" y="2484"/>
                    </a:lnTo>
                    <a:lnTo>
                      <a:pt x="2640" y="2490"/>
                    </a:lnTo>
                    <a:lnTo>
                      <a:pt x="2652" y="2490"/>
                    </a:lnTo>
                    <a:lnTo>
                      <a:pt x="2652" y="2502"/>
                    </a:lnTo>
                    <a:lnTo>
                      <a:pt x="2640" y="2514"/>
                    </a:lnTo>
                    <a:lnTo>
                      <a:pt x="2640" y="2526"/>
                    </a:lnTo>
                    <a:lnTo>
                      <a:pt x="2658" y="2526"/>
                    </a:lnTo>
                    <a:lnTo>
                      <a:pt x="2652" y="2544"/>
                    </a:lnTo>
                    <a:lnTo>
                      <a:pt x="2658" y="2544"/>
                    </a:lnTo>
                    <a:lnTo>
                      <a:pt x="2670" y="2550"/>
                    </a:lnTo>
                    <a:lnTo>
                      <a:pt x="2754" y="2550"/>
                    </a:lnTo>
                    <a:lnTo>
                      <a:pt x="2766" y="2556"/>
                    </a:lnTo>
                    <a:lnTo>
                      <a:pt x="2784" y="2568"/>
                    </a:lnTo>
                    <a:lnTo>
                      <a:pt x="2838" y="2568"/>
                    </a:lnTo>
                    <a:lnTo>
                      <a:pt x="2850" y="2574"/>
                    </a:lnTo>
                    <a:lnTo>
                      <a:pt x="2856" y="2580"/>
                    </a:lnTo>
                    <a:lnTo>
                      <a:pt x="2856" y="2610"/>
                    </a:lnTo>
                    <a:lnTo>
                      <a:pt x="2874" y="2610"/>
                    </a:lnTo>
                    <a:lnTo>
                      <a:pt x="2874" y="2628"/>
                    </a:lnTo>
                    <a:lnTo>
                      <a:pt x="2862" y="2640"/>
                    </a:lnTo>
                    <a:lnTo>
                      <a:pt x="2862" y="2652"/>
                    </a:lnTo>
                    <a:lnTo>
                      <a:pt x="2874" y="2664"/>
                    </a:lnTo>
                    <a:lnTo>
                      <a:pt x="2880" y="2664"/>
                    </a:lnTo>
                    <a:lnTo>
                      <a:pt x="2856" y="2658"/>
                    </a:lnTo>
                    <a:lnTo>
                      <a:pt x="2856" y="2670"/>
                    </a:lnTo>
                    <a:lnTo>
                      <a:pt x="2850" y="2676"/>
                    </a:lnTo>
                    <a:lnTo>
                      <a:pt x="2844" y="2688"/>
                    </a:lnTo>
                    <a:lnTo>
                      <a:pt x="2838" y="2694"/>
                    </a:lnTo>
                    <a:lnTo>
                      <a:pt x="2832" y="2688"/>
                    </a:lnTo>
                    <a:lnTo>
                      <a:pt x="2820" y="2682"/>
                    </a:lnTo>
                    <a:lnTo>
                      <a:pt x="2802" y="2670"/>
                    </a:lnTo>
                    <a:lnTo>
                      <a:pt x="2790" y="2664"/>
                    </a:lnTo>
                    <a:lnTo>
                      <a:pt x="2784" y="2652"/>
                    </a:lnTo>
                    <a:lnTo>
                      <a:pt x="2784" y="2628"/>
                    </a:lnTo>
                    <a:lnTo>
                      <a:pt x="2766" y="2622"/>
                    </a:lnTo>
                    <a:lnTo>
                      <a:pt x="2772" y="2640"/>
                    </a:lnTo>
                    <a:lnTo>
                      <a:pt x="2772" y="2646"/>
                    </a:lnTo>
                    <a:lnTo>
                      <a:pt x="2778" y="2652"/>
                    </a:lnTo>
                    <a:lnTo>
                      <a:pt x="2778" y="2664"/>
                    </a:lnTo>
                    <a:lnTo>
                      <a:pt x="2772" y="2676"/>
                    </a:lnTo>
                    <a:lnTo>
                      <a:pt x="2760" y="2688"/>
                    </a:lnTo>
                    <a:lnTo>
                      <a:pt x="2754" y="2700"/>
                    </a:lnTo>
                    <a:lnTo>
                      <a:pt x="2736" y="2706"/>
                    </a:lnTo>
                    <a:lnTo>
                      <a:pt x="2718" y="2724"/>
                    </a:lnTo>
                    <a:lnTo>
                      <a:pt x="2712" y="2742"/>
                    </a:lnTo>
                    <a:lnTo>
                      <a:pt x="2700" y="2760"/>
                    </a:lnTo>
                    <a:lnTo>
                      <a:pt x="2694" y="2778"/>
                    </a:lnTo>
                    <a:lnTo>
                      <a:pt x="2688" y="2784"/>
                    </a:lnTo>
                    <a:lnTo>
                      <a:pt x="2664" y="2796"/>
                    </a:lnTo>
                    <a:lnTo>
                      <a:pt x="2652" y="2796"/>
                    </a:lnTo>
                    <a:lnTo>
                      <a:pt x="2646" y="2790"/>
                    </a:lnTo>
                    <a:lnTo>
                      <a:pt x="2640" y="2802"/>
                    </a:lnTo>
                    <a:lnTo>
                      <a:pt x="2634" y="2808"/>
                    </a:lnTo>
                    <a:lnTo>
                      <a:pt x="2634" y="2832"/>
                    </a:lnTo>
                    <a:lnTo>
                      <a:pt x="2628" y="2838"/>
                    </a:lnTo>
                    <a:lnTo>
                      <a:pt x="2622" y="2838"/>
                    </a:lnTo>
                    <a:lnTo>
                      <a:pt x="2586" y="2856"/>
                    </a:lnTo>
                    <a:lnTo>
                      <a:pt x="2562" y="2880"/>
                    </a:lnTo>
                    <a:lnTo>
                      <a:pt x="2562" y="2886"/>
                    </a:lnTo>
                    <a:lnTo>
                      <a:pt x="2568" y="2886"/>
                    </a:lnTo>
                    <a:lnTo>
                      <a:pt x="2580" y="2880"/>
                    </a:lnTo>
                    <a:lnTo>
                      <a:pt x="2592" y="2880"/>
                    </a:lnTo>
                    <a:lnTo>
                      <a:pt x="2598" y="2886"/>
                    </a:lnTo>
                    <a:lnTo>
                      <a:pt x="2610" y="2880"/>
                    </a:lnTo>
                    <a:lnTo>
                      <a:pt x="2616" y="2868"/>
                    </a:lnTo>
                    <a:lnTo>
                      <a:pt x="2628" y="2862"/>
                    </a:lnTo>
                    <a:lnTo>
                      <a:pt x="2658" y="2862"/>
                    </a:lnTo>
                    <a:lnTo>
                      <a:pt x="2658" y="2856"/>
                    </a:lnTo>
                    <a:lnTo>
                      <a:pt x="2664" y="2844"/>
                    </a:lnTo>
                    <a:lnTo>
                      <a:pt x="2676" y="2838"/>
                    </a:lnTo>
                    <a:lnTo>
                      <a:pt x="2682" y="2832"/>
                    </a:lnTo>
                    <a:lnTo>
                      <a:pt x="2754" y="2832"/>
                    </a:lnTo>
                    <a:lnTo>
                      <a:pt x="2766" y="2838"/>
                    </a:lnTo>
                    <a:lnTo>
                      <a:pt x="2790" y="2820"/>
                    </a:lnTo>
                    <a:lnTo>
                      <a:pt x="2856" y="2820"/>
                    </a:lnTo>
                    <a:lnTo>
                      <a:pt x="2862" y="2814"/>
                    </a:lnTo>
                    <a:lnTo>
                      <a:pt x="2862" y="2790"/>
                    </a:lnTo>
                    <a:lnTo>
                      <a:pt x="2844" y="2796"/>
                    </a:lnTo>
                    <a:lnTo>
                      <a:pt x="2832" y="2796"/>
                    </a:lnTo>
                    <a:lnTo>
                      <a:pt x="2826" y="2790"/>
                    </a:lnTo>
                    <a:lnTo>
                      <a:pt x="2826" y="2784"/>
                    </a:lnTo>
                    <a:lnTo>
                      <a:pt x="2832" y="2772"/>
                    </a:lnTo>
                    <a:lnTo>
                      <a:pt x="2850" y="2754"/>
                    </a:lnTo>
                    <a:lnTo>
                      <a:pt x="2868" y="2742"/>
                    </a:lnTo>
                    <a:lnTo>
                      <a:pt x="2880" y="2736"/>
                    </a:lnTo>
                    <a:lnTo>
                      <a:pt x="2910" y="2736"/>
                    </a:lnTo>
                    <a:lnTo>
                      <a:pt x="2928" y="2730"/>
                    </a:lnTo>
                    <a:lnTo>
                      <a:pt x="2952" y="2730"/>
                    </a:lnTo>
                    <a:lnTo>
                      <a:pt x="2964" y="2724"/>
                    </a:lnTo>
                    <a:lnTo>
                      <a:pt x="2970" y="2724"/>
                    </a:lnTo>
                    <a:lnTo>
                      <a:pt x="2976" y="2718"/>
                    </a:lnTo>
                    <a:lnTo>
                      <a:pt x="2982" y="2718"/>
                    </a:lnTo>
                    <a:lnTo>
                      <a:pt x="2994" y="2724"/>
                    </a:lnTo>
                    <a:lnTo>
                      <a:pt x="3000" y="2724"/>
                    </a:lnTo>
                    <a:lnTo>
                      <a:pt x="3012" y="2730"/>
                    </a:lnTo>
                    <a:lnTo>
                      <a:pt x="3018" y="2736"/>
                    </a:lnTo>
                    <a:lnTo>
                      <a:pt x="3024" y="2736"/>
                    </a:lnTo>
                    <a:lnTo>
                      <a:pt x="3030" y="2730"/>
                    </a:lnTo>
                    <a:lnTo>
                      <a:pt x="3030" y="2712"/>
                    </a:lnTo>
                    <a:lnTo>
                      <a:pt x="3036" y="2706"/>
                    </a:lnTo>
                    <a:lnTo>
                      <a:pt x="3048" y="2700"/>
                    </a:lnTo>
                    <a:lnTo>
                      <a:pt x="3060" y="2700"/>
                    </a:lnTo>
                    <a:lnTo>
                      <a:pt x="3066" y="2706"/>
                    </a:lnTo>
                    <a:lnTo>
                      <a:pt x="3072" y="2706"/>
                    </a:lnTo>
                    <a:lnTo>
                      <a:pt x="3072" y="2700"/>
                    </a:lnTo>
                    <a:lnTo>
                      <a:pt x="3102" y="2700"/>
                    </a:lnTo>
                    <a:lnTo>
                      <a:pt x="3114" y="2688"/>
                    </a:lnTo>
                    <a:lnTo>
                      <a:pt x="3126" y="2682"/>
                    </a:lnTo>
                    <a:lnTo>
                      <a:pt x="3150" y="2658"/>
                    </a:lnTo>
                    <a:lnTo>
                      <a:pt x="3162" y="2652"/>
                    </a:lnTo>
                    <a:lnTo>
                      <a:pt x="3174" y="2640"/>
                    </a:lnTo>
                    <a:lnTo>
                      <a:pt x="3408" y="2640"/>
                    </a:lnTo>
                    <a:lnTo>
                      <a:pt x="3408" y="2634"/>
                    </a:lnTo>
                    <a:lnTo>
                      <a:pt x="3420" y="2622"/>
                    </a:lnTo>
                    <a:lnTo>
                      <a:pt x="3438" y="2622"/>
                    </a:lnTo>
                    <a:lnTo>
                      <a:pt x="3450" y="2616"/>
                    </a:lnTo>
                    <a:lnTo>
                      <a:pt x="3456" y="2616"/>
                    </a:lnTo>
                    <a:lnTo>
                      <a:pt x="3456" y="2610"/>
                    </a:lnTo>
                    <a:lnTo>
                      <a:pt x="3468" y="2598"/>
                    </a:lnTo>
                    <a:lnTo>
                      <a:pt x="3480" y="2592"/>
                    </a:lnTo>
                    <a:lnTo>
                      <a:pt x="3486" y="2586"/>
                    </a:lnTo>
                    <a:lnTo>
                      <a:pt x="3498" y="2586"/>
                    </a:lnTo>
                    <a:lnTo>
                      <a:pt x="3504" y="2592"/>
                    </a:lnTo>
                    <a:lnTo>
                      <a:pt x="3510" y="2592"/>
                    </a:lnTo>
                    <a:lnTo>
                      <a:pt x="3510" y="2568"/>
                    </a:lnTo>
                    <a:lnTo>
                      <a:pt x="3516" y="2556"/>
                    </a:lnTo>
                    <a:lnTo>
                      <a:pt x="3528" y="2544"/>
                    </a:lnTo>
                    <a:lnTo>
                      <a:pt x="3534" y="2544"/>
                    </a:lnTo>
                    <a:lnTo>
                      <a:pt x="3546" y="2532"/>
                    </a:lnTo>
                    <a:lnTo>
                      <a:pt x="3546" y="2508"/>
                    </a:lnTo>
                    <a:lnTo>
                      <a:pt x="3588" y="2484"/>
                    </a:lnTo>
                    <a:lnTo>
                      <a:pt x="3594" y="2472"/>
                    </a:lnTo>
                    <a:lnTo>
                      <a:pt x="3618" y="2448"/>
                    </a:lnTo>
                    <a:lnTo>
                      <a:pt x="3630" y="2448"/>
                    </a:lnTo>
                    <a:lnTo>
                      <a:pt x="3636" y="2454"/>
                    </a:lnTo>
                    <a:lnTo>
                      <a:pt x="3636" y="2460"/>
                    </a:lnTo>
                    <a:lnTo>
                      <a:pt x="3642" y="2466"/>
                    </a:lnTo>
                    <a:lnTo>
                      <a:pt x="3654" y="2466"/>
                    </a:lnTo>
                    <a:lnTo>
                      <a:pt x="3666" y="2460"/>
                    </a:lnTo>
                    <a:lnTo>
                      <a:pt x="3702" y="2460"/>
                    </a:lnTo>
                    <a:lnTo>
                      <a:pt x="3708" y="2466"/>
                    </a:lnTo>
                    <a:lnTo>
                      <a:pt x="3708" y="2472"/>
                    </a:lnTo>
                    <a:lnTo>
                      <a:pt x="3702" y="2496"/>
                    </a:lnTo>
                    <a:lnTo>
                      <a:pt x="3690" y="2520"/>
                    </a:lnTo>
                    <a:lnTo>
                      <a:pt x="3678" y="2550"/>
                    </a:lnTo>
                    <a:lnTo>
                      <a:pt x="3666" y="2574"/>
                    </a:lnTo>
                    <a:lnTo>
                      <a:pt x="3666" y="2586"/>
                    </a:lnTo>
                    <a:lnTo>
                      <a:pt x="3672" y="2592"/>
                    </a:lnTo>
                    <a:lnTo>
                      <a:pt x="3678" y="2592"/>
                    </a:lnTo>
                    <a:lnTo>
                      <a:pt x="3684" y="2598"/>
                    </a:lnTo>
                    <a:lnTo>
                      <a:pt x="3672" y="2610"/>
                    </a:lnTo>
                    <a:lnTo>
                      <a:pt x="3666" y="2622"/>
                    </a:lnTo>
                    <a:lnTo>
                      <a:pt x="3666" y="2628"/>
                    </a:lnTo>
                    <a:lnTo>
                      <a:pt x="3690" y="2628"/>
                    </a:lnTo>
                    <a:lnTo>
                      <a:pt x="3690" y="2634"/>
                    </a:lnTo>
                    <a:lnTo>
                      <a:pt x="3696" y="2640"/>
                    </a:lnTo>
                    <a:lnTo>
                      <a:pt x="3714" y="2640"/>
                    </a:lnTo>
                    <a:lnTo>
                      <a:pt x="3750" y="2622"/>
                    </a:lnTo>
                    <a:lnTo>
                      <a:pt x="3768" y="2604"/>
                    </a:lnTo>
                    <a:lnTo>
                      <a:pt x="3780" y="2622"/>
                    </a:lnTo>
                    <a:lnTo>
                      <a:pt x="3786" y="2622"/>
                    </a:lnTo>
                    <a:lnTo>
                      <a:pt x="3792" y="2616"/>
                    </a:lnTo>
                    <a:lnTo>
                      <a:pt x="3816" y="2604"/>
                    </a:lnTo>
                    <a:lnTo>
                      <a:pt x="3828" y="2604"/>
                    </a:lnTo>
                    <a:lnTo>
                      <a:pt x="3840" y="2592"/>
                    </a:lnTo>
                    <a:lnTo>
                      <a:pt x="3852" y="2592"/>
                    </a:lnTo>
                    <a:lnTo>
                      <a:pt x="3864" y="2580"/>
                    </a:lnTo>
                    <a:lnTo>
                      <a:pt x="3870" y="2580"/>
                    </a:lnTo>
                    <a:lnTo>
                      <a:pt x="3888" y="2586"/>
                    </a:lnTo>
                    <a:lnTo>
                      <a:pt x="3846" y="2616"/>
                    </a:lnTo>
                    <a:lnTo>
                      <a:pt x="3936" y="2610"/>
                    </a:lnTo>
                    <a:lnTo>
                      <a:pt x="3918" y="2610"/>
                    </a:lnTo>
                    <a:lnTo>
                      <a:pt x="3906" y="2616"/>
                    </a:lnTo>
                    <a:lnTo>
                      <a:pt x="3894" y="2616"/>
                    </a:lnTo>
                    <a:lnTo>
                      <a:pt x="3888" y="2622"/>
                    </a:lnTo>
                    <a:lnTo>
                      <a:pt x="3888" y="2634"/>
                    </a:lnTo>
                    <a:lnTo>
                      <a:pt x="3882" y="2640"/>
                    </a:lnTo>
                    <a:lnTo>
                      <a:pt x="3876" y="2640"/>
                    </a:lnTo>
                    <a:lnTo>
                      <a:pt x="3870" y="2634"/>
                    </a:lnTo>
                    <a:lnTo>
                      <a:pt x="3864" y="2634"/>
                    </a:lnTo>
                    <a:lnTo>
                      <a:pt x="3852" y="2628"/>
                    </a:lnTo>
                    <a:lnTo>
                      <a:pt x="3846" y="2628"/>
                    </a:lnTo>
                    <a:lnTo>
                      <a:pt x="3828" y="2634"/>
                    </a:lnTo>
                    <a:lnTo>
                      <a:pt x="3738" y="2688"/>
                    </a:lnTo>
                    <a:lnTo>
                      <a:pt x="3726" y="2700"/>
                    </a:lnTo>
                    <a:lnTo>
                      <a:pt x="3720" y="2712"/>
                    </a:lnTo>
                    <a:lnTo>
                      <a:pt x="3720" y="2748"/>
                    </a:lnTo>
                    <a:lnTo>
                      <a:pt x="3726" y="2748"/>
                    </a:lnTo>
                    <a:lnTo>
                      <a:pt x="3732" y="2742"/>
                    </a:lnTo>
                    <a:lnTo>
                      <a:pt x="3738" y="2742"/>
                    </a:lnTo>
                    <a:lnTo>
                      <a:pt x="3738" y="2754"/>
                    </a:lnTo>
                    <a:lnTo>
                      <a:pt x="3744" y="2760"/>
                    </a:lnTo>
                    <a:lnTo>
                      <a:pt x="3756" y="2760"/>
                    </a:lnTo>
                    <a:lnTo>
                      <a:pt x="3762" y="2754"/>
                    </a:lnTo>
                    <a:lnTo>
                      <a:pt x="3768" y="2742"/>
                    </a:lnTo>
                    <a:lnTo>
                      <a:pt x="3774" y="2736"/>
                    </a:lnTo>
                    <a:lnTo>
                      <a:pt x="3786" y="2736"/>
                    </a:lnTo>
                    <a:lnTo>
                      <a:pt x="3804" y="2730"/>
                    </a:lnTo>
                    <a:lnTo>
                      <a:pt x="3816" y="2724"/>
                    </a:lnTo>
                    <a:lnTo>
                      <a:pt x="3834" y="2718"/>
                    </a:lnTo>
                    <a:lnTo>
                      <a:pt x="3846" y="2706"/>
                    </a:lnTo>
                    <a:lnTo>
                      <a:pt x="3852" y="2694"/>
                    </a:lnTo>
                    <a:lnTo>
                      <a:pt x="3870" y="2676"/>
                    </a:lnTo>
                    <a:lnTo>
                      <a:pt x="3876" y="2664"/>
                    </a:lnTo>
                    <a:lnTo>
                      <a:pt x="3876" y="2670"/>
                    </a:lnTo>
                    <a:lnTo>
                      <a:pt x="3882" y="2682"/>
                    </a:lnTo>
                    <a:lnTo>
                      <a:pt x="3888" y="2688"/>
                    </a:lnTo>
                    <a:lnTo>
                      <a:pt x="3894" y="2688"/>
                    </a:lnTo>
                    <a:lnTo>
                      <a:pt x="3930" y="2676"/>
                    </a:lnTo>
                    <a:lnTo>
                      <a:pt x="3954" y="2664"/>
                    </a:lnTo>
                    <a:lnTo>
                      <a:pt x="3972" y="2658"/>
                    </a:lnTo>
                    <a:lnTo>
                      <a:pt x="3984" y="2652"/>
                    </a:lnTo>
                    <a:lnTo>
                      <a:pt x="4008" y="2646"/>
                    </a:lnTo>
                    <a:lnTo>
                      <a:pt x="4068" y="2634"/>
                    </a:lnTo>
                    <a:lnTo>
                      <a:pt x="4080" y="2628"/>
                    </a:lnTo>
                    <a:lnTo>
                      <a:pt x="4068" y="2616"/>
                    </a:lnTo>
                    <a:lnTo>
                      <a:pt x="4074" y="2598"/>
                    </a:lnTo>
                    <a:lnTo>
                      <a:pt x="4038" y="2604"/>
                    </a:lnTo>
                    <a:lnTo>
                      <a:pt x="4038" y="2580"/>
                    </a:lnTo>
                    <a:lnTo>
                      <a:pt x="4026" y="2586"/>
                    </a:lnTo>
                    <a:lnTo>
                      <a:pt x="4020" y="2586"/>
                    </a:lnTo>
                    <a:lnTo>
                      <a:pt x="4008" y="2592"/>
                    </a:lnTo>
                    <a:lnTo>
                      <a:pt x="4002" y="2598"/>
                    </a:lnTo>
                    <a:lnTo>
                      <a:pt x="3990" y="2598"/>
                    </a:lnTo>
                    <a:lnTo>
                      <a:pt x="3990" y="2580"/>
                    </a:lnTo>
                    <a:lnTo>
                      <a:pt x="3930" y="2580"/>
                    </a:lnTo>
                    <a:lnTo>
                      <a:pt x="3924" y="2574"/>
                    </a:lnTo>
                    <a:lnTo>
                      <a:pt x="3924" y="2568"/>
                    </a:lnTo>
                    <a:lnTo>
                      <a:pt x="3918" y="2562"/>
                    </a:lnTo>
                    <a:lnTo>
                      <a:pt x="3918" y="2556"/>
                    </a:lnTo>
                    <a:lnTo>
                      <a:pt x="3930" y="2556"/>
                    </a:lnTo>
                    <a:lnTo>
                      <a:pt x="3918" y="2544"/>
                    </a:lnTo>
                    <a:lnTo>
                      <a:pt x="3888" y="2544"/>
                    </a:lnTo>
                    <a:lnTo>
                      <a:pt x="3882" y="2532"/>
                    </a:lnTo>
                    <a:lnTo>
                      <a:pt x="3882" y="2526"/>
                    </a:lnTo>
                    <a:lnTo>
                      <a:pt x="3876" y="2514"/>
                    </a:lnTo>
                    <a:lnTo>
                      <a:pt x="3876" y="2502"/>
                    </a:lnTo>
                    <a:lnTo>
                      <a:pt x="3894" y="2484"/>
                    </a:lnTo>
                    <a:lnTo>
                      <a:pt x="3870" y="2484"/>
                    </a:lnTo>
                    <a:lnTo>
                      <a:pt x="3876" y="2478"/>
                    </a:lnTo>
                    <a:lnTo>
                      <a:pt x="3888" y="2472"/>
                    </a:lnTo>
                    <a:lnTo>
                      <a:pt x="3894" y="2460"/>
                    </a:lnTo>
                    <a:lnTo>
                      <a:pt x="3906" y="2454"/>
                    </a:lnTo>
                    <a:lnTo>
                      <a:pt x="3918" y="2442"/>
                    </a:lnTo>
                    <a:lnTo>
                      <a:pt x="3924" y="2430"/>
                    </a:lnTo>
                    <a:lnTo>
                      <a:pt x="3936" y="2424"/>
                    </a:lnTo>
                    <a:lnTo>
                      <a:pt x="3942" y="2412"/>
                    </a:lnTo>
                    <a:lnTo>
                      <a:pt x="3948" y="2406"/>
                    </a:lnTo>
                    <a:lnTo>
                      <a:pt x="3936" y="2400"/>
                    </a:lnTo>
                    <a:lnTo>
                      <a:pt x="3912" y="2430"/>
                    </a:lnTo>
                    <a:lnTo>
                      <a:pt x="3894" y="2418"/>
                    </a:lnTo>
                    <a:lnTo>
                      <a:pt x="3864" y="2436"/>
                    </a:lnTo>
                    <a:lnTo>
                      <a:pt x="3858" y="2418"/>
                    </a:lnTo>
                    <a:lnTo>
                      <a:pt x="3828" y="2406"/>
                    </a:lnTo>
                    <a:lnTo>
                      <a:pt x="3810" y="2412"/>
                    </a:lnTo>
                    <a:lnTo>
                      <a:pt x="3864" y="2394"/>
                    </a:lnTo>
                    <a:lnTo>
                      <a:pt x="3870" y="2400"/>
                    </a:lnTo>
                    <a:lnTo>
                      <a:pt x="3882" y="2406"/>
                    </a:lnTo>
                    <a:lnTo>
                      <a:pt x="3900" y="2406"/>
                    </a:lnTo>
                    <a:lnTo>
                      <a:pt x="3918" y="2388"/>
                    </a:lnTo>
                    <a:lnTo>
                      <a:pt x="3930" y="2382"/>
                    </a:lnTo>
                    <a:lnTo>
                      <a:pt x="3936" y="2376"/>
                    </a:lnTo>
                    <a:lnTo>
                      <a:pt x="3978" y="2376"/>
                    </a:lnTo>
                    <a:lnTo>
                      <a:pt x="3978" y="2364"/>
                    </a:lnTo>
                    <a:lnTo>
                      <a:pt x="3972" y="2358"/>
                    </a:lnTo>
                    <a:lnTo>
                      <a:pt x="3966" y="2346"/>
                    </a:lnTo>
                    <a:lnTo>
                      <a:pt x="3990" y="2346"/>
                    </a:lnTo>
                    <a:lnTo>
                      <a:pt x="3978" y="2334"/>
                    </a:lnTo>
                    <a:lnTo>
                      <a:pt x="3972" y="2322"/>
                    </a:lnTo>
                    <a:lnTo>
                      <a:pt x="3960" y="2316"/>
                    </a:lnTo>
                    <a:lnTo>
                      <a:pt x="3942" y="2310"/>
                    </a:lnTo>
                    <a:lnTo>
                      <a:pt x="3918" y="2310"/>
                    </a:lnTo>
                    <a:lnTo>
                      <a:pt x="3852" y="2316"/>
                    </a:lnTo>
                    <a:lnTo>
                      <a:pt x="3792" y="2334"/>
                    </a:lnTo>
                    <a:lnTo>
                      <a:pt x="3744" y="2352"/>
                    </a:lnTo>
                    <a:lnTo>
                      <a:pt x="3684" y="2376"/>
                    </a:lnTo>
                    <a:lnTo>
                      <a:pt x="3660" y="2388"/>
                    </a:lnTo>
                    <a:lnTo>
                      <a:pt x="3642" y="2400"/>
                    </a:lnTo>
                    <a:lnTo>
                      <a:pt x="3624" y="2418"/>
                    </a:lnTo>
                    <a:lnTo>
                      <a:pt x="3606" y="2430"/>
                    </a:lnTo>
                    <a:lnTo>
                      <a:pt x="3594" y="2442"/>
                    </a:lnTo>
                    <a:lnTo>
                      <a:pt x="3576" y="2454"/>
                    </a:lnTo>
                    <a:lnTo>
                      <a:pt x="3564" y="2466"/>
                    </a:lnTo>
                    <a:lnTo>
                      <a:pt x="3528" y="2484"/>
                    </a:lnTo>
                    <a:lnTo>
                      <a:pt x="3516" y="2484"/>
                    </a:lnTo>
                    <a:lnTo>
                      <a:pt x="3498" y="2490"/>
                    </a:lnTo>
                    <a:lnTo>
                      <a:pt x="3486" y="2490"/>
                    </a:lnTo>
                    <a:lnTo>
                      <a:pt x="3492" y="2490"/>
                    </a:lnTo>
                    <a:lnTo>
                      <a:pt x="3498" y="2484"/>
                    </a:lnTo>
                    <a:lnTo>
                      <a:pt x="3510" y="2478"/>
                    </a:lnTo>
                    <a:lnTo>
                      <a:pt x="3522" y="2466"/>
                    </a:lnTo>
                    <a:lnTo>
                      <a:pt x="3540" y="2460"/>
                    </a:lnTo>
                    <a:lnTo>
                      <a:pt x="3552" y="2448"/>
                    </a:lnTo>
                    <a:lnTo>
                      <a:pt x="3576" y="2436"/>
                    </a:lnTo>
                    <a:lnTo>
                      <a:pt x="3600" y="2412"/>
                    </a:lnTo>
                    <a:lnTo>
                      <a:pt x="3606" y="2400"/>
                    </a:lnTo>
                    <a:lnTo>
                      <a:pt x="3582" y="2388"/>
                    </a:lnTo>
                    <a:lnTo>
                      <a:pt x="3588" y="2388"/>
                    </a:lnTo>
                    <a:lnTo>
                      <a:pt x="3594" y="2394"/>
                    </a:lnTo>
                    <a:lnTo>
                      <a:pt x="3624" y="2394"/>
                    </a:lnTo>
                    <a:lnTo>
                      <a:pt x="3642" y="2382"/>
                    </a:lnTo>
                    <a:lnTo>
                      <a:pt x="3702" y="2334"/>
                    </a:lnTo>
                    <a:lnTo>
                      <a:pt x="3750" y="2310"/>
                    </a:lnTo>
                    <a:lnTo>
                      <a:pt x="3768" y="2304"/>
                    </a:lnTo>
                    <a:lnTo>
                      <a:pt x="3804" y="2304"/>
                    </a:lnTo>
                    <a:lnTo>
                      <a:pt x="3852" y="2256"/>
                    </a:lnTo>
                    <a:lnTo>
                      <a:pt x="3870" y="2244"/>
                    </a:lnTo>
                    <a:lnTo>
                      <a:pt x="3888" y="2238"/>
                    </a:lnTo>
                    <a:lnTo>
                      <a:pt x="3936" y="2232"/>
                    </a:lnTo>
                    <a:lnTo>
                      <a:pt x="3990" y="2232"/>
                    </a:lnTo>
                    <a:lnTo>
                      <a:pt x="4044" y="2226"/>
                    </a:lnTo>
                    <a:lnTo>
                      <a:pt x="4074" y="2226"/>
                    </a:lnTo>
                    <a:lnTo>
                      <a:pt x="4104" y="2232"/>
                    </a:lnTo>
                    <a:lnTo>
                      <a:pt x="4176" y="2244"/>
                    </a:lnTo>
                    <a:lnTo>
                      <a:pt x="4200" y="2250"/>
                    </a:lnTo>
                    <a:lnTo>
                      <a:pt x="4212" y="2244"/>
                    </a:lnTo>
                    <a:lnTo>
                      <a:pt x="4248" y="2232"/>
                    </a:lnTo>
                    <a:lnTo>
                      <a:pt x="4260" y="2226"/>
                    </a:lnTo>
                    <a:lnTo>
                      <a:pt x="4278" y="2226"/>
                    </a:lnTo>
                    <a:lnTo>
                      <a:pt x="4296" y="2220"/>
                    </a:lnTo>
                    <a:lnTo>
                      <a:pt x="4320" y="2214"/>
                    </a:lnTo>
                    <a:lnTo>
                      <a:pt x="4338" y="2208"/>
                    </a:lnTo>
                    <a:lnTo>
                      <a:pt x="4374" y="2172"/>
                    </a:lnTo>
                    <a:lnTo>
                      <a:pt x="4392" y="2166"/>
                    </a:lnTo>
                    <a:lnTo>
                      <a:pt x="4404" y="2154"/>
                    </a:lnTo>
                    <a:lnTo>
                      <a:pt x="4410" y="2154"/>
                    </a:lnTo>
                    <a:lnTo>
                      <a:pt x="4422" y="2148"/>
                    </a:lnTo>
                    <a:lnTo>
                      <a:pt x="4452" y="2148"/>
                    </a:lnTo>
                    <a:lnTo>
                      <a:pt x="4458" y="2142"/>
                    </a:lnTo>
                    <a:lnTo>
                      <a:pt x="4470" y="2136"/>
                    </a:lnTo>
                    <a:lnTo>
                      <a:pt x="4476" y="2130"/>
                    </a:lnTo>
                    <a:lnTo>
                      <a:pt x="4494" y="2130"/>
                    </a:lnTo>
                    <a:lnTo>
                      <a:pt x="4500" y="2136"/>
                    </a:lnTo>
                    <a:lnTo>
                      <a:pt x="4518" y="2136"/>
                    </a:lnTo>
                    <a:lnTo>
                      <a:pt x="4530" y="2130"/>
                    </a:lnTo>
                    <a:lnTo>
                      <a:pt x="4536" y="2130"/>
                    </a:lnTo>
                    <a:lnTo>
                      <a:pt x="4542" y="2124"/>
                    </a:lnTo>
                    <a:lnTo>
                      <a:pt x="4596" y="2106"/>
                    </a:lnTo>
                    <a:lnTo>
                      <a:pt x="4620" y="2094"/>
                    </a:lnTo>
                    <a:lnTo>
                      <a:pt x="4620" y="2088"/>
                    </a:lnTo>
                    <a:lnTo>
                      <a:pt x="4614" y="2076"/>
                    </a:lnTo>
                    <a:lnTo>
                      <a:pt x="4602" y="2070"/>
                    </a:lnTo>
                    <a:lnTo>
                      <a:pt x="4584" y="2052"/>
                    </a:lnTo>
                    <a:lnTo>
                      <a:pt x="4578" y="2052"/>
                    </a:lnTo>
                    <a:lnTo>
                      <a:pt x="4602" y="2052"/>
                    </a:lnTo>
                    <a:lnTo>
                      <a:pt x="4614" y="2046"/>
                    </a:lnTo>
                    <a:lnTo>
                      <a:pt x="4614" y="2028"/>
                    </a:lnTo>
                    <a:lnTo>
                      <a:pt x="4608" y="2022"/>
                    </a:lnTo>
                    <a:lnTo>
                      <a:pt x="4608" y="2010"/>
                    </a:lnTo>
                    <a:lnTo>
                      <a:pt x="4632" y="2010"/>
                    </a:lnTo>
                    <a:lnTo>
                      <a:pt x="4644" y="1998"/>
                    </a:lnTo>
                    <a:lnTo>
                      <a:pt x="4644" y="1992"/>
                    </a:lnTo>
                    <a:lnTo>
                      <a:pt x="4632" y="1980"/>
                    </a:lnTo>
                    <a:lnTo>
                      <a:pt x="4626" y="1968"/>
                    </a:lnTo>
                    <a:lnTo>
                      <a:pt x="4608" y="1962"/>
                    </a:lnTo>
                    <a:lnTo>
                      <a:pt x="4602" y="1956"/>
                    </a:lnTo>
                    <a:lnTo>
                      <a:pt x="4590" y="196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4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de-DE" sz="1800">
                  <a:solidFill>
                    <a:schemeClr val="tx1"/>
                  </a:solidFill>
                  <a:latin typeface="Calibri" pitchFamily="34" charset="0"/>
                </a:endParaRPr>
              </a:p>
            </p:txBody>
          </p:sp>
        </p:grpSp>
      </p:grpSp>
      <p:sp>
        <p:nvSpPr>
          <p:cNvPr id="349" name="CaixaDeTexto 2"/>
          <p:cNvSpPr txBox="1">
            <a:spLocks noChangeArrowheads="1"/>
          </p:cNvSpPr>
          <p:nvPr/>
        </p:nvSpPr>
        <p:spPr bwMode="auto">
          <a:xfrm>
            <a:off x="130540" y="4468945"/>
            <a:ext cx="19523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 smtClean="0">
                <a:latin typeface="Arial Narrow" charset="0"/>
              </a:rPr>
              <a:t>Milho, abóbora, </a:t>
            </a:r>
          </a:p>
          <a:p>
            <a:pPr algn="ctr"/>
            <a:r>
              <a:rPr lang="pt-BR" sz="2000" b="1" dirty="0">
                <a:latin typeface="Arial Narrow" charset="0"/>
              </a:rPr>
              <a:t>f</a:t>
            </a:r>
            <a:r>
              <a:rPr lang="pt-BR" sz="2000" b="1" dirty="0" smtClean="0">
                <a:latin typeface="Arial Narrow" charset="0"/>
              </a:rPr>
              <a:t>eijão e batata</a:t>
            </a:r>
          </a:p>
          <a:p>
            <a:pPr algn="ctr"/>
            <a:r>
              <a:rPr lang="pt-BR" sz="2000" b="1" dirty="0" smtClean="0">
                <a:latin typeface="Arial Narrow" charset="0"/>
              </a:rPr>
              <a:t>~10.000 anos</a:t>
            </a:r>
          </a:p>
          <a:p>
            <a:pPr algn="ctr"/>
            <a:endParaRPr lang="pt-BR" sz="2000" b="1" dirty="0">
              <a:latin typeface="Arial Narrow" charset="0"/>
            </a:endParaRPr>
          </a:p>
        </p:txBody>
      </p:sp>
      <p:sp>
        <p:nvSpPr>
          <p:cNvPr id="350" name="CaixaDeTexto 2"/>
          <p:cNvSpPr txBox="1">
            <a:spLocks noChangeArrowheads="1"/>
          </p:cNvSpPr>
          <p:nvPr/>
        </p:nvSpPr>
        <p:spPr bwMode="auto">
          <a:xfrm>
            <a:off x="3015156" y="2749991"/>
            <a:ext cx="19523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 smtClean="0">
                <a:latin typeface="Arial Narrow" charset="0"/>
              </a:rPr>
              <a:t>Trigo, cevada, ervilha e lentilha</a:t>
            </a:r>
          </a:p>
          <a:p>
            <a:pPr algn="ctr"/>
            <a:r>
              <a:rPr lang="pt-BR" sz="2000" b="1" dirty="0" smtClean="0">
                <a:latin typeface="Arial Narrow" charset="0"/>
              </a:rPr>
              <a:t>~13.000 anos</a:t>
            </a:r>
          </a:p>
          <a:p>
            <a:pPr algn="ctr"/>
            <a:endParaRPr lang="pt-BR" sz="2000" b="1" dirty="0">
              <a:latin typeface="Arial Narrow" charset="0"/>
            </a:endParaRPr>
          </a:p>
        </p:txBody>
      </p:sp>
      <p:sp>
        <p:nvSpPr>
          <p:cNvPr id="351" name="CaixaDeTexto 2"/>
          <p:cNvSpPr txBox="1">
            <a:spLocks noChangeArrowheads="1"/>
          </p:cNvSpPr>
          <p:nvPr/>
        </p:nvSpPr>
        <p:spPr bwMode="auto">
          <a:xfrm>
            <a:off x="10705998" y="3031791"/>
            <a:ext cx="148600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 smtClean="0">
                <a:latin typeface="Arial Narrow" charset="0"/>
              </a:rPr>
              <a:t>Arroz, soja</a:t>
            </a:r>
          </a:p>
          <a:p>
            <a:pPr algn="ctr"/>
            <a:r>
              <a:rPr lang="pt-BR" sz="2000" b="1" dirty="0" smtClean="0">
                <a:latin typeface="Arial Narrow" charset="0"/>
              </a:rPr>
              <a:t>~9.000 anos</a:t>
            </a:r>
          </a:p>
          <a:p>
            <a:pPr algn="ctr"/>
            <a:endParaRPr lang="pt-BR" sz="2000" b="1" dirty="0">
              <a:latin typeface="Arial Narrow" charset="0"/>
            </a:endParaRPr>
          </a:p>
        </p:txBody>
      </p:sp>
      <p:sp>
        <p:nvSpPr>
          <p:cNvPr id="352" name="CaixaDeTexto 2"/>
          <p:cNvSpPr txBox="1">
            <a:spLocks noChangeArrowheads="1"/>
          </p:cNvSpPr>
          <p:nvPr/>
        </p:nvSpPr>
        <p:spPr bwMode="auto">
          <a:xfrm>
            <a:off x="7792777" y="5197779"/>
            <a:ext cx="148600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 b="1" dirty="0" smtClean="0">
                <a:latin typeface="Arial Narrow" charset="0"/>
              </a:rPr>
              <a:t>Arroz, feijão</a:t>
            </a:r>
          </a:p>
          <a:p>
            <a:pPr algn="ctr"/>
            <a:r>
              <a:rPr lang="pt-BR" sz="2000" b="1" dirty="0" smtClean="0">
                <a:latin typeface="Arial Narrow" charset="0"/>
              </a:rPr>
              <a:t>~8.500 anos</a:t>
            </a:r>
          </a:p>
          <a:p>
            <a:pPr algn="ctr"/>
            <a:endParaRPr lang="pt-BR" sz="2000" b="1" dirty="0">
              <a:latin typeface="Arial Narrow" charset="0"/>
            </a:endParaRPr>
          </a:p>
        </p:txBody>
      </p:sp>
      <p:cxnSp>
        <p:nvCxnSpPr>
          <p:cNvPr id="354" name="Conector angulado 353"/>
          <p:cNvCxnSpPr/>
          <p:nvPr/>
        </p:nvCxnSpPr>
        <p:spPr>
          <a:xfrm rot="5400000" flipH="1" flipV="1">
            <a:off x="503312" y="2722014"/>
            <a:ext cx="1767000" cy="1654828"/>
          </a:xfrm>
          <a:prstGeom prst="bentConnector3">
            <a:avLst>
              <a:gd name="adj1" fmla="val 99922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Conector angulado 356"/>
          <p:cNvCxnSpPr/>
          <p:nvPr/>
        </p:nvCxnSpPr>
        <p:spPr>
          <a:xfrm rot="5400000" flipH="1" flipV="1">
            <a:off x="843387" y="3475237"/>
            <a:ext cx="1093251" cy="822133"/>
          </a:xfrm>
          <a:prstGeom prst="bentConnector3">
            <a:avLst>
              <a:gd name="adj1" fmla="val 10018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Conector angulado 359"/>
          <p:cNvCxnSpPr/>
          <p:nvPr/>
        </p:nvCxnSpPr>
        <p:spPr>
          <a:xfrm flipV="1">
            <a:off x="1865627" y="4570645"/>
            <a:ext cx="915280" cy="56145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Conector angulado 363"/>
          <p:cNvCxnSpPr/>
          <p:nvPr/>
        </p:nvCxnSpPr>
        <p:spPr>
          <a:xfrm flipV="1">
            <a:off x="4453666" y="2322699"/>
            <a:ext cx="1584824" cy="408909"/>
          </a:xfrm>
          <a:prstGeom prst="bentConnector3">
            <a:avLst>
              <a:gd name="adj1" fmla="val -90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Conector angulado 366"/>
          <p:cNvCxnSpPr/>
          <p:nvPr/>
        </p:nvCxnSpPr>
        <p:spPr>
          <a:xfrm flipV="1">
            <a:off x="4819426" y="2888391"/>
            <a:ext cx="2134344" cy="52332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Conector angulado 370"/>
          <p:cNvCxnSpPr/>
          <p:nvPr/>
        </p:nvCxnSpPr>
        <p:spPr>
          <a:xfrm rot="10800000">
            <a:off x="9746224" y="3017634"/>
            <a:ext cx="1061472" cy="35382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Conector de seta reta 374"/>
          <p:cNvCxnSpPr>
            <a:stCxn id="352" idx="0"/>
          </p:cNvCxnSpPr>
          <p:nvPr/>
        </p:nvCxnSpPr>
        <p:spPr>
          <a:xfrm flipH="1" flipV="1">
            <a:off x="8535777" y="3246454"/>
            <a:ext cx="1" cy="19513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Box 3"/>
          <p:cNvSpPr txBox="1">
            <a:spLocks noChangeArrowheads="1"/>
          </p:cNvSpPr>
          <p:nvPr/>
        </p:nvSpPr>
        <p:spPr bwMode="auto">
          <a:xfrm>
            <a:off x="5082953" y="6564346"/>
            <a:ext cx="7735824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300" dirty="0">
                <a:solidFill>
                  <a:schemeClr val="bg1">
                    <a:lumMod val="50000"/>
                  </a:schemeClr>
                </a:solidFill>
                <a:latin typeface="Arial Narrow" charset="0"/>
                <a:ea typeface="Times New Roman" charset="0"/>
                <a:cs typeface="Times New Roman" charset="0"/>
              </a:rPr>
              <a:t>Diamond, J. (2002). Evolution, consequences and future of plant and animal domestication. Nature 418: 700-707. 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Arial Narrow" charset="0"/>
              <a:ea typeface="Times New Roman" charset="0"/>
              <a:cs typeface="Times New Roman" charset="0"/>
            </a:endParaRPr>
          </a:p>
        </p:txBody>
      </p:sp>
      <p:sp>
        <p:nvSpPr>
          <p:cNvPr id="20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0229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Domesticação de plantas no mundo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517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27383"/>
            <a:ext cx="12191999" cy="6985383"/>
          </a:xfrm>
          <a:prstGeom prst="rect">
            <a:avLst/>
          </a:prstGeom>
        </p:spPr>
      </p:pic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4551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Mendel abriu caminhos para o melhoramento genético (1865)</a:t>
            </a:r>
          </a:p>
        </p:txBody>
      </p:sp>
      <p:sp>
        <p:nvSpPr>
          <p:cNvPr id="12" name="CaixaDeTexto 2"/>
          <p:cNvSpPr txBox="1">
            <a:spLocks noChangeArrowheads="1"/>
          </p:cNvSpPr>
          <p:nvPr/>
        </p:nvSpPr>
        <p:spPr bwMode="auto">
          <a:xfrm>
            <a:off x="451820" y="1327712"/>
            <a:ext cx="4602826" cy="17081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pt-BR" sz="2500" b="1" dirty="0" smtClean="0">
                <a:latin typeface="Arial Narrow" charset="0"/>
              </a:rPr>
              <a:t>Melhoramento genético</a:t>
            </a:r>
          </a:p>
          <a:p>
            <a:endParaRPr lang="pt-BR" sz="2000" b="1" dirty="0" smtClean="0">
              <a:latin typeface="Arial Narrow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latin typeface="Arial Narrow" charset="0"/>
              </a:rPr>
              <a:t>Cruzamentos interespecíficos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latin typeface="Arial Narrow" charset="0"/>
              </a:rPr>
              <a:t>Indução de mutações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latin typeface="Arial Narrow" charset="0"/>
              </a:rPr>
              <a:t>Transformação genética (transgenia)</a:t>
            </a:r>
            <a:endParaRPr lang="pt-BR" sz="2000" b="1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93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497" y="1103104"/>
            <a:ext cx="7414115" cy="575489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0229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pt-BR" sz="3600" b="1" dirty="0" smtClean="0">
                <a:latin typeface="Arial Narrow"/>
                <a:ea typeface="ＭＳ Ｐゴシック" pitchFamily="34" charset="-128"/>
              </a:rPr>
              <a:t>Melhoramento genético e produtividade</a:t>
            </a:r>
            <a:endParaRPr lang="pt-BR" sz="3600" b="1" dirty="0">
              <a:latin typeface="Arial Narrow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4961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4068</TotalTime>
  <Words>875</Words>
  <Application>Microsoft Office PowerPoint</Application>
  <PresentationFormat>Personalizar</PresentationFormat>
  <Paragraphs>154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Slide 1</vt:lpstr>
      <vt:lpstr>CIB: quem somos?</vt:lpstr>
      <vt:lpstr>O mito do alimento natural</vt:lpstr>
      <vt:lpstr>Alteramos o genoma de plantas por milhares de anos</vt:lpstr>
      <vt:lpstr>Slide 5</vt:lpstr>
      <vt:lpstr>Slide 6</vt:lpstr>
      <vt:lpstr>Domesticação de plantas no mundo</vt:lpstr>
      <vt:lpstr>Mendel abriu caminhos para o melhoramento genético (1865)</vt:lpstr>
      <vt:lpstr>Melhoramento genético e produtividade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Frederico Franz  CIB</dc:creator>
  <cp:lastModifiedBy>amandavs</cp:lastModifiedBy>
  <cp:revision>241</cp:revision>
  <dcterms:created xsi:type="dcterms:W3CDTF">2014-05-15T14:30:32Z</dcterms:created>
  <dcterms:modified xsi:type="dcterms:W3CDTF">2015-08-11T12:46:31Z</dcterms:modified>
</cp:coreProperties>
</file>