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charts/colors1.xml" ContentType="application/vnd.ms-office.chartcolorstyle+xml"/>
  <Override PartName="/ppt/notesSlides/notesSlide11.xml" ContentType="application/vnd.openxmlformats-officedocument.presentationml.notesSlide+xml"/>
  <Default Extension="tiff" ContentType="image/tiff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4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3764" r:id="rId3"/>
    <p:sldMasterId id="2147483777" r:id="rId4"/>
    <p:sldMasterId id="2147483789" r:id="rId5"/>
    <p:sldMasterId id="2147483898" r:id="rId6"/>
    <p:sldMasterId id="2147483911" r:id="rId7"/>
    <p:sldMasterId id="2147483923" r:id="rId8"/>
    <p:sldMasterId id="2147483949" r:id="rId9"/>
    <p:sldMasterId id="2147483962" r:id="rId10"/>
    <p:sldMasterId id="2147483969" r:id="rId11"/>
    <p:sldMasterId id="2147483977" r:id="rId12"/>
  </p:sldMasterIdLst>
  <p:notesMasterIdLst>
    <p:notesMasterId r:id="rId43"/>
  </p:notesMasterIdLst>
  <p:sldIdLst>
    <p:sldId id="510" r:id="rId13"/>
    <p:sldId id="449" r:id="rId14"/>
    <p:sldId id="503" r:id="rId15"/>
    <p:sldId id="520" r:id="rId16"/>
    <p:sldId id="769" r:id="rId17"/>
    <p:sldId id="795" r:id="rId18"/>
    <p:sldId id="798" r:id="rId19"/>
    <p:sldId id="814" r:id="rId20"/>
    <p:sldId id="815" r:id="rId21"/>
    <p:sldId id="816" r:id="rId22"/>
    <p:sldId id="818" r:id="rId23"/>
    <p:sldId id="819" r:id="rId24"/>
    <p:sldId id="820" r:id="rId25"/>
    <p:sldId id="821" r:id="rId26"/>
    <p:sldId id="822" r:id="rId27"/>
    <p:sldId id="823" r:id="rId28"/>
    <p:sldId id="804" r:id="rId29"/>
    <p:sldId id="806" r:id="rId30"/>
    <p:sldId id="799" r:id="rId31"/>
    <p:sldId id="295" r:id="rId32"/>
    <p:sldId id="298" r:id="rId33"/>
    <p:sldId id="801" r:id="rId34"/>
    <p:sldId id="579" r:id="rId35"/>
    <p:sldId id="792" r:id="rId36"/>
    <p:sldId id="793" r:id="rId37"/>
    <p:sldId id="790" r:id="rId38"/>
    <p:sldId id="777" r:id="rId39"/>
    <p:sldId id="772" r:id="rId40"/>
    <p:sldId id="794" r:id="rId41"/>
    <p:sldId id="785" r:id="rId42"/>
  </p:sldIdLst>
  <p:sldSz cx="9144000" cy="5143500" type="screen16x9"/>
  <p:notesSz cx="7010400" cy="9296400"/>
  <p:defaultTextStyle>
    <a:defPPr>
      <a:defRPr lang="pt-BR"/>
    </a:defPPr>
    <a:lvl1pPr marL="0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6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20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28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39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44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50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69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162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eber Oliveira Soares" initials="COS" lastIdx="2" clrIdx="0">
    <p:extLst>
      <p:ext uri="{19B8F6BF-5375-455C-9EA6-DF929625EA0E}">
        <p15:presenceInfo xmlns:p15="http://schemas.microsoft.com/office/powerpoint/2012/main" xmlns="" userId="S-1-5-21-676464802-715619980-3728511770-221400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3CC33"/>
    <a:srgbClr val="339933"/>
    <a:srgbClr val="009900"/>
    <a:srgbClr val="669900"/>
    <a:srgbClr val="CCFF66"/>
    <a:srgbClr val="CCCC00"/>
    <a:srgbClr val="FF9933"/>
    <a:srgbClr val="FF0000"/>
    <a:srgbClr val="99FF33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3585" autoAdjust="0"/>
  </p:normalViewPr>
  <p:slideViewPr>
    <p:cSldViewPr showGuides="1">
      <p:cViewPr varScale="1">
        <p:scale>
          <a:sx n="91" d="100"/>
          <a:sy n="91" d="100"/>
        </p:scale>
        <p:origin x="-786" y="-102"/>
      </p:cViewPr>
      <p:guideLst>
        <p:guide orient="horz" pos="316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40" d="100"/>
        <a:sy n="140" d="100"/>
      </p:scale>
      <p:origin x="0" y="-208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Alessandro\Dropbox\Gerencia%20de%20Acesso%20ao%20Mercado\ECA\Abrass\Geral%20Graf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pt-BR" sz="2400" dirty="0"/>
              <a:t>Projeção MKT </a:t>
            </a:r>
            <a:r>
              <a:rPr lang="pt-BR" sz="2400" dirty="0" err="1"/>
              <a:t>share</a:t>
            </a:r>
            <a:r>
              <a:rPr lang="pt-BR" sz="2400" dirty="0"/>
              <a:t> Biológicos </a:t>
            </a:r>
            <a:r>
              <a:rPr lang="pt-BR" sz="2400" dirty="0" smtClean="0"/>
              <a:t>em </a:t>
            </a:r>
            <a:r>
              <a:rPr lang="pt-BR" sz="2400" dirty="0" err="1"/>
              <a:t>Crop</a:t>
            </a:r>
            <a:r>
              <a:rPr lang="pt-BR" sz="2400" dirty="0"/>
              <a:t> </a:t>
            </a:r>
            <a:r>
              <a:rPr lang="pt-BR" sz="2400" dirty="0" err="1"/>
              <a:t>Protection</a:t>
            </a:r>
            <a:endParaRPr lang="pt-BR" sz="2400" dirty="0"/>
          </a:p>
        </c:rich>
      </c:tx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5.2692038495188109E-2"/>
          <c:y val="0.12619581790865603"/>
          <c:w val="0.90286351706036749"/>
          <c:h val="0.78955304784166347"/>
        </c:manualLayout>
      </c:layout>
      <c:lineChart>
        <c:grouping val="standard"/>
        <c:ser>
          <c:idx val="0"/>
          <c:order val="0"/>
          <c:spPr>
            <a:ln w="34925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cat>
            <c:numRef>
              <c:f>Planilha1!$F$14:$N$14</c:f>
              <c:numCache>
                <c:formatCode>General</c:formatCode>
                <c:ptCount val="9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</c:numCache>
            </c:numRef>
          </c:cat>
          <c:val>
            <c:numRef>
              <c:f>Planilha1!$F$15:$N$15</c:f>
              <c:numCache>
                <c:formatCode>General</c:formatCode>
                <c:ptCount val="9"/>
                <c:pt idx="0">
                  <c:v>1.5</c:v>
                </c:pt>
                <c:pt idx="1">
                  <c:v>2.2000000000000002</c:v>
                </c:pt>
                <c:pt idx="2">
                  <c:v>2.6</c:v>
                </c:pt>
                <c:pt idx="3">
                  <c:v>3.4430303030303033</c:v>
                </c:pt>
                <c:pt idx="4">
                  <c:v>4.5594067952249784</c:v>
                </c:pt>
                <c:pt idx="5">
                  <c:v>6.0377599076161053</c:v>
                </c:pt>
                <c:pt idx="6">
                  <c:v>7.9954578170552653</c:v>
                </c:pt>
                <c:pt idx="7">
                  <c:v>10.587924442585305</c:v>
                </c:pt>
                <c:pt idx="8">
                  <c:v>14.020978731544782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312-4B27-B6CC-5C38BCC7D6EF}"/>
            </c:ext>
          </c:extLst>
        </c:ser>
        <c:dLbls/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marker val="1"/>
        <c:axId val="77466624"/>
        <c:axId val="77705984"/>
        <c:extLst xmlns:c16r2="http://schemas.microsoft.com/office/drawing/2015/06/chart"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spPr>
                  <a:ln w="34925" cap="rnd">
                    <a:solidFill>
                      <a:schemeClr val="lt1"/>
                    </a:solidFill>
                    <a:round/>
                  </a:ln>
                  <a:effectLst>
                    <a:outerShdw dist="25400" dir="2700000" algn="tl" rotWithShape="0">
                      <a:schemeClr val="accent2"/>
                    </a:outerShdw>
                  </a:effectLst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Planilha1!$F$14:$N$14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  <c:pt idx="6">
                        <c:v>2023</c:v>
                      </c:pt>
                      <c:pt idx="7">
                        <c:v>2024</c:v>
                      </c:pt>
                      <c:pt idx="8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Planilha1!$F$15:$H$15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1.5</c:v>
                      </c:pt>
                      <c:pt idx="1">
                        <c:v>2.2000000000000002</c:v>
                      </c:pt>
                      <c:pt idx="2">
                        <c:v>2.6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B312-4B27-B6CC-5C38BCC7D6EF}"/>
                  </c:ext>
                </c:extLst>
              </c15:ser>
            </c15:filteredLineSeries>
          </c:ext>
        </c:extLst>
      </c:lineChart>
      <c:catAx>
        <c:axId val="7746662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12700" cap="flat" cmpd="sng" algn="ctr">
            <a:solidFill>
              <a:schemeClr val="l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spc="1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7705984"/>
        <c:crosses val="autoZero"/>
        <c:auto val="1"/>
        <c:lblAlgn val="ctr"/>
        <c:lblOffset val="100"/>
      </c:catAx>
      <c:valAx>
        <c:axId val="77705984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7466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pt-BR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9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/>
        </a:solidFill>
        <a:round/>
      </a:ln>
    </cs:spPr>
    <cs:defRPr sz="900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0A2FC0F-5747-401B-BE6C-00E12EDCCC65}" type="datetimeFigureOut">
              <a:rPr lang="pt-BR" smtClean="0"/>
              <a:pPr/>
              <a:t>25/11/2021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522B274-BD1F-4BC5-8EDC-D7FEF8E3BB5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306227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06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2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28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39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44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5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69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2B274-BD1F-4BC5-8EDC-D7FEF8E3BB58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974022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2B274-BD1F-4BC5-8EDC-D7FEF8E3BB5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76943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2B274-BD1F-4BC5-8EDC-D7FEF8E3BB58}" type="slidenum">
              <a:rPr lang="pt-BR" smtClean="0"/>
              <a:pPr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753789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dirty="0"/>
              <a:t>Um clique.</a:t>
            </a:r>
          </a:p>
        </p:txBody>
      </p:sp>
      <p:sp>
        <p:nvSpPr>
          <p:cNvPr id="10342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384009-555B-460C-92A9-9FF327533B9A}" type="slidenum">
              <a:rPr kumimoji="0" lang="pt-BR" altLang="pt-B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2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49119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2B274-BD1F-4BC5-8EDC-D7FEF8E3BB5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3278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Espaço Reservado para Imagem de Slide 1">
            <a:extLst>
              <a:ext uri="{FF2B5EF4-FFF2-40B4-BE49-F238E27FC236}">
                <a16:creationId xmlns:a16="http://schemas.microsoft.com/office/drawing/2014/main" xmlns="" id="{E6F75578-B5DC-4FA3-8272-C8A124A08D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Espaço Reservado para Anotações 2">
            <a:extLst>
              <a:ext uri="{FF2B5EF4-FFF2-40B4-BE49-F238E27FC236}">
                <a16:creationId xmlns:a16="http://schemas.microsoft.com/office/drawing/2014/main" xmlns="" id="{800771E0-7C75-4581-946C-6927B4F3AE3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125956" name="Espaço Reservado para Número de Slide 3">
            <a:extLst>
              <a:ext uri="{FF2B5EF4-FFF2-40B4-BE49-F238E27FC236}">
                <a16:creationId xmlns:a16="http://schemas.microsoft.com/office/drawing/2014/main" xmlns="" id="{75EFCC5A-A331-4438-B86B-096BDB1549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063746-D45D-4D0C-95D4-94B9CF078C6C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Espaço Reservado para Imagem de Slide 1">
            <a:extLst>
              <a:ext uri="{FF2B5EF4-FFF2-40B4-BE49-F238E27FC236}">
                <a16:creationId xmlns:a16="http://schemas.microsoft.com/office/drawing/2014/main" xmlns="" id="{1B74C13B-1799-46BC-9644-E9478A7947F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Espaço Reservado para Anotações 2">
            <a:extLst>
              <a:ext uri="{FF2B5EF4-FFF2-40B4-BE49-F238E27FC236}">
                <a16:creationId xmlns:a16="http://schemas.microsoft.com/office/drawing/2014/main" xmlns="" id="{72B62078-6DA1-4E8D-AF58-8C3A12746F4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/>
              <a:t>O conteúdo poderá ser trabalhado de forma livre, respeitando a barra inferior e a marca Embrapa. Nenhum elemento deve invadir esta área.</a:t>
            </a:r>
          </a:p>
        </p:txBody>
      </p:sp>
      <p:sp>
        <p:nvSpPr>
          <p:cNvPr id="126980" name="Espaço Reservado para Número de Slide 3">
            <a:extLst>
              <a:ext uri="{FF2B5EF4-FFF2-40B4-BE49-F238E27FC236}">
                <a16:creationId xmlns:a16="http://schemas.microsoft.com/office/drawing/2014/main" xmlns="" id="{4A5C2CEA-E10A-4A96-B671-51E0C40375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31774" eaLnBrk="0" fontAlgn="base" hangingPunct="0">
              <a:spcBef>
                <a:spcPct val="0"/>
              </a:spcBef>
              <a:spcAft>
                <a:spcPct val="0"/>
              </a:spcAft>
            </a:pPr>
            <a:fld id="{AB8C7506-B6EA-4079-ABFA-6CAFA0829AB6}" type="slidenum">
              <a:rPr lang="pt-BR" altLang="pt-BR">
                <a:solidFill>
                  <a:srgbClr val="000000"/>
                </a:solidFill>
              </a:rPr>
              <a:pPr defTabSz="931774" eaLnBrk="0" fontAlgn="base" hangingPunct="0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2B274-BD1F-4BC5-8EDC-D7FEF8E3BB5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8124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2BB659-D7A2-49C3-830E-F6944EFEEED2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9471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183357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left pasture, the productivity is 50 kg per hectare per year and a cost of producing of meat is us$50. In the intensified pasture, the cost of production is US$30; The one on the right produces ten times more meat. With a cost of US$30, and a selling price of US$65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very good business!!!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B2C7A-D2AD-4F68-94C5-506E49193E1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0968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pt-BR" smtClean="0"/>
              <a:pPr rtl="0"/>
              <a:t>17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058615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2B274-BD1F-4BC5-8EDC-D7FEF8E3BB5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9225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7"/>
            <a:ext cx="7772400" cy="11025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7C667-15B1-490E-A040-16A82CA8F19B}" type="datetimeFigureOut">
              <a:rPr lang="pt-BR" smtClean="0"/>
              <a:pPr/>
              <a:t>25/11/2021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7999-2F87-49A2-A311-1B3305A3124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862415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7C667-15B1-490E-A040-16A82CA8F19B}" type="datetimeFigureOut">
              <a:rPr lang="pt-BR" smtClean="0"/>
              <a:pPr/>
              <a:t>25/11/2021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7999-2F87-49A2-A311-1B3305A3124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71136733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D7FC15F-A38E-4C9B-9DB7-78F726DB1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9126BA10-6AAC-4B6A-ACF8-9712D73CEE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A0A08693-6B0B-4BB0-8360-6A29ECEFF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420D6B-29B2-4A8E-A9B7-018A9BC1A8F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25/11/2021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136E29A1-C9CF-4201-8BB4-E90DEF301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EC957340-DC81-49DD-944F-CE5DEB2E9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2FE39E0-103F-42E0-9381-7375A7A07CF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296666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8816A891-A0F1-4B6E-8140-200E565A20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DF3F6C8C-D99A-4D7A-82D3-8963FC8BC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2DA98CAA-FC19-463F-9CC5-48805B73A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420D6B-29B2-4A8E-A9B7-018A9BC1A8F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25/11/2021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E6B5BDBB-3D5B-4332-AEEF-842ED7247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D5465B53-690C-464A-B41C-EAC4967B5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2FE39E0-103F-42E0-9381-7375A7A07CF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301395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ia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0502" y="4447448"/>
            <a:ext cx="8239127" cy="238868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1350" b="1"/>
            </a:lvl1pPr>
          </a:lstStyle>
          <a:p>
            <a:r>
              <a:t>Autoria e Data</a:t>
            </a:r>
          </a:p>
        </p:txBody>
      </p:sp>
      <p:sp>
        <p:nvSpPr>
          <p:cNvPr id="1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452436" y="965622"/>
            <a:ext cx="8239127" cy="1743076"/>
          </a:xfrm>
          <a:prstGeom prst="rect">
            <a:avLst/>
          </a:prstGeom>
        </p:spPr>
        <p:txBody>
          <a:bodyPr anchor="b"/>
          <a:lstStyle>
            <a:lvl1pPr>
              <a:defRPr sz="4350" spc="-87"/>
            </a:lvl1pPr>
          </a:lstStyle>
          <a:p>
            <a:r>
              <a:t>Título da Apresentação</a:t>
            </a:r>
          </a:p>
        </p:txBody>
      </p:sp>
      <p:sp>
        <p:nvSpPr>
          <p:cNvPr id="13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0504" y="2708697"/>
            <a:ext cx="8239126" cy="714376"/>
          </a:xfrm>
          <a:prstGeom prst="rect">
            <a:avLst/>
          </a:prstGeom>
        </p:spPr>
        <p:txBody>
          <a:bodyPr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1pPr>
            <a:lvl2pPr marL="0" indent="17145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2pPr>
            <a:lvl3pPr marL="0" indent="34290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3pPr>
            <a:lvl4pPr marL="0" indent="51435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4pPr>
            <a:lvl5pPr marL="0" indent="68580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/>
            <a:fld id="{86CB4B4D-7CA3-9044-876B-883B54F8677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4186997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3CBDA05C-B5EC-6F4B-9E2F-DC93F8E5D6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11500"/>
                    </a14:imgEffect>
                  </a14:imgLayer>
                </a14:imgProps>
              </a:ext>
            </a:extLst>
          </a:blip>
          <a:srcRect b="11980"/>
          <a:stretch/>
        </p:blipFill>
        <p:spPr>
          <a:xfrm>
            <a:off x="-76199" y="-18772"/>
            <a:ext cx="9269667" cy="518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267265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userDrawn="1">
  <p:cSld name="Титульный слайд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205B93AC-FF17-8246-876D-1CFF34461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/>
          <a:srcRect b="12168"/>
          <a:stretch/>
        </p:blipFill>
        <p:spPr>
          <a:xfrm>
            <a:off x="-19793" y="-8906"/>
            <a:ext cx="9261000" cy="517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095970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3CBDA05C-B5EC-6F4B-9E2F-DC93F8E5D6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11500"/>
                    </a14:imgEffect>
                  </a14:imgLayer>
                </a14:imgProps>
              </a:ext>
            </a:extLst>
          </a:blip>
          <a:srcRect b="11980"/>
          <a:stretch/>
        </p:blipFill>
        <p:spPr>
          <a:xfrm>
            <a:off x="-76199" y="-29658"/>
            <a:ext cx="9269667" cy="518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935967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preserve="1" userDrawn="1">
  <p:cSld name="1_Титульный слайд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205B93AC-FF17-8246-876D-1CFF34461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lum bright="70000" contrast="-70000"/>
          </a:blip>
          <a:srcRect b="12168"/>
          <a:stretch/>
        </p:blipFill>
        <p:spPr>
          <a:xfrm>
            <a:off x="-19793" y="-8906"/>
            <a:ext cx="9261000" cy="517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430680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8130105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7389432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3CBDA05C-B5EC-6F4B-9E2F-DC93F8E5D6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/>
          </a:blip>
          <a:srcRect b="11980"/>
          <a:stretch/>
        </p:blipFill>
        <p:spPr>
          <a:xfrm>
            <a:off x="-76199" y="-18772"/>
            <a:ext cx="9269667" cy="518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1291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7C667-15B1-490E-A040-16A82CA8F19B}" type="datetimeFigureOut">
              <a:rPr lang="pt-BR" smtClean="0"/>
              <a:pPr/>
              <a:t>25/11/2021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7999-2F87-49A2-A311-1B3305A3124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51822272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userDrawn="1">
  <p:cSld name="Титульный слайд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205B93AC-FF17-8246-876D-1CFF34461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/>
          <a:srcRect b="12168"/>
          <a:stretch/>
        </p:blipFill>
        <p:spPr>
          <a:xfrm>
            <a:off x="-19793" y="-8906"/>
            <a:ext cx="9261000" cy="517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770746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3CBDA05C-B5EC-6F4B-9E2F-DC93F8E5D6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lum bright="70000" contrast="-70000"/>
            <a:extLst/>
          </a:blip>
          <a:srcRect b="11980"/>
          <a:stretch/>
        </p:blipFill>
        <p:spPr>
          <a:xfrm>
            <a:off x="-76199" y="-29658"/>
            <a:ext cx="9269667" cy="518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428974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preserve="1" userDrawn="1">
  <p:cSld name="1_Титульный слайд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205B93AC-FF17-8246-876D-1CFF34461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lum bright="70000" contrast="-70000"/>
          </a:blip>
          <a:srcRect b="12168"/>
          <a:stretch/>
        </p:blipFill>
        <p:spPr>
          <a:xfrm>
            <a:off x="-19793" y="-8906"/>
            <a:ext cx="9261000" cy="517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19185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3570165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3933530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3448" y="1371600"/>
            <a:ext cx="7317105" cy="2286001"/>
          </a:xfrm>
        </p:spPr>
        <p:txBody>
          <a:bodyPr rtlCol="0">
            <a:normAutofit/>
          </a:bodyPr>
          <a:lstStyle>
            <a:lvl1pPr>
              <a:defRPr sz="3300"/>
            </a:lvl1pPr>
          </a:lstStyle>
          <a:p>
            <a:pPr rtl="0"/>
            <a:r>
              <a:rPr lang="pt-BR" noProof="0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913449" y="3771900"/>
            <a:ext cx="5887983" cy="85725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pt-BR" noProof="0"/>
              <a:t>Clique para editar o estilo de subtítulo Mestre</a:t>
            </a:r>
          </a:p>
        </p:txBody>
      </p:sp>
    </p:spTree>
    <p:extLst>
      <p:ext uri="{BB962C8B-B14F-4D97-AF65-F5344CB8AC3E}">
        <p14:creationId xmlns:p14="http://schemas.microsoft.com/office/powerpoint/2010/main" xmlns="" val="9597085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685800"/>
            <a:r>
              <a:rPr lang="pt-BR" smtClean="0">
                <a:solidFill>
                  <a:srgbClr val="545454"/>
                </a:solidFill>
              </a:rPr>
              <a:t>Adicionar um rodapé</a:t>
            </a:r>
            <a:endParaRPr lang="pt-BR">
              <a:solidFill>
                <a:srgbClr val="545454"/>
              </a:solidFill>
            </a:endParaRP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685800"/>
            <a:fld id="{5D1AE8AC-FAD0-48E0-B61E-4B5AC2A8F55E}" type="datetime1">
              <a:rPr lang="pt-BR" smtClean="0">
                <a:solidFill>
                  <a:srgbClr val="545454"/>
                </a:solidFill>
              </a:rPr>
              <a:pPr defTabSz="685800"/>
              <a:t>25/11/2021</a:t>
            </a:fld>
            <a:endParaRPr lang="pt-BR">
              <a:solidFill>
                <a:srgbClr val="545454"/>
              </a:solidFill>
            </a:endParaRPr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685800"/>
            <a:fld id="{F36C87F6-986D-49E6-AF40-1B3A1EE8064D}" type="slidenum">
              <a:rPr lang="pt-BR" smtClean="0">
                <a:solidFill>
                  <a:srgbClr val="545454"/>
                </a:solidFill>
              </a:rPr>
              <a:pPr defTabSz="685800"/>
              <a:t>‹nº›</a:t>
            </a:fld>
            <a:endParaRPr lang="pt-BR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45456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3449" y="2571751"/>
            <a:ext cx="7317105" cy="1771649"/>
          </a:xfrm>
        </p:spPr>
        <p:txBody>
          <a:bodyPr rtlCol="0" anchor="b">
            <a:normAutofit/>
          </a:bodyPr>
          <a:lstStyle>
            <a:lvl1pPr algn="l">
              <a:defRPr sz="3300" b="0" cap="all"/>
            </a:lvl1pPr>
          </a:lstStyle>
          <a:p>
            <a:pPr rtl="0"/>
            <a:r>
              <a:rPr lang="pt-BR" noProof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910100" y="514351"/>
            <a:ext cx="5891331" cy="857249"/>
          </a:xfrm>
        </p:spPr>
        <p:txBody>
          <a:bodyPr rtlCol="0" anchor="t"/>
          <a:lstStyle>
            <a:lvl1pPr marL="0" indent="0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685800"/>
            <a:r>
              <a:rPr lang="pt-BR" smtClean="0">
                <a:solidFill>
                  <a:srgbClr val="545454"/>
                </a:solidFill>
              </a:rPr>
              <a:t>Adicionar um rodapé</a:t>
            </a:r>
            <a:endParaRPr lang="pt-BR">
              <a:solidFill>
                <a:srgbClr val="545454"/>
              </a:solidFill>
            </a:endParaRP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685800"/>
            <a:fld id="{5A3E4F29-5383-4A44-9FD8-0674B5DBFD2B}" type="datetime1">
              <a:rPr lang="pt-BR" smtClean="0">
                <a:solidFill>
                  <a:srgbClr val="545454"/>
                </a:solidFill>
              </a:rPr>
              <a:pPr defTabSz="685800"/>
              <a:t>25/11/2021</a:t>
            </a:fld>
            <a:endParaRPr lang="pt-BR">
              <a:solidFill>
                <a:srgbClr val="545454"/>
              </a:solidFill>
            </a:endParaRPr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685800"/>
            <a:fld id="{F36C87F6-986D-49E6-AF40-1B3A1EE8064D}" type="slidenum">
              <a:rPr lang="pt-BR" smtClean="0">
                <a:solidFill>
                  <a:srgbClr val="545454"/>
                </a:solidFill>
              </a:rPr>
              <a:pPr defTabSz="685800"/>
              <a:t>‹nº›</a:t>
            </a:fld>
            <a:endParaRPr lang="pt-BR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02357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 hasCustomPrompt="1"/>
          </p:nvPr>
        </p:nvSpPr>
        <p:spPr>
          <a:xfrm>
            <a:off x="925200" y="1371600"/>
            <a:ext cx="3532470" cy="325755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 baseline="0"/>
            </a:lvl7pPr>
            <a:lvl8pPr>
              <a:defRPr sz="1200" baseline="0"/>
            </a:lvl8pPr>
            <a:lvl9pPr>
              <a:defRPr sz="1200" baseline="0"/>
            </a:lvl9pPr>
          </a:lstStyle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4698083" y="1371600"/>
            <a:ext cx="3532470" cy="325755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685800"/>
            <a:r>
              <a:rPr lang="pt-BR" smtClean="0">
                <a:solidFill>
                  <a:srgbClr val="545454"/>
                </a:solidFill>
              </a:rPr>
              <a:t>Adicionar um rodapé</a:t>
            </a:r>
            <a:endParaRPr lang="pt-BR">
              <a:solidFill>
                <a:srgbClr val="545454"/>
              </a:solidFill>
            </a:endParaRP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685800"/>
            <a:fld id="{CCFC9C36-81DC-4851-822D-D71A6A66B3B5}" type="datetime1">
              <a:rPr lang="pt-BR" smtClean="0">
                <a:solidFill>
                  <a:srgbClr val="545454"/>
                </a:solidFill>
              </a:rPr>
              <a:pPr defTabSz="685800"/>
              <a:t>25/11/2021</a:t>
            </a:fld>
            <a:endParaRPr lang="pt-BR">
              <a:solidFill>
                <a:srgbClr val="545454"/>
              </a:solidFill>
            </a:endParaRPr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685800"/>
            <a:fld id="{F36C87F6-986D-49E6-AF40-1B3A1EE8064D}" type="slidenum">
              <a:rPr lang="pt-BR" smtClean="0">
                <a:solidFill>
                  <a:srgbClr val="545454"/>
                </a:solidFill>
              </a:rPr>
              <a:pPr defTabSz="685800"/>
              <a:t>‹nº›</a:t>
            </a:fld>
            <a:endParaRPr lang="pt-BR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810074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913448" y="1371600"/>
            <a:ext cx="3532790" cy="62865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18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913448" y="2057401"/>
            <a:ext cx="3532790" cy="2571749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4697764" y="1371600"/>
            <a:ext cx="3532790" cy="62865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18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 hasCustomPrompt="1"/>
          </p:nvPr>
        </p:nvSpPr>
        <p:spPr>
          <a:xfrm>
            <a:off x="4697764" y="2057401"/>
            <a:ext cx="3532790" cy="2571749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 baseline="0"/>
            </a:lvl8pPr>
            <a:lvl9pPr>
              <a:defRPr sz="1050" baseline="0"/>
            </a:lvl9pPr>
          </a:lstStyle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685800"/>
            <a:r>
              <a:rPr lang="pt-BR" smtClean="0">
                <a:solidFill>
                  <a:srgbClr val="545454"/>
                </a:solidFill>
              </a:rPr>
              <a:t>Adicionar um rodapé</a:t>
            </a:r>
            <a:endParaRPr lang="pt-BR">
              <a:solidFill>
                <a:srgbClr val="545454"/>
              </a:solidFill>
            </a:endParaRP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685800"/>
            <a:fld id="{77583395-1341-4740-BB90-2A32E71D17D9}" type="datetime1">
              <a:rPr lang="pt-BR" smtClean="0">
                <a:solidFill>
                  <a:srgbClr val="545454"/>
                </a:solidFill>
              </a:rPr>
              <a:pPr defTabSz="685800"/>
              <a:t>25/11/2021</a:t>
            </a:fld>
            <a:endParaRPr lang="pt-BR">
              <a:solidFill>
                <a:srgbClr val="545454"/>
              </a:solidFill>
            </a:endParaRPr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685800"/>
            <a:fld id="{F36C87F6-986D-49E6-AF40-1B3A1EE8064D}" type="slidenum">
              <a:rPr lang="pt-BR" smtClean="0">
                <a:solidFill>
                  <a:srgbClr val="545454"/>
                </a:solidFill>
              </a:rPr>
              <a:pPr defTabSz="685800"/>
              <a:t>‹nº›</a:t>
            </a:fld>
            <a:endParaRPr lang="pt-BR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936900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 rot="5400000">
            <a:off x="5350079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 rot="5400000">
            <a:off x="1349579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342848" lvl="0" indent="-25713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698" lvl="1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547" lvl="2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396" lvl="3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247" lvl="4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093" lvl="5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399940" lvl="6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788" lvl="7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5638" lvl="8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" name="Google Shape;20;p3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Google Shape;21;p3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Google Shape;22;p3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3670E8E-124D-4C18-9421-8E9408991904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98674013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685800"/>
            <a:r>
              <a:rPr lang="pt-BR" smtClean="0">
                <a:solidFill>
                  <a:srgbClr val="545454"/>
                </a:solidFill>
              </a:rPr>
              <a:t>Adicionar um rodapé</a:t>
            </a:r>
            <a:endParaRPr lang="pt-BR">
              <a:solidFill>
                <a:srgbClr val="545454"/>
              </a:solidFill>
            </a:endParaRP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685800"/>
            <a:fld id="{8D20937B-7B6A-435D-A336-0C978C3C3468}" type="datetime1">
              <a:rPr lang="pt-BR" smtClean="0">
                <a:solidFill>
                  <a:srgbClr val="545454"/>
                </a:solidFill>
              </a:rPr>
              <a:pPr defTabSz="685800"/>
              <a:t>25/11/2021</a:t>
            </a:fld>
            <a:endParaRPr lang="pt-BR">
              <a:solidFill>
                <a:srgbClr val="545454"/>
              </a:solidFill>
            </a:endParaRPr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685800"/>
            <a:fld id="{F36C87F6-986D-49E6-AF40-1B3A1EE8064D}" type="slidenum">
              <a:rPr lang="pt-BR" smtClean="0">
                <a:solidFill>
                  <a:srgbClr val="545454"/>
                </a:solidFill>
              </a:rPr>
              <a:pPr defTabSz="685800"/>
              <a:t>‹nº›</a:t>
            </a:fld>
            <a:endParaRPr lang="pt-BR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564099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685800"/>
            <a:r>
              <a:rPr lang="pt-BR" smtClean="0">
                <a:solidFill>
                  <a:srgbClr val="545454"/>
                </a:solidFill>
              </a:rPr>
              <a:t>Adicionar um rodapé</a:t>
            </a:r>
            <a:endParaRPr lang="pt-BR">
              <a:solidFill>
                <a:srgbClr val="545454"/>
              </a:solidFill>
            </a:endParaRPr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685800"/>
            <a:fld id="{6CA53CE2-380C-41A9-ADAA-E3A3695ABDA6}" type="datetime1">
              <a:rPr lang="pt-BR" smtClean="0">
                <a:solidFill>
                  <a:srgbClr val="545454"/>
                </a:solidFill>
              </a:rPr>
              <a:pPr defTabSz="685800"/>
              <a:t>25/11/2021</a:t>
            </a:fld>
            <a:endParaRPr lang="pt-BR">
              <a:solidFill>
                <a:srgbClr val="545454"/>
              </a:solidFill>
            </a:endParaRPr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685800"/>
            <a:fld id="{F36C87F6-986D-49E6-AF40-1B3A1EE8064D}" type="slidenum">
              <a:rPr lang="pt-BR" smtClean="0">
                <a:solidFill>
                  <a:srgbClr val="545454"/>
                </a:solidFill>
              </a:rPr>
              <a:pPr defTabSz="685800"/>
              <a:t>‹nº›</a:t>
            </a:fld>
            <a:endParaRPr lang="pt-BR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54149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0"/>
            <a:ext cx="3886022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3294" y="514350"/>
            <a:ext cx="2915409" cy="3028950"/>
          </a:xfrm>
        </p:spPr>
        <p:txBody>
          <a:bodyPr rtlCol="0" anchor="b">
            <a:noAutofit/>
          </a:bodyPr>
          <a:lstStyle>
            <a:lvl1pPr algn="l">
              <a:defRPr sz="3000" b="0"/>
            </a:lvl1pPr>
          </a:lstStyle>
          <a:p>
            <a:pPr rtl="0"/>
            <a:r>
              <a:rPr lang="pt-BR" noProof="0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4400506" y="514350"/>
            <a:ext cx="4230202" cy="411480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513294" y="3657600"/>
            <a:ext cx="2915409" cy="97155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685800"/>
            <a:r>
              <a:rPr lang="pt-BR" smtClean="0">
                <a:solidFill>
                  <a:srgbClr val="545454"/>
                </a:solidFill>
              </a:rPr>
              <a:t>Adicionar um rodapé</a:t>
            </a:r>
            <a:endParaRPr lang="pt-BR">
              <a:solidFill>
                <a:srgbClr val="545454"/>
              </a:solidFill>
            </a:endParaRP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685800"/>
            <a:fld id="{FC86ABAC-DC22-4D15-8B49-0E3C24008668}" type="datetime1">
              <a:rPr lang="pt-BR" smtClean="0">
                <a:solidFill>
                  <a:srgbClr val="545454"/>
                </a:solidFill>
              </a:rPr>
              <a:pPr defTabSz="685800"/>
              <a:t>25/11/2021</a:t>
            </a:fld>
            <a:endParaRPr lang="pt-BR">
              <a:solidFill>
                <a:srgbClr val="545454"/>
              </a:solidFill>
            </a:endParaRPr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685800"/>
            <a:fld id="{F36C87F6-986D-49E6-AF40-1B3A1EE8064D}" type="slidenum">
              <a:rPr lang="pt-BR" smtClean="0">
                <a:solidFill>
                  <a:srgbClr val="545454"/>
                </a:solidFill>
              </a:rPr>
              <a:pPr defTabSz="685800"/>
              <a:t>‹nº›</a:t>
            </a:fld>
            <a:endParaRPr lang="pt-BR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28005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0"/>
            <a:ext cx="3886022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3294" y="514350"/>
            <a:ext cx="2915409" cy="3028950"/>
          </a:xfrm>
        </p:spPr>
        <p:txBody>
          <a:bodyPr rtlCol="0" anchor="b">
            <a:noAutofit/>
          </a:bodyPr>
          <a:lstStyle>
            <a:lvl1pPr algn="l">
              <a:defRPr sz="3000" b="0"/>
            </a:lvl1pPr>
          </a:lstStyle>
          <a:p>
            <a:pPr rtl="0"/>
            <a:r>
              <a:rPr lang="pt-BR" noProof="0"/>
              <a:t>Clique para editar o título Mestre</a:t>
            </a:r>
          </a:p>
        </p:txBody>
      </p:sp>
      <p:sp>
        <p:nvSpPr>
          <p:cNvPr id="3" name="Espaço reservado para imagem 2" descr="Um espaço reservado vazio para adicionar uma imagem. Clique no espaço reservado e selecione a imagem que você deseja adicionar"/>
          <p:cNvSpPr>
            <a:spLocks noGrp="1"/>
          </p:cNvSpPr>
          <p:nvPr>
            <p:ph type="pic" idx="1"/>
          </p:nvPr>
        </p:nvSpPr>
        <p:spPr>
          <a:xfrm>
            <a:off x="4400506" y="514350"/>
            <a:ext cx="4230202" cy="4114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 rtlCol="0">
            <a:normAutofit/>
          </a:bodyPr>
          <a:lstStyle>
            <a:lvl1pPr marL="0" indent="0" algn="ctr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513294" y="3657600"/>
            <a:ext cx="2915409" cy="97155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685800"/>
            <a:r>
              <a:rPr lang="pt-BR" smtClean="0">
                <a:solidFill>
                  <a:srgbClr val="545454"/>
                </a:solidFill>
              </a:rPr>
              <a:t>Adicionar um rodapé</a:t>
            </a:r>
            <a:endParaRPr lang="pt-BR">
              <a:solidFill>
                <a:srgbClr val="545454"/>
              </a:solidFill>
            </a:endParaRP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685800"/>
            <a:fld id="{52B29F0E-E6D6-4C43-8F96-AF5F2323F154}" type="datetime1">
              <a:rPr lang="pt-BR" smtClean="0">
                <a:solidFill>
                  <a:srgbClr val="545454"/>
                </a:solidFill>
              </a:rPr>
              <a:pPr defTabSz="685800"/>
              <a:t>25/11/2021</a:t>
            </a:fld>
            <a:endParaRPr lang="pt-BR">
              <a:solidFill>
                <a:srgbClr val="545454"/>
              </a:solidFill>
            </a:endParaRPr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685800"/>
            <a:fld id="{F36C87F6-986D-49E6-AF40-1B3A1EE8064D}" type="slidenum">
              <a:rPr lang="pt-BR" smtClean="0">
                <a:solidFill>
                  <a:srgbClr val="545454"/>
                </a:solidFill>
              </a:rPr>
              <a:pPr defTabSz="685800"/>
              <a:t>‹nº›</a:t>
            </a:fld>
            <a:endParaRPr lang="pt-BR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912086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685800"/>
            <a:r>
              <a:rPr lang="pt-BR" smtClean="0">
                <a:solidFill>
                  <a:srgbClr val="545454"/>
                </a:solidFill>
              </a:rPr>
              <a:t>Adicionar um rodapé</a:t>
            </a:r>
            <a:endParaRPr lang="pt-BR">
              <a:solidFill>
                <a:srgbClr val="545454"/>
              </a:solidFill>
            </a:endParaRP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685800"/>
            <a:fld id="{AD272378-3C99-4329-A48C-9AE2AEAF7659}" type="datetime1">
              <a:rPr lang="pt-BR" smtClean="0">
                <a:solidFill>
                  <a:srgbClr val="545454"/>
                </a:solidFill>
              </a:rPr>
              <a:pPr defTabSz="685800"/>
              <a:t>25/11/2021</a:t>
            </a:fld>
            <a:endParaRPr lang="pt-BR">
              <a:solidFill>
                <a:srgbClr val="545454"/>
              </a:solidFill>
            </a:endParaRPr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685800"/>
            <a:fld id="{F36C87F6-986D-49E6-AF40-1B3A1EE8064D}" type="slidenum">
              <a:rPr lang="pt-BR" smtClean="0">
                <a:solidFill>
                  <a:srgbClr val="545454"/>
                </a:solidFill>
              </a:rPr>
              <a:pPr defTabSz="685800"/>
              <a:t>‹nº›</a:t>
            </a:fld>
            <a:endParaRPr lang="pt-BR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77262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514350"/>
            <a:ext cx="1601153" cy="4114800"/>
          </a:xfrm>
        </p:spPr>
        <p:txBody>
          <a:bodyPr vert="eaVert" rtlCol="0"/>
          <a:lstStyle/>
          <a:p>
            <a:pPr rtl="0"/>
            <a:r>
              <a:rPr lang="pt-BR" noProof="0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913448" y="514350"/>
            <a:ext cx="5563552" cy="4114800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685800"/>
            <a:r>
              <a:rPr lang="pt-BR" smtClean="0">
                <a:solidFill>
                  <a:srgbClr val="545454"/>
                </a:solidFill>
              </a:rPr>
              <a:t>Adicionar um rodapé</a:t>
            </a:r>
            <a:endParaRPr lang="pt-BR">
              <a:solidFill>
                <a:srgbClr val="545454"/>
              </a:solidFill>
            </a:endParaRP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685800"/>
            <a:fld id="{6413F71A-9868-4117-8912-1012125FB06F}" type="datetime1">
              <a:rPr lang="pt-BR" smtClean="0">
                <a:solidFill>
                  <a:srgbClr val="545454"/>
                </a:solidFill>
              </a:rPr>
              <a:pPr defTabSz="685800"/>
              <a:t>25/11/2021</a:t>
            </a:fld>
            <a:endParaRPr lang="pt-BR">
              <a:solidFill>
                <a:srgbClr val="545454"/>
              </a:solidFill>
            </a:endParaRPr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685800"/>
            <a:fld id="{F36C87F6-986D-49E6-AF40-1B3A1EE8064D}" type="slidenum">
              <a:rPr lang="pt-BR" smtClean="0">
                <a:solidFill>
                  <a:srgbClr val="545454"/>
                </a:solidFill>
              </a:rPr>
              <a:pPr defTabSz="685800"/>
              <a:t>‹nº›</a:t>
            </a:fld>
            <a:endParaRPr lang="pt-BR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94809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 rot="5400000">
            <a:off x="2940255" y="-942380"/>
            <a:ext cx="3263503" cy="7886700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342848" lvl="0" indent="-25713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698" lvl="1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547" lvl="2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396" lvl="3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247" lvl="4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093" lvl="5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399940" lvl="6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788" lvl="7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5638" lvl="8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" name="Google Shape;26;p4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Google Shape;27;p4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Google Shape;28;p4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5D46893-D742-4D8B-B23D-6108E70ED59A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851250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anchor="b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>
            <a:spLocks noGrp="1"/>
          </p:cNvSpPr>
          <p:nvPr>
            <p:ph type="pic" idx="2"/>
          </p:nvPr>
        </p:nvSpPr>
        <p:spPr>
          <a:xfrm>
            <a:off x="3887391" y="740575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endParaRPr noProof="0">
              <a:sym typeface="Calibri"/>
            </a:endParaRPr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342848" lvl="0" indent="-17142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698" lvl="1" indent="-17142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/>
            </a:lvl2pPr>
            <a:lvl3pPr marL="1028547" lvl="2" indent="-17142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396" lvl="3" indent="-17142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4pPr>
            <a:lvl5pPr marL="1714247" lvl="4" indent="-17142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5pPr>
            <a:lvl6pPr marL="2057093" lvl="5" indent="-17142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6pPr>
            <a:lvl7pPr marL="2399940" lvl="6" indent="-17142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7pPr>
            <a:lvl8pPr marL="2742788" lvl="7" indent="-17142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8pPr>
            <a:lvl9pPr marL="3085638" lvl="8" indent="-17142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9pPr>
          </a:lstStyle>
          <a:p>
            <a:endParaRPr/>
          </a:p>
        </p:txBody>
      </p:sp>
      <p:sp>
        <p:nvSpPr>
          <p:cNvPr id="5" name="Google Shape;33;p5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Google Shape;34;p5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Google Shape;35;p5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C59E740-DD08-4A42-BE16-6427BCBDAE92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221982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anchor="b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3887391" y="740575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342848" lvl="0" indent="-323802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698" lvl="1" indent="-30475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547" lvl="2" indent="-28570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396" lvl="3" indent="-26666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247" lvl="4" indent="-26666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093" lvl="5" indent="-26666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399940" lvl="6" indent="-26666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2788" lvl="7" indent="-26666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5638" lvl="8" indent="-26666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342848" lvl="0" indent="-17142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698" lvl="1" indent="-17142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/>
            </a:lvl2pPr>
            <a:lvl3pPr marL="1028547" lvl="2" indent="-17142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396" lvl="3" indent="-17142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4pPr>
            <a:lvl5pPr marL="1714247" lvl="4" indent="-17142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5pPr>
            <a:lvl6pPr marL="2057093" lvl="5" indent="-17142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6pPr>
            <a:lvl7pPr marL="2399940" lvl="6" indent="-17142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7pPr>
            <a:lvl8pPr marL="2742788" lvl="7" indent="-17142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8pPr>
            <a:lvl9pPr marL="3085638" lvl="8" indent="-17142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9pPr>
          </a:lstStyle>
          <a:p>
            <a:endParaRPr/>
          </a:p>
        </p:txBody>
      </p:sp>
      <p:sp>
        <p:nvSpPr>
          <p:cNvPr id="5" name="Google Shape;40;p6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Google Shape;41;p6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Google Shape;42;p6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040D768-8F18-45A0-828F-0E709F092B18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8118518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Пустой слайд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4;p7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Google Shape;45;p7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Google Shape;46;p7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BCED06E-F683-4447-B2CA-E07BD31039AA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4100923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Только заголовок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" name="Google Shape;49;p8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Google Shape;50;p8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Google Shape;51;p8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909D758-D863-431F-86E2-325D8909F2B3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546275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anchor="b"/>
          <a:lstStyle>
            <a:lvl1pPr marL="342848" lvl="0" indent="-17142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698" lvl="1" indent="-17142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547" lvl="2" indent="-17142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 b="1"/>
            </a:lvl3pPr>
            <a:lvl4pPr marL="1371396" lvl="3" indent="-17142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247" lvl="4" indent="-17142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093" lvl="5" indent="-17142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399940" lvl="6" indent="-17142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2788" lvl="7" indent="-17142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5638" lvl="8" indent="-17142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342848" lvl="0" indent="-25713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698" lvl="1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547" lvl="2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396" lvl="3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247" lvl="4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093" lvl="5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399940" lvl="6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788" lvl="7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5638" lvl="8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3"/>
          </p:nvPr>
        </p:nvSpPr>
        <p:spPr>
          <a:xfrm>
            <a:off x="4629152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anchor="b"/>
          <a:lstStyle>
            <a:lvl1pPr marL="342848" lvl="0" indent="-17142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698" lvl="1" indent="-17142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547" lvl="2" indent="-17142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 b="1"/>
            </a:lvl3pPr>
            <a:lvl4pPr marL="1371396" lvl="3" indent="-17142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247" lvl="4" indent="-17142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093" lvl="5" indent="-17142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399940" lvl="6" indent="-17142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2788" lvl="7" indent="-17142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5638" lvl="8" indent="-17142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4"/>
          </p:nvPr>
        </p:nvSpPr>
        <p:spPr>
          <a:xfrm>
            <a:off x="4629152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342848" lvl="0" indent="-25713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698" lvl="1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547" lvl="2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396" lvl="3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247" lvl="4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093" lvl="5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399940" lvl="6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788" lvl="7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5638" lvl="8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" name="Google Shape;58;p9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Google Shape;59;p9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Google Shape;60;p9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4EE90A9-F267-4571-9EED-D580F7A6DEDB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73186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342848" lvl="0" indent="-25713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698" lvl="1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547" lvl="2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396" lvl="3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247" lvl="4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093" lvl="5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399940" lvl="6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788" lvl="7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5638" lvl="8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342848" lvl="0" indent="-25713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698" lvl="1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547" lvl="2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396" lvl="3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247" lvl="4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093" lvl="5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399940" lvl="6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788" lvl="7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5638" lvl="8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" name="Google Shape;65;p10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Google Shape;66;p10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Google Shape;67;p10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CBA7C75-1588-4818-9AF6-D8C14C8050BF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44617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7C667-15B1-490E-A040-16A82CA8F19B}" type="datetimeFigureOut">
              <a:rPr lang="pt-BR" smtClean="0"/>
              <a:pPr/>
              <a:t>25/11/2021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7999-2F87-49A2-A311-1B3305A3124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39796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623888" y="1282310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anchor="b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342848" lvl="0" indent="-17142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698" lvl="1" indent="-17142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547" lvl="2" indent="-17142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400">
                <a:solidFill>
                  <a:srgbClr val="888888"/>
                </a:solidFill>
              </a:defRPr>
            </a:lvl3pPr>
            <a:lvl4pPr marL="1371396" lvl="3" indent="-17142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247" lvl="4" indent="-17142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093" lvl="5" indent="-17142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399940" lvl="6" indent="-17142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2788" lvl="7" indent="-17142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5638" lvl="8" indent="-17142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" name="Google Shape;71;p11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Google Shape;72;p11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Google Shape;73;p11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CDB2AB0-7350-44F4-B3AB-01317DC35083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40390988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>
            <a:off x="628650" y="1369225"/>
            <a:ext cx="7886700" cy="3263503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342848" lvl="0" indent="-25713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698" lvl="1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547" lvl="2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396" lvl="3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247" lvl="4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093" lvl="5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399940" lvl="6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788" lvl="7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5638" lvl="8" indent="-25713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" name="Google Shape;77;p12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Google Shape;78;p12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Google Shape;79;p12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568F119-4E70-4757-808C-20737A9F962C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2491766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xmlns="" val="22885831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xmlns="" val="26968046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xmlns="" val="12059295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6715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369219"/>
            <a:ext cx="386715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xmlns="" val="28597437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xmlns="" val="4024310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xmlns="" val="25375802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809144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xmlns="" val="1518912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7C667-15B1-490E-A040-16A82CA8F19B}" type="datetimeFigureOut">
              <a:rPr lang="pt-BR" smtClean="0"/>
              <a:pPr/>
              <a:t>25/11/2021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7999-2F87-49A2-A311-1B3305A3124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7731226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xmlns="" val="16115831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xmlns="" val="13134694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7626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xmlns="" val="36425895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085CA-F3F4-46DE-9BEB-75D861163437}" type="datetimeFigureOut">
              <a:rPr lang="en-IN" smtClean="0"/>
              <a:pPr/>
              <a:t>25-11-2021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A489F-F7C2-41C0-80AC-1A9FD2D6ED39}" type="slidenum">
              <a:rPr lang="en-IN" smtClean="0"/>
              <a:pPr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40521819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085CA-F3F4-46DE-9BEB-75D861163437}" type="datetimeFigureOut">
              <a:rPr lang="en-IN" smtClean="0"/>
              <a:pPr/>
              <a:t>25-11-2021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A489F-F7C2-41C0-80AC-1A9FD2D6ED39}" type="slidenum">
              <a:rPr lang="en-IN" smtClean="0"/>
              <a:pPr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1486933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085CA-F3F4-46DE-9BEB-75D861163437}" type="datetimeFigureOut">
              <a:rPr lang="en-IN" smtClean="0"/>
              <a:pPr/>
              <a:t>25-11-2021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A489F-F7C2-41C0-80AC-1A9FD2D6ED39}" type="slidenum">
              <a:rPr lang="en-IN" smtClean="0"/>
              <a:pPr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2833082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085CA-F3F4-46DE-9BEB-75D861163437}" type="datetimeFigureOut">
              <a:rPr lang="en-IN" smtClean="0"/>
              <a:pPr/>
              <a:t>25-11-2021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A489F-F7C2-41C0-80AC-1A9FD2D6ED39}" type="slidenum">
              <a:rPr lang="en-IN" smtClean="0"/>
              <a:pPr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9402007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085CA-F3F4-46DE-9BEB-75D861163437}" type="datetimeFigureOut">
              <a:rPr lang="en-IN" smtClean="0"/>
              <a:pPr/>
              <a:t>25-11-2021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A489F-F7C2-41C0-80AC-1A9FD2D6ED39}" type="slidenum">
              <a:rPr lang="en-IN" smtClean="0"/>
              <a:pPr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3115015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085CA-F3F4-46DE-9BEB-75D861163437}" type="datetimeFigureOut">
              <a:rPr lang="en-IN" smtClean="0"/>
              <a:pPr/>
              <a:t>25-11-2021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A489F-F7C2-41C0-80AC-1A9FD2D6ED39}" type="slidenum">
              <a:rPr lang="en-IN" smtClean="0"/>
              <a:pPr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6490030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085CA-F3F4-46DE-9BEB-75D861163437}" type="datetimeFigureOut">
              <a:rPr lang="en-IN" smtClean="0"/>
              <a:pPr/>
              <a:t>25-11-2021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A489F-F7C2-41C0-80AC-1A9FD2D6ED39}" type="slidenum">
              <a:rPr lang="en-IN" smtClean="0"/>
              <a:pPr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928244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7C667-15B1-490E-A040-16A82CA8F19B}" type="datetimeFigureOut">
              <a:rPr lang="pt-BR" smtClean="0"/>
              <a:pPr/>
              <a:t>25/11/2021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7999-2F87-49A2-A311-1B3305A3124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2527744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085CA-F3F4-46DE-9BEB-75D861163437}" type="datetimeFigureOut">
              <a:rPr lang="en-IN" smtClean="0"/>
              <a:pPr/>
              <a:t>25-11-2021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A489F-F7C2-41C0-80AC-1A9FD2D6ED39}" type="slidenum">
              <a:rPr lang="en-IN" smtClean="0"/>
              <a:pPr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3773603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085CA-F3F4-46DE-9BEB-75D861163437}" type="datetimeFigureOut">
              <a:rPr lang="en-IN" smtClean="0"/>
              <a:pPr/>
              <a:t>25-11-2021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A489F-F7C2-41C0-80AC-1A9FD2D6ED39}" type="slidenum">
              <a:rPr lang="en-IN" smtClean="0"/>
              <a:pPr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420784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085CA-F3F4-46DE-9BEB-75D861163437}" type="datetimeFigureOut">
              <a:rPr lang="en-IN" smtClean="0"/>
              <a:pPr/>
              <a:t>25-11-2021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A489F-F7C2-41C0-80AC-1A9FD2D6ED39}" type="slidenum">
              <a:rPr lang="en-IN" smtClean="0"/>
              <a:pPr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9716409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085CA-F3F4-46DE-9BEB-75D861163437}" type="datetimeFigureOut">
              <a:rPr lang="en-IN" smtClean="0"/>
              <a:pPr/>
              <a:t>25-11-2021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A489F-F7C2-41C0-80AC-1A9FD2D6ED39}" type="slidenum">
              <a:rPr lang="en-IN" smtClean="0"/>
              <a:pPr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3082025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xmlns="" val="5656291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xmlns="" val="7062187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xmlns="" val="32539608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6715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369219"/>
            <a:ext cx="386715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xmlns="" val="34367547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xmlns="" val="41037289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xmlns="" val="2639220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20" indent="0">
              <a:buNone/>
              <a:defRPr sz="1800" b="1"/>
            </a:lvl3pPr>
            <a:lvl4pPr marL="1371328" indent="0">
              <a:buNone/>
              <a:defRPr sz="1600" b="1"/>
            </a:lvl4pPr>
            <a:lvl5pPr marL="1828439" indent="0">
              <a:buNone/>
              <a:defRPr sz="1600" b="1"/>
            </a:lvl5pPr>
            <a:lvl6pPr marL="2285544" indent="0">
              <a:buNone/>
              <a:defRPr sz="1600" b="1"/>
            </a:lvl6pPr>
            <a:lvl7pPr marL="2742650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9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4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20" indent="0">
              <a:buNone/>
              <a:defRPr sz="1800" b="1"/>
            </a:lvl3pPr>
            <a:lvl4pPr marL="1371328" indent="0">
              <a:buNone/>
              <a:defRPr sz="1600" b="1"/>
            </a:lvl4pPr>
            <a:lvl5pPr marL="1828439" indent="0">
              <a:buNone/>
              <a:defRPr sz="1600" b="1"/>
            </a:lvl5pPr>
            <a:lvl6pPr marL="2285544" indent="0">
              <a:buNone/>
              <a:defRPr sz="1600" b="1"/>
            </a:lvl6pPr>
            <a:lvl7pPr marL="2742650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9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4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7C667-15B1-490E-A040-16A82CA8F19B}" type="datetimeFigureOut">
              <a:rPr lang="pt-BR" smtClean="0"/>
              <a:pPr/>
              <a:t>25/11/2021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7999-2F87-49A2-A311-1B3305A3124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3010486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230589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xmlns="" val="35065739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xmlns="" val="20154849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xmlns="" val="3844856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7626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xmlns="" val="13159422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E3243339-AFAD-4EE8-B7B2-C0E0C5BC35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50" r="8569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802217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15FE9C4-E986-4757-A707-A6E465508F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D64ABBDA-AF5E-4DED-8832-080B6B77FF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8F0A2AD5-CC09-4BD2-89E8-A89AAF988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ACEAE-23DC-499A-B7A3-EE64379D35BA}" type="datetimeFigureOut">
              <a:rPr lang="pt-BR" smtClean="0"/>
              <a:pPr/>
              <a:t>25/11/2021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CFDE141B-D3DF-450F-833C-153F1E4C9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4739DE04-307C-46F2-A665-447F875AC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C9C51-B6FD-441E-9B69-A0B48224811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0866468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8E41790-AA7C-4F52-9476-2B0433295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6AF3FC2B-F933-4297-8E6A-BA1224C067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A8B17552-24C3-4489-A538-E467FBDFF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ACEAE-23DC-499A-B7A3-EE64379D35BA}" type="datetimeFigureOut">
              <a:rPr lang="pt-BR" smtClean="0"/>
              <a:pPr/>
              <a:t>25/11/2021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A32674E9-7377-4E1C-9725-5B35F860F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10D8317D-47F8-4B47-8E7A-EB6B871C4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C9C51-B6FD-441E-9B69-A0B48224811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792619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04B4924-60D7-4D71-B163-43033364B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50E912BE-789A-4630-8D2A-EF0FA0C4A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D4297C17-ADC1-40A3-AF8A-9FB1148AE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ACEAE-23DC-499A-B7A3-EE64379D35BA}" type="datetimeFigureOut">
              <a:rPr lang="pt-BR" smtClean="0"/>
              <a:pPr/>
              <a:t>25/11/2021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C3BE6A61-23E0-4CC4-AC82-D16229506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01490E02-CA17-4153-B787-BE5531D6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C9C51-B6FD-441E-9B69-A0B48224811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2083553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BF90F91-2DC7-42F5-8D70-0801F4EC9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4553C13-A08A-4D65-8C83-A400EAE49E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7557BE6D-FCB0-4F1B-BFBD-E953481EED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75C2B120-38DC-40E7-B1B0-5DB72AE65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ACEAE-23DC-499A-B7A3-EE64379D35BA}" type="datetimeFigureOut">
              <a:rPr lang="pt-BR" smtClean="0"/>
              <a:pPr/>
              <a:t>25/11/2021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8A303DC3-34DD-496A-8AD7-D009268BE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7315FC8E-1677-416B-96E5-1CF73D2C4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C9C51-B6FD-441E-9B69-A0B48224811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977083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7C667-15B1-490E-A040-16A82CA8F19B}" type="datetimeFigureOut">
              <a:rPr lang="pt-BR" smtClean="0"/>
              <a:pPr/>
              <a:t>25/11/2021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7999-2F87-49A2-A311-1B3305A3124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3561108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B4AAE53-B90B-4764-ADBD-CB2F2BA2C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04EA2C6D-9ED4-4563-83FE-726A60C0B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015BEF96-8FC3-4F07-A673-8F0B336943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D93D405D-01B4-4EB1-8DF1-86A89DD783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B42462F4-1BD6-4BC2-AE60-566BCAA4BC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B19B6798-8F00-4621-87BB-B29B91F83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ACEAE-23DC-499A-B7A3-EE64379D35BA}" type="datetimeFigureOut">
              <a:rPr lang="pt-BR" smtClean="0"/>
              <a:pPr/>
              <a:t>25/11/2021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4681DD2A-80B5-4CC3-9404-D37976450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B56BB13F-EF99-493C-8317-ABDBB9BC3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C9C51-B6FD-441E-9B69-A0B48224811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9178132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8858557-367A-4CD2-A499-8EBBA2AF1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CB159E7D-0CBC-4C1A-8EE4-55DFC3D0E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ACEAE-23DC-499A-B7A3-EE64379D35BA}" type="datetimeFigureOut">
              <a:rPr lang="pt-BR" smtClean="0"/>
              <a:pPr/>
              <a:t>25/11/2021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96289589-0059-428E-B0AB-1B1250265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686EF0C2-5C0A-465A-A194-BA1AD75A7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C9C51-B6FD-441E-9B69-A0B48224811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6043578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E3C19F7E-174A-426E-ABBC-28B3D03A1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ACEAE-23DC-499A-B7A3-EE64379D35BA}" type="datetimeFigureOut">
              <a:rPr lang="pt-BR" smtClean="0"/>
              <a:pPr/>
              <a:t>25/11/2021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91E576CE-3315-4426-9069-52FD4139C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46CEF53A-77F4-4155-8F94-B4D10B333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C9C51-B6FD-441E-9B69-A0B48224811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7656975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C410F64-F1B0-41BB-824A-615EE7D37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6680370-616B-4F74-8CFF-BDC5FE600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1A1BAE8E-2729-41EB-A166-576592338C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5EEC1648-011F-4D5D-916C-ED24E5B92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ACEAE-23DC-499A-B7A3-EE64379D35BA}" type="datetimeFigureOut">
              <a:rPr lang="pt-BR" smtClean="0"/>
              <a:pPr/>
              <a:t>25/11/2021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8436EE10-DAAC-437C-AB0E-4ADE19079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AD0E8DF0-0C0A-49F3-BD35-D98B6BDF2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C9C51-B6FD-441E-9B69-A0B48224811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2161515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6738F7E-6DE2-4688-A8DD-06A19A457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97B651B7-882D-4A88-8ADC-55B3D4A55B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55950018-735F-49D7-B74E-952F06E129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2C7C548F-3CFD-451D-8DC9-5699821A2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ACEAE-23DC-499A-B7A3-EE64379D35BA}" type="datetimeFigureOut">
              <a:rPr lang="pt-BR" smtClean="0"/>
              <a:pPr/>
              <a:t>25/11/2021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5E5D9DFD-76EE-42DC-A477-F4528303A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62E1C0F3-6BC1-4097-B669-69A30E1BB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C9C51-B6FD-441E-9B69-A0B48224811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623130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961CD27-2116-424E-B41B-4D912D9C6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AB4EE8F7-F85A-4DE8-9F16-078BE78F03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9BD6EE26-6709-4427-B924-369C0B502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ACEAE-23DC-499A-B7A3-EE64379D35BA}" type="datetimeFigureOut">
              <a:rPr lang="pt-BR" smtClean="0"/>
              <a:pPr/>
              <a:t>25/11/2021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0C49C54E-FE11-4E27-9628-A4566FC6A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CF659921-52F6-49AD-83E4-A43D434F9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C9C51-B6FD-441E-9B69-A0B48224811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8590364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F962DA84-D1C7-4EE1-8BE1-01A4A6F467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B4694CAC-AAF9-4768-8130-D6C62E68F4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49DCBFE1-39E3-4C52-B264-A473E7C26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ACEAE-23DC-499A-B7A3-EE64379D35BA}" type="datetimeFigureOut">
              <a:rPr lang="pt-BR" smtClean="0"/>
              <a:pPr/>
              <a:t>25/11/2021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FEAA8B25-33F4-4BD4-8BF0-C18F4F6F1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6F4D4678-C061-4E24-8133-C9F9DAF44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C9C51-B6FD-441E-9B69-A0B48224811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614191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-8029" y="-8833"/>
            <a:ext cx="9152029" cy="5152333"/>
          </a:xfrm>
          <a:prstGeom prst="rect">
            <a:avLst/>
          </a:prstGeom>
          <a:solidFill>
            <a:srgbClr val="FBE5D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xmlns="" id="{DE66ABFE-F68A-4EE3-9F1E-0F6E154B9919}"/>
              </a:ext>
            </a:extLst>
          </p:cNvPr>
          <p:cNvGrpSpPr/>
          <p:nvPr userDrawn="1"/>
        </p:nvGrpSpPr>
        <p:grpSpPr>
          <a:xfrm flipH="1">
            <a:off x="7327237" y="4510871"/>
            <a:ext cx="1816763" cy="638082"/>
            <a:chOff x="0" y="6007225"/>
            <a:chExt cx="2422350" cy="850776"/>
          </a:xfrm>
        </p:grpSpPr>
        <p:sp>
          <p:nvSpPr>
            <p:cNvPr id="8" name="Isosceles Triangle 10">
              <a:extLst>
                <a:ext uri="{FF2B5EF4-FFF2-40B4-BE49-F238E27FC236}">
                  <a16:creationId xmlns:a16="http://schemas.microsoft.com/office/drawing/2014/main" xmlns="" id="{9AD9BBCA-3EDB-4968-9566-0F3561E0FC37}"/>
                </a:ext>
              </a:extLst>
            </p:cNvPr>
            <p:cNvSpPr/>
            <p:nvPr userDrawn="1"/>
          </p:nvSpPr>
          <p:spPr>
            <a:xfrm rot="10800000" flipV="1">
              <a:off x="843767" y="6428314"/>
              <a:ext cx="1578583" cy="422417"/>
            </a:xfrm>
            <a:prstGeom prst="triangle">
              <a:avLst/>
            </a:prstGeom>
            <a:solidFill>
              <a:schemeClr val="accent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xmlns="" id="{2413BC12-AF4C-4747-8884-ACBD90FDFE97}"/>
                </a:ext>
              </a:extLst>
            </p:cNvPr>
            <p:cNvSpPr/>
            <p:nvPr userDrawn="1"/>
          </p:nvSpPr>
          <p:spPr>
            <a:xfrm rot="10800000" flipV="1">
              <a:off x="0" y="6007225"/>
              <a:ext cx="2010541" cy="850776"/>
            </a:xfrm>
            <a:custGeom>
              <a:avLst/>
              <a:gdLst>
                <a:gd name="connsiteX0" fmla="*/ 6275205 w 7936512"/>
                <a:gd name="connsiteY0" fmla="*/ 0 h 3280919"/>
                <a:gd name="connsiteX1" fmla="*/ 7936512 w 7936512"/>
                <a:gd name="connsiteY1" fmla="*/ 868595 h 3280919"/>
                <a:gd name="connsiteX2" fmla="*/ 7936512 w 7936512"/>
                <a:gd name="connsiteY2" fmla="*/ 3280919 h 3280919"/>
                <a:gd name="connsiteX3" fmla="*/ 0 w 7936512"/>
                <a:gd name="connsiteY3" fmla="*/ 3280919 h 3280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6512" h="3280919">
                  <a:moveTo>
                    <a:pt x="6275205" y="0"/>
                  </a:moveTo>
                  <a:lnTo>
                    <a:pt x="7936512" y="868595"/>
                  </a:lnTo>
                  <a:lnTo>
                    <a:pt x="7936512" y="3280919"/>
                  </a:lnTo>
                  <a:lnTo>
                    <a:pt x="0" y="3280919"/>
                  </a:lnTo>
                  <a:close/>
                </a:path>
              </a:pathLst>
            </a:custGeom>
            <a:solidFill>
              <a:srgbClr val="008000">
                <a:alpha val="89804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xmlns="" id="{CEF38A37-5A16-4F6E-A981-29015E1A3B63}"/>
              </a:ext>
            </a:extLst>
          </p:cNvPr>
          <p:cNvGrpSpPr/>
          <p:nvPr userDrawn="1"/>
        </p:nvGrpSpPr>
        <p:grpSpPr>
          <a:xfrm flipV="1">
            <a:off x="-8029" y="-8832"/>
            <a:ext cx="1816763" cy="638082"/>
            <a:chOff x="0" y="6007225"/>
            <a:chExt cx="2422350" cy="851895"/>
          </a:xfrm>
        </p:grpSpPr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xmlns="" id="{FA80AD1C-B6AC-40C5-9E84-498D43201716}"/>
                </a:ext>
              </a:extLst>
            </p:cNvPr>
            <p:cNvSpPr/>
            <p:nvPr userDrawn="1"/>
          </p:nvSpPr>
          <p:spPr>
            <a:xfrm rot="10800000" flipV="1">
              <a:off x="843767" y="6436703"/>
              <a:ext cx="1578583" cy="422417"/>
            </a:xfrm>
            <a:prstGeom prst="triangle">
              <a:avLst/>
            </a:prstGeom>
            <a:solidFill>
              <a:schemeClr val="accent4">
                <a:alpha val="91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E7DB35FF-98AB-4787-9976-45662BAE5C66}"/>
                </a:ext>
              </a:extLst>
            </p:cNvPr>
            <p:cNvSpPr/>
            <p:nvPr userDrawn="1"/>
          </p:nvSpPr>
          <p:spPr>
            <a:xfrm rot="10800000" flipV="1">
              <a:off x="0" y="6007225"/>
              <a:ext cx="2010541" cy="850776"/>
            </a:xfrm>
            <a:custGeom>
              <a:avLst/>
              <a:gdLst>
                <a:gd name="connsiteX0" fmla="*/ 6275205 w 7936512"/>
                <a:gd name="connsiteY0" fmla="*/ 0 h 3280919"/>
                <a:gd name="connsiteX1" fmla="*/ 7936512 w 7936512"/>
                <a:gd name="connsiteY1" fmla="*/ 868595 h 3280919"/>
                <a:gd name="connsiteX2" fmla="*/ 7936512 w 7936512"/>
                <a:gd name="connsiteY2" fmla="*/ 3280919 h 3280919"/>
                <a:gd name="connsiteX3" fmla="*/ 0 w 7936512"/>
                <a:gd name="connsiteY3" fmla="*/ 3280919 h 3280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6512" h="3280919">
                  <a:moveTo>
                    <a:pt x="6275205" y="0"/>
                  </a:moveTo>
                  <a:lnTo>
                    <a:pt x="7936512" y="868595"/>
                  </a:lnTo>
                  <a:lnTo>
                    <a:pt x="7936512" y="3280919"/>
                  </a:lnTo>
                  <a:lnTo>
                    <a:pt x="0" y="3280919"/>
                  </a:lnTo>
                  <a:close/>
                </a:path>
              </a:pathLst>
            </a:custGeom>
            <a:solidFill>
              <a:srgbClr val="009900">
                <a:alpha val="89804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Imagem 9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9521" y="4781606"/>
            <a:ext cx="1653152" cy="279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770552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4900" y="2314324"/>
            <a:ext cx="8447150" cy="247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894" y="765324"/>
            <a:ext cx="8245162" cy="1106260"/>
          </a:xfrm>
          <a:effectLst/>
        </p:spPr>
        <p:txBody>
          <a:bodyPr anchor="b">
            <a:normAutofit/>
          </a:bodyPr>
          <a:lstStyle>
            <a:lvl1pPr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895" y="1871584"/>
            <a:ext cx="8245160" cy="442741"/>
          </a:xfrm>
        </p:spPr>
        <p:txBody>
          <a:bodyPr anchor="t">
            <a:normAutofit/>
          </a:bodyPr>
          <a:lstStyle>
            <a:lvl1pPr marL="0" indent="0" algn="l">
              <a:buNone/>
              <a:defRPr sz="1200" cap="all">
                <a:solidFill>
                  <a:schemeClr val="accent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04463" y="4467103"/>
            <a:ext cx="2133600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5894" y="4463859"/>
            <a:ext cx="5187908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8725" y="4467103"/>
            <a:ext cx="762330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448369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30214" y="460805"/>
            <a:ext cx="8482004" cy="89197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526617"/>
            <a:ext cx="8272212" cy="76035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895" y="1635373"/>
            <a:ext cx="8272211" cy="2758727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8725" y="4467103"/>
            <a:ext cx="789381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76724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7C667-15B1-490E-A040-16A82CA8F19B}" type="datetimeFigureOut">
              <a:rPr lang="pt-BR" smtClean="0"/>
              <a:pPr/>
              <a:t>25/11/2021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7999-2F87-49A2-A311-1B3305A3124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365246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5863" y="3856481"/>
            <a:ext cx="8468145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2282933"/>
            <a:ext cx="8272211" cy="1123130"/>
          </a:xfrm>
        </p:spPr>
        <p:txBody>
          <a:bodyPr anchor="b">
            <a:normAutofit/>
          </a:bodyPr>
          <a:lstStyle>
            <a:lvl1pPr algn="l">
              <a:defRPr sz="2700" b="0" cap="all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5" y="3406063"/>
            <a:ext cx="8272211" cy="450417"/>
          </a:xfrm>
        </p:spPr>
        <p:txBody>
          <a:bodyPr anchor="t">
            <a:normAutofit/>
          </a:bodyPr>
          <a:lstStyle>
            <a:lvl1pPr marL="0" indent="0" algn="l">
              <a:buNone/>
              <a:defRPr sz="1350" cap="all">
                <a:solidFill>
                  <a:schemeClr val="accent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8277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4487" y="454916"/>
            <a:ext cx="8475027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547244"/>
            <a:ext cx="8272212" cy="741249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895" y="1671003"/>
            <a:ext cx="4066793" cy="2724785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313" y="1671003"/>
            <a:ext cx="4066794" cy="2724785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563281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334487" y="454916"/>
            <a:ext cx="8475027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35895" y="547244"/>
            <a:ext cx="8272212" cy="741249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5415" y="1688169"/>
            <a:ext cx="3815306" cy="402004"/>
          </a:xfrm>
        </p:spPr>
        <p:txBody>
          <a:bodyPr anchor="b">
            <a:noAutofit/>
          </a:bodyPr>
          <a:lstStyle>
            <a:lvl1pPr marL="0" indent="0">
              <a:buNone/>
              <a:defRPr sz="1650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896" y="2194540"/>
            <a:ext cx="4044825" cy="2201249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2802" y="1688169"/>
            <a:ext cx="3815305" cy="415030"/>
          </a:xfrm>
        </p:spPr>
        <p:txBody>
          <a:bodyPr anchor="b">
            <a:noAutofit/>
          </a:bodyPr>
          <a:lstStyle>
            <a:lvl1pPr marL="0" indent="0">
              <a:buNone/>
              <a:defRPr sz="1650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194540"/>
            <a:ext cx="4044825" cy="2201249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56294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30512" y="454916"/>
            <a:ext cx="8475027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1921" y="547244"/>
            <a:ext cx="8272212" cy="741249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038219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897F3F8C-5E63-44AE-8BEE-A64AB66C7D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</a:blip>
          <a:stretch>
            <a:fillRect/>
          </a:stretch>
        </p:blipFill>
        <p:spPr>
          <a:xfrm>
            <a:off x="7918724" y="4463859"/>
            <a:ext cx="1114425" cy="62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42243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335863" y="3856480"/>
            <a:ext cx="8473650" cy="9560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3946722"/>
            <a:ext cx="3682084" cy="517136"/>
          </a:xfrm>
        </p:spPr>
        <p:txBody>
          <a:bodyPr anchor="ctr"/>
          <a:lstStyle>
            <a:lvl1pPr algn="l">
              <a:defRPr sz="15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862" y="450900"/>
            <a:ext cx="8469630" cy="3153600"/>
          </a:xfrm>
        </p:spPr>
        <p:txBody>
          <a:bodyPr anchor="ctr">
            <a:normAutofit/>
          </a:bodyPr>
          <a:lstStyle>
            <a:lvl1pPr>
              <a:defRPr sz="1500">
                <a:solidFill>
                  <a:schemeClr val="tx2"/>
                </a:solidFill>
              </a:defRPr>
            </a:lvl1pPr>
            <a:lvl2pPr>
              <a:defRPr sz="135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50">
                <a:solidFill>
                  <a:schemeClr val="tx2"/>
                </a:solidFill>
              </a:defRPr>
            </a:lvl5pPr>
            <a:lvl6pPr>
              <a:defRPr sz="1050">
                <a:solidFill>
                  <a:schemeClr val="tx2"/>
                </a:solidFill>
              </a:defRPr>
            </a:lvl6pPr>
            <a:lvl7pPr>
              <a:defRPr sz="1050">
                <a:solidFill>
                  <a:schemeClr val="tx2"/>
                </a:solidFill>
              </a:defRPr>
            </a:lvl7pPr>
            <a:lvl8pPr>
              <a:defRPr sz="1050">
                <a:solidFill>
                  <a:schemeClr val="tx2"/>
                </a:solidFill>
              </a:defRPr>
            </a:lvl8pPr>
            <a:lvl9pPr>
              <a:defRPr sz="1050">
                <a:solidFill>
                  <a:schemeClr val="tx2"/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8" y="3946723"/>
            <a:ext cx="4402490" cy="517136"/>
          </a:xfrm>
        </p:spPr>
        <p:txBody>
          <a:bodyPr anchor="ctr">
            <a:normAutofit/>
          </a:bodyPr>
          <a:lstStyle>
            <a:lvl1pPr marL="0" indent="0" algn="r">
              <a:buNone/>
              <a:defRPr sz="825">
                <a:solidFill>
                  <a:schemeClr val="bg1"/>
                </a:solidFill>
              </a:defRPr>
            </a:lvl1pPr>
            <a:lvl2pPr marL="342900" indent="0">
              <a:buNone/>
              <a:defRPr sz="825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775570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3520042"/>
            <a:ext cx="8272212" cy="425054"/>
          </a:xfrm>
        </p:spPr>
        <p:txBody>
          <a:bodyPr anchor="b">
            <a:normAutofit/>
          </a:bodyPr>
          <a:lstStyle>
            <a:lvl1pPr algn="l">
              <a:defRPr sz="1800" b="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5863" y="449794"/>
            <a:ext cx="8468144" cy="266793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5894" y="3945096"/>
            <a:ext cx="8272213" cy="449003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524782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0214" y="460805"/>
            <a:ext cx="8482004" cy="89197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5894" y="526617"/>
            <a:ext cx="8272212" cy="76035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065501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1" y="449794"/>
            <a:ext cx="2180113" cy="43627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506795"/>
            <a:ext cx="1503123" cy="388730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3" y="506795"/>
            <a:ext cx="5922209" cy="3887305"/>
          </a:xfrm>
        </p:spPr>
        <p:txBody>
          <a:bodyPr vert="eaVert"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4467103"/>
            <a:ext cx="996106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3" y="4463859"/>
            <a:ext cx="5922209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34962" y="4467103"/>
            <a:ext cx="873146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01402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63F4F19-F5DA-4F99-91C0-71356B20CD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B949B5DC-B2D3-4445-A6AF-294A27FC51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A5190D83-745E-4D88-942F-D894CEB75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420D6B-29B2-4A8E-A9B7-018A9BC1A8F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25/11/2021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1A95B675-00CA-4A11-B242-D5E8B3C30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7CECF909-02BA-4F2F-9371-5D7D4ECF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2FE39E0-103F-42E0-9381-7375A7A07CF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8286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9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20" indent="0">
              <a:buNone/>
              <a:defRPr sz="1000"/>
            </a:lvl3pPr>
            <a:lvl4pPr marL="1371328" indent="0">
              <a:buNone/>
              <a:defRPr sz="900"/>
            </a:lvl4pPr>
            <a:lvl5pPr marL="1828439" indent="0">
              <a:buNone/>
              <a:defRPr sz="900"/>
            </a:lvl5pPr>
            <a:lvl6pPr marL="2285544" indent="0">
              <a:buNone/>
              <a:defRPr sz="900"/>
            </a:lvl6pPr>
            <a:lvl7pPr marL="2742650" indent="0">
              <a:buNone/>
              <a:defRPr sz="900"/>
            </a:lvl7pPr>
            <a:lvl8pPr marL="3199760" indent="0">
              <a:buNone/>
              <a:defRPr sz="900"/>
            </a:lvl8pPr>
            <a:lvl9pPr marL="3656869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7C667-15B1-490E-A040-16A82CA8F19B}" type="datetimeFigureOut">
              <a:rPr lang="pt-BR" smtClean="0"/>
              <a:pPr/>
              <a:t>25/11/2021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7999-2F87-49A2-A311-1B3305A3124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51627302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104365C-585D-4FFC-8714-106AFF68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AD2CA2C5-2249-4B4D-92AE-EE50CDDCAC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377F2C34-F0F8-4D1D-A3F6-A5946A382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420D6B-29B2-4A8E-A9B7-018A9BC1A8F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25/11/2021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CC04858A-B339-4B08-BB86-953F9AFE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6C6AC09F-DEED-4219-8B93-4A2FB69CD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2FE39E0-103F-42E0-9381-7375A7A07CF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67063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00DE89D-7D97-4621-A361-266CD4022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879F685E-B296-4089-8B21-2D17F999ED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341690E4-DE84-4265-8796-48BAD092E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420D6B-29B2-4A8E-A9B7-018A9BC1A8F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25/11/2021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52381B3A-1DEB-4F9F-831F-ACE5EDBF9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1F5E12D8-2181-4639-A861-64158A136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2FE39E0-103F-42E0-9381-7375A7A07CF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079887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773CC57-1D9A-40AC-9114-E173C26A9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88D9C91B-30DF-4831-AEBE-7D1F688F36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0005FD60-7CCB-4A79-979D-257F7CD64E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724B7B6E-04A8-4B4A-A27F-B4B0CB2C7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420D6B-29B2-4A8E-A9B7-018A9BC1A8F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25/11/2021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991ADF01-7BF9-4BA8-90B8-58AE136EF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A39DAC0F-1B7C-44B3-829C-6C548E259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2FE39E0-103F-42E0-9381-7375A7A07CF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99577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77B4A2E-B883-45FD-B4A8-ED235B7DC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7B0DD94D-6167-467A-A829-4A18C0020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10D3A488-C6F6-475F-AB41-D81CE960A8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6FE13494-26EE-4F56-8585-A7AAFEBCDF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FC167CAE-AD6A-49EB-A0F5-F2D275B5D5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4BD75994-07BE-40D4-8CA6-83189231F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420D6B-29B2-4A8E-A9B7-018A9BC1A8F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25/11/2021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D706C224-2B13-40E3-8D7D-87AE71BA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C8FFB6FD-8CEB-4118-BC75-A40133707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2FE39E0-103F-42E0-9381-7375A7A07CF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610841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DCB3B58-0D82-4437-A5CD-B7E0FB28D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06A94E37-FEBF-4079-AECF-E7D1158E0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420D6B-29B2-4A8E-A9B7-018A9BC1A8F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25/11/2021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9A52D39E-5722-4978-983E-6425F89EA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DDA941E1-FF94-49DD-B432-0274B187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2FE39E0-103F-42E0-9381-7375A7A07CF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09523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0506AF95-6D0A-47A5-9DFE-697B9ECD2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420D6B-29B2-4A8E-A9B7-018A9BC1A8F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25/11/2021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CBB65396-67FD-4B9E-99D9-868D39DC3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E96406EB-BF75-44C6-9482-6D336C376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2FE39E0-103F-42E0-9381-7375A7A07CF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40059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24EF997-DBB8-433C-AC4C-FDC6F4711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0DBF191A-528D-43A0-9D84-1B3A3CDEC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45E1C651-95FF-42B3-AD3C-BB824D724F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3819611B-ED22-4F3A-84AA-732901D9F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420D6B-29B2-4A8E-A9B7-018A9BC1A8F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25/11/2021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D089C15F-ED7D-4610-B281-EBE99971E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BBBF8523-74C3-4BD9-B74D-7FE14EC22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2FE39E0-103F-42E0-9381-7375A7A07CF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199452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04BDCB3-30AC-4717-9A6E-B8FEF3D1B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4DC8540E-31CF-4386-ADCE-30B8AA670D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3622D9EC-A1DB-4C41-9E13-B953CFE4D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3F89BB41-0A4A-4151-8544-5C00CB4DE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420D6B-29B2-4A8E-A9B7-018A9BC1A8F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25/11/2021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3F9378AC-0F39-46D8-A141-31BF317E6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B0211A97-D0F8-479D-BAC1-7B09E6BEE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2FE39E0-103F-42E0-9381-7375A7A07CF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011357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D7FC15F-A38E-4C9B-9DB7-78F726DB1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9126BA10-6AAC-4B6A-ACF8-9712D73CEE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A0A08693-6B0B-4BB0-8360-6A29ECEFF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420D6B-29B2-4A8E-A9B7-018A9BC1A8F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25/11/2021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136E29A1-C9CF-4201-8BB4-E90DEF301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EC957340-DC81-49DD-944F-CE5DEB2E9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2FE39E0-103F-42E0-9381-7375A7A07CF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764967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8816A891-A0F1-4B6E-8140-200E565A20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DF3F6C8C-D99A-4D7A-82D3-8963FC8BC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2DA98CAA-FC19-463F-9CC5-48805B73A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420D6B-29B2-4A8E-A9B7-018A9BC1A8F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25/11/2021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E6B5BDBB-3D5B-4332-AEEF-842ED7247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D5465B53-690C-464A-B41C-EAC4967B5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2FE39E0-103F-42E0-9381-7375A7A07CF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1289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20" indent="0">
              <a:buNone/>
              <a:defRPr sz="2400"/>
            </a:lvl3pPr>
            <a:lvl4pPr marL="1371328" indent="0">
              <a:buNone/>
              <a:defRPr sz="2000"/>
            </a:lvl4pPr>
            <a:lvl5pPr marL="1828439" indent="0">
              <a:buNone/>
              <a:defRPr sz="2000"/>
            </a:lvl5pPr>
            <a:lvl6pPr marL="2285544" indent="0">
              <a:buNone/>
              <a:defRPr sz="2000"/>
            </a:lvl6pPr>
            <a:lvl7pPr marL="2742650" indent="0">
              <a:buNone/>
              <a:defRPr sz="2000"/>
            </a:lvl7pPr>
            <a:lvl8pPr marL="3199760" indent="0">
              <a:buNone/>
              <a:defRPr sz="2000"/>
            </a:lvl8pPr>
            <a:lvl9pPr marL="3656869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1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20" indent="0">
              <a:buNone/>
              <a:defRPr sz="1000"/>
            </a:lvl3pPr>
            <a:lvl4pPr marL="1371328" indent="0">
              <a:buNone/>
              <a:defRPr sz="900"/>
            </a:lvl4pPr>
            <a:lvl5pPr marL="1828439" indent="0">
              <a:buNone/>
              <a:defRPr sz="900"/>
            </a:lvl5pPr>
            <a:lvl6pPr marL="2285544" indent="0">
              <a:buNone/>
              <a:defRPr sz="900"/>
            </a:lvl6pPr>
            <a:lvl7pPr marL="2742650" indent="0">
              <a:buNone/>
              <a:defRPr sz="900"/>
            </a:lvl7pPr>
            <a:lvl8pPr marL="3199760" indent="0">
              <a:buNone/>
              <a:defRPr sz="900"/>
            </a:lvl8pPr>
            <a:lvl9pPr marL="3656869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7C667-15B1-490E-A040-16A82CA8F19B}" type="datetimeFigureOut">
              <a:rPr lang="pt-BR" smtClean="0"/>
              <a:pPr/>
              <a:t>25/11/2021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7999-2F87-49A2-A311-1B3305A3124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74339814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ia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0502" y="4447448"/>
            <a:ext cx="8239127" cy="238868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1350" b="1"/>
            </a:lvl1pPr>
          </a:lstStyle>
          <a:p>
            <a:r>
              <a:t>Autoria e Data</a:t>
            </a:r>
          </a:p>
        </p:txBody>
      </p:sp>
      <p:sp>
        <p:nvSpPr>
          <p:cNvPr id="1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452436" y="965622"/>
            <a:ext cx="8239127" cy="1743076"/>
          </a:xfrm>
          <a:prstGeom prst="rect">
            <a:avLst/>
          </a:prstGeom>
        </p:spPr>
        <p:txBody>
          <a:bodyPr anchor="b"/>
          <a:lstStyle>
            <a:lvl1pPr>
              <a:defRPr sz="4350" spc="-87"/>
            </a:lvl1pPr>
          </a:lstStyle>
          <a:p>
            <a:r>
              <a:t>Título da Apresentação</a:t>
            </a:r>
          </a:p>
        </p:txBody>
      </p:sp>
      <p:sp>
        <p:nvSpPr>
          <p:cNvPr id="13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0504" y="2708697"/>
            <a:ext cx="8239126" cy="714376"/>
          </a:xfrm>
          <a:prstGeom prst="rect">
            <a:avLst/>
          </a:prstGeom>
        </p:spPr>
        <p:txBody>
          <a:bodyPr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1pPr>
            <a:lvl2pPr marL="0" indent="17145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2pPr>
            <a:lvl3pPr marL="0" indent="34290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3pPr>
            <a:lvl4pPr marL="0" indent="51435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4pPr>
            <a:lvl5pPr marL="0" indent="68580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/>
            <a:fld id="{86CB4B4D-7CA3-9044-876B-883B54F8677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3023809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63F4F19-F5DA-4F99-91C0-71356B20CD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B949B5DC-B2D3-4445-A6AF-294A27FC51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A5190D83-745E-4D88-942F-D894CEB75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420D6B-29B2-4A8E-A9B7-018A9BC1A8F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25/11/2021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1A95B675-00CA-4A11-B242-D5E8B3C30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7CECF909-02BA-4F2F-9371-5D7D4ECF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2FE39E0-103F-42E0-9381-7375A7A07CF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641338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104365C-585D-4FFC-8714-106AFF68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AD2CA2C5-2249-4B4D-92AE-EE50CDDCAC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377F2C34-F0F8-4D1D-A3F6-A5946A382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420D6B-29B2-4A8E-A9B7-018A9BC1A8F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25/11/2021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CC04858A-B339-4B08-BB86-953F9AFE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6C6AC09F-DEED-4219-8B93-4A2FB69CD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2FE39E0-103F-42E0-9381-7375A7A07CF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08051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00DE89D-7D97-4621-A361-266CD4022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879F685E-B296-4089-8B21-2D17F999ED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341690E4-DE84-4265-8796-48BAD092E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420D6B-29B2-4A8E-A9B7-018A9BC1A8F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25/11/2021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52381B3A-1DEB-4F9F-831F-ACE5EDBF9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1F5E12D8-2181-4639-A861-64158A136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2FE39E0-103F-42E0-9381-7375A7A07CF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074457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773CC57-1D9A-40AC-9114-E173C26A9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88D9C91B-30DF-4831-AEBE-7D1F688F36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0005FD60-7CCB-4A79-979D-257F7CD64E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724B7B6E-04A8-4B4A-A27F-B4B0CB2C7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420D6B-29B2-4A8E-A9B7-018A9BC1A8F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25/11/2021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991ADF01-7BF9-4BA8-90B8-58AE136EF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A39DAC0F-1B7C-44B3-829C-6C548E259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2FE39E0-103F-42E0-9381-7375A7A07CF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210735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77B4A2E-B883-45FD-B4A8-ED235B7DC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7B0DD94D-6167-467A-A829-4A18C0020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10D3A488-C6F6-475F-AB41-D81CE960A8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6FE13494-26EE-4F56-8585-A7AAFEBCDF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FC167CAE-AD6A-49EB-A0F5-F2D275B5D5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4BD75994-07BE-40D4-8CA6-83189231F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420D6B-29B2-4A8E-A9B7-018A9BC1A8F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25/11/2021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D706C224-2B13-40E3-8D7D-87AE71BA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C8FFB6FD-8CEB-4118-BC75-A40133707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2FE39E0-103F-42E0-9381-7375A7A07CF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181009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DCB3B58-0D82-4437-A5CD-B7E0FB28D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06A94E37-FEBF-4079-AECF-E7D1158E0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420D6B-29B2-4A8E-A9B7-018A9BC1A8F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25/11/2021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9A52D39E-5722-4978-983E-6425F89EA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DDA941E1-FF94-49DD-B432-0274B187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2FE39E0-103F-42E0-9381-7375A7A07CF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54900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0506AF95-6D0A-47A5-9DFE-697B9ECD2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420D6B-29B2-4A8E-A9B7-018A9BC1A8F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25/11/2021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CBB65396-67FD-4B9E-99D9-868D39DC3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E96406EB-BF75-44C6-9482-6D336C376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2FE39E0-103F-42E0-9381-7375A7A07CF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144243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24EF997-DBB8-433C-AC4C-FDC6F4711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0DBF191A-528D-43A0-9D84-1B3A3CDEC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45E1C651-95FF-42B3-AD3C-BB824D724F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3819611B-ED22-4F3A-84AA-732901D9F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420D6B-29B2-4A8E-A9B7-018A9BC1A8F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25/11/2021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D089C15F-ED7D-4610-B281-EBE99971E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BBBF8523-74C3-4BD9-B74D-7FE14EC22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2FE39E0-103F-42E0-9381-7375A7A07CF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155627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04BDCB3-30AC-4717-9A6E-B8FEF3D1B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4DC8540E-31CF-4386-ADCE-30B8AA670D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3622D9EC-A1DB-4C41-9E13-B953CFE4D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3F89BB41-0A4A-4151-8544-5C00CB4DE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420D6B-29B2-4A8E-A9B7-018A9BC1A8F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25/11/2021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3F9378AC-0F39-46D8-A141-31BF317E6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B0211A97-D0F8-479D-BAC1-7B09E6BEE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2FE39E0-103F-42E0-9381-7375A7A07CF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9068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5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6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1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4" tIns="45712" rIns="91424" bIns="45712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4" tIns="45712" rIns="91424" bIns="45712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7C667-15B1-490E-A040-16A82CA8F19B}" type="datetimeFigureOut">
              <a:rPr lang="pt-BR" smtClean="0"/>
              <a:pPr/>
              <a:t>25/11/2021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67999-2F87-49A2-A311-1B3305A3124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10280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22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0" indent="-342830" algn="l" defTabSz="914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05" indent="-285694" algn="l" defTabSz="91422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3" indent="-228552" algn="l" defTabSz="914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2" algn="l" defTabSz="91422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91" indent="-228552" algn="l" defTabSz="91422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6" indent="-228552" algn="l" defTabSz="914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2" algn="l" defTabSz="914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6" indent="-228552" algn="l" defTabSz="914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4" indent="-228552" algn="l" defTabSz="914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0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9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4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0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9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37114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13762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913449" y="205978"/>
            <a:ext cx="7317105" cy="9941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t-BR" noProof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13449" y="1371600"/>
            <a:ext cx="7317105" cy="3257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906863" y="4836320"/>
            <a:ext cx="4979929" cy="1357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 cap="all" baseline="0">
                <a:solidFill>
                  <a:schemeClr val="tx1"/>
                </a:solidFill>
              </a:defRPr>
            </a:lvl1pPr>
          </a:lstStyle>
          <a:p>
            <a:pPr defTabSz="685800"/>
            <a:r>
              <a:rPr lang="pt-BR" smtClean="0">
                <a:solidFill>
                  <a:srgbClr val="545454"/>
                </a:solidFill>
              </a:rPr>
              <a:t>Adicionar um rodapé</a:t>
            </a:r>
            <a:endParaRPr lang="pt-BR">
              <a:solidFill>
                <a:srgbClr val="545454"/>
              </a:solidFill>
            </a:endParaRP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115452" y="4836320"/>
            <a:ext cx="1047467" cy="1357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/>
                </a:solidFill>
              </a:defRPr>
            </a:lvl1pPr>
          </a:lstStyle>
          <a:p>
            <a:pPr defTabSz="685800"/>
            <a:fld id="{46E54E7E-D33C-4F1A-A9C2-790FD35C8513}" type="datetime1">
              <a:rPr lang="pt-BR" smtClean="0">
                <a:solidFill>
                  <a:srgbClr val="545454"/>
                </a:solidFill>
              </a:rPr>
              <a:pPr defTabSz="685800"/>
              <a:t>25/11/2021</a:t>
            </a:fld>
            <a:endParaRPr lang="pt-BR">
              <a:solidFill>
                <a:srgbClr val="545454"/>
              </a:solidFill>
            </a:endParaRPr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7373079" y="4836320"/>
            <a:ext cx="857474" cy="1357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/>
                </a:solidFill>
              </a:defRPr>
            </a:lvl1pPr>
          </a:lstStyle>
          <a:p>
            <a:pPr defTabSz="685800"/>
            <a:fld id="{F36C87F6-986D-49E6-AF40-1B3A1EE8064D}" type="slidenum">
              <a:rPr lang="pt-BR" smtClean="0">
                <a:solidFill>
                  <a:srgbClr val="545454"/>
                </a:solidFill>
              </a:rPr>
              <a:pPr defTabSz="685800"/>
              <a:t>‹nº›</a:t>
            </a:fld>
            <a:endParaRPr lang="pt-BR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0480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05740" indent="-171450" algn="l" defTabSz="685800" rtl="0" eaLnBrk="1" latinLnBrk="0" hangingPunct="1">
        <a:lnSpc>
          <a:spcPct val="90000"/>
        </a:lnSpc>
        <a:spcBef>
          <a:spcPts val="135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77190" indent="-171450" algn="l" defTabSz="685800" rtl="0" eaLnBrk="1" latinLnBrk="0" hangingPunct="1">
        <a:lnSpc>
          <a:spcPct val="90000"/>
        </a:lnSpc>
        <a:spcBef>
          <a:spcPts val="450"/>
        </a:spcBef>
        <a:buClr>
          <a:schemeClr val="tx1"/>
        </a:buClr>
        <a:buSzPct val="80000"/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71450" algn="l" defTabSz="685800" rtl="0" eaLnBrk="1" latinLnBrk="0" hangingPunct="1">
        <a:lnSpc>
          <a:spcPct val="90000"/>
        </a:lnSpc>
        <a:spcBef>
          <a:spcPts val="450"/>
        </a:spcBef>
        <a:buClr>
          <a:schemeClr val="tx1"/>
        </a:buClr>
        <a:buSzPct val="80000"/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720090" indent="-171450" algn="l" defTabSz="685800" rtl="0" eaLnBrk="1" latinLnBrk="0" hangingPunct="1">
        <a:lnSpc>
          <a:spcPct val="90000"/>
        </a:lnSpc>
        <a:spcBef>
          <a:spcPts val="450"/>
        </a:spcBef>
        <a:buClr>
          <a:schemeClr val="tx1"/>
        </a:buClr>
        <a:buSzPct val="8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91540" indent="-171450" algn="l" defTabSz="685800" rtl="0" eaLnBrk="1" latinLnBrk="0" hangingPunct="1">
        <a:lnSpc>
          <a:spcPct val="90000"/>
        </a:lnSpc>
        <a:spcBef>
          <a:spcPts val="450"/>
        </a:spcBef>
        <a:buClr>
          <a:schemeClr val="tx1"/>
        </a:buClr>
        <a:buSzPct val="8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062990" indent="-171450" algn="l" defTabSz="685800" rtl="0" eaLnBrk="1" latinLnBrk="0" hangingPunct="1">
        <a:spcBef>
          <a:spcPts val="450"/>
        </a:spcBef>
        <a:buSzPct val="8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234440" indent="-171450" algn="l" defTabSz="685800" rtl="0" eaLnBrk="1" latinLnBrk="0" hangingPunct="1">
        <a:spcBef>
          <a:spcPts val="450"/>
        </a:spcBef>
        <a:buSzPct val="8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405890" indent="-171450" algn="l" defTabSz="685800" rtl="0" eaLnBrk="1" latinLnBrk="0" hangingPunct="1">
        <a:spcBef>
          <a:spcPts val="450"/>
        </a:spcBef>
        <a:buSzPct val="8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577340" indent="-171450" algn="l" defTabSz="685800" rtl="0" eaLnBrk="1" latinLnBrk="0" hangingPunct="1">
        <a:spcBef>
          <a:spcPts val="450"/>
        </a:spcBef>
        <a:buSzPct val="80000"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3839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59" tIns="34274" rIns="68559" bIns="34274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59" tIns="34274" rIns="68559" bIns="34274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8" name="Google Shape;8;p1"/>
          <p:cNvSpPr txBox="1">
            <a:spLocks noGrp="1"/>
          </p:cNvSpPr>
          <p:nvPr>
            <p:ph type="dt" idx="10"/>
          </p:nvPr>
        </p:nvSpPr>
        <p:spPr bwMode="auto"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59" tIns="34274" rIns="68559" bIns="34274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defTabSz="914265" fontAlgn="base">
              <a:spcBef>
                <a:spcPct val="0"/>
              </a:spcBef>
              <a:spcAft>
                <a:spcPct val="0"/>
              </a:spcAft>
            </a:pPr>
            <a:endParaRPr lang="en-US" altLang="en-US"/>
          </a:p>
        </p:txBody>
      </p:sp>
      <p:sp>
        <p:nvSpPr>
          <p:cNvPr id="1029" name="Google Shape;9;p1"/>
          <p:cNvSpPr txBox="1">
            <a:spLocks noGrp="1"/>
          </p:cNvSpPr>
          <p:nvPr>
            <p:ph type="ftr" idx="11"/>
          </p:nvPr>
        </p:nvSpPr>
        <p:spPr bwMode="auto"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59" tIns="34274" rIns="68559" bIns="34274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defTabSz="914265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Google Shape;10;p1"/>
          <p:cNvSpPr txBox="1">
            <a:spLocks noGrp="1"/>
          </p:cNvSpPr>
          <p:nvPr>
            <p:ph type="sldNum" idx="12"/>
          </p:nvPr>
        </p:nvSpPr>
        <p:spPr bwMode="auto"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59" tIns="34274" rIns="68559" bIns="34274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898989"/>
              </a:buClr>
              <a:buSzPts val="1200"/>
              <a:buFont typeface="Calibri" panose="020F0502020204030204" pitchFamily="34" charset="0"/>
              <a:buNone/>
              <a:defRPr sz="900"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defTabSz="914265" fontAlgn="base">
              <a:spcBef>
                <a:spcPct val="0"/>
              </a:spcBef>
              <a:spcAft>
                <a:spcPct val="0"/>
              </a:spcAft>
            </a:pPr>
            <a:fld id="{599079CE-F572-4B6A-8284-A2BA78D01DFA}" type="slidenum">
              <a:rPr lang="en-US" altLang="en-US" smtClean="0"/>
              <a:pPr defTabSz="914265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altLang="en-US" sz="11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30395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56478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085CA-F3F4-46DE-9BEB-75D861163437}" type="datetimeFigureOut">
              <a:rPr lang="en-IN" smtClean="0"/>
              <a:pPr/>
              <a:t>25-11-2021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2A489F-F7C2-41C0-80AC-1A9FD2D6ED39}" type="slidenum">
              <a:rPr lang="en-IN" smtClean="0"/>
              <a:pPr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350492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599237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9BC59888-B37D-48DC-B6C4-D8EA16650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40D6E8C3-08D0-40CA-84DF-E7AB2B7390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FA5C1B09-D2BE-4228-BA6A-B0233CBD75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ACEAE-23DC-499A-B7A3-EE64379D35BA}" type="datetimeFigureOut">
              <a:rPr lang="pt-BR" smtClean="0"/>
              <a:pPr/>
              <a:t>25/11/2021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AC884603-8E12-4055-8732-129B742E37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FADC4305-B596-493E-86A1-F7BA85E52A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C9C51-B6FD-441E-9B69-A0B48224811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557991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5894" y="528843"/>
            <a:ext cx="8272212" cy="8921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4" y="1752002"/>
            <a:ext cx="8272212" cy="2642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04464" y="4467103"/>
            <a:ext cx="21335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5894" y="4463859"/>
            <a:ext cx="518790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8725" y="4467103"/>
            <a:ext cx="78938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34901" y="342900"/>
            <a:ext cx="2777490" cy="7124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031610" y="340232"/>
            <a:ext cx="2777490" cy="7391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181373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24820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txStyles>
    <p:titleStyle>
      <a:lvl1pPr algn="l" defTabSz="342900" rtl="0" eaLnBrk="1" latinLnBrk="0" hangingPunct="1">
        <a:spcBef>
          <a:spcPct val="0"/>
        </a:spcBef>
        <a:buNone/>
        <a:defRPr sz="21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9500" indent="-229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350" kern="1200">
          <a:solidFill>
            <a:schemeClr val="tx2"/>
          </a:solidFill>
          <a:latin typeface="+mn-lt"/>
          <a:ea typeface="+mn-ea"/>
          <a:cs typeface="+mn-cs"/>
        </a:defRPr>
      </a:lvl1pPr>
      <a:lvl2pPr marL="472500" indent="-229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2pPr>
      <a:lvl3pPr marL="675000" indent="-202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050" kern="1200">
          <a:solidFill>
            <a:schemeClr val="tx2"/>
          </a:solidFill>
          <a:latin typeface="+mn-lt"/>
          <a:ea typeface="+mn-ea"/>
          <a:cs typeface="+mn-cs"/>
        </a:defRPr>
      </a:lvl3pPr>
      <a:lvl4pPr marL="931500" indent="-175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4pPr>
      <a:lvl5pPr marL="1201500" indent="-175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5pPr>
      <a:lvl6pPr marL="1425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6pPr>
      <a:lvl7pPr marL="165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7pPr>
      <a:lvl8pPr marL="1875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8pPr>
      <a:lvl9pPr marL="21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D03D4357-0C41-4FCB-A9D8-612E16C93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5836EC64-ABE6-4F31-BC5A-27B0CF632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2F30FD0E-CC08-43E7-99E8-8C699B4783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5420D6B-29B2-4A8E-A9B7-018A9BC1A8F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25/11/2021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9C6ED00B-6749-4690-8598-7FBDA17EBD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7A068047-F904-40CE-824C-CD059DC800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52FE39E0-103F-42E0-9381-7375A7A07CF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4383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D03D4357-0C41-4FCB-A9D8-612E16C93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5836EC64-ABE6-4F31-BC5A-27B0CF632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2F30FD0E-CC08-43E7-99E8-8C699B4783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5420D6B-29B2-4A8E-A9B7-018A9BC1A8F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25/11/2021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9C6ED00B-6749-4690-8598-7FBDA17EBD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7A068047-F904-40CE-824C-CD059DC800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52FE39E0-103F-42E0-9381-7375A7A07CF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438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  <p:sldLayoutId id="214748396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26" Type="http://schemas.openxmlformats.org/officeDocument/2006/relationships/image" Target="../media/image29.jpeg"/><Relationship Id="rId3" Type="http://schemas.openxmlformats.org/officeDocument/2006/relationships/image" Target="../media/image6.jpeg"/><Relationship Id="rId21" Type="http://schemas.openxmlformats.org/officeDocument/2006/relationships/image" Target="../media/image24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5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jpeg"/><Relationship Id="rId20" Type="http://schemas.openxmlformats.org/officeDocument/2006/relationships/image" Target="../media/image23.jpeg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24" Type="http://schemas.openxmlformats.org/officeDocument/2006/relationships/image" Target="../media/image27.jpe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23" Type="http://schemas.openxmlformats.org/officeDocument/2006/relationships/image" Target="../media/image26.jpeg"/><Relationship Id="rId28" Type="http://schemas.openxmlformats.org/officeDocument/2006/relationships/image" Target="../media/image31.jpeg"/><Relationship Id="rId10" Type="http://schemas.openxmlformats.org/officeDocument/2006/relationships/image" Target="../media/image13.jpeg"/><Relationship Id="rId19" Type="http://schemas.openxmlformats.org/officeDocument/2006/relationships/image" Target="../media/image22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Relationship Id="rId22" Type="http://schemas.openxmlformats.org/officeDocument/2006/relationships/image" Target="../media/image25.jpeg"/><Relationship Id="rId27" Type="http://schemas.openxmlformats.org/officeDocument/2006/relationships/image" Target="../media/image30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9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9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3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9.xml"/><Relationship Id="rId5" Type="http://schemas.openxmlformats.org/officeDocument/2006/relationships/image" Target="../media/image72.pn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tiff"/><Relationship Id="rId18" Type="http://schemas.openxmlformats.org/officeDocument/2006/relationships/image" Target="../media/image109.gif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3.tiff"/><Relationship Id="rId17" Type="http://schemas.openxmlformats.org/officeDocument/2006/relationships/image" Target="../media/image108.tiff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07.tiff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7.png"/><Relationship Id="rId11" Type="http://schemas.openxmlformats.org/officeDocument/2006/relationships/image" Target="../media/image102.tiff"/><Relationship Id="rId5" Type="http://schemas.openxmlformats.org/officeDocument/2006/relationships/image" Target="../media/image96.png"/><Relationship Id="rId15" Type="http://schemas.openxmlformats.org/officeDocument/2006/relationships/image" Target="../media/image106.tiff"/><Relationship Id="rId10" Type="http://schemas.openxmlformats.org/officeDocument/2006/relationships/image" Target="../media/image101.jpeg"/><Relationship Id="rId4" Type="http://schemas.openxmlformats.org/officeDocument/2006/relationships/image" Target="../media/image95.png"/><Relationship Id="rId9" Type="http://schemas.openxmlformats.org/officeDocument/2006/relationships/image" Target="../media/image100.png"/><Relationship Id="rId14" Type="http://schemas.openxmlformats.org/officeDocument/2006/relationships/image" Target="../media/image10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18" Type="http://schemas.openxmlformats.org/officeDocument/2006/relationships/image" Target="../media/image20.jpeg"/><Relationship Id="rId26" Type="http://schemas.openxmlformats.org/officeDocument/2006/relationships/image" Target="../media/image28.jpeg"/><Relationship Id="rId3" Type="http://schemas.openxmlformats.org/officeDocument/2006/relationships/image" Target="../media/image6.jpeg"/><Relationship Id="rId21" Type="http://schemas.openxmlformats.org/officeDocument/2006/relationships/image" Target="../media/image23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19.jpeg"/><Relationship Id="rId25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8.jpeg"/><Relationship Id="rId20" Type="http://schemas.openxmlformats.org/officeDocument/2006/relationships/image" Target="../media/image22.jpeg"/><Relationship Id="rId29" Type="http://schemas.openxmlformats.org/officeDocument/2006/relationships/image" Target="../media/image31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24" Type="http://schemas.openxmlformats.org/officeDocument/2006/relationships/image" Target="../media/image26.jpeg"/><Relationship Id="rId5" Type="http://schemas.openxmlformats.org/officeDocument/2006/relationships/hyperlink" Target="https://www.flickr.com/photos/victornuno/330842717" TargetMode="External"/><Relationship Id="rId15" Type="http://schemas.openxmlformats.org/officeDocument/2006/relationships/image" Target="../media/image17.jpeg"/><Relationship Id="rId23" Type="http://schemas.openxmlformats.org/officeDocument/2006/relationships/image" Target="../media/image25.jpeg"/><Relationship Id="rId28" Type="http://schemas.openxmlformats.org/officeDocument/2006/relationships/image" Target="../media/image30.jpeg"/><Relationship Id="rId10" Type="http://schemas.openxmlformats.org/officeDocument/2006/relationships/image" Target="../media/image12.jpeg"/><Relationship Id="rId19" Type="http://schemas.openxmlformats.org/officeDocument/2006/relationships/image" Target="../media/image21.jpeg"/><Relationship Id="rId31" Type="http://schemas.openxmlformats.org/officeDocument/2006/relationships/hyperlink" Target="https://casertasera.it/2019/06/06/ambiente-che-nutre-domani-levento-a-piedimonte/" TargetMode="External"/><Relationship Id="rId4" Type="http://schemas.openxmlformats.org/officeDocument/2006/relationships/image" Target="../media/image110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Relationship Id="rId22" Type="http://schemas.openxmlformats.org/officeDocument/2006/relationships/image" Target="../media/image24.jpeg"/><Relationship Id="rId27" Type="http://schemas.openxmlformats.org/officeDocument/2006/relationships/image" Target="../media/image29.jpeg"/><Relationship Id="rId30" Type="http://schemas.openxmlformats.org/officeDocument/2006/relationships/image" Target="../media/image1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3" Type="http://schemas.openxmlformats.org/officeDocument/2006/relationships/image" Target="../media/image6.jpe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m 45" descr="Tela de fundo abstrata desfocada">
            <a:extLst>
              <a:ext uri="{FF2B5EF4-FFF2-40B4-BE49-F238E27FC236}">
                <a16:creationId xmlns:a16="http://schemas.microsoft.com/office/drawing/2014/main" xmlns="" id="{4885C5A3-019F-4959-97C5-A842DCB5EC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-9134" y="0"/>
            <a:ext cx="5564570" cy="5143500"/>
            <a:chOff x="4825652" y="1100138"/>
            <a:chExt cx="2081561" cy="1924050"/>
          </a:xfrm>
        </p:grpSpPr>
        <p:sp>
          <p:nvSpPr>
            <p:cNvPr id="4" name="Freeform 172" descr="Criança empilhando pedras na praia"/>
            <p:cNvSpPr>
              <a:spLocks/>
            </p:cNvSpPr>
            <p:nvPr/>
          </p:nvSpPr>
          <p:spPr bwMode="auto">
            <a:xfrm>
              <a:off x="5180013" y="2195513"/>
              <a:ext cx="1158875" cy="828675"/>
            </a:xfrm>
            <a:custGeom>
              <a:avLst/>
              <a:gdLst>
                <a:gd name="T0" fmla="*/ 365 w 730"/>
                <a:gd name="T1" fmla="*/ 0 h 522"/>
                <a:gd name="T2" fmla="*/ 730 w 730"/>
                <a:gd name="T3" fmla="*/ 522 h 522"/>
                <a:gd name="T4" fmla="*/ 0 w 730"/>
                <a:gd name="T5" fmla="*/ 522 h 522"/>
                <a:gd name="T6" fmla="*/ 365 w 730"/>
                <a:gd name="T7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0" h="522">
                  <a:moveTo>
                    <a:pt x="365" y="0"/>
                  </a:moveTo>
                  <a:lnTo>
                    <a:pt x="730" y="522"/>
                  </a:lnTo>
                  <a:lnTo>
                    <a:pt x="0" y="522"/>
                  </a:lnTo>
                  <a:lnTo>
                    <a:pt x="365" y="0"/>
                  </a:lnTo>
                  <a:close/>
                </a:path>
              </a:pathLst>
            </a:cu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IN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" name="Freeform 173" descr="Gota de água e ondulação"/>
            <p:cNvSpPr>
              <a:spLocks/>
            </p:cNvSpPr>
            <p:nvPr/>
          </p:nvSpPr>
          <p:spPr bwMode="auto">
            <a:xfrm>
              <a:off x="4994275" y="1100138"/>
              <a:ext cx="382588" cy="274638"/>
            </a:xfrm>
            <a:custGeom>
              <a:avLst/>
              <a:gdLst>
                <a:gd name="T0" fmla="*/ 120 w 241"/>
                <a:gd name="T1" fmla="*/ 173 h 173"/>
                <a:gd name="T2" fmla="*/ 0 w 241"/>
                <a:gd name="T3" fmla="*/ 0 h 173"/>
                <a:gd name="T4" fmla="*/ 241 w 241"/>
                <a:gd name="T5" fmla="*/ 0 h 173"/>
                <a:gd name="T6" fmla="*/ 120 w 241"/>
                <a:gd name="T7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1" h="173">
                  <a:moveTo>
                    <a:pt x="120" y="173"/>
                  </a:moveTo>
                  <a:lnTo>
                    <a:pt x="0" y="0"/>
                  </a:lnTo>
                  <a:lnTo>
                    <a:pt x="241" y="0"/>
                  </a:lnTo>
                  <a:lnTo>
                    <a:pt x="120" y="173"/>
                  </a:lnTo>
                  <a:close/>
                </a:path>
              </a:pathLst>
            </a:cu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IN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" name="Freeform 174" descr="Abelha depositando em um favo de mel"/>
            <p:cNvSpPr>
              <a:spLocks/>
            </p:cNvSpPr>
            <p:nvPr/>
          </p:nvSpPr>
          <p:spPr bwMode="auto">
            <a:xfrm>
              <a:off x="5184775" y="1100138"/>
              <a:ext cx="384175" cy="274638"/>
            </a:xfrm>
            <a:custGeom>
              <a:avLst/>
              <a:gdLst>
                <a:gd name="T0" fmla="*/ 121 w 242"/>
                <a:gd name="T1" fmla="*/ 0 h 173"/>
                <a:gd name="T2" fmla="*/ 242 w 242"/>
                <a:gd name="T3" fmla="*/ 173 h 173"/>
                <a:gd name="T4" fmla="*/ 0 w 242"/>
                <a:gd name="T5" fmla="*/ 173 h 173"/>
                <a:gd name="T6" fmla="*/ 121 w 242"/>
                <a:gd name="T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2" h="173">
                  <a:moveTo>
                    <a:pt x="121" y="0"/>
                  </a:moveTo>
                  <a:lnTo>
                    <a:pt x="242" y="173"/>
                  </a:lnTo>
                  <a:lnTo>
                    <a:pt x="0" y="173"/>
                  </a:lnTo>
                  <a:lnTo>
                    <a:pt x="121" y="0"/>
                  </a:lnTo>
                  <a:close/>
                </a:path>
              </a:pathLst>
            </a:cu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IN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" name="Freeform 175" descr="Pêssegos em uma árvore"/>
            <p:cNvSpPr>
              <a:spLocks/>
            </p:cNvSpPr>
            <p:nvPr/>
          </p:nvSpPr>
          <p:spPr bwMode="auto">
            <a:xfrm>
              <a:off x="5376863" y="1100138"/>
              <a:ext cx="382588" cy="274638"/>
            </a:xfrm>
            <a:custGeom>
              <a:avLst/>
              <a:gdLst>
                <a:gd name="T0" fmla="*/ 373 w 746"/>
                <a:gd name="T1" fmla="*/ 534 h 534"/>
                <a:gd name="T2" fmla="*/ 0 w 746"/>
                <a:gd name="T3" fmla="*/ 0 h 534"/>
                <a:gd name="T4" fmla="*/ 746 w 746"/>
                <a:gd name="T5" fmla="*/ 0 h 534"/>
                <a:gd name="T6" fmla="*/ 373 w 746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6" h="534">
                  <a:moveTo>
                    <a:pt x="373" y="534"/>
                  </a:moveTo>
                  <a:lnTo>
                    <a:pt x="0" y="0"/>
                  </a:lnTo>
                  <a:lnTo>
                    <a:pt x="746" y="0"/>
                  </a:lnTo>
                  <a:lnTo>
                    <a:pt x="373" y="534"/>
                  </a:lnTo>
                  <a:close/>
                </a:path>
              </a:pathLst>
            </a:cu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IN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" name="Freeform 177" descr="Close de folhas verdes na natureza"/>
            <p:cNvSpPr>
              <a:spLocks/>
            </p:cNvSpPr>
            <p:nvPr/>
          </p:nvSpPr>
          <p:spPr bwMode="auto">
            <a:xfrm>
              <a:off x="5759450" y="1100138"/>
              <a:ext cx="382588" cy="274638"/>
            </a:xfrm>
            <a:custGeom>
              <a:avLst/>
              <a:gdLst>
                <a:gd name="T0" fmla="*/ 373 w 746"/>
                <a:gd name="T1" fmla="*/ 534 h 534"/>
                <a:gd name="T2" fmla="*/ 0 w 746"/>
                <a:gd name="T3" fmla="*/ 0 h 534"/>
                <a:gd name="T4" fmla="*/ 746 w 746"/>
                <a:gd name="T5" fmla="*/ 0 h 534"/>
                <a:gd name="T6" fmla="*/ 373 w 746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6" h="534">
                  <a:moveTo>
                    <a:pt x="373" y="534"/>
                  </a:moveTo>
                  <a:lnTo>
                    <a:pt x="0" y="0"/>
                  </a:lnTo>
                  <a:lnTo>
                    <a:pt x="746" y="0"/>
                  </a:lnTo>
                  <a:lnTo>
                    <a:pt x="373" y="534"/>
                  </a:lnTo>
                  <a:close/>
                </a:path>
              </a:pathLst>
            </a:cu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IN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" name="Freeform 178" descr="Urso polar em uma paisagem ártica"/>
            <p:cNvSpPr>
              <a:spLocks/>
            </p:cNvSpPr>
            <p:nvPr/>
          </p:nvSpPr>
          <p:spPr bwMode="auto">
            <a:xfrm>
              <a:off x="5951538" y="1100138"/>
              <a:ext cx="382588" cy="274638"/>
            </a:xfrm>
            <a:custGeom>
              <a:avLst/>
              <a:gdLst>
                <a:gd name="T0" fmla="*/ 373 w 746"/>
                <a:gd name="T1" fmla="*/ 0 h 534"/>
                <a:gd name="T2" fmla="*/ 746 w 746"/>
                <a:gd name="T3" fmla="*/ 534 h 534"/>
                <a:gd name="T4" fmla="*/ 0 w 746"/>
                <a:gd name="T5" fmla="*/ 534 h 534"/>
                <a:gd name="T6" fmla="*/ 373 w 746"/>
                <a:gd name="T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6" h="534">
                  <a:moveTo>
                    <a:pt x="373" y="0"/>
                  </a:moveTo>
                  <a:lnTo>
                    <a:pt x="746" y="534"/>
                  </a:lnTo>
                  <a:lnTo>
                    <a:pt x="0" y="534"/>
                  </a:lnTo>
                  <a:lnTo>
                    <a:pt x="373" y="0"/>
                  </a:lnTo>
                  <a:close/>
                </a:path>
              </a:pathLst>
            </a:custGeom>
            <a:blipFill dpi="0" rotWithShape="1"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IN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 179" descr="Vista de ângulo baixo de nuvens em céu azul"/>
            <p:cNvSpPr>
              <a:spLocks/>
            </p:cNvSpPr>
            <p:nvPr/>
          </p:nvSpPr>
          <p:spPr bwMode="auto">
            <a:xfrm>
              <a:off x="6142038" y="1100138"/>
              <a:ext cx="382588" cy="274638"/>
            </a:xfrm>
            <a:custGeom>
              <a:avLst/>
              <a:gdLst>
                <a:gd name="T0" fmla="*/ 373 w 746"/>
                <a:gd name="T1" fmla="*/ 534 h 534"/>
                <a:gd name="T2" fmla="*/ 0 w 746"/>
                <a:gd name="T3" fmla="*/ 0 h 534"/>
                <a:gd name="T4" fmla="*/ 746 w 746"/>
                <a:gd name="T5" fmla="*/ 0 h 534"/>
                <a:gd name="T6" fmla="*/ 373 w 746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6" h="534">
                  <a:moveTo>
                    <a:pt x="373" y="534"/>
                  </a:moveTo>
                  <a:lnTo>
                    <a:pt x="0" y="0"/>
                  </a:lnTo>
                  <a:lnTo>
                    <a:pt x="746" y="0"/>
                  </a:lnTo>
                  <a:lnTo>
                    <a:pt x="373" y="534"/>
                  </a:lnTo>
                  <a:close/>
                </a:path>
              </a:pathLst>
            </a:custGeom>
            <a:blipFill dpi="0" rotWithShape="1"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IN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" name="Freeform 180" descr="Raposa vermelha nos arbustos"/>
            <p:cNvSpPr>
              <a:spLocks/>
            </p:cNvSpPr>
            <p:nvPr/>
          </p:nvSpPr>
          <p:spPr bwMode="auto">
            <a:xfrm>
              <a:off x="6334125" y="1100138"/>
              <a:ext cx="382588" cy="274638"/>
            </a:xfrm>
            <a:custGeom>
              <a:avLst/>
              <a:gdLst>
                <a:gd name="T0" fmla="*/ 373 w 746"/>
                <a:gd name="T1" fmla="*/ 0 h 534"/>
                <a:gd name="T2" fmla="*/ 746 w 746"/>
                <a:gd name="T3" fmla="*/ 534 h 534"/>
                <a:gd name="T4" fmla="*/ 0 w 746"/>
                <a:gd name="T5" fmla="*/ 534 h 534"/>
                <a:gd name="T6" fmla="*/ 373 w 746"/>
                <a:gd name="T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6" h="534">
                  <a:moveTo>
                    <a:pt x="373" y="0"/>
                  </a:moveTo>
                  <a:lnTo>
                    <a:pt x="746" y="534"/>
                  </a:lnTo>
                  <a:lnTo>
                    <a:pt x="0" y="534"/>
                  </a:lnTo>
                  <a:lnTo>
                    <a:pt x="373" y="0"/>
                  </a:lnTo>
                  <a:close/>
                </a:path>
              </a:pathLst>
            </a:custGeom>
            <a:blipFill dpi="0" rotWithShape="1">
              <a:blip r:embed="rId11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IN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Freeform 181" descr="Ovos de robin azuis"/>
            <p:cNvSpPr>
              <a:spLocks/>
            </p:cNvSpPr>
            <p:nvPr/>
          </p:nvSpPr>
          <p:spPr bwMode="auto">
            <a:xfrm>
              <a:off x="6524625" y="1100138"/>
              <a:ext cx="382588" cy="274638"/>
            </a:xfrm>
            <a:custGeom>
              <a:avLst/>
              <a:gdLst>
                <a:gd name="T0" fmla="*/ 373 w 746"/>
                <a:gd name="T1" fmla="*/ 534 h 534"/>
                <a:gd name="T2" fmla="*/ 0 w 746"/>
                <a:gd name="T3" fmla="*/ 0 h 534"/>
                <a:gd name="T4" fmla="*/ 746 w 746"/>
                <a:gd name="T5" fmla="*/ 0 h 534"/>
                <a:gd name="T6" fmla="*/ 373 w 746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6" h="534">
                  <a:moveTo>
                    <a:pt x="373" y="534"/>
                  </a:moveTo>
                  <a:lnTo>
                    <a:pt x="0" y="0"/>
                  </a:lnTo>
                  <a:lnTo>
                    <a:pt x="746" y="0"/>
                  </a:lnTo>
                  <a:lnTo>
                    <a:pt x="373" y="534"/>
                  </a:lnTo>
                  <a:close/>
                </a:path>
              </a:pathLst>
            </a:custGeom>
            <a:blipFill dpi="0" rotWithShape="1">
              <a:blip r:embed="rId1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IN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" name="Freeform 182" descr="Sacos abertos de variedades de sementes"/>
            <p:cNvSpPr>
              <a:spLocks/>
            </p:cNvSpPr>
            <p:nvPr/>
          </p:nvSpPr>
          <p:spPr bwMode="auto">
            <a:xfrm>
              <a:off x="5184775" y="1374775"/>
              <a:ext cx="384175" cy="273050"/>
            </a:xfrm>
            <a:custGeom>
              <a:avLst/>
              <a:gdLst>
                <a:gd name="T0" fmla="*/ 121 w 242"/>
                <a:gd name="T1" fmla="*/ 172 h 172"/>
                <a:gd name="T2" fmla="*/ 0 w 242"/>
                <a:gd name="T3" fmla="*/ 0 h 172"/>
                <a:gd name="T4" fmla="*/ 242 w 242"/>
                <a:gd name="T5" fmla="*/ 0 h 172"/>
                <a:gd name="T6" fmla="*/ 121 w 242"/>
                <a:gd name="T7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2" h="172">
                  <a:moveTo>
                    <a:pt x="121" y="172"/>
                  </a:moveTo>
                  <a:lnTo>
                    <a:pt x="0" y="0"/>
                  </a:lnTo>
                  <a:lnTo>
                    <a:pt x="242" y="0"/>
                  </a:lnTo>
                  <a:lnTo>
                    <a:pt x="121" y="172"/>
                  </a:lnTo>
                  <a:close/>
                </a:path>
              </a:pathLst>
            </a:custGeom>
            <a:blipFill dpi="0" rotWithShape="1">
              <a:blip r:embed="rId1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IN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" name="Freeform 183" descr="Tulipas rosa em um campo"/>
            <p:cNvSpPr>
              <a:spLocks/>
            </p:cNvSpPr>
            <p:nvPr/>
          </p:nvSpPr>
          <p:spPr bwMode="auto">
            <a:xfrm>
              <a:off x="5376863" y="1374775"/>
              <a:ext cx="382588" cy="273050"/>
            </a:xfrm>
            <a:custGeom>
              <a:avLst/>
              <a:gdLst>
                <a:gd name="T0" fmla="*/ 121 w 241"/>
                <a:gd name="T1" fmla="*/ 0 h 172"/>
                <a:gd name="T2" fmla="*/ 241 w 241"/>
                <a:gd name="T3" fmla="*/ 172 h 172"/>
                <a:gd name="T4" fmla="*/ 0 w 241"/>
                <a:gd name="T5" fmla="*/ 172 h 172"/>
                <a:gd name="T6" fmla="*/ 121 w 241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1" h="172">
                  <a:moveTo>
                    <a:pt x="121" y="0"/>
                  </a:moveTo>
                  <a:lnTo>
                    <a:pt x="241" y="172"/>
                  </a:lnTo>
                  <a:lnTo>
                    <a:pt x="0" y="172"/>
                  </a:lnTo>
                  <a:lnTo>
                    <a:pt x="121" y="0"/>
                  </a:lnTo>
                  <a:close/>
                </a:path>
              </a:pathLst>
            </a:custGeom>
            <a:blipFill dpi="0" rotWithShape="1">
              <a:blip r:embed="rId1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IN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Freeform 184" descr="Close de uma espiga de milho fresco"/>
            <p:cNvSpPr>
              <a:spLocks/>
            </p:cNvSpPr>
            <p:nvPr/>
          </p:nvSpPr>
          <p:spPr bwMode="auto">
            <a:xfrm>
              <a:off x="5568950" y="1374775"/>
              <a:ext cx="382588" cy="273050"/>
            </a:xfrm>
            <a:custGeom>
              <a:avLst/>
              <a:gdLst>
                <a:gd name="T0" fmla="*/ 373 w 746"/>
                <a:gd name="T1" fmla="*/ 533 h 533"/>
                <a:gd name="T2" fmla="*/ 0 w 746"/>
                <a:gd name="T3" fmla="*/ 0 h 533"/>
                <a:gd name="T4" fmla="*/ 746 w 746"/>
                <a:gd name="T5" fmla="*/ 0 h 533"/>
                <a:gd name="T6" fmla="*/ 373 w 746"/>
                <a:gd name="T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6" h="533">
                  <a:moveTo>
                    <a:pt x="373" y="533"/>
                  </a:moveTo>
                  <a:lnTo>
                    <a:pt x="0" y="0"/>
                  </a:lnTo>
                  <a:lnTo>
                    <a:pt x="746" y="0"/>
                  </a:lnTo>
                  <a:lnTo>
                    <a:pt x="373" y="533"/>
                  </a:lnTo>
                  <a:close/>
                </a:path>
              </a:pathLst>
            </a:custGeom>
            <a:blipFill dpi="0" rotWithShape="1">
              <a:blip r:embed="rId1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IN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" name="Freeform 186" descr="Close de ervilhas em vagem"/>
            <p:cNvSpPr>
              <a:spLocks/>
            </p:cNvSpPr>
            <p:nvPr/>
          </p:nvSpPr>
          <p:spPr bwMode="auto">
            <a:xfrm>
              <a:off x="5951538" y="1374775"/>
              <a:ext cx="382588" cy="273050"/>
            </a:xfrm>
            <a:custGeom>
              <a:avLst/>
              <a:gdLst>
                <a:gd name="T0" fmla="*/ 373 w 746"/>
                <a:gd name="T1" fmla="*/ 533 h 533"/>
                <a:gd name="T2" fmla="*/ 0 w 746"/>
                <a:gd name="T3" fmla="*/ 0 h 533"/>
                <a:gd name="T4" fmla="*/ 746 w 746"/>
                <a:gd name="T5" fmla="*/ 0 h 533"/>
                <a:gd name="T6" fmla="*/ 373 w 746"/>
                <a:gd name="T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6" h="533">
                  <a:moveTo>
                    <a:pt x="373" y="533"/>
                  </a:moveTo>
                  <a:lnTo>
                    <a:pt x="0" y="0"/>
                  </a:lnTo>
                  <a:lnTo>
                    <a:pt x="746" y="0"/>
                  </a:lnTo>
                  <a:lnTo>
                    <a:pt x="373" y="533"/>
                  </a:lnTo>
                  <a:close/>
                </a:path>
              </a:pathLst>
            </a:custGeom>
            <a:blipFill dpi="0" rotWithShape="1">
              <a:blip r:embed="rId1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IN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" name="Freeform 188" descr="Três colheitadeiras em colheita de trigo"/>
            <p:cNvSpPr>
              <a:spLocks/>
            </p:cNvSpPr>
            <p:nvPr/>
          </p:nvSpPr>
          <p:spPr bwMode="auto">
            <a:xfrm>
              <a:off x="6334125" y="1374775"/>
              <a:ext cx="382588" cy="273050"/>
            </a:xfrm>
            <a:custGeom>
              <a:avLst/>
              <a:gdLst>
                <a:gd name="T0" fmla="*/ 373 w 746"/>
                <a:gd name="T1" fmla="*/ 533 h 533"/>
                <a:gd name="T2" fmla="*/ 0 w 746"/>
                <a:gd name="T3" fmla="*/ 0 h 533"/>
                <a:gd name="T4" fmla="*/ 746 w 746"/>
                <a:gd name="T5" fmla="*/ 0 h 533"/>
                <a:gd name="T6" fmla="*/ 373 w 746"/>
                <a:gd name="T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6" h="533">
                  <a:moveTo>
                    <a:pt x="373" y="533"/>
                  </a:moveTo>
                  <a:lnTo>
                    <a:pt x="0" y="0"/>
                  </a:lnTo>
                  <a:lnTo>
                    <a:pt x="746" y="0"/>
                  </a:lnTo>
                  <a:lnTo>
                    <a:pt x="373" y="533"/>
                  </a:lnTo>
                  <a:close/>
                </a:path>
              </a:pathLst>
            </a:custGeom>
            <a:blipFill dpi="0" rotWithShape="1">
              <a:blip r:embed="rId1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IN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" name="Freeform 189" descr="Sushi apanhado com pauzinhos"/>
            <p:cNvSpPr>
              <a:spLocks/>
            </p:cNvSpPr>
            <p:nvPr/>
          </p:nvSpPr>
          <p:spPr bwMode="auto">
            <a:xfrm>
              <a:off x="5376863" y="1647825"/>
              <a:ext cx="382588" cy="273050"/>
            </a:xfrm>
            <a:custGeom>
              <a:avLst/>
              <a:gdLst>
                <a:gd name="T0" fmla="*/ 121 w 241"/>
                <a:gd name="T1" fmla="*/ 172 h 172"/>
                <a:gd name="T2" fmla="*/ 0 w 241"/>
                <a:gd name="T3" fmla="*/ 0 h 172"/>
                <a:gd name="T4" fmla="*/ 241 w 241"/>
                <a:gd name="T5" fmla="*/ 0 h 172"/>
                <a:gd name="T6" fmla="*/ 121 w 241"/>
                <a:gd name="T7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1" h="172">
                  <a:moveTo>
                    <a:pt x="121" y="172"/>
                  </a:moveTo>
                  <a:lnTo>
                    <a:pt x="0" y="0"/>
                  </a:lnTo>
                  <a:lnTo>
                    <a:pt x="241" y="0"/>
                  </a:lnTo>
                  <a:lnTo>
                    <a:pt x="121" y="172"/>
                  </a:lnTo>
                  <a:close/>
                </a:path>
              </a:pathLst>
            </a:custGeom>
            <a:blipFill dpi="0" rotWithShape="1">
              <a:blip r:embed="rId1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IN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" name="Freeform 190" descr="Macarons coloridos em uma caixa"/>
            <p:cNvSpPr>
              <a:spLocks/>
            </p:cNvSpPr>
            <p:nvPr/>
          </p:nvSpPr>
          <p:spPr bwMode="auto">
            <a:xfrm>
              <a:off x="5568950" y="1647825"/>
              <a:ext cx="382588" cy="273050"/>
            </a:xfrm>
            <a:custGeom>
              <a:avLst/>
              <a:gdLst>
                <a:gd name="T0" fmla="*/ 120 w 241"/>
                <a:gd name="T1" fmla="*/ 0 h 172"/>
                <a:gd name="T2" fmla="*/ 241 w 241"/>
                <a:gd name="T3" fmla="*/ 172 h 172"/>
                <a:gd name="T4" fmla="*/ 0 w 241"/>
                <a:gd name="T5" fmla="*/ 172 h 172"/>
                <a:gd name="T6" fmla="*/ 120 w 241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1" h="172">
                  <a:moveTo>
                    <a:pt x="120" y="0"/>
                  </a:moveTo>
                  <a:lnTo>
                    <a:pt x="241" y="172"/>
                  </a:lnTo>
                  <a:lnTo>
                    <a:pt x="0" y="172"/>
                  </a:lnTo>
                  <a:lnTo>
                    <a:pt x="120" y="0"/>
                  </a:lnTo>
                  <a:close/>
                </a:path>
              </a:pathLst>
            </a:custGeom>
            <a:blipFill dpi="0" rotWithShape="1">
              <a:blip r:embed="rId1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IN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" name="Freeform 191" descr="Tigela de cereais"/>
            <p:cNvSpPr>
              <a:spLocks/>
            </p:cNvSpPr>
            <p:nvPr/>
          </p:nvSpPr>
          <p:spPr bwMode="auto">
            <a:xfrm>
              <a:off x="5759450" y="1647825"/>
              <a:ext cx="382588" cy="273050"/>
            </a:xfrm>
            <a:custGeom>
              <a:avLst/>
              <a:gdLst>
                <a:gd name="T0" fmla="*/ 373 w 746"/>
                <a:gd name="T1" fmla="*/ 533 h 533"/>
                <a:gd name="T2" fmla="*/ 0 w 746"/>
                <a:gd name="T3" fmla="*/ 0 h 533"/>
                <a:gd name="T4" fmla="*/ 746 w 746"/>
                <a:gd name="T5" fmla="*/ 0 h 533"/>
                <a:gd name="T6" fmla="*/ 373 w 746"/>
                <a:gd name="T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6" h="533">
                  <a:moveTo>
                    <a:pt x="373" y="533"/>
                  </a:moveTo>
                  <a:lnTo>
                    <a:pt x="0" y="0"/>
                  </a:lnTo>
                  <a:lnTo>
                    <a:pt x="746" y="0"/>
                  </a:lnTo>
                  <a:lnTo>
                    <a:pt x="373" y="533"/>
                  </a:lnTo>
                  <a:close/>
                </a:path>
              </a:pathLst>
            </a:custGeom>
            <a:blipFill dpi="0" rotWithShape="1">
              <a:blip r:embed="rId2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IN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" name="Freeform 192" descr="Bananas"/>
            <p:cNvSpPr>
              <a:spLocks/>
            </p:cNvSpPr>
            <p:nvPr/>
          </p:nvSpPr>
          <p:spPr bwMode="auto">
            <a:xfrm>
              <a:off x="5951538" y="1647825"/>
              <a:ext cx="382588" cy="273050"/>
            </a:xfrm>
            <a:custGeom>
              <a:avLst/>
              <a:gdLst>
                <a:gd name="T0" fmla="*/ 373 w 746"/>
                <a:gd name="T1" fmla="*/ 0 h 533"/>
                <a:gd name="T2" fmla="*/ 746 w 746"/>
                <a:gd name="T3" fmla="*/ 533 h 533"/>
                <a:gd name="T4" fmla="*/ 0 w 746"/>
                <a:gd name="T5" fmla="*/ 533 h 533"/>
                <a:gd name="T6" fmla="*/ 373 w 746"/>
                <a:gd name="T7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6" h="533">
                  <a:moveTo>
                    <a:pt x="373" y="0"/>
                  </a:moveTo>
                  <a:lnTo>
                    <a:pt x="746" y="533"/>
                  </a:lnTo>
                  <a:lnTo>
                    <a:pt x="0" y="533"/>
                  </a:lnTo>
                  <a:lnTo>
                    <a:pt x="373" y="0"/>
                  </a:lnTo>
                  <a:close/>
                </a:path>
              </a:pathLst>
            </a:custGeom>
            <a:blipFill dpi="0" rotWithShape="1">
              <a:blip r:embed="rId21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IN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" name="Freeform 193" descr="Pizza"/>
            <p:cNvSpPr>
              <a:spLocks/>
            </p:cNvSpPr>
            <p:nvPr/>
          </p:nvSpPr>
          <p:spPr bwMode="auto">
            <a:xfrm>
              <a:off x="6142038" y="1647825"/>
              <a:ext cx="382588" cy="273050"/>
            </a:xfrm>
            <a:custGeom>
              <a:avLst/>
              <a:gdLst>
                <a:gd name="T0" fmla="*/ 373 w 746"/>
                <a:gd name="T1" fmla="*/ 533 h 533"/>
                <a:gd name="T2" fmla="*/ 0 w 746"/>
                <a:gd name="T3" fmla="*/ 0 h 533"/>
                <a:gd name="T4" fmla="*/ 746 w 746"/>
                <a:gd name="T5" fmla="*/ 0 h 533"/>
                <a:gd name="T6" fmla="*/ 373 w 746"/>
                <a:gd name="T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6" h="533">
                  <a:moveTo>
                    <a:pt x="373" y="533"/>
                  </a:moveTo>
                  <a:lnTo>
                    <a:pt x="0" y="0"/>
                  </a:lnTo>
                  <a:lnTo>
                    <a:pt x="746" y="0"/>
                  </a:lnTo>
                  <a:lnTo>
                    <a:pt x="373" y="533"/>
                  </a:lnTo>
                  <a:close/>
                </a:path>
              </a:pathLst>
            </a:custGeom>
            <a:blipFill dpi="0" rotWithShape="1">
              <a:blip r:embed="rId2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IN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" name="Freeform 194" descr="Criança sorridente comendo em casa"/>
            <p:cNvSpPr>
              <a:spLocks/>
            </p:cNvSpPr>
            <p:nvPr/>
          </p:nvSpPr>
          <p:spPr bwMode="auto">
            <a:xfrm>
              <a:off x="5568950" y="1920875"/>
              <a:ext cx="382588" cy="274638"/>
            </a:xfrm>
            <a:custGeom>
              <a:avLst/>
              <a:gdLst>
                <a:gd name="T0" fmla="*/ 120 w 241"/>
                <a:gd name="T1" fmla="*/ 173 h 173"/>
                <a:gd name="T2" fmla="*/ 0 w 241"/>
                <a:gd name="T3" fmla="*/ 0 h 173"/>
                <a:gd name="T4" fmla="*/ 241 w 241"/>
                <a:gd name="T5" fmla="*/ 0 h 173"/>
                <a:gd name="T6" fmla="*/ 120 w 241"/>
                <a:gd name="T7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1" h="173">
                  <a:moveTo>
                    <a:pt x="120" y="173"/>
                  </a:moveTo>
                  <a:lnTo>
                    <a:pt x="0" y="0"/>
                  </a:lnTo>
                  <a:lnTo>
                    <a:pt x="241" y="0"/>
                  </a:lnTo>
                  <a:lnTo>
                    <a:pt x="120" y="173"/>
                  </a:lnTo>
                  <a:close/>
                </a:path>
              </a:pathLst>
            </a:custGeom>
            <a:blipFill dpi="0" rotWithShape="1">
              <a:blip r:embed="rId2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IN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" name="Freeform 195" descr="Close de sementes de morango"/>
            <p:cNvSpPr>
              <a:spLocks/>
            </p:cNvSpPr>
            <p:nvPr/>
          </p:nvSpPr>
          <p:spPr bwMode="auto">
            <a:xfrm>
              <a:off x="5759450" y="1920875"/>
              <a:ext cx="382588" cy="274638"/>
            </a:xfrm>
            <a:custGeom>
              <a:avLst/>
              <a:gdLst>
                <a:gd name="T0" fmla="*/ 121 w 241"/>
                <a:gd name="T1" fmla="*/ 0 h 173"/>
                <a:gd name="T2" fmla="*/ 241 w 241"/>
                <a:gd name="T3" fmla="*/ 173 h 173"/>
                <a:gd name="T4" fmla="*/ 0 w 241"/>
                <a:gd name="T5" fmla="*/ 173 h 173"/>
                <a:gd name="T6" fmla="*/ 121 w 241"/>
                <a:gd name="T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1" h="173">
                  <a:moveTo>
                    <a:pt x="121" y="0"/>
                  </a:moveTo>
                  <a:lnTo>
                    <a:pt x="241" y="173"/>
                  </a:lnTo>
                  <a:lnTo>
                    <a:pt x="0" y="173"/>
                  </a:lnTo>
                  <a:lnTo>
                    <a:pt x="121" y="0"/>
                  </a:lnTo>
                  <a:close/>
                </a:path>
              </a:pathLst>
            </a:custGeom>
            <a:blipFill dpi="0" rotWithShape="1">
              <a:blip r:embed="rId2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IN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" name="Freeform 196" descr="Alunos fazendo experimento científico em sala de aula"/>
            <p:cNvSpPr>
              <a:spLocks/>
            </p:cNvSpPr>
            <p:nvPr/>
          </p:nvSpPr>
          <p:spPr bwMode="auto">
            <a:xfrm>
              <a:off x="5759450" y="2195513"/>
              <a:ext cx="382588" cy="273050"/>
            </a:xfrm>
            <a:custGeom>
              <a:avLst/>
              <a:gdLst>
                <a:gd name="T0" fmla="*/ 121 w 241"/>
                <a:gd name="T1" fmla="*/ 172 h 172"/>
                <a:gd name="T2" fmla="*/ 0 w 241"/>
                <a:gd name="T3" fmla="*/ 0 h 172"/>
                <a:gd name="T4" fmla="*/ 241 w 241"/>
                <a:gd name="T5" fmla="*/ 0 h 172"/>
                <a:gd name="T6" fmla="*/ 121 w 241"/>
                <a:gd name="T7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1" h="172">
                  <a:moveTo>
                    <a:pt x="121" y="172"/>
                  </a:moveTo>
                  <a:lnTo>
                    <a:pt x="0" y="0"/>
                  </a:lnTo>
                  <a:lnTo>
                    <a:pt x="241" y="0"/>
                  </a:lnTo>
                  <a:lnTo>
                    <a:pt x="121" y="172"/>
                  </a:lnTo>
                  <a:close/>
                </a:path>
              </a:pathLst>
            </a:custGeom>
            <a:blipFill dpi="0" rotWithShape="1">
              <a:blip r:embed="rId2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IN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" name="Freeform 197" descr="Close de pacotes de comprimidos fechados"/>
            <p:cNvSpPr>
              <a:spLocks/>
            </p:cNvSpPr>
            <p:nvPr/>
          </p:nvSpPr>
          <p:spPr bwMode="auto">
            <a:xfrm>
              <a:off x="5951538" y="1920875"/>
              <a:ext cx="382588" cy="274638"/>
            </a:xfrm>
            <a:custGeom>
              <a:avLst/>
              <a:gdLst>
                <a:gd name="T0" fmla="*/ 373 w 746"/>
                <a:gd name="T1" fmla="*/ 534 h 534"/>
                <a:gd name="T2" fmla="*/ 0 w 746"/>
                <a:gd name="T3" fmla="*/ 0 h 534"/>
                <a:gd name="T4" fmla="*/ 746 w 746"/>
                <a:gd name="T5" fmla="*/ 0 h 534"/>
                <a:gd name="T6" fmla="*/ 373 w 746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6" h="534">
                  <a:moveTo>
                    <a:pt x="373" y="534"/>
                  </a:moveTo>
                  <a:lnTo>
                    <a:pt x="0" y="0"/>
                  </a:lnTo>
                  <a:lnTo>
                    <a:pt x="746" y="0"/>
                  </a:lnTo>
                  <a:lnTo>
                    <a:pt x="373" y="534"/>
                  </a:lnTo>
                  <a:close/>
                </a:path>
              </a:pathLst>
            </a:custGeom>
            <a:blipFill dpi="0" rotWithShape="1">
              <a:blip r:embed="rId2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IN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" name="Freeform 198"/>
            <p:cNvSpPr>
              <a:spLocks noEditPoints="1"/>
            </p:cNvSpPr>
            <p:nvPr/>
          </p:nvSpPr>
          <p:spPr bwMode="auto">
            <a:xfrm>
              <a:off x="4825652" y="1100138"/>
              <a:ext cx="1516063" cy="1924050"/>
            </a:xfrm>
            <a:custGeom>
              <a:avLst/>
              <a:gdLst>
                <a:gd name="T0" fmla="*/ 2955 w 2955"/>
                <a:gd name="T1" fmla="*/ 3750 h 3750"/>
                <a:gd name="T2" fmla="*/ 1825 w 2955"/>
                <a:gd name="T3" fmla="*/ 2134 h 3750"/>
                <a:gd name="T4" fmla="*/ 1825 w 2955"/>
                <a:gd name="T5" fmla="*/ 2134 h 3750"/>
                <a:gd name="T6" fmla="*/ 1825 w 2955"/>
                <a:gd name="T7" fmla="*/ 2134 h 3750"/>
                <a:gd name="T8" fmla="*/ 1846 w 2955"/>
                <a:gd name="T9" fmla="*/ 2164 h 3750"/>
                <a:gd name="T10" fmla="*/ 2955 w 2955"/>
                <a:gd name="T11" fmla="*/ 3750 h 3750"/>
                <a:gd name="T12" fmla="*/ 1658 w 2955"/>
                <a:gd name="T13" fmla="*/ 2372 h 3750"/>
                <a:gd name="T14" fmla="*/ 0 w 2955"/>
                <a:gd name="T15" fmla="*/ 0 h 3750"/>
                <a:gd name="T16" fmla="*/ 333 w 2955"/>
                <a:gd name="T17" fmla="*/ 0 h 3750"/>
                <a:gd name="T18" fmla="*/ 706 w 2955"/>
                <a:gd name="T19" fmla="*/ 534 h 3750"/>
                <a:gd name="T20" fmla="*/ 706 w 2955"/>
                <a:gd name="T21" fmla="*/ 534 h 3750"/>
                <a:gd name="T22" fmla="*/ 706 w 2955"/>
                <a:gd name="T23" fmla="*/ 534 h 3750"/>
                <a:gd name="T24" fmla="*/ 706 w 2955"/>
                <a:gd name="T25" fmla="*/ 534 h 3750"/>
                <a:gd name="T26" fmla="*/ 706 w 2955"/>
                <a:gd name="T27" fmla="*/ 534 h 3750"/>
                <a:gd name="T28" fmla="*/ 807 w 2955"/>
                <a:gd name="T29" fmla="*/ 678 h 3750"/>
                <a:gd name="T30" fmla="*/ 1682 w 2955"/>
                <a:gd name="T31" fmla="*/ 1930 h 3750"/>
                <a:gd name="T32" fmla="*/ 1825 w 2955"/>
                <a:gd name="T33" fmla="*/ 2134 h 3750"/>
                <a:gd name="T34" fmla="*/ 1658 w 2955"/>
                <a:gd name="T35" fmla="*/ 2372 h 3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55" h="3750">
                  <a:moveTo>
                    <a:pt x="2955" y="3750"/>
                  </a:moveTo>
                  <a:lnTo>
                    <a:pt x="1825" y="2134"/>
                  </a:lnTo>
                  <a:lnTo>
                    <a:pt x="1825" y="2134"/>
                  </a:lnTo>
                  <a:lnTo>
                    <a:pt x="1825" y="2134"/>
                  </a:lnTo>
                  <a:lnTo>
                    <a:pt x="1846" y="2164"/>
                  </a:lnTo>
                  <a:lnTo>
                    <a:pt x="2955" y="3750"/>
                  </a:lnTo>
                  <a:close/>
                  <a:moveTo>
                    <a:pt x="1658" y="2372"/>
                  </a:moveTo>
                  <a:lnTo>
                    <a:pt x="0" y="0"/>
                  </a:lnTo>
                  <a:lnTo>
                    <a:pt x="333" y="0"/>
                  </a:lnTo>
                  <a:lnTo>
                    <a:pt x="706" y="534"/>
                  </a:lnTo>
                  <a:lnTo>
                    <a:pt x="706" y="534"/>
                  </a:lnTo>
                  <a:lnTo>
                    <a:pt x="706" y="534"/>
                  </a:lnTo>
                  <a:lnTo>
                    <a:pt x="706" y="534"/>
                  </a:lnTo>
                  <a:lnTo>
                    <a:pt x="706" y="534"/>
                  </a:lnTo>
                  <a:lnTo>
                    <a:pt x="807" y="678"/>
                  </a:lnTo>
                  <a:lnTo>
                    <a:pt x="1682" y="1930"/>
                  </a:lnTo>
                  <a:lnTo>
                    <a:pt x="1825" y="2134"/>
                  </a:lnTo>
                  <a:lnTo>
                    <a:pt x="1658" y="2372"/>
                  </a:ln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IN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" name="Freeform 199"/>
            <p:cNvSpPr>
              <a:spLocks/>
            </p:cNvSpPr>
            <p:nvPr/>
          </p:nvSpPr>
          <p:spPr bwMode="auto">
            <a:xfrm>
              <a:off x="5673725" y="2195513"/>
              <a:ext cx="665163" cy="828675"/>
            </a:xfrm>
            <a:custGeom>
              <a:avLst/>
              <a:gdLst>
                <a:gd name="T0" fmla="*/ 419 w 419"/>
                <a:gd name="T1" fmla="*/ 522 h 522"/>
                <a:gd name="T2" fmla="*/ 312 w 419"/>
                <a:gd name="T3" fmla="*/ 522 h 522"/>
                <a:gd name="T4" fmla="*/ 0 w 419"/>
                <a:gd name="T5" fmla="*/ 77 h 522"/>
                <a:gd name="T6" fmla="*/ 54 w 419"/>
                <a:gd name="T7" fmla="*/ 0 h 522"/>
                <a:gd name="T8" fmla="*/ 419 w 419"/>
                <a:gd name="T9" fmla="*/ 522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9" h="522">
                  <a:moveTo>
                    <a:pt x="419" y="522"/>
                  </a:moveTo>
                  <a:lnTo>
                    <a:pt x="312" y="522"/>
                  </a:lnTo>
                  <a:lnTo>
                    <a:pt x="0" y="77"/>
                  </a:lnTo>
                  <a:lnTo>
                    <a:pt x="54" y="0"/>
                  </a:lnTo>
                  <a:lnTo>
                    <a:pt x="419" y="52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IN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7" name="Freeform 176" descr="Grãos de café">
            <a:extLst>
              <a:ext uri="{FF2B5EF4-FFF2-40B4-BE49-F238E27FC236}">
                <a16:creationId xmlns:a16="http://schemas.microsoft.com/office/drawing/2014/main" xmlns="" id="{2C49FF1E-FBC5-484E-8A9F-5EFBB0D57140}"/>
              </a:ext>
            </a:extLst>
          </p:cNvPr>
          <p:cNvSpPr>
            <a:spLocks/>
          </p:cNvSpPr>
          <p:nvPr/>
        </p:nvSpPr>
        <p:spPr bwMode="auto">
          <a:xfrm>
            <a:off x="2491791" y="734778"/>
            <a:ext cx="1022760" cy="734181"/>
          </a:xfrm>
          <a:custGeom>
            <a:avLst/>
            <a:gdLst>
              <a:gd name="T0" fmla="*/ 373 w 746"/>
              <a:gd name="T1" fmla="*/ 0 h 534"/>
              <a:gd name="T2" fmla="*/ 746 w 746"/>
              <a:gd name="T3" fmla="*/ 534 h 534"/>
              <a:gd name="T4" fmla="*/ 0 w 746"/>
              <a:gd name="T5" fmla="*/ 534 h 534"/>
              <a:gd name="T6" fmla="*/ 373 w 746"/>
              <a:gd name="T7" fmla="*/ 0 h 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46" h="534">
                <a:moveTo>
                  <a:pt x="373" y="0"/>
                </a:moveTo>
                <a:lnTo>
                  <a:pt x="746" y="534"/>
                </a:lnTo>
                <a:lnTo>
                  <a:pt x="0" y="534"/>
                </a:lnTo>
                <a:lnTo>
                  <a:pt x="373" y="0"/>
                </a:lnTo>
                <a:close/>
              </a:path>
            </a:pathLst>
          </a:custGeom>
          <a:blipFill dpi="0" rotWithShape="1">
            <a:blip r:embed="rId2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IN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8" name="Freeform 183" descr="Tulipas rosa em um campo">
            <a:extLst>
              <a:ext uri="{FF2B5EF4-FFF2-40B4-BE49-F238E27FC236}">
                <a16:creationId xmlns:a16="http://schemas.microsoft.com/office/drawing/2014/main" xmlns="" id="{771F1A66-59B0-47FB-B70E-F28EEDE4038E}"/>
              </a:ext>
            </a:extLst>
          </p:cNvPr>
          <p:cNvSpPr>
            <a:spLocks/>
          </p:cNvSpPr>
          <p:nvPr/>
        </p:nvSpPr>
        <p:spPr bwMode="auto">
          <a:xfrm>
            <a:off x="1972155" y="-5424"/>
            <a:ext cx="1022760" cy="729936"/>
          </a:xfrm>
          <a:custGeom>
            <a:avLst/>
            <a:gdLst>
              <a:gd name="T0" fmla="*/ 121 w 241"/>
              <a:gd name="T1" fmla="*/ 0 h 172"/>
              <a:gd name="T2" fmla="*/ 241 w 241"/>
              <a:gd name="T3" fmla="*/ 172 h 172"/>
              <a:gd name="T4" fmla="*/ 0 w 241"/>
              <a:gd name="T5" fmla="*/ 172 h 172"/>
              <a:gd name="T6" fmla="*/ 121 w 241"/>
              <a:gd name="T7" fmla="*/ 0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1" h="172">
                <a:moveTo>
                  <a:pt x="121" y="0"/>
                </a:moveTo>
                <a:lnTo>
                  <a:pt x="241" y="172"/>
                </a:lnTo>
                <a:lnTo>
                  <a:pt x="0" y="172"/>
                </a:lnTo>
                <a:lnTo>
                  <a:pt x="121" y="0"/>
                </a:lnTo>
                <a:close/>
              </a:path>
            </a:pathLst>
          </a:custGeom>
          <a:blipFill dpi="0" rotWithShape="1"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IN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9" name="Freeform 178" descr="Vacas comendo na calha">
            <a:extLst>
              <a:ext uri="{FF2B5EF4-FFF2-40B4-BE49-F238E27FC236}">
                <a16:creationId xmlns:a16="http://schemas.microsoft.com/office/drawing/2014/main" xmlns="" id="{A034B34B-1F7D-4BAE-9899-1B5A8D6C0947}"/>
              </a:ext>
            </a:extLst>
          </p:cNvPr>
          <p:cNvSpPr>
            <a:spLocks/>
          </p:cNvSpPr>
          <p:nvPr/>
        </p:nvSpPr>
        <p:spPr bwMode="auto">
          <a:xfrm>
            <a:off x="3511455" y="734778"/>
            <a:ext cx="1022760" cy="734181"/>
          </a:xfrm>
          <a:custGeom>
            <a:avLst/>
            <a:gdLst>
              <a:gd name="T0" fmla="*/ 373 w 746"/>
              <a:gd name="T1" fmla="*/ 0 h 534"/>
              <a:gd name="T2" fmla="*/ 746 w 746"/>
              <a:gd name="T3" fmla="*/ 534 h 534"/>
              <a:gd name="T4" fmla="*/ 0 w 746"/>
              <a:gd name="T5" fmla="*/ 534 h 534"/>
              <a:gd name="T6" fmla="*/ 373 w 746"/>
              <a:gd name="T7" fmla="*/ 0 h 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46" h="534">
                <a:moveTo>
                  <a:pt x="373" y="0"/>
                </a:moveTo>
                <a:lnTo>
                  <a:pt x="746" y="534"/>
                </a:lnTo>
                <a:lnTo>
                  <a:pt x="0" y="534"/>
                </a:lnTo>
                <a:lnTo>
                  <a:pt x="373" y="0"/>
                </a:lnTo>
                <a:close/>
              </a:path>
            </a:pathLst>
          </a:custGeom>
          <a:blipFill dpi="0" rotWithShape="1">
            <a:blip r:embed="rId2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IN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9" name="Rectangle 7">
            <a:extLst>
              <a:ext uri="{FF2B5EF4-FFF2-40B4-BE49-F238E27FC236}">
                <a16:creationId xmlns:a16="http://schemas.microsoft.com/office/drawing/2014/main" xmlns="" id="{73DFDE94-F3C3-451A-8ED5-B535AE61C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285459"/>
            <a:ext cx="44132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/>
            <a:r>
              <a:rPr lang="en-US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Inovação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Agro</a:t>
            </a:r>
          </a:p>
        </p:txBody>
      </p:sp>
      <p:pic>
        <p:nvPicPr>
          <p:cNvPr id="35" name="Imagem 34">
            <a:extLst>
              <a:ext uri="{FF2B5EF4-FFF2-40B4-BE49-F238E27FC236}">
                <a16:creationId xmlns:a16="http://schemas.microsoft.com/office/drawing/2014/main" xmlns="" id="{244847C5-A70A-4571-BEA6-083AFBDAA5E6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/>
          <a:srcRect t="31256" b="31256"/>
          <a:stretch/>
        </p:blipFill>
        <p:spPr>
          <a:xfrm>
            <a:off x="7273709" y="4731990"/>
            <a:ext cx="1744475" cy="341071"/>
          </a:xfrm>
          <a:prstGeom prst="rect">
            <a:avLst/>
          </a:prstGeom>
        </p:spPr>
      </p:pic>
      <p:sp>
        <p:nvSpPr>
          <p:cNvPr id="37" name="Rectangle 7">
            <a:extLst>
              <a:ext uri="{FF2B5EF4-FFF2-40B4-BE49-F238E27FC236}">
                <a16:creationId xmlns:a16="http://schemas.microsoft.com/office/drawing/2014/main" xmlns="" id="{10253DBB-A763-4E51-A627-EC6309003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6777" y="4276271"/>
            <a:ext cx="529250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defTabSz="685800"/>
            <a:r>
              <a:rPr lang="en-U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Secretaria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Inovação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Desenvolvimento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Rural e </a:t>
            </a:r>
            <a:r>
              <a:rPr lang="en-U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Irrigação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07207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3">
            <a:extLst>
              <a:ext uri="{FF2B5EF4-FFF2-40B4-BE49-F238E27FC236}">
                <a16:creationId xmlns:a16="http://schemas.microsoft.com/office/drawing/2014/main" xmlns="" id="{DBB76B50-6043-43C0-BD92-11F78D8F4224}"/>
              </a:ext>
            </a:extLst>
          </p:cNvPr>
          <p:cNvSpPr txBox="1"/>
          <p:nvPr/>
        </p:nvSpPr>
        <p:spPr>
          <a:xfrm>
            <a:off x="51099" y="83903"/>
            <a:ext cx="4808933" cy="646331"/>
          </a:xfrm>
          <a:prstGeom prst="rect">
            <a:avLst/>
          </a:prstGeom>
          <a:solidFill>
            <a:srgbClr val="0A1B12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 marR="0" lvl="0" indent="0" algn="ctr" defTabSz="914377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4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pPr marL="0" marR="0" lvl="0" indent="0" algn="ctr" defTabSz="6857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Sistemas de Integração</a:t>
            </a:r>
            <a:endParaRPr kumimoji="0" lang="pt-BR" sz="3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077496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ixaDeTexto 3">
            <a:extLst>
              <a:ext uri="{FF2B5EF4-FFF2-40B4-BE49-F238E27FC236}">
                <a16:creationId xmlns:a16="http://schemas.microsoft.com/office/drawing/2014/main" xmlns="" id="{8880A45A-393A-4C19-B9CA-409ABC6ED86E}"/>
              </a:ext>
            </a:extLst>
          </p:cNvPr>
          <p:cNvSpPr txBox="1"/>
          <p:nvPr/>
        </p:nvSpPr>
        <p:spPr>
          <a:xfrm>
            <a:off x="273592" y="83903"/>
            <a:ext cx="4658448" cy="646331"/>
          </a:xfrm>
          <a:prstGeom prst="rect">
            <a:avLst/>
          </a:prstGeom>
          <a:solidFill>
            <a:srgbClr val="0A1B12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 marR="0" lvl="0" indent="0" algn="ctr" defTabSz="914377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4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pPr marL="0" marR="0" lvl="0" indent="0" algn="ctr" defTabSz="6857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Florestas Plantadas</a:t>
            </a:r>
            <a:endParaRPr kumimoji="0" lang="pt-BR" sz="3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51295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3">
            <a:extLst>
              <a:ext uri="{FF2B5EF4-FFF2-40B4-BE49-F238E27FC236}">
                <a16:creationId xmlns:a16="http://schemas.microsoft.com/office/drawing/2014/main" xmlns="" id="{2C1349BE-03E7-4E02-8E3B-B8545F06D508}"/>
              </a:ext>
            </a:extLst>
          </p:cNvPr>
          <p:cNvSpPr txBox="1"/>
          <p:nvPr/>
        </p:nvSpPr>
        <p:spPr>
          <a:xfrm>
            <a:off x="316297" y="83903"/>
            <a:ext cx="3895663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t-BR"/>
            </a:defPPr>
            <a:lvl1pPr marR="0" lvl="0" indent="0" algn="ctr" defTabSz="914377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4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pPr marL="0" marR="0" lvl="0" indent="0" algn="ctr" defTabSz="6857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Sistemas Irrigados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6857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998664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aixaDeTexto 3">
            <a:extLst>
              <a:ext uri="{FF2B5EF4-FFF2-40B4-BE49-F238E27FC236}">
                <a16:creationId xmlns:a16="http://schemas.microsoft.com/office/drawing/2014/main" xmlns="" id="{0E187180-3BB6-448A-95A5-876C8ABAC30C}"/>
              </a:ext>
            </a:extLst>
          </p:cNvPr>
          <p:cNvSpPr txBox="1"/>
          <p:nvPr/>
        </p:nvSpPr>
        <p:spPr>
          <a:xfrm>
            <a:off x="192257" y="83903"/>
            <a:ext cx="2222082" cy="600164"/>
          </a:xfrm>
          <a:prstGeom prst="rect">
            <a:avLst/>
          </a:prstGeom>
          <a:solidFill>
            <a:srgbClr val="0A1B12"/>
          </a:solidFill>
          <a:ln>
            <a:noFill/>
          </a:ln>
        </p:spPr>
        <p:txBody>
          <a:bodyPr wrap="none">
            <a:spAutoFit/>
          </a:bodyPr>
          <a:lstStyle>
            <a:defPPr>
              <a:defRPr lang="pt-BR"/>
            </a:defPPr>
            <a:lvl1pPr marR="0" lvl="0" indent="0" algn="ctr" defTabSz="914377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4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pPr marL="0" marR="0" lvl="0" indent="0" algn="ctr" defTabSz="6857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3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Bioinsumos</a:t>
            </a:r>
            <a:endParaRPr kumimoji="0" lang="pt-BR" sz="3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963091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aixaDeTexto 3">
            <a:extLst>
              <a:ext uri="{FF2B5EF4-FFF2-40B4-BE49-F238E27FC236}">
                <a16:creationId xmlns:a16="http://schemas.microsoft.com/office/drawing/2014/main" xmlns="" id="{377CE85A-2D1A-4E09-8BD4-E0C09998E371}"/>
              </a:ext>
            </a:extLst>
          </p:cNvPr>
          <p:cNvSpPr txBox="1"/>
          <p:nvPr/>
        </p:nvSpPr>
        <p:spPr>
          <a:xfrm>
            <a:off x="107504" y="83903"/>
            <a:ext cx="8064896" cy="646331"/>
          </a:xfrm>
          <a:prstGeom prst="rect">
            <a:avLst/>
          </a:prstGeom>
          <a:solidFill>
            <a:srgbClr val="0A1B12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 marR="0" lvl="0" indent="0" algn="ctr" defTabSz="914377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4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pPr marL="0" marR="0" lvl="0" indent="0" algn="ctr" defTabSz="6857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Manejo de </a:t>
            </a:r>
            <a:r>
              <a:rPr kumimoji="0" lang="pt-B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Resíduos da </a:t>
            </a: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Produção </a:t>
            </a:r>
            <a:r>
              <a:rPr kumimoji="0" lang="pt-B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Animal</a:t>
            </a:r>
            <a:endParaRPr kumimoji="0" lang="pt-BR" sz="3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380148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3">
            <a:extLst>
              <a:ext uri="{FF2B5EF4-FFF2-40B4-BE49-F238E27FC236}">
                <a16:creationId xmlns:a16="http://schemas.microsoft.com/office/drawing/2014/main" xmlns="" id="{2C1349BE-03E7-4E02-8E3B-B8545F06D508}"/>
              </a:ext>
            </a:extLst>
          </p:cNvPr>
          <p:cNvSpPr txBox="1"/>
          <p:nvPr/>
        </p:nvSpPr>
        <p:spPr>
          <a:xfrm>
            <a:off x="50036" y="83903"/>
            <a:ext cx="4377947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t-BR"/>
            </a:defPPr>
            <a:lvl1pPr marR="0" lvl="0" indent="0" algn="ctr" defTabSz="914377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4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pPr marL="0" marR="0" lvl="0" indent="0" algn="ctr" defTabSz="6857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Terminação Intensiva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6857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838874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3">
            <a:extLst>
              <a:ext uri="{FF2B5EF4-FFF2-40B4-BE49-F238E27FC236}">
                <a16:creationId xmlns:a16="http://schemas.microsoft.com/office/drawing/2014/main" xmlns="" id="{2C1349BE-03E7-4E02-8E3B-B8545F06D508}"/>
              </a:ext>
            </a:extLst>
          </p:cNvPr>
          <p:cNvSpPr txBox="1"/>
          <p:nvPr/>
        </p:nvSpPr>
        <p:spPr>
          <a:xfrm>
            <a:off x="3343138" y="155834"/>
            <a:ext cx="2457724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pt-BR"/>
            </a:defPPr>
            <a:lvl1pPr marR="0" lvl="0" indent="0" algn="ctr" defTabSz="914377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4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pPr marL="0" marR="0" lvl="0" indent="0" algn="ctr" defTabSz="6857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300" b="1" i="0" u="none" strike="noStrike" kern="1200" cap="none" spc="0" normalizeH="0" baseline="0" noProof="0" dirty="0">
                <a:ln>
                  <a:noFill/>
                </a:ln>
                <a:solidFill>
                  <a:srgbClr val="0007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Novas Metas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E8B0B2C-56EF-4670-9EB1-B40E93BCE08C}"/>
              </a:ext>
            </a:extLst>
          </p:cNvPr>
          <p:cNvGrpSpPr/>
          <p:nvPr/>
        </p:nvGrpSpPr>
        <p:grpSpPr>
          <a:xfrm>
            <a:off x="1071375" y="1566166"/>
            <a:ext cx="2186720" cy="2015234"/>
            <a:chOff x="778260" y="1265872"/>
            <a:chExt cx="2915626" cy="1181128"/>
          </a:xfrm>
        </p:grpSpPr>
        <p:sp>
          <p:nvSpPr>
            <p:cNvPr id="8" name="Elipse 4">
              <a:extLst>
                <a:ext uri="{FF2B5EF4-FFF2-40B4-BE49-F238E27FC236}">
                  <a16:creationId xmlns:a16="http://schemas.microsoft.com/office/drawing/2014/main" xmlns="" id="{67564889-8FB6-4243-B20F-63EF07B37070}"/>
                </a:ext>
              </a:extLst>
            </p:cNvPr>
            <p:cNvSpPr/>
            <p:nvPr/>
          </p:nvSpPr>
          <p:spPr>
            <a:xfrm>
              <a:off x="778260" y="1265872"/>
              <a:ext cx="2915626" cy="1181128"/>
            </a:xfrm>
            <a:prstGeom prst="ellipse">
              <a:avLst/>
            </a:prstGeom>
            <a:solidFill>
              <a:srgbClr val="0A1B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CaixaDeTexto 3">
              <a:extLst>
                <a:ext uri="{FF2B5EF4-FFF2-40B4-BE49-F238E27FC236}">
                  <a16:creationId xmlns:a16="http://schemas.microsoft.com/office/drawing/2014/main" xmlns="" id="{05711F94-AA15-42E3-8EBE-819BB85D4FB9}"/>
                </a:ext>
              </a:extLst>
            </p:cNvPr>
            <p:cNvSpPr txBox="1"/>
            <p:nvPr/>
          </p:nvSpPr>
          <p:spPr>
            <a:xfrm>
              <a:off x="893612" y="1492344"/>
              <a:ext cx="2684923" cy="784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pt-BR"/>
              </a:defPPr>
              <a:lvl1pPr marR="0" lvl="0" indent="0" algn="ctr" defTabSz="914377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4000" b="1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lvl1pPr>
              <a:lvl2pPr marL="742950" indent="-285750">
                <a:defRPr>
                  <a:latin typeface="Arial" panose="020B0604020202020204" pitchFamily="34" charset="0"/>
                </a:defRPr>
              </a:lvl2pPr>
              <a:lvl3pPr marL="1143000" indent="-228600">
                <a:defRPr>
                  <a:latin typeface="Arial" panose="020B0604020202020204" pitchFamily="34" charset="0"/>
                </a:defRPr>
              </a:lvl3pPr>
              <a:lvl4pPr marL="1600200" indent="-228600">
                <a:defRPr>
                  <a:latin typeface="Arial" panose="020B0604020202020204" pitchFamily="34" charset="0"/>
                </a:defRPr>
              </a:lvl4pPr>
              <a:lvl5pPr marL="2057400" indent="-228600">
                <a:defRPr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72,7 milhões</a:t>
              </a:r>
            </a:p>
            <a:p>
              <a:pPr marL="0" marR="0" lvl="0" indent="0" algn="ctr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</a:p>
            <a:p>
              <a:pPr marL="0" marR="0" lvl="0" indent="0" algn="ctr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hectares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706E9D7C-52E3-4014-AD05-3D82BE68134A}"/>
              </a:ext>
            </a:extLst>
          </p:cNvPr>
          <p:cNvGrpSpPr/>
          <p:nvPr/>
        </p:nvGrpSpPr>
        <p:grpSpPr>
          <a:xfrm>
            <a:off x="6565610" y="1636118"/>
            <a:ext cx="2186720" cy="1871265"/>
            <a:chOff x="798580" y="1336640"/>
            <a:chExt cx="2915626" cy="1181128"/>
          </a:xfrm>
        </p:grpSpPr>
        <p:sp>
          <p:nvSpPr>
            <p:cNvPr id="22" name="Elipse 4">
              <a:extLst>
                <a:ext uri="{FF2B5EF4-FFF2-40B4-BE49-F238E27FC236}">
                  <a16:creationId xmlns:a16="http://schemas.microsoft.com/office/drawing/2014/main" xmlns="" id="{D878D48D-B43F-4223-BACD-8BF4D8C0EB7B}"/>
                </a:ext>
              </a:extLst>
            </p:cNvPr>
            <p:cNvSpPr/>
            <p:nvPr/>
          </p:nvSpPr>
          <p:spPr>
            <a:xfrm>
              <a:off x="798580" y="1336640"/>
              <a:ext cx="2915626" cy="1181128"/>
            </a:xfrm>
            <a:prstGeom prst="ellipse">
              <a:avLst/>
            </a:prstGeom>
            <a:solidFill>
              <a:srgbClr val="0A1B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7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CaixaDeTexto 3">
              <a:extLst>
                <a:ext uri="{FF2B5EF4-FFF2-40B4-BE49-F238E27FC236}">
                  <a16:creationId xmlns:a16="http://schemas.microsoft.com/office/drawing/2014/main" xmlns="" id="{8A65AA57-D12E-4445-B025-E576261C537E}"/>
                </a:ext>
              </a:extLst>
            </p:cNvPr>
            <p:cNvSpPr txBox="1"/>
            <p:nvPr/>
          </p:nvSpPr>
          <p:spPr>
            <a:xfrm>
              <a:off x="1040892" y="1477915"/>
              <a:ext cx="2431006" cy="845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pt-BR"/>
              </a:defPPr>
              <a:lvl1pPr marR="0" lvl="0" indent="0" algn="ctr" defTabSz="914377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4000" b="1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lvl1pPr>
              <a:lvl2pPr marL="742950" indent="-285750">
                <a:defRPr>
                  <a:latin typeface="Arial" panose="020B0604020202020204" pitchFamily="34" charset="0"/>
                </a:defRPr>
              </a:lvl2pPr>
              <a:lvl3pPr marL="1143000" indent="-228600">
                <a:defRPr>
                  <a:latin typeface="Arial" panose="020B0604020202020204" pitchFamily="34" charset="0"/>
                </a:defRPr>
              </a:lvl3pPr>
              <a:lvl4pPr marL="1600200" indent="-228600">
                <a:defRPr>
                  <a:latin typeface="Arial" panose="020B0604020202020204" pitchFamily="34" charset="0"/>
                </a:defRPr>
              </a:lvl4pPr>
              <a:lvl5pPr marL="2057400" indent="-228600">
                <a:defRPr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Mitigação: </a:t>
              </a:r>
            </a:p>
            <a:p>
              <a:pPr marL="0" marR="0" lvl="0" indent="0" algn="ctr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1,1 </a:t>
              </a:r>
              <a:r>
                <a:rPr kumimoji="0" lang="pt-BR" sz="27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Gigaton</a:t>
              </a:r>
              <a:endParaRPr kumimoji="0" lang="pt-BR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7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Co2 eq.</a:t>
              </a:r>
              <a:endParaRPr kumimoji="0" lang="pt-BR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2563904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191" y="0"/>
            <a:ext cx="9141619" cy="5143500"/>
          </a:xfrm>
          <a:prstGeom prst="rect">
            <a:avLst/>
          </a:prstGeom>
          <a:solidFill>
            <a:srgbClr val="C5D33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8695" y="395429"/>
            <a:ext cx="7758113" cy="3879056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3AF7A392-C395-4CD5-BD51-2DA786925F68}"/>
              </a:ext>
            </a:extLst>
          </p:cNvPr>
          <p:cNvSpPr/>
          <p:nvPr/>
        </p:nvSpPr>
        <p:spPr>
          <a:xfrm>
            <a:off x="1018033" y="503891"/>
            <a:ext cx="2850817" cy="617981"/>
          </a:xfrm>
          <a:prstGeom prst="rect">
            <a:avLst/>
          </a:prstGeom>
          <a:solidFill>
            <a:srgbClr val="C5D33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3978360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oogle Shape;172;p10"/>
          <p:cNvGraphicFramePr/>
          <p:nvPr>
            <p:extLst/>
          </p:nvPr>
        </p:nvGraphicFramePr>
        <p:xfrm>
          <a:off x="467544" y="14604"/>
          <a:ext cx="8174924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56067677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85C15D60-FE53-4DE9-AF55-ED7C4F59B95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0071" y="0"/>
            <a:ext cx="9304331" cy="51435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F0037507-F1DE-45F2-B056-901584C13E94}"/>
              </a:ext>
            </a:extLst>
          </p:cNvPr>
          <p:cNvSpPr txBox="1"/>
          <p:nvPr/>
        </p:nvSpPr>
        <p:spPr>
          <a:xfrm>
            <a:off x="190888" y="4802869"/>
            <a:ext cx="360778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pt-BR" sz="1350" b="1" dirty="0">
                <a:solidFill>
                  <a:prstClr val="white"/>
                </a:solidFill>
                <a:latin typeface="Calibri" panose="020F0502020204030204"/>
              </a:rPr>
              <a:t>http://observatorio.agropecuaria.inmet.gov.br/</a:t>
            </a:r>
          </a:p>
        </p:txBody>
      </p:sp>
    </p:spTree>
    <p:extLst>
      <p:ext uri="{BB962C8B-B14F-4D97-AF65-F5344CB8AC3E}">
        <p14:creationId xmlns:p14="http://schemas.microsoft.com/office/powerpoint/2010/main" xmlns="" val="134804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1" name="Picture 2">
            <a:extLst>
              <a:ext uri="{FF2B5EF4-FFF2-40B4-BE49-F238E27FC236}">
                <a16:creationId xmlns:a16="http://schemas.microsoft.com/office/drawing/2014/main" xmlns="" id="{F51F2892-9C90-4155-926B-7CEC56DF8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181"/>
          <a:stretch>
            <a:fillRect/>
          </a:stretch>
        </p:blipFill>
        <p:spPr bwMode="auto">
          <a:xfrm>
            <a:off x="3673227" y="1778151"/>
            <a:ext cx="2161877" cy="1403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092" name="Retângulo 4">
            <a:extLst>
              <a:ext uri="{FF2B5EF4-FFF2-40B4-BE49-F238E27FC236}">
                <a16:creationId xmlns:a16="http://schemas.microsoft.com/office/drawing/2014/main" xmlns="" id="{D7B87FCA-101D-42C3-B419-0BEAEFF2EE0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971209" y="2886551"/>
            <a:ext cx="13079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MUDANÇAS</a:t>
            </a:r>
          </a:p>
        </p:txBody>
      </p:sp>
      <p:sp>
        <p:nvSpPr>
          <p:cNvPr id="89093" name="Retângulo 12">
            <a:extLst>
              <a:ext uri="{FF2B5EF4-FFF2-40B4-BE49-F238E27FC236}">
                <a16:creationId xmlns:a16="http://schemas.microsoft.com/office/drawing/2014/main" xmlns="" id="{26F46EFA-C041-4FF9-99E8-B6EBB91C5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5751" y="4783931"/>
            <a:ext cx="8755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TEMPO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xmlns="" id="{7ECA2FA1-72BD-4208-88F9-50DE4AE47077}"/>
              </a:ext>
            </a:extLst>
          </p:cNvPr>
          <p:cNvGrpSpPr>
            <a:grpSpLocks/>
          </p:cNvGrpSpPr>
          <p:nvPr/>
        </p:nvGrpSpPr>
        <p:grpSpPr bwMode="auto">
          <a:xfrm>
            <a:off x="1819275" y="1062037"/>
            <a:ext cx="5719763" cy="3673079"/>
            <a:chOff x="901874" y="1415441"/>
            <a:chExt cx="7626210" cy="4897677"/>
          </a:xfrm>
        </p:grpSpPr>
        <p:sp>
          <p:nvSpPr>
            <p:cNvPr id="12" name="Forma livre 11">
              <a:extLst>
                <a:ext uri="{FF2B5EF4-FFF2-40B4-BE49-F238E27FC236}">
                  <a16:creationId xmlns:a16="http://schemas.microsoft.com/office/drawing/2014/main" xmlns="" id="{17534008-5ADC-4FF2-ADE2-7E4EFAE09251}"/>
                </a:ext>
              </a:extLst>
            </p:cNvPr>
            <p:cNvSpPr/>
            <p:nvPr/>
          </p:nvSpPr>
          <p:spPr>
            <a:xfrm>
              <a:off x="901874" y="1415441"/>
              <a:ext cx="7626210" cy="4897677"/>
            </a:xfrm>
            <a:custGeom>
              <a:avLst/>
              <a:gdLst>
                <a:gd name="connsiteX0" fmla="*/ 0 w 6513534"/>
                <a:gd name="connsiteY0" fmla="*/ 4572000 h 4572000"/>
                <a:gd name="connsiteX1" fmla="*/ 4809994 w 6513534"/>
                <a:gd name="connsiteY1" fmla="*/ 2931090 h 4572000"/>
                <a:gd name="connsiteX2" fmla="*/ 6513534 w 6513534"/>
                <a:gd name="connsiteY2" fmla="*/ 0 h 457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3534" h="4572000">
                  <a:moveTo>
                    <a:pt x="0" y="4572000"/>
                  </a:moveTo>
                  <a:cubicBezTo>
                    <a:pt x="1862202" y="4132545"/>
                    <a:pt x="3724405" y="3693090"/>
                    <a:pt x="4809994" y="2931090"/>
                  </a:cubicBezTo>
                  <a:cubicBezTo>
                    <a:pt x="5895583" y="2169090"/>
                    <a:pt x="6513534" y="0"/>
                    <a:pt x="6513534" y="0"/>
                  </a:cubicBezTo>
                </a:path>
              </a:pathLst>
            </a:custGeom>
            <a:noFill/>
            <a:ln w="76200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35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9107" name="Retângulo 20">
              <a:extLst>
                <a:ext uri="{FF2B5EF4-FFF2-40B4-BE49-F238E27FC236}">
                  <a16:creationId xmlns:a16="http://schemas.microsoft.com/office/drawing/2014/main" xmlns="" id="{D890D55F-1AA7-49A7-9D1C-13A97C25CB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17721">
              <a:off x="6500464" y="2721196"/>
              <a:ext cx="2219861" cy="492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altLang="pt-BR" b="1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TECNOLÓGICAS</a:t>
              </a: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xmlns="" id="{4EC38AAD-3B13-413A-8FCA-28E5703185E0}"/>
              </a:ext>
            </a:extLst>
          </p:cNvPr>
          <p:cNvGrpSpPr>
            <a:grpSpLocks/>
          </p:cNvGrpSpPr>
          <p:nvPr/>
        </p:nvGrpSpPr>
        <p:grpSpPr bwMode="auto">
          <a:xfrm>
            <a:off x="1790700" y="3165872"/>
            <a:ext cx="5647135" cy="1600200"/>
            <a:chOff x="864296" y="4221271"/>
            <a:chExt cx="7528143" cy="2133735"/>
          </a:xfrm>
        </p:grpSpPr>
        <p:sp>
          <p:nvSpPr>
            <p:cNvPr id="14" name="Forma livre 13">
              <a:extLst>
                <a:ext uri="{FF2B5EF4-FFF2-40B4-BE49-F238E27FC236}">
                  <a16:creationId xmlns:a16="http://schemas.microsoft.com/office/drawing/2014/main" xmlns="" id="{2D3587E3-2359-42BE-A1CE-89ECFF4448A2}"/>
                </a:ext>
              </a:extLst>
            </p:cNvPr>
            <p:cNvSpPr/>
            <p:nvPr/>
          </p:nvSpPr>
          <p:spPr>
            <a:xfrm>
              <a:off x="889691" y="4221271"/>
              <a:ext cx="7502748" cy="2105158"/>
            </a:xfrm>
            <a:custGeom>
              <a:avLst/>
              <a:gdLst>
                <a:gd name="connsiteX0" fmla="*/ 0 w 7503091"/>
                <a:gd name="connsiteY0" fmla="*/ 2104373 h 2104373"/>
                <a:gd name="connsiteX1" fmla="*/ 5035463 w 7503091"/>
                <a:gd name="connsiteY1" fmla="*/ 1290181 h 2104373"/>
                <a:gd name="connsiteX2" fmla="*/ 7503091 w 7503091"/>
                <a:gd name="connsiteY2" fmla="*/ 0 h 2104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03091" h="2104373">
                  <a:moveTo>
                    <a:pt x="0" y="2104373"/>
                  </a:moveTo>
                  <a:cubicBezTo>
                    <a:pt x="1892474" y="1872641"/>
                    <a:pt x="3784948" y="1640910"/>
                    <a:pt x="5035463" y="1290181"/>
                  </a:cubicBezTo>
                  <a:cubicBezTo>
                    <a:pt x="6285978" y="939452"/>
                    <a:pt x="6894534" y="469726"/>
                    <a:pt x="7503091" y="0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35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8" name="Forma livre 17">
              <a:extLst>
                <a:ext uri="{FF2B5EF4-FFF2-40B4-BE49-F238E27FC236}">
                  <a16:creationId xmlns:a16="http://schemas.microsoft.com/office/drawing/2014/main" xmlns="" id="{2CCF8F8F-AD97-438D-AFBC-CB9E7742AE82}"/>
                </a:ext>
              </a:extLst>
            </p:cNvPr>
            <p:cNvSpPr/>
            <p:nvPr/>
          </p:nvSpPr>
          <p:spPr>
            <a:xfrm>
              <a:off x="876994" y="5335767"/>
              <a:ext cx="7502748" cy="1019239"/>
            </a:xfrm>
            <a:custGeom>
              <a:avLst/>
              <a:gdLst>
                <a:gd name="connsiteX0" fmla="*/ 0 w 7503091"/>
                <a:gd name="connsiteY0" fmla="*/ 1014608 h 1018918"/>
                <a:gd name="connsiteX1" fmla="*/ 4446740 w 7503091"/>
                <a:gd name="connsiteY1" fmla="*/ 864295 h 1018918"/>
                <a:gd name="connsiteX2" fmla="*/ 7503091 w 7503091"/>
                <a:gd name="connsiteY2" fmla="*/ 0 h 1018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03091" h="1018918">
                  <a:moveTo>
                    <a:pt x="0" y="1014608"/>
                  </a:moveTo>
                  <a:cubicBezTo>
                    <a:pt x="1598112" y="1024002"/>
                    <a:pt x="3196225" y="1033396"/>
                    <a:pt x="4446740" y="864295"/>
                  </a:cubicBezTo>
                  <a:cubicBezTo>
                    <a:pt x="5697255" y="695194"/>
                    <a:pt x="6600173" y="347597"/>
                    <a:pt x="7503091" y="0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35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9" name="Forma livre 18">
              <a:extLst>
                <a:ext uri="{FF2B5EF4-FFF2-40B4-BE49-F238E27FC236}">
                  <a16:creationId xmlns:a16="http://schemas.microsoft.com/office/drawing/2014/main" xmlns="" id="{FA4F6F32-BD23-43A2-85AE-18AF58BFA6A0}"/>
                </a:ext>
              </a:extLst>
            </p:cNvPr>
            <p:cNvSpPr/>
            <p:nvPr/>
          </p:nvSpPr>
          <p:spPr>
            <a:xfrm>
              <a:off x="864296" y="4884888"/>
              <a:ext cx="7515445" cy="1428840"/>
            </a:xfrm>
            <a:custGeom>
              <a:avLst/>
              <a:gdLst>
                <a:gd name="connsiteX0" fmla="*/ 0 w 7515617"/>
                <a:gd name="connsiteY0" fmla="*/ 1427967 h 1427967"/>
                <a:gd name="connsiteX1" fmla="*/ 4421688 w 7515617"/>
                <a:gd name="connsiteY1" fmla="*/ 1127342 h 1427967"/>
                <a:gd name="connsiteX2" fmla="*/ 7515617 w 7515617"/>
                <a:gd name="connsiteY2" fmla="*/ 0 h 142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15617" h="1427967">
                  <a:moveTo>
                    <a:pt x="0" y="1427967"/>
                  </a:moveTo>
                  <a:cubicBezTo>
                    <a:pt x="1584542" y="1396651"/>
                    <a:pt x="3169085" y="1365336"/>
                    <a:pt x="4421688" y="1127342"/>
                  </a:cubicBezTo>
                  <a:cubicBezTo>
                    <a:pt x="5674291" y="889348"/>
                    <a:pt x="6594954" y="444674"/>
                    <a:pt x="7515617" y="0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35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9103" name="Retângulo 23">
              <a:extLst>
                <a:ext uri="{FF2B5EF4-FFF2-40B4-BE49-F238E27FC236}">
                  <a16:creationId xmlns:a16="http://schemas.microsoft.com/office/drawing/2014/main" xmlns="" id="{C5A47778-4114-4015-A71D-84304F87F79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101857">
              <a:off x="6507563" y="4715053"/>
              <a:ext cx="1092408" cy="430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altLang="pt-BR" sz="1500" b="1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SOCIAIS</a:t>
              </a:r>
            </a:p>
          </p:txBody>
        </p:sp>
        <p:sp>
          <p:nvSpPr>
            <p:cNvPr id="89104" name="Retângulo 24">
              <a:extLst>
                <a:ext uri="{FF2B5EF4-FFF2-40B4-BE49-F238E27FC236}">
                  <a16:creationId xmlns:a16="http://schemas.microsoft.com/office/drawing/2014/main" xmlns="" id="{37BA1C8A-BE26-4E2B-A488-EC7C07517D9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180814">
              <a:off x="6625606" y="4928904"/>
              <a:ext cx="1684001" cy="430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altLang="pt-BR" sz="1500" b="1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 </a:t>
              </a:r>
              <a:r>
                <a:rPr lang="pt-BR" altLang="pt-BR" sz="1500" b="1" i="1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BUSINESS</a:t>
              </a:r>
            </a:p>
          </p:txBody>
        </p:sp>
        <p:sp>
          <p:nvSpPr>
            <p:cNvPr id="89105" name="Retângulo 25">
              <a:extLst>
                <a:ext uri="{FF2B5EF4-FFF2-40B4-BE49-F238E27FC236}">
                  <a16:creationId xmlns:a16="http://schemas.microsoft.com/office/drawing/2014/main" xmlns="" id="{4FBE3B18-B1EB-4D29-878F-F53F2C51C9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379688">
              <a:off x="6798071" y="5316523"/>
              <a:ext cx="1342432" cy="430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altLang="pt-BR" sz="1500" b="1">
                  <a:solidFill>
                    <a:srgbClr val="33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POLÍTICAS</a:t>
              </a:r>
            </a:p>
          </p:txBody>
        </p:sp>
      </p:grpSp>
      <p:sp>
        <p:nvSpPr>
          <p:cNvPr id="89096" name="CaixaDeTexto 1">
            <a:extLst>
              <a:ext uri="{FF2B5EF4-FFF2-40B4-BE49-F238E27FC236}">
                <a16:creationId xmlns:a16="http://schemas.microsoft.com/office/drawing/2014/main" xmlns="" id="{0A7A15FE-2EB2-4289-8AB7-E8CF05D6A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1110" y="1073437"/>
            <a:ext cx="3186113" cy="34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lnSpc>
                <a:spcPts val="1875"/>
              </a:lnSpc>
              <a:spcBef>
                <a:spcPct val="0"/>
              </a:spcBef>
              <a:spcAft>
                <a:spcPct val="0"/>
              </a:spcAft>
            </a:pPr>
            <a:r>
              <a:rPr lang="pt-BR" altLang="pt-BR" sz="2100" b="1" i="1" dirty="0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pt-BR" altLang="pt-BR" sz="2100" b="1" i="1" baseline="30000" dirty="0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pt-BR" altLang="pt-BR" sz="2100" b="1" i="1" dirty="0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altLang="pt-BR" sz="2100" b="1" i="1" dirty="0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= </a:t>
            </a:r>
            <a:r>
              <a:rPr lang="pt-BR" altLang="pt-BR" sz="2100" b="1" i="1" dirty="0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Bits </a:t>
            </a:r>
            <a:r>
              <a:rPr lang="pt-BR" altLang="pt-BR" sz="2100" b="1" dirty="0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 </a:t>
            </a:r>
            <a:r>
              <a:rPr lang="pt-BR" altLang="pt-BR" sz="2100" b="1" i="1" dirty="0" smtClean="0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Biológico</a:t>
            </a:r>
            <a:endParaRPr lang="pt-BR" altLang="pt-BR" sz="2100" b="1" i="1" dirty="0">
              <a:solidFill>
                <a:srgbClr val="33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xmlns="" id="{7E77F476-D35C-4B7E-BB50-E50D521172C3}"/>
              </a:ext>
            </a:extLst>
          </p:cNvPr>
          <p:cNvCxnSpPr/>
          <p:nvPr/>
        </p:nvCxnSpPr>
        <p:spPr>
          <a:xfrm flipH="1">
            <a:off x="1790700" y="4756547"/>
            <a:ext cx="6000750" cy="0"/>
          </a:xfrm>
          <a:prstGeom prst="line">
            <a:avLst/>
          </a:prstGeom>
          <a:ln w="76200">
            <a:solidFill>
              <a:schemeClr val="tx2"/>
            </a:solidFill>
            <a:head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xmlns="" id="{EE04CE8B-9CD7-45E9-91C0-44963110A485}"/>
              </a:ext>
            </a:extLst>
          </p:cNvPr>
          <p:cNvCxnSpPr/>
          <p:nvPr/>
        </p:nvCxnSpPr>
        <p:spPr>
          <a:xfrm>
            <a:off x="1791891" y="1023937"/>
            <a:ext cx="19050" cy="3757613"/>
          </a:xfrm>
          <a:prstGeom prst="line">
            <a:avLst/>
          </a:prstGeom>
          <a:ln w="76200">
            <a:solidFill>
              <a:schemeClr val="tx2"/>
            </a:solidFill>
            <a:head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9099" name="Picture 3">
            <a:extLst>
              <a:ext uri="{FF2B5EF4-FFF2-40B4-BE49-F238E27FC236}">
                <a16:creationId xmlns:a16="http://schemas.microsoft.com/office/drawing/2014/main" xmlns="" id="{84F0A29E-AB2A-40F3-ABC9-010DC998D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2067" y="195262"/>
            <a:ext cx="81081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ítulo 1">
            <a:extLst>
              <a:ext uri="{FF2B5EF4-FFF2-40B4-BE49-F238E27FC236}">
                <a16:creationId xmlns:a16="http://schemas.microsoft.com/office/drawing/2014/main" xmlns="" id="{BDDB697B-DE95-4487-829E-35384231F178}"/>
              </a:ext>
            </a:extLst>
          </p:cNvPr>
          <p:cNvSpPr txBox="1">
            <a:spLocks/>
          </p:cNvSpPr>
          <p:nvPr/>
        </p:nvSpPr>
        <p:spPr bwMode="auto">
          <a:xfrm>
            <a:off x="0" y="-20538"/>
            <a:ext cx="9144000" cy="765572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722" tIns="30861" rIns="61722" bIns="30861" anchor="ctr"/>
          <a:lstStyle>
            <a:defPPr>
              <a:defRPr lang="pt-BR"/>
            </a:defPPr>
            <a:lvl1pPr>
              <a:defRPr sz="4000" b="1">
                <a:solidFill>
                  <a:prstClr val="white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100" dirty="0"/>
              <a:t>  </a:t>
            </a:r>
            <a:r>
              <a:rPr lang="pt-BR" sz="2800" dirty="0"/>
              <a:t>Mudanças serão exponenciais</a:t>
            </a:r>
            <a:r>
              <a:rPr lang="pt-BR" sz="2800" dirty="0" smtClean="0"/>
              <a:t>!</a:t>
            </a:r>
            <a:r>
              <a:rPr lang="pt-BR" sz="2800" i="1" dirty="0" smtClean="0"/>
              <a:t>  </a:t>
            </a:r>
            <a:endParaRPr lang="pt-BR" sz="2800" i="1" dirty="0"/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xmlns="" id="{639E73E1-E95F-4B57-8F7D-8DB70A6A55C4}"/>
              </a:ext>
            </a:extLst>
          </p:cNvPr>
          <p:cNvGrpSpPr/>
          <p:nvPr/>
        </p:nvGrpSpPr>
        <p:grpSpPr>
          <a:xfrm>
            <a:off x="251520" y="186970"/>
            <a:ext cx="484708" cy="360999"/>
            <a:chOff x="323529" y="4343549"/>
            <a:chExt cx="484708" cy="360999"/>
          </a:xfrm>
        </p:grpSpPr>
        <p:sp>
          <p:nvSpPr>
            <p:cNvPr id="25" name="Google Shape;377;p19">
              <a:extLst>
                <a:ext uri="{FF2B5EF4-FFF2-40B4-BE49-F238E27FC236}">
                  <a16:creationId xmlns:a16="http://schemas.microsoft.com/office/drawing/2014/main" xmlns="" id="{8F662C7F-C53A-4E6E-AFAC-4B4966F7A442}"/>
                </a:ext>
              </a:extLst>
            </p:cNvPr>
            <p:cNvSpPr/>
            <p:nvPr/>
          </p:nvSpPr>
          <p:spPr>
            <a:xfrm rot="10800000" flipH="1">
              <a:off x="323529" y="4354767"/>
              <a:ext cx="484708" cy="349781"/>
            </a:xfrm>
            <a:custGeom>
              <a:avLst/>
              <a:gdLst/>
              <a:ahLst/>
              <a:cxnLst/>
              <a:rect l="l" t="t" r="r" b="b"/>
              <a:pathLst>
                <a:path w="551" h="368" extrusionOk="0">
                  <a:moveTo>
                    <a:pt x="367" y="184"/>
                  </a:moveTo>
                  <a:cubicBezTo>
                    <a:pt x="367" y="82"/>
                    <a:pt x="285" y="0"/>
                    <a:pt x="184" y="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82" y="0"/>
                    <a:pt x="0" y="82"/>
                    <a:pt x="0" y="184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0" y="286"/>
                    <a:pt x="82" y="368"/>
                    <a:pt x="184" y="368"/>
                  </a:cubicBezTo>
                  <a:cubicBezTo>
                    <a:pt x="551" y="368"/>
                    <a:pt x="551" y="368"/>
                    <a:pt x="551" y="368"/>
                  </a:cubicBezTo>
                  <a:cubicBezTo>
                    <a:pt x="450" y="368"/>
                    <a:pt x="367" y="286"/>
                    <a:pt x="367" y="184"/>
                  </a:cubicBezTo>
                  <a:close/>
                </a:path>
              </a:pathLst>
            </a:custGeom>
            <a:solidFill>
              <a:srgbClr val="1FADA6"/>
            </a:solidFill>
            <a:ln>
              <a:noFill/>
            </a:ln>
          </p:spPr>
          <p:txBody>
            <a:bodyPr spcFirstLastPara="1" wrap="square" lIns="68555" tIns="34274" rIns="68555" bIns="34274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Rectangle 7">
              <a:extLst>
                <a:ext uri="{FF2B5EF4-FFF2-40B4-BE49-F238E27FC236}">
                  <a16:creationId xmlns:a16="http://schemas.microsoft.com/office/drawing/2014/main" xmlns="" id="{EB07A9D7-6F05-496D-8068-6C082D9D0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479" y="4343549"/>
              <a:ext cx="325317" cy="312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79" tIns="34289" rIns="68579" bIns="34289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783">
                <a:lnSpc>
                  <a:spcPct val="150000"/>
                </a:lnSpc>
              </a:pPr>
              <a:r>
                <a:rPr lang="en-US" sz="1200" b="1" dirty="0">
                  <a:solidFill>
                    <a:srgbClr val="FFFFFF"/>
                  </a:solidFill>
                  <a:latin typeface="Raleway" panose="020B0503030101060003" pitchFamily="34" charset="0"/>
                </a:rPr>
                <a:t>B</a:t>
              </a:r>
              <a:r>
                <a:rPr lang="en-US" sz="1200" b="1" baseline="30000" dirty="0">
                  <a:solidFill>
                    <a:srgbClr val="FFFFFF"/>
                  </a:solidFill>
                  <a:latin typeface="Raleway" panose="020B0503030101060003" pitchFamily="34" charset="0"/>
                </a:rPr>
                <a:t>2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la de fundo abstrata desfocada">
            <a:extLst>
              <a:ext uri="{FF2B5EF4-FFF2-40B4-BE49-F238E27FC236}">
                <a16:creationId xmlns:a16="http://schemas.microsoft.com/office/drawing/2014/main" xmlns="" id="{5A744EEF-2C75-40B3-B862-9AC983C4C0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2" name="Espaço Reservado para Conteúdo 5" descr="Tela de celular com publicação numa rede social&#10;&#10;Descrição gerada automaticamente">
            <a:extLst>
              <a:ext uri="{FF2B5EF4-FFF2-40B4-BE49-F238E27FC236}">
                <a16:creationId xmlns:a16="http://schemas.microsoft.com/office/drawing/2014/main" xmlns="" id="{2BD8B8DE-8DF4-4408-B559-E75ECBC723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134" y="1563638"/>
            <a:ext cx="4438351" cy="3375000"/>
          </a:xfrm>
          <a:prstGeom prst="rect">
            <a:avLst/>
          </a:prstGeom>
        </p:spPr>
      </p:pic>
      <p:pic>
        <p:nvPicPr>
          <p:cNvPr id="3" name="Espaço Reservado para Conteúdo 7" descr="Tela de celular com publicação numa rede social&#10;&#10;Descrição gerada automaticamente">
            <a:extLst>
              <a:ext uri="{FF2B5EF4-FFF2-40B4-BE49-F238E27FC236}">
                <a16:creationId xmlns:a16="http://schemas.microsoft.com/office/drawing/2014/main" xmlns="" id="{2A5BB5C6-DA2D-4837-848A-AD34DE496D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9517" y="1563638"/>
            <a:ext cx="4438351" cy="3375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C5B7D5FA-511A-48A8-B1DA-C89F20459EDF}"/>
              </a:ext>
            </a:extLst>
          </p:cNvPr>
          <p:cNvSpPr txBox="1">
            <a:spLocks/>
          </p:cNvSpPr>
          <p:nvPr/>
        </p:nvSpPr>
        <p:spPr>
          <a:xfrm>
            <a:off x="251520" y="857498"/>
            <a:ext cx="8409217" cy="56212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Painéis temáticos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2D36A801-DCED-4C39-92A6-39E6240A5028}"/>
              </a:ext>
            </a:extLst>
          </p:cNvPr>
          <p:cNvSpPr txBox="1">
            <a:spLocks/>
          </p:cNvSpPr>
          <p:nvPr/>
        </p:nvSpPr>
        <p:spPr bwMode="auto">
          <a:xfrm>
            <a:off x="0" y="-20538"/>
            <a:ext cx="9144000" cy="765572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722" tIns="30861" rIns="61722" bIns="30861" anchor="ctr"/>
          <a:lstStyle>
            <a:defPPr>
              <a:defRPr lang="pt-BR"/>
            </a:defPPr>
            <a:lvl1pPr>
              <a:defRPr sz="4000" b="1">
                <a:solidFill>
                  <a:prstClr val="white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 Digital – Observatório Nacional da Agropecuária Brasileira</a:t>
            </a:r>
            <a:endParaRPr kumimoji="0" lang="pt-BR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782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la de fundo abstrata desfocada">
            <a:extLst>
              <a:ext uri="{FF2B5EF4-FFF2-40B4-BE49-F238E27FC236}">
                <a16:creationId xmlns:a16="http://schemas.microsoft.com/office/drawing/2014/main" xmlns="" id="{5C9C64B1-AE4C-47F3-AA49-52255151AA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2" name="Espaço Reservado para Conteúdo 5">
            <a:extLst>
              <a:ext uri="{FF2B5EF4-FFF2-40B4-BE49-F238E27FC236}">
                <a16:creationId xmlns:a16="http://schemas.microsoft.com/office/drawing/2014/main" xmlns="" id="{966DB853-9445-4A51-9CBE-7A1EDF9333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9462" t="13726" r="9307" b="5302"/>
          <a:stretch/>
        </p:blipFill>
        <p:spPr>
          <a:xfrm>
            <a:off x="0" y="0"/>
            <a:ext cx="4865881" cy="27270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2A79234E-2F3C-4A03-B93E-536EC3D2EEC4}"/>
              </a:ext>
            </a:extLst>
          </p:cNvPr>
          <p:cNvSpPr txBox="1">
            <a:spLocks/>
          </p:cNvSpPr>
          <p:nvPr/>
        </p:nvSpPr>
        <p:spPr>
          <a:xfrm>
            <a:off x="4865881" y="722037"/>
            <a:ext cx="4247430" cy="9941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Painel Mapa Geo Interativo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4" name="Espaço Reservado para Conteúdo 11">
            <a:extLst>
              <a:ext uri="{FF2B5EF4-FFF2-40B4-BE49-F238E27FC236}">
                <a16:creationId xmlns:a16="http://schemas.microsoft.com/office/drawing/2014/main" xmlns="" id="{A6764DFD-B7EA-4D4E-B6F4-3E9BEA13E7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9405" t="13739" r="9523" b="5586"/>
          <a:stretch/>
        </p:blipFill>
        <p:spPr>
          <a:xfrm>
            <a:off x="4269769" y="2438244"/>
            <a:ext cx="4874231" cy="27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0899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C68C3514-D4F9-D847-9C8B-08ECCD2F0D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11500"/>
                    </a14:imgEffect>
                  </a14:imgLayer>
                </a14:imgProps>
              </a:ext>
            </a:extLst>
          </a:blip>
          <a:srcRect b="11980"/>
          <a:stretch/>
        </p:blipFill>
        <p:spPr>
          <a:xfrm>
            <a:off x="-76199" y="-29658"/>
            <a:ext cx="9269667" cy="518301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942344E0-1058-A84E-AA4E-F1F88C703CE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74298" y="93379"/>
            <a:ext cx="3528054" cy="484549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D78C5CF8-FE54-FA45-ADDE-A005FDDBF74F}"/>
              </a:ext>
            </a:extLst>
          </p:cNvPr>
          <p:cNvSpPr/>
          <p:nvPr/>
        </p:nvSpPr>
        <p:spPr>
          <a:xfrm>
            <a:off x="16338" y="5012981"/>
            <a:ext cx="4181475" cy="161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pt-BR" sz="450" i="1" dirty="0">
                <a:solidFill>
                  <a:prstClr val="white"/>
                </a:solidFill>
                <a:latin typeface="Calibri" panose="020F0502020204030204"/>
              </a:rPr>
              <a:t>Crédito da imagem principal: </a:t>
            </a:r>
            <a:r>
              <a:rPr lang="pt-BR" sz="450" i="1" dirty="0" err="1">
                <a:solidFill>
                  <a:prstClr val="white"/>
                </a:solidFill>
                <a:latin typeface="Calibri" panose="020F0502020204030204"/>
              </a:rPr>
              <a:t>Smart</a:t>
            </a:r>
            <a:r>
              <a:rPr lang="pt-BR" sz="450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pt-BR" sz="450" i="1" dirty="0" err="1">
                <a:solidFill>
                  <a:prstClr val="white"/>
                </a:solidFill>
                <a:latin typeface="Calibri" panose="020F0502020204030204"/>
              </a:rPr>
              <a:t>Sensing</a:t>
            </a:r>
            <a:r>
              <a:rPr lang="pt-BR" sz="450" i="1" dirty="0">
                <a:solidFill>
                  <a:prstClr val="white"/>
                </a:solidFill>
                <a:latin typeface="Calibri" panose="020F0502020204030204"/>
              </a:rPr>
              <a:t> Brasil / Fazenda Nova Geração – </a:t>
            </a:r>
            <a:r>
              <a:rPr lang="pt-BR" sz="375" i="1" dirty="0">
                <a:solidFill>
                  <a:prstClr val="white"/>
                </a:solidFill>
                <a:latin typeface="Calibri" panose="020F0502020204030204"/>
              </a:rPr>
              <a:t>Chapadão</a:t>
            </a:r>
            <a:r>
              <a:rPr lang="pt-BR" sz="450" i="1" dirty="0">
                <a:solidFill>
                  <a:prstClr val="white"/>
                </a:solidFill>
                <a:latin typeface="Calibri" panose="020F0502020204030204"/>
              </a:rPr>
              <a:t> do Céu – GO.</a:t>
            </a:r>
          </a:p>
        </p:txBody>
      </p:sp>
    </p:spTree>
    <p:extLst>
      <p:ext uri="{BB962C8B-B14F-4D97-AF65-F5344CB8AC3E}">
        <p14:creationId xmlns:p14="http://schemas.microsoft.com/office/powerpoint/2010/main" xmlns="" val="21688206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Tela de fundo abstrata desfocada">
            <a:extLst>
              <a:ext uri="{FF2B5EF4-FFF2-40B4-BE49-F238E27FC236}">
                <a16:creationId xmlns:a16="http://schemas.microsoft.com/office/drawing/2014/main" xmlns="" id="{EF5357E3-B174-4921-8BEF-98CF87E0AE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" y="1238308"/>
            <a:ext cx="3031555" cy="2970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3754" y="1238308"/>
            <a:ext cx="3036800" cy="2970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32751" y="1238308"/>
            <a:ext cx="3011249" cy="2970000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35496" y="938226"/>
            <a:ext cx="2343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Situação atual</a:t>
            </a:r>
          </a:p>
        </p:txBody>
      </p:sp>
      <p:sp>
        <p:nvSpPr>
          <p:cNvPr id="15" name="Seta para a direita 14"/>
          <p:cNvSpPr/>
          <p:nvPr/>
        </p:nvSpPr>
        <p:spPr>
          <a:xfrm>
            <a:off x="2415186" y="3326130"/>
            <a:ext cx="1825344" cy="431326"/>
          </a:xfrm>
          <a:prstGeom prst="rightArrow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C1: + antenas</a:t>
            </a:r>
          </a:p>
        </p:txBody>
      </p:sp>
      <p:sp>
        <p:nvSpPr>
          <p:cNvPr id="17" name="Seta para a direita 16"/>
          <p:cNvSpPr/>
          <p:nvPr/>
        </p:nvSpPr>
        <p:spPr>
          <a:xfrm>
            <a:off x="5627016" y="3326130"/>
            <a:ext cx="1825344" cy="431326"/>
          </a:xfrm>
          <a:prstGeom prst="rightArrow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C2: +++ antenas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E3D1B8B0-26E3-46BF-A3D7-BD9D50EF2B8B}"/>
              </a:ext>
            </a:extLst>
          </p:cNvPr>
          <p:cNvSpPr txBox="1">
            <a:spLocks/>
          </p:cNvSpPr>
          <p:nvPr/>
        </p:nvSpPr>
        <p:spPr bwMode="auto">
          <a:xfrm>
            <a:off x="0" y="-20538"/>
            <a:ext cx="9144000" cy="765572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722" tIns="30861" rIns="61722" bIns="30861" anchor="ctr"/>
          <a:lstStyle>
            <a:defPPr>
              <a:defRPr lang="pt-BR"/>
            </a:defPPr>
            <a:lvl1pPr>
              <a:defRPr sz="4000" b="1">
                <a:solidFill>
                  <a:prstClr val="white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 Digital – Conectividade Rural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6A2A97C1-9A17-44BA-8522-02379BB59596}"/>
              </a:ext>
            </a:extLst>
          </p:cNvPr>
          <p:cNvSpPr txBox="1"/>
          <p:nvPr/>
        </p:nvSpPr>
        <p:spPr>
          <a:xfrm>
            <a:off x="6692822" y="932500"/>
            <a:ext cx="2343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Projeção</a:t>
            </a:r>
          </a:p>
        </p:txBody>
      </p:sp>
    </p:spTree>
    <p:extLst>
      <p:ext uri="{BB962C8B-B14F-4D97-AF65-F5344CB8AC3E}">
        <p14:creationId xmlns:p14="http://schemas.microsoft.com/office/powerpoint/2010/main" xmlns="" val="702272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Tela de fundo abstrata desfocada">
            <a:extLst>
              <a:ext uri="{FF2B5EF4-FFF2-40B4-BE49-F238E27FC236}">
                <a16:creationId xmlns:a16="http://schemas.microsoft.com/office/drawing/2014/main" xmlns="" id="{093858A9-9EF1-4084-BD99-C390B106B2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B7DCB65-A2BD-43D3-91C2-78A260E9F7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11" t="10289" r="28307" b="2159"/>
          <a:stretch/>
        </p:blipFill>
        <p:spPr>
          <a:xfrm>
            <a:off x="4404568" y="1182439"/>
            <a:ext cx="3829907" cy="38819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BAA3E6E-F414-4F21-B6D8-9EEF315939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09" t="10001" r="28307" b="1594"/>
          <a:stretch/>
        </p:blipFill>
        <p:spPr>
          <a:xfrm>
            <a:off x="155732" y="1182439"/>
            <a:ext cx="3897863" cy="3982741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A3563233-9CAF-49C3-B1F0-2891C2E877D0}"/>
              </a:ext>
            </a:extLst>
          </p:cNvPr>
          <p:cNvSpPr txBox="1"/>
          <p:nvPr/>
        </p:nvSpPr>
        <p:spPr>
          <a:xfrm>
            <a:off x="3417676" y="795431"/>
            <a:ext cx="2354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 smtClean="0">
                <a:solidFill>
                  <a:prstClr val="black"/>
                </a:solidFill>
                <a:latin typeface="Calibri"/>
              </a:rPr>
              <a:t>4</a:t>
            </a: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,7%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sobre o VBP Agro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54166CAC-E5D8-48A0-B45C-C9850B0C29FA}"/>
              </a:ext>
            </a:extLst>
          </p:cNvPr>
          <p:cNvSpPr txBox="1"/>
          <p:nvPr/>
        </p:nvSpPr>
        <p:spPr>
          <a:xfrm>
            <a:off x="2743200" y="1376374"/>
            <a:ext cx="9810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Áreas mais </a:t>
            </a:r>
            <a:r>
              <a:rPr kumimoji="0" lang="pt-BR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Tecnificadas</a:t>
            </a:r>
            <a:endParaRPr kumimoji="0" lang="pt-BR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1BF842E0-19C1-4BC4-9B01-4017055FC7BC}"/>
              </a:ext>
            </a:extLst>
          </p:cNvPr>
          <p:cNvSpPr txBox="1"/>
          <p:nvPr/>
        </p:nvSpPr>
        <p:spPr>
          <a:xfrm>
            <a:off x="7115175" y="1376374"/>
            <a:ext cx="9810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Áreas menos </a:t>
            </a:r>
            <a:r>
              <a:rPr kumimoji="0" lang="pt-BR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Tecnificadas</a:t>
            </a:r>
            <a:endParaRPr kumimoji="0" lang="pt-BR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xmlns="" id="{39D33E20-8764-4435-BBF4-CE30BBAD19F1}"/>
              </a:ext>
            </a:extLst>
          </p:cNvPr>
          <p:cNvSpPr txBox="1">
            <a:spLocks/>
          </p:cNvSpPr>
          <p:nvPr/>
        </p:nvSpPr>
        <p:spPr bwMode="auto">
          <a:xfrm>
            <a:off x="0" y="-20538"/>
            <a:ext cx="9144000" cy="765572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722" tIns="30861" rIns="61722" bIns="30861" anchor="ctr"/>
          <a:lstStyle>
            <a:defPPr>
              <a:defRPr lang="pt-BR"/>
            </a:defPPr>
            <a:lvl1pPr>
              <a:defRPr sz="4000" b="1">
                <a:solidFill>
                  <a:prstClr val="white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 Digital – Impactos Projetados – Canário 1</a:t>
            </a:r>
          </a:p>
        </p:txBody>
      </p:sp>
    </p:spTree>
    <p:extLst>
      <p:ext uri="{BB962C8B-B14F-4D97-AF65-F5344CB8AC3E}">
        <p14:creationId xmlns:p14="http://schemas.microsoft.com/office/powerpoint/2010/main" xmlns="" val="1597028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Tela de fundo abstrata desfocada">
            <a:extLst>
              <a:ext uri="{FF2B5EF4-FFF2-40B4-BE49-F238E27FC236}">
                <a16:creationId xmlns:a16="http://schemas.microsoft.com/office/drawing/2014/main" xmlns="" id="{DB7481C8-8BFF-4646-B3ED-D34E42D2FB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BB8283-ABD2-4063-8B1D-DBF7A00CC7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85" t="9923" r="28437" b="1240"/>
          <a:stretch/>
        </p:blipFill>
        <p:spPr>
          <a:xfrm>
            <a:off x="128803" y="1147272"/>
            <a:ext cx="3903535" cy="40084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1C51A8C-AFDA-487D-AAFA-A484295662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56" t="9923" r="28329" b="1086"/>
          <a:stretch/>
        </p:blipFill>
        <p:spPr>
          <a:xfrm>
            <a:off x="4325917" y="1147500"/>
            <a:ext cx="3924668" cy="4008468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94F7E724-1181-4FD9-8FF4-18DB71D090F1}"/>
              </a:ext>
            </a:extLst>
          </p:cNvPr>
          <p:cNvSpPr txBox="1"/>
          <p:nvPr/>
        </p:nvSpPr>
        <p:spPr>
          <a:xfrm>
            <a:off x="3227176" y="795431"/>
            <a:ext cx="2354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9,6%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sobre o VBP Agro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01B51EA8-4236-4114-A76D-88192EAAFD48}"/>
              </a:ext>
            </a:extLst>
          </p:cNvPr>
          <p:cNvSpPr txBox="1"/>
          <p:nvPr/>
        </p:nvSpPr>
        <p:spPr>
          <a:xfrm>
            <a:off x="2809875" y="1376374"/>
            <a:ext cx="9810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Áreas mais </a:t>
            </a:r>
            <a:r>
              <a:rPr kumimoji="0" lang="pt-BR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Tecnificadas</a:t>
            </a:r>
            <a:endParaRPr kumimoji="0" lang="pt-BR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DE1F0F4A-5643-45AA-85DF-16F5A9EBD3EE}"/>
              </a:ext>
            </a:extLst>
          </p:cNvPr>
          <p:cNvSpPr txBox="1"/>
          <p:nvPr/>
        </p:nvSpPr>
        <p:spPr>
          <a:xfrm>
            <a:off x="7181850" y="1376374"/>
            <a:ext cx="9810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Áreas menos </a:t>
            </a:r>
            <a:r>
              <a:rPr kumimoji="0" lang="pt-BR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Tecnificadas</a:t>
            </a:r>
            <a:endParaRPr kumimoji="0" lang="pt-BR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CB352856-84A8-44F6-834D-07096936990A}"/>
              </a:ext>
            </a:extLst>
          </p:cNvPr>
          <p:cNvSpPr txBox="1">
            <a:spLocks/>
          </p:cNvSpPr>
          <p:nvPr/>
        </p:nvSpPr>
        <p:spPr bwMode="auto">
          <a:xfrm>
            <a:off x="0" y="-20538"/>
            <a:ext cx="9144000" cy="765572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722" tIns="30861" rIns="61722" bIns="30861" anchor="ctr"/>
          <a:lstStyle>
            <a:defPPr>
              <a:defRPr lang="pt-BR"/>
            </a:defPPr>
            <a:lvl1pPr>
              <a:defRPr sz="4000" b="1">
                <a:solidFill>
                  <a:prstClr val="white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 Digital – Impactos Projetados – Canário 2</a:t>
            </a:r>
          </a:p>
        </p:txBody>
      </p:sp>
    </p:spTree>
    <p:extLst>
      <p:ext uri="{BB962C8B-B14F-4D97-AF65-F5344CB8AC3E}">
        <p14:creationId xmlns:p14="http://schemas.microsoft.com/office/powerpoint/2010/main" xmlns="" val="3528199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Tela de fundo abstrata desfocada">
            <a:extLst>
              <a:ext uri="{FF2B5EF4-FFF2-40B4-BE49-F238E27FC236}">
                <a16:creationId xmlns:a16="http://schemas.microsoft.com/office/drawing/2014/main" xmlns="" id="{6ADF8495-1D22-4629-8ABB-539C3EA596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E519D3B3-728F-45E9-B30D-BDEA8A355F90}"/>
              </a:ext>
            </a:extLst>
          </p:cNvPr>
          <p:cNvSpPr txBox="1">
            <a:spLocks/>
          </p:cNvSpPr>
          <p:nvPr/>
        </p:nvSpPr>
        <p:spPr bwMode="auto">
          <a:xfrm>
            <a:off x="0" y="-20538"/>
            <a:ext cx="9144000" cy="765572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722" tIns="30861" rIns="61722" bIns="30861" anchor="ctr"/>
          <a:lstStyle>
            <a:defPPr>
              <a:defRPr lang="pt-BR"/>
            </a:defPPr>
            <a:lvl1pPr>
              <a:defRPr sz="4000" b="1">
                <a:solidFill>
                  <a:prstClr val="white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dirty="0"/>
              <a:t>  	Iniciativas de Fomento à Inovação Aberta</a:t>
            </a:r>
            <a:endParaRPr lang="pt-BR" sz="2800" i="1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75F6BB6F-BDEB-4619-AD82-8FE8539AF3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31094" t="51120" r="31489" b="21856"/>
          <a:stretch/>
        </p:blipFill>
        <p:spPr>
          <a:xfrm>
            <a:off x="4918425" y="987574"/>
            <a:ext cx="2664296" cy="1076303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B909F958-26CB-4539-ADCE-E38BA62B2F17}"/>
              </a:ext>
            </a:extLst>
          </p:cNvPr>
          <p:cNvSpPr txBox="1"/>
          <p:nvPr/>
        </p:nvSpPr>
        <p:spPr>
          <a:xfrm>
            <a:off x="4945930" y="1976460"/>
            <a:ext cx="32984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http://wcclf2021.com.br/conecta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801" y="824086"/>
            <a:ext cx="4267944" cy="4267944"/>
          </a:xfrm>
          <a:prstGeom prst="rect">
            <a:avLst/>
          </a:prstGeom>
        </p:spPr>
      </p:pic>
      <p:pic>
        <p:nvPicPr>
          <p:cNvPr id="1026" name="Picture 2" descr="AgriTalks Brasil-Índia 2021 irá debater a inovação agrícola e segurança alimentar com stakeholders indiano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99" t="31191" r="6518" b="3250"/>
          <a:stretch/>
        </p:blipFill>
        <p:spPr bwMode="auto">
          <a:xfrm>
            <a:off x="5511065" y="2656663"/>
            <a:ext cx="2949367" cy="229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6218793" y="3939902"/>
            <a:ext cx="1325940" cy="880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dirty="0" smtClean="0">
                <a:solidFill>
                  <a:schemeClr val="tx2"/>
                </a:solidFill>
              </a:rPr>
              <a:t>EUA – </a:t>
            </a:r>
            <a:r>
              <a:rPr lang="pt-BR" dirty="0" err="1" smtClean="0">
                <a:solidFill>
                  <a:schemeClr val="tx2"/>
                </a:solidFill>
              </a:rPr>
              <a:t>Brazil</a:t>
            </a:r>
            <a:endParaRPr lang="pt-BR" dirty="0" smtClean="0">
              <a:solidFill>
                <a:schemeClr val="tx2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pt-BR" dirty="0" smtClean="0">
                <a:solidFill>
                  <a:schemeClr val="tx2"/>
                </a:solidFill>
              </a:rPr>
              <a:t>UK - </a:t>
            </a:r>
            <a:r>
              <a:rPr lang="pt-BR" dirty="0" err="1" smtClean="0">
                <a:solidFill>
                  <a:schemeClr val="tx2"/>
                </a:solidFill>
              </a:rPr>
              <a:t>Brazil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511064" y="3731787"/>
            <a:ext cx="29283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953204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043" t="14615" r="25915" b="14075"/>
          <a:stretch/>
        </p:blipFill>
        <p:spPr bwMode="auto">
          <a:xfrm>
            <a:off x="5953037" y="949037"/>
            <a:ext cx="3190963" cy="3455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9855"/>
          <a:stretch/>
        </p:blipFill>
        <p:spPr bwMode="auto">
          <a:xfrm>
            <a:off x="98823" y="751738"/>
            <a:ext cx="4679156" cy="493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822" y="50540"/>
            <a:ext cx="6240066" cy="701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28600" y="1726332"/>
            <a:ext cx="4572000" cy="21698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“Com a proposta de fazer uso da tecnologia para revolucionar a gestão de recebíveis para agroindústrias, distribuidores de insumos agrícolas, cooperativas e tradings, a </a:t>
            </a:r>
            <a:r>
              <a:rPr kumimoji="0" lang="pt-BR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GIRA (Gestão Integrada de Recebíveis do Agronegócio) </a:t>
            </a:r>
            <a:r>
              <a: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acaba de receber </a:t>
            </a:r>
            <a:r>
              <a:rPr kumimoji="0" lang="pt-BR" sz="15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um aporte do fundo Venture Brasil Central, gerido pela Cedro Capital. Com o investimento, a </a:t>
            </a:r>
            <a:r>
              <a:rPr kumimoji="0" lang="pt-BR" sz="15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agritech</a:t>
            </a:r>
            <a:r>
              <a:rPr kumimoji="0" lang="pt-BR" sz="15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 atinge R$ 6 milhões em captação para expandir sua capilaridade no país e na América Latina</a:t>
            </a:r>
            <a:r>
              <a: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.”</a:t>
            </a:r>
          </a:p>
        </p:txBody>
      </p:sp>
      <p:sp>
        <p:nvSpPr>
          <p:cNvPr id="6" name="Retângulo 5"/>
          <p:cNvSpPr/>
          <p:nvPr/>
        </p:nvSpPr>
        <p:spPr>
          <a:xfrm>
            <a:off x="110832" y="4835031"/>
            <a:ext cx="159377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https://gira.com.br/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015" t="14615" r="35303" b="38317"/>
          <a:stretch/>
        </p:blipFill>
        <p:spPr bwMode="auto">
          <a:xfrm>
            <a:off x="173184" y="32359"/>
            <a:ext cx="5929744" cy="511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5124" y="202348"/>
            <a:ext cx="1064956" cy="397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23CDAE8C-64B7-426F-B28F-EC1216132E6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19323" t="11664" r="20655" b="5200"/>
          <a:stretch/>
        </p:blipFill>
        <p:spPr>
          <a:xfrm>
            <a:off x="-36512" y="0"/>
            <a:ext cx="6632463" cy="516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0779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Tela de fundo abstrata desfocada">
            <a:extLst>
              <a:ext uri="{FF2B5EF4-FFF2-40B4-BE49-F238E27FC236}">
                <a16:creationId xmlns:a16="http://schemas.microsoft.com/office/drawing/2014/main" xmlns="" id="{A9B8C3E6-7EAF-4FD7-BCFA-17A87A60D3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DA9C4086-B036-4DFE-9360-19283E76B6D2}"/>
              </a:ext>
            </a:extLst>
          </p:cNvPr>
          <p:cNvSpPr txBox="1">
            <a:spLocks/>
          </p:cNvSpPr>
          <p:nvPr/>
        </p:nvSpPr>
        <p:spPr bwMode="auto">
          <a:xfrm>
            <a:off x="0" y="-20538"/>
            <a:ext cx="9144000" cy="765572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722" tIns="30861" rIns="61722" bIns="30861" anchor="ctr"/>
          <a:lstStyle>
            <a:defPPr>
              <a:defRPr lang="pt-BR"/>
            </a:defPPr>
            <a:lvl1pPr>
              <a:defRPr sz="4000" b="1">
                <a:solidFill>
                  <a:prstClr val="white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/>
              <a:t>  	Food Tech</a:t>
            </a:r>
            <a:endParaRPr lang="pt-BR" sz="2800" i="1" dirty="0"/>
          </a:p>
        </p:txBody>
      </p:sp>
      <p:pic>
        <p:nvPicPr>
          <p:cNvPr id="5" name="Imagem 4" descr="Uma imagem contendo screenshot, texto&#10;&#10;Descrição gerada automaticamente">
            <a:extLst>
              <a:ext uri="{FF2B5EF4-FFF2-40B4-BE49-F238E27FC236}">
                <a16:creationId xmlns:a16="http://schemas.microsoft.com/office/drawing/2014/main" xmlns="" id="{5F22E4C8-B216-4AB0-BBC8-41693FFC3E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484" y="1001291"/>
            <a:ext cx="3062372" cy="3867894"/>
          </a:xfrm>
          <a:prstGeom prst="rect">
            <a:avLst/>
          </a:prstGeom>
        </p:spPr>
      </p:pic>
      <p:pic>
        <p:nvPicPr>
          <p:cNvPr id="1026" name="Picture 2" descr="World's Largest Indoor Farm is 100 Times More Productive | Urbanist">
            <a:extLst>
              <a:ext uri="{FF2B5EF4-FFF2-40B4-BE49-F238E27FC236}">
                <a16:creationId xmlns:a16="http://schemas.microsoft.com/office/drawing/2014/main" xmlns="" id="{7055ED7C-6B7C-4C09-89A0-0782BA520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21067" y="1000518"/>
            <a:ext cx="2376264" cy="194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nk Farms - Visita da StartAgro na nossa fazenda vertical. | Facebook">
            <a:extLst>
              <a:ext uri="{FF2B5EF4-FFF2-40B4-BE49-F238E27FC236}">
                <a16:creationId xmlns:a16="http://schemas.microsoft.com/office/drawing/2014/main" xmlns="" id="{BD720ABB-240F-4575-82CD-EF43F11C7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4702" y="3125945"/>
            <a:ext cx="2397458" cy="178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estlé Brasil investe mais de R$ 15 milhões em portfólio plant ...">
            <a:extLst>
              <a:ext uri="{FF2B5EF4-FFF2-40B4-BE49-F238E27FC236}">
                <a16:creationId xmlns:a16="http://schemas.microsoft.com/office/drawing/2014/main" xmlns="" id="{86472A39-6F81-4575-B67A-C56A85701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305394"/>
            <a:ext cx="2523687" cy="149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ambúrguer plant-based: 5 lugares para comer o lanche - Revista ...">
            <a:extLst>
              <a:ext uri="{FF2B5EF4-FFF2-40B4-BE49-F238E27FC236}">
                <a16:creationId xmlns:a16="http://schemas.microsoft.com/office/drawing/2014/main" xmlns="" id="{7ACB2207-8D35-41D6-9B10-8A8021216F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599" r="11391"/>
          <a:stretch/>
        </p:blipFill>
        <p:spPr bwMode="auto">
          <a:xfrm>
            <a:off x="6341706" y="987574"/>
            <a:ext cx="2482173" cy="216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34676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32"/>
          <p:cNvSpPr/>
          <p:nvPr/>
        </p:nvSpPr>
        <p:spPr>
          <a:xfrm>
            <a:off x="1633539" y="1012031"/>
            <a:ext cx="411956" cy="1344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803" name="CaixaDeTexto 1"/>
          <p:cNvSpPr txBox="1">
            <a:spLocks noChangeArrowheads="1"/>
          </p:cNvSpPr>
          <p:nvPr/>
        </p:nvSpPr>
        <p:spPr bwMode="auto">
          <a:xfrm>
            <a:off x="1884761" y="2245519"/>
            <a:ext cx="5006578" cy="3000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35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icrosoft YaHei" pitchFamily="34" charset="-122"/>
              <a:cs typeface="+mn-cs"/>
            </a:endParaRPr>
          </a:p>
        </p:txBody>
      </p:sp>
      <p:sp>
        <p:nvSpPr>
          <p:cNvPr id="76804" name="CaixaDeTexto 1"/>
          <p:cNvSpPr txBox="1">
            <a:spLocks noChangeArrowheads="1"/>
          </p:cNvSpPr>
          <p:nvPr/>
        </p:nvSpPr>
        <p:spPr bwMode="auto">
          <a:xfrm>
            <a:off x="4733925" y="1300162"/>
            <a:ext cx="2636044" cy="3000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35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icrosoft YaHei" pitchFamily="34" charset="-122"/>
              <a:cs typeface="+mn-cs"/>
            </a:endParaRPr>
          </a:p>
        </p:txBody>
      </p:sp>
      <p:grpSp>
        <p:nvGrpSpPr>
          <p:cNvPr id="76805" name="Grupo 7"/>
          <p:cNvGrpSpPr>
            <a:grpSpLocks/>
          </p:cNvGrpSpPr>
          <p:nvPr/>
        </p:nvGrpSpPr>
        <p:grpSpPr bwMode="auto">
          <a:xfrm>
            <a:off x="1373958" y="1335881"/>
            <a:ext cx="6726434" cy="3692478"/>
            <a:chOff x="93168" y="1124742"/>
            <a:chExt cx="8969707" cy="4923184"/>
          </a:xfrm>
        </p:grpSpPr>
        <p:sp>
          <p:nvSpPr>
            <p:cNvPr id="76836" name="Retângulo 4"/>
            <p:cNvSpPr>
              <a:spLocks noChangeArrowheads="1"/>
            </p:cNvSpPr>
            <p:nvPr/>
          </p:nvSpPr>
          <p:spPr bwMode="auto">
            <a:xfrm rot="16200000">
              <a:off x="-1923794" y="3141704"/>
              <a:ext cx="4608511" cy="5745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Percepção</a:t>
              </a:r>
              <a:r>
                <a:rPr kumimoji="0" lang="en-US" sz="1100" b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 da </a:t>
              </a:r>
              <a:r>
                <a:rPr kumimoji="0" lang="en-US" sz="11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Confiabilidade</a:t>
              </a:r>
              <a:r>
                <a:rPr kumimoji="0" lang="en-US" sz="1100" b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 da </a:t>
              </a:r>
              <a:r>
                <a:rPr kumimoji="0" lang="en-US" sz="11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Origem</a:t>
              </a:r>
              <a:r>
                <a:rPr kumimoji="0" lang="en-US" sz="1100" b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 (</a:t>
              </a:r>
              <a:r>
                <a:rPr kumimoji="0" lang="en-US" sz="11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Consumidores</a:t>
              </a:r>
              <a:r>
                <a:rPr kumimoji="0" lang="en-US" sz="1100" b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: </a:t>
              </a:r>
              <a:r>
                <a:rPr kumimoji="0" lang="en-US" sz="11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cadeia</a:t>
              </a:r>
              <a:r>
                <a:rPr kumimoji="0" lang="en-US" sz="1100" b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 + </a:t>
              </a:r>
              <a:r>
                <a:rPr kumimoji="0" lang="en-US" sz="11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produto</a:t>
              </a:r>
              <a:r>
                <a:rPr kumimoji="0" lang="en-US" sz="1100" b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)</a:t>
              </a:r>
            </a:p>
          </p:txBody>
        </p:sp>
        <p:grpSp>
          <p:nvGrpSpPr>
            <p:cNvPr id="76837" name="Grupo 6"/>
            <p:cNvGrpSpPr>
              <a:grpSpLocks/>
            </p:cNvGrpSpPr>
            <p:nvPr/>
          </p:nvGrpSpPr>
          <p:grpSpPr bwMode="auto">
            <a:xfrm>
              <a:off x="724335" y="5713177"/>
              <a:ext cx="8338540" cy="334749"/>
              <a:chOff x="724335" y="5713177"/>
              <a:chExt cx="8338540" cy="334749"/>
            </a:xfrm>
          </p:grpSpPr>
          <p:sp>
            <p:nvSpPr>
              <p:cNvPr id="76839" name="Retângulo 5"/>
              <p:cNvSpPr>
                <a:spLocks noChangeArrowheads="1"/>
              </p:cNvSpPr>
              <p:nvPr/>
            </p:nvSpPr>
            <p:spPr bwMode="auto">
              <a:xfrm>
                <a:off x="4793816" y="5713177"/>
                <a:ext cx="4269059" cy="3347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tIns="81000" bIns="0">
                <a:spAutoFit/>
              </a:bodyPr>
              <a:lstStyle/>
              <a:p>
                <a:pPr marL="0" marR="0" lvl="0" indent="0" algn="l" defTabSz="9141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1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rPr>
                  <a:t>Percepção da Qualidade</a:t>
                </a:r>
              </a:p>
            </p:txBody>
          </p:sp>
          <p:cxnSp>
            <p:nvCxnSpPr>
              <p:cNvPr id="76840" name="Conector de seta reta 18"/>
              <p:cNvCxnSpPr>
                <a:cxnSpLocks noChangeShapeType="1"/>
              </p:cNvCxnSpPr>
              <p:nvPr/>
            </p:nvCxnSpPr>
            <p:spPr bwMode="auto">
              <a:xfrm>
                <a:off x="724335" y="5809569"/>
                <a:ext cx="6527800" cy="0"/>
              </a:xfrm>
              <a:prstGeom prst="straightConnector1">
                <a:avLst/>
              </a:prstGeom>
              <a:noFill/>
              <a:ln w="76200" algn="ctr">
                <a:solidFill>
                  <a:schemeClr val="accent2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cxnSp>
          <p:nvCxnSpPr>
            <p:cNvPr id="76838" name="Conector de seta reta 10"/>
            <p:cNvCxnSpPr>
              <a:cxnSpLocks noChangeShapeType="1"/>
            </p:cNvCxnSpPr>
            <p:nvPr/>
          </p:nvCxnSpPr>
          <p:spPr bwMode="auto">
            <a:xfrm flipV="1">
              <a:off x="767769" y="1124744"/>
              <a:ext cx="0" cy="4706570"/>
            </a:xfrm>
            <a:prstGeom prst="straightConnector1">
              <a:avLst/>
            </a:prstGeom>
            <a:noFill/>
            <a:ln w="76200" algn="ctr">
              <a:solidFill>
                <a:schemeClr val="accent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76806" name="CaixaDeTexto 1"/>
          <p:cNvSpPr txBox="1">
            <a:spLocks noChangeArrowheads="1"/>
          </p:cNvSpPr>
          <p:nvPr/>
        </p:nvSpPr>
        <p:spPr bwMode="auto">
          <a:xfrm>
            <a:off x="5381626" y="3113486"/>
            <a:ext cx="2538413" cy="5078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35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Microsoft YaHei" pitchFamily="34" charset="-122"/>
                <a:cs typeface="+mn-cs"/>
              </a:rPr>
              <a:t>Carne </a:t>
            </a:r>
          </a:p>
          <a:p>
            <a:pPr marL="0" marR="0" lvl="0" indent="0" algn="l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35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Microsoft YaHei" pitchFamily="34" charset="-122"/>
                <a:cs typeface="+mn-cs"/>
              </a:rPr>
              <a:t>Premium/Gourmet</a:t>
            </a:r>
          </a:p>
        </p:txBody>
      </p:sp>
      <p:sp>
        <p:nvSpPr>
          <p:cNvPr id="76807" name="CaixaDeTexto 1"/>
          <p:cNvSpPr txBox="1">
            <a:spLocks noChangeArrowheads="1"/>
          </p:cNvSpPr>
          <p:nvPr/>
        </p:nvSpPr>
        <p:spPr bwMode="auto">
          <a:xfrm>
            <a:off x="4139803" y="3545683"/>
            <a:ext cx="91797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35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Microsoft YaHei" pitchFamily="34" charset="-122"/>
                <a:cs typeface="+mn-cs"/>
              </a:rPr>
              <a:t>Carne Culinária</a:t>
            </a:r>
          </a:p>
        </p:txBody>
      </p:sp>
      <p:sp>
        <p:nvSpPr>
          <p:cNvPr id="76808" name="CaixaDeTexto 1"/>
          <p:cNvSpPr txBox="1">
            <a:spLocks noChangeArrowheads="1"/>
          </p:cNvSpPr>
          <p:nvPr/>
        </p:nvSpPr>
        <p:spPr bwMode="auto">
          <a:xfrm>
            <a:off x="3686175" y="3223022"/>
            <a:ext cx="760810" cy="3000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35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icrosoft YaHei" pitchFamily="34" charset="-122"/>
              <a:cs typeface="+mn-cs"/>
            </a:endParaRPr>
          </a:p>
        </p:txBody>
      </p:sp>
      <p:sp>
        <p:nvSpPr>
          <p:cNvPr id="76809" name="CaixaDeTexto 1"/>
          <p:cNvSpPr txBox="1">
            <a:spLocks noChangeArrowheads="1"/>
          </p:cNvSpPr>
          <p:nvPr/>
        </p:nvSpPr>
        <p:spPr bwMode="auto">
          <a:xfrm>
            <a:off x="3863579" y="4080272"/>
            <a:ext cx="760809" cy="3000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35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icrosoft YaHei" pitchFamily="34" charset="-122"/>
              <a:cs typeface="+mn-cs"/>
            </a:endParaRPr>
          </a:p>
        </p:txBody>
      </p:sp>
      <p:sp>
        <p:nvSpPr>
          <p:cNvPr id="76810" name="CaixaDeTexto 1"/>
          <p:cNvSpPr txBox="1">
            <a:spLocks noChangeArrowheads="1"/>
          </p:cNvSpPr>
          <p:nvPr/>
        </p:nvSpPr>
        <p:spPr bwMode="auto">
          <a:xfrm>
            <a:off x="2719388" y="4299347"/>
            <a:ext cx="125849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35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Microsoft YaHei" pitchFamily="34" charset="-122"/>
                <a:cs typeface="+mn-cs"/>
              </a:rPr>
              <a:t>Carne Ingrediente</a:t>
            </a:r>
          </a:p>
        </p:txBody>
      </p:sp>
      <p:sp>
        <p:nvSpPr>
          <p:cNvPr id="11" name="Retângulo 10"/>
          <p:cNvSpPr>
            <a:spLocks noChangeArrowheads="1"/>
          </p:cNvSpPr>
          <p:nvPr/>
        </p:nvSpPr>
        <p:spPr bwMode="auto">
          <a:xfrm rot="-1449407">
            <a:off x="2344119" y="2769738"/>
            <a:ext cx="2238818" cy="3231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Valor Agregado à Carne</a:t>
            </a:r>
          </a:p>
        </p:txBody>
      </p:sp>
      <p:pic>
        <p:nvPicPr>
          <p:cNvPr id="768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5995" y="3759994"/>
            <a:ext cx="770335" cy="539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5242" y="4245770"/>
            <a:ext cx="809625" cy="5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8253" y="3517106"/>
            <a:ext cx="956072" cy="458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5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1730" y="2680099"/>
            <a:ext cx="810815" cy="539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6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9701" y="2706293"/>
            <a:ext cx="917972" cy="45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tângulo 37"/>
          <p:cNvSpPr>
            <a:spLocks noChangeArrowheads="1"/>
          </p:cNvSpPr>
          <p:nvPr/>
        </p:nvSpPr>
        <p:spPr bwMode="auto">
          <a:xfrm rot="-1449407">
            <a:off x="1915589" y="2366116"/>
            <a:ext cx="287918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Valor Agregado aos Produtos</a:t>
            </a:r>
          </a:p>
        </p:txBody>
      </p:sp>
      <p:pic>
        <p:nvPicPr>
          <p:cNvPr id="76818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5580" y="3112295"/>
            <a:ext cx="777478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5" name="Conector de seta reta 64"/>
          <p:cNvCxnSpPr>
            <a:cxnSpLocks/>
          </p:cNvCxnSpPr>
          <p:nvPr/>
        </p:nvCxnSpPr>
        <p:spPr>
          <a:xfrm flipV="1">
            <a:off x="1891903" y="1939530"/>
            <a:ext cx="4167188" cy="1874044"/>
          </a:xfrm>
          <a:prstGeom prst="straightConnector1">
            <a:avLst/>
          </a:prstGeom>
          <a:ln w="76200">
            <a:solidFill>
              <a:srgbClr val="2D2D8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o 12"/>
          <p:cNvGrpSpPr>
            <a:grpSpLocks/>
          </p:cNvGrpSpPr>
          <p:nvPr/>
        </p:nvGrpSpPr>
        <p:grpSpPr bwMode="auto">
          <a:xfrm>
            <a:off x="6160294" y="1338263"/>
            <a:ext cx="1543050" cy="1343785"/>
            <a:chOff x="6566403" y="2119291"/>
            <a:chExt cx="2057155" cy="1792819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5406" y="2119291"/>
              <a:ext cx="1368152" cy="136266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34" name="Picture 2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6403" y="2290366"/>
              <a:ext cx="905840" cy="986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35" name="CaixaDeTexto 1"/>
            <p:cNvSpPr txBox="1">
              <a:spLocks noChangeArrowheads="1"/>
            </p:cNvSpPr>
            <p:nvPr/>
          </p:nvSpPr>
          <p:spPr bwMode="auto">
            <a:xfrm>
              <a:off x="6628140" y="3234584"/>
              <a:ext cx="1934458" cy="677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7000" r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rial" charset="0"/>
                  <a:ea typeface="Microsoft YaHei" pitchFamily="34" charset="-122"/>
                  <a:cs typeface="+mn-cs"/>
                </a:rPr>
                <a:t>Carne e Sustentabilidade</a:t>
              </a:r>
              <a:endParaRPr kumimoji="0" lang="pt-BR" alt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charset="0"/>
                <a:ea typeface="Microsoft YaHei" pitchFamily="34" charset="-122"/>
                <a:cs typeface="+mn-cs"/>
              </a:endParaRPr>
            </a:p>
          </p:txBody>
        </p:sp>
      </p:grpSp>
      <p:cxnSp>
        <p:nvCxnSpPr>
          <p:cNvPr id="36" name="Conector de seta reta 35"/>
          <p:cNvCxnSpPr>
            <a:cxnSpLocks/>
          </p:cNvCxnSpPr>
          <p:nvPr/>
        </p:nvCxnSpPr>
        <p:spPr>
          <a:xfrm flipV="1">
            <a:off x="1882379" y="1075135"/>
            <a:ext cx="5008959" cy="2306240"/>
          </a:xfrm>
          <a:prstGeom prst="straightConnector1">
            <a:avLst/>
          </a:prstGeom>
          <a:ln w="76200">
            <a:solidFill>
              <a:srgbClr val="2D2D8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Agrupar 31"/>
          <p:cNvGrpSpPr>
            <a:grpSpLocks/>
          </p:cNvGrpSpPr>
          <p:nvPr/>
        </p:nvGrpSpPr>
        <p:grpSpPr bwMode="auto">
          <a:xfrm>
            <a:off x="1818086" y="609601"/>
            <a:ext cx="3942159" cy="2252663"/>
            <a:chOff x="828000" y="957488"/>
            <a:chExt cx="5256584" cy="3002512"/>
          </a:xfrm>
        </p:grpSpPr>
        <p:pic>
          <p:nvPicPr>
            <p:cNvPr id="21" name="Imagem 20"/>
            <p:cNvPicPr>
              <a:picLocks noChangeAspect="1"/>
            </p:cNvPicPr>
            <p:nvPr/>
          </p:nvPicPr>
          <p:blipFill rotWithShape="1">
            <a:blip r:embed="rId11" cstate="print"/>
            <a:srcRect t="8100"/>
            <a:stretch/>
          </p:blipFill>
          <p:spPr>
            <a:xfrm>
              <a:off x="5184584" y="957488"/>
              <a:ext cx="900000" cy="124198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Imagem 13"/>
            <p:cNvPicPr>
              <a:picLocks noChangeAspect="1"/>
            </p:cNvPicPr>
            <p:nvPr/>
          </p:nvPicPr>
          <p:blipFill rotWithShape="1">
            <a:blip r:embed="rId12" cstate="print"/>
            <a:srcRect r="53154"/>
            <a:stretch/>
          </p:blipFill>
          <p:spPr>
            <a:xfrm>
              <a:off x="4608520" y="1128768"/>
              <a:ext cx="900000" cy="127977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104464" y="1308768"/>
              <a:ext cx="900000" cy="135431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" name="Imagem 1"/>
            <p:cNvPicPr>
              <a:picLocks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987824" y="1800000"/>
              <a:ext cx="1440000" cy="10800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Imagem 11"/>
            <p:cNvPicPr>
              <a:picLocks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195736" y="2160000"/>
              <a:ext cx="1440000" cy="10800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Imagem 9"/>
            <p:cNvPicPr>
              <a:picLocks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548240" y="2420888"/>
              <a:ext cx="1440000" cy="10800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" name="Imagem 2"/>
            <p:cNvPicPr>
              <a:picLocks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28000" y="2880000"/>
              <a:ext cx="1440000" cy="10800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6" name="Imagem 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8261" y="748905"/>
            <a:ext cx="410765" cy="410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ítulo 1">
            <a:extLst>
              <a:ext uri="{FF2B5EF4-FFF2-40B4-BE49-F238E27FC236}">
                <a16:creationId xmlns:a16="http://schemas.microsoft.com/office/drawing/2014/main" xmlns="" id="{6C486891-7D4C-4B7F-97AF-AD18E6A873B6}"/>
              </a:ext>
            </a:extLst>
          </p:cNvPr>
          <p:cNvSpPr txBox="1">
            <a:spLocks/>
          </p:cNvSpPr>
          <p:nvPr/>
        </p:nvSpPr>
        <p:spPr bwMode="auto">
          <a:xfrm>
            <a:off x="0" y="-20538"/>
            <a:ext cx="9144000" cy="765572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722" tIns="30861" rIns="61722" bIns="30861" anchor="ctr"/>
          <a:lstStyle>
            <a:defPPr>
              <a:defRPr lang="pt-BR"/>
            </a:defPPr>
            <a:lvl1pPr>
              <a:defRPr sz="4000" b="1">
                <a:solidFill>
                  <a:prstClr val="white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 	Captura de Valor 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no Agro</a:t>
            </a:r>
            <a:endParaRPr kumimoji="0" lang="pt-BR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77303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Tela de fundo abstrata desfocada">
            <a:extLst>
              <a:ext uri="{FF2B5EF4-FFF2-40B4-BE49-F238E27FC236}">
                <a16:creationId xmlns:a16="http://schemas.microsoft.com/office/drawing/2014/main" xmlns="" id="{CB9F273B-8A38-43F2-84FC-9E7F68A2C6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90114" name="Picture 7">
            <a:extLst>
              <a:ext uri="{FF2B5EF4-FFF2-40B4-BE49-F238E27FC236}">
                <a16:creationId xmlns:a16="http://schemas.microsoft.com/office/drawing/2014/main" xmlns="" id="{511DCE5F-E80A-4280-8432-B56A6B788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3252" y="3402806"/>
            <a:ext cx="1631156" cy="165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6" name="Retângulo 7">
            <a:extLst>
              <a:ext uri="{FF2B5EF4-FFF2-40B4-BE49-F238E27FC236}">
                <a16:creationId xmlns:a16="http://schemas.microsoft.com/office/drawing/2014/main" xmlns="" id="{078D53E7-1B09-4C87-8843-3DF492DD2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1408003"/>
            <a:ext cx="504056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57175" indent="-257175" algn="just" defTabSz="6858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pt-BR" altLang="pt-BR" sz="1600" dirty="0">
                <a:solidFill>
                  <a:srgbClr val="000000"/>
                </a:solidFill>
              </a:rPr>
              <a:t>População mundial atual: </a:t>
            </a:r>
            <a:r>
              <a:rPr lang="pt-BR" altLang="pt-BR" sz="1600" b="1" dirty="0" smtClean="0">
                <a:solidFill>
                  <a:srgbClr val="000000"/>
                </a:solidFill>
              </a:rPr>
              <a:t>7,4</a:t>
            </a:r>
            <a:r>
              <a:rPr lang="pt-BR" altLang="pt-BR" sz="1600" dirty="0" smtClean="0">
                <a:solidFill>
                  <a:srgbClr val="000000"/>
                </a:solidFill>
              </a:rPr>
              <a:t> </a:t>
            </a:r>
            <a:r>
              <a:rPr lang="pt-BR" altLang="pt-BR" sz="1600" b="1" dirty="0">
                <a:solidFill>
                  <a:srgbClr val="000000"/>
                </a:solidFill>
              </a:rPr>
              <a:t>bilhões</a:t>
            </a:r>
            <a:r>
              <a:rPr lang="pt-BR" altLang="pt-BR" sz="1600" dirty="0">
                <a:solidFill>
                  <a:srgbClr val="000000"/>
                </a:solidFill>
              </a:rPr>
              <a:t> de pessoas.</a:t>
            </a:r>
          </a:p>
          <a:p>
            <a:pPr marL="257175" indent="-257175" algn="just" defTabSz="6858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Arial" panose="020B0604020202020204" pitchFamily="34" charset="0"/>
              <a:buChar char="•"/>
            </a:pPr>
            <a:endParaRPr lang="pt-BR" altLang="pt-BR" sz="1600" dirty="0">
              <a:solidFill>
                <a:srgbClr val="000000"/>
              </a:solidFill>
            </a:endParaRPr>
          </a:p>
          <a:p>
            <a:pPr marL="257175" indent="-257175" algn="just" defTabSz="6858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pt-BR" altLang="pt-BR" sz="1600" dirty="0">
                <a:solidFill>
                  <a:srgbClr val="000000"/>
                </a:solidFill>
              </a:rPr>
              <a:t>Em 2050: </a:t>
            </a:r>
            <a:r>
              <a:rPr lang="pt-BR" altLang="pt-BR" sz="1600" b="1" dirty="0">
                <a:solidFill>
                  <a:srgbClr val="000000"/>
                </a:solidFill>
              </a:rPr>
              <a:t>9 bilhões </a:t>
            </a:r>
            <a:r>
              <a:rPr lang="pt-BR" altLang="pt-BR" sz="1600" dirty="0">
                <a:solidFill>
                  <a:srgbClr val="000000"/>
                </a:solidFill>
              </a:rPr>
              <a:t>de habitantes.</a:t>
            </a:r>
          </a:p>
          <a:p>
            <a:pPr marL="257175" indent="-257175" algn="just" defTabSz="6858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Arial" panose="020B0604020202020204" pitchFamily="34" charset="0"/>
              <a:buChar char="•"/>
            </a:pPr>
            <a:endParaRPr lang="pt-BR" altLang="pt-BR" sz="1600" dirty="0">
              <a:solidFill>
                <a:srgbClr val="000000"/>
              </a:solidFill>
            </a:endParaRPr>
          </a:p>
          <a:p>
            <a:pPr marL="257175" indent="-257175" algn="just" defTabSz="6858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pt-BR" altLang="pt-BR" sz="1600" dirty="0">
                <a:solidFill>
                  <a:srgbClr val="000000"/>
                </a:solidFill>
              </a:rPr>
              <a:t>Em 2050: produção agrícola precisará crescer globalmente 70%, e quase 100% nos países em desenvolvimento.</a:t>
            </a:r>
          </a:p>
          <a:p>
            <a:pPr marL="257175" indent="-257175" algn="just" defTabSz="6858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Arial" panose="020B0604020202020204" pitchFamily="34" charset="0"/>
              <a:buChar char="•"/>
            </a:pPr>
            <a:endParaRPr lang="pt-BR" altLang="pt-BR" sz="1600" i="1" dirty="0">
              <a:solidFill>
                <a:srgbClr val="000000"/>
              </a:solidFill>
            </a:endParaRPr>
          </a:p>
          <a:p>
            <a:pPr marL="257175" indent="-257175" algn="just" defTabSz="6858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pt-BR" altLang="pt-BR" sz="1600" dirty="0">
                <a:solidFill>
                  <a:srgbClr val="000000"/>
                </a:solidFill>
              </a:rPr>
              <a:t>Crescimento populacional, expectativa de vida e poder de compra = mais </a:t>
            </a:r>
            <a:r>
              <a:rPr lang="pt-BR" altLang="pt-BR" sz="1600" b="1" dirty="0">
                <a:solidFill>
                  <a:srgbClr val="000000"/>
                </a:solidFill>
              </a:rPr>
              <a:t>água, energia, alimentos e fibras</a:t>
            </a:r>
            <a:r>
              <a:rPr lang="pt-BR" altLang="pt-BR" sz="1600" dirty="0">
                <a:solidFill>
                  <a:srgbClr val="000000"/>
                </a:solidFill>
              </a:rPr>
              <a:t>.</a:t>
            </a:r>
          </a:p>
          <a:p>
            <a:pPr marL="257175" indent="-257175" algn="just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pt-BR" altLang="pt-BR" sz="1600" dirty="0">
              <a:solidFill>
                <a:srgbClr val="000000"/>
              </a:solidFill>
            </a:endParaRPr>
          </a:p>
          <a:p>
            <a:pPr marL="257175" indent="-257175" algn="just" defTabSz="6858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pt-BR" altLang="pt-BR" sz="1600" dirty="0">
                <a:solidFill>
                  <a:srgbClr val="000000"/>
                </a:solidFill>
              </a:rPr>
              <a:t>Mudanças climáticas  limitante da produção.</a:t>
            </a:r>
          </a:p>
        </p:txBody>
      </p:sp>
      <p:pic>
        <p:nvPicPr>
          <p:cNvPr id="90117" name="Picture 2">
            <a:extLst>
              <a:ext uri="{FF2B5EF4-FFF2-40B4-BE49-F238E27FC236}">
                <a16:creationId xmlns:a16="http://schemas.microsoft.com/office/drawing/2014/main" xmlns="" id="{081EBBD1-A877-487A-B321-8769D180D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79" t="7111" r="17502" b="5185"/>
          <a:stretch>
            <a:fillRect/>
          </a:stretch>
        </p:blipFill>
        <p:spPr bwMode="auto">
          <a:xfrm>
            <a:off x="5943401" y="1275606"/>
            <a:ext cx="2661047" cy="203239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xmlns="" id="{13CAE2E7-20AF-4EA7-8730-058C7F3707FD}"/>
              </a:ext>
            </a:extLst>
          </p:cNvPr>
          <p:cNvSpPr/>
          <p:nvPr/>
        </p:nvSpPr>
        <p:spPr>
          <a:xfrm>
            <a:off x="0" y="-20241"/>
            <a:ext cx="9144000" cy="735807"/>
          </a:xfrm>
          <a:prstGeom prst="rect">
            <a:avLst/>
          </a:prstGeom>
          <a:solidFill>
            <a:srgbClr val="0066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defTabSz="685800">
              <a:defRPr/>
            </a:pPr>
            <a:r>
              <a:rPr lang="pt-BR" sz="2800" b="1" kern="0" dirty="0">
                <a:solidFill>
                  <a:prstClr val="white"/>
                </a:solidFill>
                <a:latin typeface="Calibri"/>
                <a:cs typeface="Arial" pitchFamily="34" charset="0"/>
              </a:rPr>
              <a:t> 	</a:t>
            </a:r>
            <a:r>
              <a:rPr lang="pt-BR" altLang="pt-BR" sz="2800" b="1" kern="0" dirty="0">
                <a:solidFill>
                  <a:prstClr val="white"/>
                </a:solidFill>
                <a:latin typeface="Calibri"/>
                <a:cs typeface="Arial" pitchFamily="34" charset="0"/>
              </a:rPr>
              <a:t>Cenários Futuros para a Agropecuária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xmlns="" id="{2FC68028-E112-459D-8E87-B7F779241EAD}"/>
              </a:ext>
            </a:extLst>
          </p:cNvPr>
          <p:cNvGrpSpPr/>
          <p:nvPr/>
        </p:nvGrpSpPr>
        <p:grpSpPr>
          <a:xfrm>
            <a:off x="736526" y="830858"/>
            <a:ext cx="7992888" cy="280906"/>
            <a:chOff x="1115616" y="2500518"/>
            <a:chExt cx="7992888" cy="280906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xmlns="" id="{F3ED3C08-C370-4E86-BABF-0266A440F1D0}"/>
                </a:ext>
              </a:extLst>
            </p:cNvPr>
            <p:cNvGrpSpPr/>
            <p:nvPr/>
          </p:nvGrpSpPr>
          <p:grpSpPr>
            <a:xfrm>
              <a:off x="1115616" y="2500518"/>
              <a:ext cx="5680681" cy="272508"/>
              <a:chOff x="906066" y="4659982"/>
              <a:chExt cx="5056916" cy="553117"/>
            </a:xfrm>
          </p:grpSpPr>
          <p:sp>
            <p:nvSpPr>
              <p:cNvPr id="21" name="Google Shape;374;p19">
                <a:extLst>
                  <a:ext uri="{FF2B5EF4-FFF2-40B4-BE49-F238E27FC236}">
                    <a16:creationId xmlns:a16="http://schemas.microsoft.com/office/drawing/2014/main" xmlns="" id="{302F23BF-FF73-466F-BD97-C563D973337B}"/>
                  </a:ext>
                </a:extLst>
              </p:cNvPr>
              <p:cNvSpPr/>
              <p:nvPr/>
            </p:nvSpPr>
            <p:spPr>
              <a:xfrm rot="10800000">
                <a:off x="906066" y="4659982"/>
                <a:ext cx="3218916" cy="549689"/>
              </a:xfrm>
              <a:custGeom>
                <a:avLst/>
                <a:gdLst/>
                <a:ahLst/>
                <a:cxnLst/>
                <a:rect l="l" t="t" r="r" b="b"/>
                <a:pathLst>
                  <a:path w="862" h="368" extrusionOk="0">
                    <a:moveTo>
                      <a:pt x="67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02" y="0"/>
                      <a:pt x="184" y="82"/>
                      <a:pt x="184" y="184"/>
                    </a:cubicBezTo>
                    <a:cubicBezTo>
                      <a:pt x="184" y="285"/>
                      <a:pt x="267" y="368"/>
                      <a:pt x="368" y="368"/>
                    </a:cubicBezTo>
                    <a:cubicBezTo>
                      <a:pt x="678" y="368"/>
                      <a:pt x="678" y="368"/>
                      <a:pt x="678" y="368"/>
                    </a:cubicBezTo>
                    <a:cubicBezTo>
                      <a:pt x="779" y="368"/>
                      <a:pt x="862" y="285"/>
                      <a:pt x="862" y="184"/>
                    </a:cubicBezTo>
                    <a:cubicBezTo>
                      <a:pt x="862" y="184"/>
                      <a:pt x="862" y="184"/>
                      <a:pt x="862" y="184"/>
                    </a:cubicBezTo>
                    <a:cubicBezTo>
                      <a:pt x="862" y="82"/>
                      <a:pt x="779" y="0"/>
                      <a:pt x="678" y="0"/>
                    </a:cubicBezTo>
                    <a:close/>
                  </a:path>
                </a:pathLst>
              </a:custGeom>
              <a:solidFill>
                <a:srgbClr val="9BBB59">
                  <a:lumMod val="50000"/>
                </a:srgb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txBody>
              <a:bodyPr spcFirstLastPara="1" wrap="square" lIns="68555" tIns="34274" rIns="68555" bIns="34274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376;p19">
                <a:extLst>
                  <a:ext uri="{FF2B5EF4-FFF2-40B4-BE49-F238E27FC236}">
                    <a16:creationId xmlns:a16="http://schemas.microsoft.com/office/drawing/2014/main" xmlns="" id="{567696E0-FF3B-4C21-946B-B2F0943C5143}"/>
                  </a:ext>
                </a:extLst>
              </p:cNvPr>
              <p:cNvSpPr/>
              <p:nvPr/>
            </p:nvSpPr>
            <p:spPr>
              <a:xfrm>
                <a:off x="2749578" y="4663410"/>
                <a:ext cx="3213404" cy="549689"/>
              </a:xfrm>
              <a:custGeom>
                <a:avLst/>
                <a:gdLst/>
                <a:ahLst/>
                <a:cxnLst/>
                <a:rect l="l" t="t" r="r" b="b"/>
                <a:pathLst>
                  <a:path w="861" h="368" extrusionOk="0">
                    <a:moveTo>
                      <a:pt x="67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01" y="0"/>
                      <a:pt x="183" y="82"/>
                      <a:pt x="183" y="184"/>
                    </a:cubicBezTo>
                    <a:cubicBezTo>
                      <a:pt x="183" y="286"/>
                      <a:pt x="266" y="368"/>
                      <a:pt x="367" y="368"/>
                    </a:cubicBezTo>
                    <a:cubicBezTo>
                      <a:pt x="677" y="368"/>
                      <a:pt x="677" y="368"/>
                      <a:pt x="677" y="368"/>
                    </a:cubicBezTo>
                    <a:cubicBezTo>
                      <a:pt x="779" y="368"/>
                      <a:pt x="861" y="286"/>
                      <a:pt x="861" y="184"/>
                    </a:cubicBezTo>
                    <a:cubicBezTo>
                      <a:pt x="861" y="184"/>
                      <a:pt x="861" y="184"/>
                      <a:pt x="861" y="184"/>
                    </a:cubicBezTo>
                    <a:cubicBezTo>
                      <a:pt x="861" y="82"/>
                      <a:pt x="779" y="0"/>
                      <a:pt x="677" y="0"/>
                    </a:cubicBezTo>
                    <a:close/>
                  </a:path>
                </a:pathLst>
              </a:custGeom>
              <a:solidFill>
                <a:srgbClr val="9BBB59">
                  <a:lumMod val="75000"/>
                </a:srgb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txBody>
              <a:bodyPr spcFirstLastPara="1" wrap="square" lIns="68555" tIns="34274" rIns="68555" bIns="34274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" name="Google Shape;376;p19">
              <a:extLst>
                <a:ext uri="{FF2B5EF4-FFF2-40B4-BE49-F238E27FC236}">
                  <a16:creationId xmlns:a16="http://schemas.microsoft.com/office/drawing/2014/main" xmlns="" id="{58B24162-340C-45AD-89E8-DFB062A48F83}"/>
                </a:ext>
              </a:extLst>
            </p:cNvPr>
            <p:cNvSpPr/>
            <p:nvPr/>
          </p:nvSpPr>
          <p:spPr>
            <a:xfrm>
              <a:off x="3577147" y="2506092"/>
              <a:ext cx="3609774" cy="270819"/>
            </a:xfrm>
            <a:custGeom>
              <a:avLst/>
              <a:gdLst/>
              <a:ahLst/>
              <a:cxnLst/>
              <a:rect l="l" t="t" r="r" b="b"/>
              <a:pathLst>
                <a:path w="861" h="368" extrusionOk="0">
                  <a:moveTo>
                    <a:pt x="67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1" y="0"/>
                    <a:pt x="183" y="82"/>
                    <a:pt x="183" y="184"/>
                  </a:cubicBezTo>
                  <a:cubicBezTo>
                    <a:pt x="183" y="286"/>
                    <a:pt x="266" y="368"/>
                    <a:pt x="367" y="368"/>
                  </a:cubicBezTo>
                  <a:cubicBezTo>
                    <a:pt x="677" y="368"/>
                    <a:pt x="677" y="368"/>
                    <a:pt x="677" y="368"/>
                  </a:cubicBezTo>
                  <a:cubicBezTo>
                    <a:pt x="779" y="368"/>
                    <a:pt x="861" y="286"/>
                    <a:pt x="861" y="184"/>
                  </a:cubicBezTo>
                  <a:cubicBezTo>
                    <a:pt x="861" y="184"/>
                    <a:pt x="861" y="184"/>
                    <a:pt x="861" y="184"/>
                  </a:cubicBezTo>
                  <a:cubicBezTo>
                    <a:pt x="861" y="82"/>
                    <a:pt x="779" y="0"/>
                    <a:pt x="677" y="0"/>
                  </a:cubicBezTo>
                  <a:close/>
                </a:path>
              </a:pathLst>
            </a:custGeom>
            <a:solidFill>
              <a:srgbClr val="9BBB59">
                <a:lumMod val="75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68555" tIns="34274" rIns="68555" bIns="34274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376;p19">
              <a:extLst>
                <a:ext uri="{FF2B5EF4-FFF2-40B4-BE49-F238E27FC236}">
                  <a16:creationId xmlns:a16="http://schemas.microsoft.com/office/drawing/2014/main" xmlns="" id="{492413B8-ADDE-42D1-8D24-17429A046D9B}"/>
                </a:ext>
              </a:extLst>
            </p:cNvPr>
            <p:cNvSpPr/>
            <p:nvPr/>
          </p:nvSpPr>
          <p:spPr>
            <a:xfrm>
              <a:off x="5498730" y="2510605"/>
              <a:ext cx="3609774" cy="270819"/>
            </a:xfrm>
            <a:custGeom>
              <a:avLst/>
              <a:gdLst/>
              <a:ahLst/>
              <a:cxnLst/>
              <a:rect l="l" t="t" r="r" b="b"/>
              <a:pathLst>
                <a:path w="861" h="368" extrusionOk="0">
                  <a:moveTo>
                    <a:pt x="67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1" y="0"/>
                    <a:pt x="183" y="82"/>
                    <a:pt x="183" y="184"/>
                  </a:cubicBezTo>
                  <a:cubicBezTo>
                    <a:pt x="183" y="286"/>
                    <a:pt x="266" y="368"/>
                    <a:pt x="367" y="368"/>
                  </a:cubicBezTo>
                  <a:cubicBezTo>
                    <a:pt x="677" y="368"/>
                    <a:pt x="677" y="368"/>
                    <a:pt x="677" y="368"/>
                  </a:cubicBezTo>
                  <a:cubicBezTo>
                    <a:pt x="779" y="368"/>
                    <a:pt x="861" y="286"/>
                    <a:pt x="861" y="184"/>
                  </a:cubicBezTo>
                  <a:cubicBezTo>
                    <a:pt x="861" y="184"/>
                    <a:pt x="861" y="184"/>
                    <a:pt x="861" y="184"/>
                  </a:cubicBezTo>
                  <a:cubicBezTo>
                    <a:pt x="861" y="82"/>
                    <a:pt x="779" y="0"/>
                    <a:pt x="677" y="0"/>
                  </a:cubicBez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68555" tIns="34274" rIns="68555" bIns="34274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" name="Google Shape;390;p19">
            <a:extLst>
              <a:ext uri="{FF2B5EF4-FFF2-40B4-BE49-F238E27FC236}">
                <a16:creationId xmlns:a16="http://schemas.microsoft.com/office/drawing/2014/main" xmlns="" id="{114D6C5D-56A7-426F-BC8D-B53B52FD8384}"/>
              </a:ext>
            </a:extLst>
          </p:cNvPr>
          <p:cNvSpPr txBox="1"/>
          <p:nvPr/>
        </p:nvSpPr>
        <p:spPr>
          <a:xfrm>
            <a:off x="1256089" y="878175"/>
            <a:ext cx="7185293" cy="239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rgbClr val="FFFFFF"/>
              </a:buClr>
              <a:buSzPts val="1700"/>
              <a:buFont typeface="Arial"/>
              <a:buNone/>
            </a:pPr>
            <a:r>
              <a:rPr lang="en-US" sz="1000" b="1" kern="0" dirty="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Agricultura			</a:t>
            </a:r>
            <a:r>
              <a:rPr lang="en-US" sz="1000" b="1" kern="0" dirty="0" err="1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Alimentação</a:t>
            </a:r>
            <a:r>
              <a:rPr lang="en-US" sz="1000" b="1" kern="0" dirty="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			</a:t>
            </a:r>
            <a:r>
              <a:rPr lang="en-US" sz="1000" b="1" kern="0" dirty="0" err="1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Humanidade</a:t>
            </a:r>
            <a:endParaRPr lang="en-US" sz="800" kern="0" dirty="0">
              <a:solidFill>
                <a:srgbClr val="000000"/>
              </a:solidFill>
              <a:latin typeface="Calibri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m 45" descr="Tela de fundo abstrata desfocada">
            <a:extLst>
              <a:ext uri="{FF2B5EF4-FFF2-40B4-BE49-F238E27FC236}">
                <a16:creationId xmlns:a16="http://schemas.microsoft.com/office/drawing/2014/main" xmlns="" id="{4885C5A3-019F-4959-97C5-A842DCB5EC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-9134" y="2"/>
            <a:ext cx="5564570" cy="5143500"/>
            <a:chOff x="4825652" y="1100138"/>
            <a:chExt cx="2081561" cy="1924050"/>
          </a:xfrm>
        </p:grpSpPr>
        <p:sp>
          <p:nvSpPr>
            <p:cNvPr id="4" name="Freeform 172" descr="Criança empilhando pedras na praia"/>
            <p:cNvSpPr>
              <a:spLocks/>
            </p:cNvSpPr>
            <p:nvPr/>
          </p:nvSpPr>
          <p:spPr bwMode="auto">
            <a:xfrm>
              <a:off x="5180013" y="2195513"/>
              <a:ext cx="1158875" cy="828675"/>
            </a:xfrm>
            <a:custGeom>
              <a:avLst/>
              <a:gdLst>
                <a:gd name="T0" fmla="*/ 365 w 730"/>
                <a:gd name="T1" fmla="*/ 0 h 522"/>
                <a:gd name="T2" fmla="*/ 730 w 730"/>
                <a:gd name="T3" fmla="*/ 522 h 522"/>
                <a:gd name="T4" fmla="*/ 0 w 730"/>
                <a:gd name="T5" fmla="*/ 522 h 522"/>
                <a:gd name="T6" fmla="*/ 365 w 730"/>
                <a:gd name="T7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0" h="522">
                  <a:moveTo>
                    <a:pt x="365" y="0"/>
                  </a:moveTo>
                  <a:lnTo>
                    <a:pt x="730" y="522"/>
                  </a:lnTo>
                  <a:lnTo>
                    <a:pt x="0" y="522"/>
                  </a:lnTo>
                  <a:lnTo>
                    <a:pt x="365" y="0"/>
                  </a:lnTo>
                  <a:close/>
                </a:path>
              </a:pathLst>
            </a:cu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837473B0-CC2E-450A-ABE3-18F120FF3D39}">
                    <a1611:picAttrSrcUrl xmlns:a1611="http://schemas.microsoft.com/office/drawing/2016/11/main" xmlns="" r:id="rId5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173" descr="Gota de água e ondulação"/>
            <p:cNvSpPr>
              <a:spLocks/>
            </p:cNvSpPr>
            <p:nvPr/>
          </p:nvSpPr>
          <p:spPr bwMode="auto">
            <a:xfrm>
              <a:off x="4994275" y="1100138"/>
              <a:ext cx="382588" cy="274638"/>
            </a:xfrm>
            <a:custGeom>
              <a:avLst/>
              <a:gdLst>
                <a:gd name="T0" fmla="*/ 120 w 241"/>
                <a:gd name="T1" fmla="*/ 173 h 173"/>
                <a:gd name="T2" fmla="*/ 0 w 241"/>
                <a:gd name="T3" fmla="*/ 0 h 173"/>
                <a:gd name="T4" fmla="*/ 241 w 241"/>
                <a:gd name="T5" fmla="*/ 0 h 173"/>
                <a:gd name="T6" fmla="*/ 120 w 241"/>
                <a:gd name="T7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1" h="173">
                  <a:moveTo>
                    <a:pt x="120" y="173"/>
                  </a:moveTo>
                  <a:lnTo>
                    <a:pt x="0" y="0"/>
                  </a:lnTo>
                  <a:lnTo>
                    <a:pt x="241" y="0"/>
                  </a:lnTo>
                  <a:lnTo>
                    <a:pt x="120" y="173"/>
                  </a:lnTo>
                  <a:close/>
                </a:path>
              </a:pathLst>
            </a:cu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174" descr="Abelha depositando em um favo de mel"/>
            <p:cNvSpPr>
              <a:spLocks/>
            </p:cNvSpPr>
            <p:nvPr/>
          </p:nvSpPr>
          <p:spPr bwMode="auto">
            <a:xfrm>
              <a:off x="5184775" y="1100138"/>
              <a:ext cx="384175" cy="274638"/>
            </a:xfrm>
            <a:custGeom>
              <a:avLst/>
              <a:gdLst>
                <a:gd name="T0" fmla="*/ 121 w 242"/>
                <a:gd name="T1" fmla="*/ 0 h 173"/>
                <a:gd name="T2" fmla="*/ 242 w 242"/>
                <a:gd name="T3" fmla="*/ 173 h 173"/>
                <a:gd name="T4" fmla="*/ 0 w 242"/>
                <a:gd name="T5" fmla="*/ 173 h 173"/>
                <a:gd name="T6" fmla="*/ 121 w 242"/>
                <a:gd name="T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2" h="173">
                  <a:moveTo>
                    <a:pt x="121" y="0"/>
                  </a:moveTo>
                  <a:lnTo>
                    <a:pt x="242" y="173"/>
                  </a:lnTo>
                  <a:lnTo>
                    <a:pt x="0" y="173"/>
                  </a:lnTo>
                  <a:lnTo>
                    <a:pt x="121" y="0"/>
                  </a:lnTo>
                  <a:close/>
                </a:path>
              </a:pathLst>
            </a:cu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175" descr="Pêssegos em uma árvore"/>
            <p:cNvSpPr>
              <a:spLocks/>
            </p:cNvSpPr>
            <p:nvPr/>
          </p:nvSpPr>
          <p:spPr bwMode="auto">
            <a:xfrm>
              <a:off x="5376863" y="1100138"/>
              <a:ext cx="382588" cy="274638"/>
            </a:xfrm>
            <a:custGeom>
              <a:avLst/>
              <a:gdLst>
                <a:gd name="T0" fmla="*/ 373 w 746"/>
                <a:gd name="T1" fmla="*/ 534 h 534"/>
                <a:gd name="T2" fmla="*/ 0 w 746"/>
                <a:gd name="T3" fmla="*/ 0 h 534"/>
                <a:gd name="T4" fmla="*/ 746 w 746"/>
                <a:gd name="T5" fmla="*/ 0 h 534"/>
                <a:gd name="T6" fmla="*/ 373 w 746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6" h="534">
                  <a:moveTo>
                    <a:pt x="373" y="534"/>
                  </a:moveTo>
                  <a:lnTo>
                    <a:pt x="0" y="0"/>
                  </a:lnTo>
                  <a:lnTo>
                    <a:pt x="746" y="0"/>
                  </a:lnTo>
                  <a:lnTo>
                    <a:pt x="373" y="534"/>
                  </a:lnTo>
                  <a:close/>
                </a:path>
              </a:pathLst>
            </a:cu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177" descr="Close de folhas verdes na natureza"/>
            <p:cNvSpPr>
              <a:spLocks/>
            </p:cNvSpPr>
            <p:nvPr/>
          </p:nvSpPr>
          <p:spPr bwMode="auto">
            <a:xfrm>
              <a:off x="5759450" y="1100138"/>
              <a:ext cx="382588" cy="274638"/>
            </a:xfrm>
            <a:custGeom>
              <a:avLst/>
              <a:gdLst>
                <a:gd name="T0" fmla="*/ 373 w 746"/>
                <a:gd name="T1" fmla="*/ 534 h 534"/>
                <a:gd name="T2" fmla="*/ 0 w 746"/>
                <a:gd name="T3" fmla="*/ 0 h 534"/>
                <a:gd name="T4" fmla="*/ 746 w 746"/>
                <a:gd name="T5" fmla="*/ 0 h 534"/>
                <a:gd name="T6" fmla="*/ 373 w 746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6" h="534">
                  <a:moveTo>
                    <a:pt x="373" y="534"/>
                  </a:moveTo>
                  <a:lnTo>
                    <a:pt x="0" y="0"/>
                  </a:lnTo>
                  <a:lnTo>
                    <a:pt x="746" y="0"/>
                  </a:lnTo>
                  <a:lnTo>
                    <a:pt x="373" y="534"/>
                  </a:lnTo>
                  <a:close/>
                </a:path>
              </a:pathLst>
            </a:custGeom>
            <a:blipFill dpi="0" rotWithShape="1"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178" descr="Urso polar em uma paisagem ártica"/>
            <p:cNvSpPr>
              <a:spLocks/>
            </p:cNvSpPr>
            <p:nvPr/>
          </p:nvSpPr>
          <p:spPr bwMode="auto">
            <a:xfrm>
              <a:off x="5951538" y="1100138"/>
              <a:ext cx="382588" cy="274638"/>
            </a:xfrm>
            <a:custGeom>
              <a:avLst/>
              <a:gdLst>
                <a:gd name="T0" fmla="*/ 373 w 746"/>
                <a:gd name="T1" fmla="*/ 0 h 534"/>
                <a:gd name="T2" fmla="*/ 746 w 746"/>
                <a:gd name="T3" fmla="*/ 534 h 534"/>
                <a:gd name="T4" fmla="*/ 0 w 746"/>
                <a:gd name="T5" fmla="*/ 534 h 534"/>
                <a:gd name="T6" fmla="*/ 373 w 746"/>
                <a:gd name="T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6" h="534">
                  <a:moveTo>
                    <a:pt x="373" y="0"/>
                  </a:moveTo>
                  <a:lnTo>
                    <a:pt x="746" y="534"/>
                  </a:lnTo>
                  <a:lnTo>
                    <a:pt x="0" y="534"/>
                  </a:lnTo>
                  <a:lnTo>
                    <a:pt x="373" y="0"/>
                  </a:lnTo>
                  <a:close/>
                </a:path>
              </a:pathLst>
            </a:custGeom>
            <a:blipFill dpi="0" rotWithShape="1"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79" descr="Vista de ângulo baixo de nuvens em céu azul"/>
            <p:cNvSpPr>
              <a:spLocks/>
            </p:cNvSpPr>
            <p:nvPr/>
          </p:nvSpPr>
          <p:spPr bwMode="auto">
            <a:xfrm>
              <a:off x="6142038" y="1100138"/>
              <a:ext cx="382588" cy="274638"/>
            </a:xfrm>
            <a:custGeom>
              <a:avLst/>
              <a:gdLst>
                <a:gd name="T0" fmla="*/ 373 w 746"/>
                <a:gd name="T1" fmla="*/ 534 h 534"/>
                <a:gd name="T2" fmla="*/ 0 w 746"/>
                <a:gd name="T3" fmla="*/ 0 h 534"/>
                <a:gd name="T4" fmla="*/ 746 w 746"/>
                <a:gd name="T5" fmla="*/ 0 h 534"/>
                <a:gd name="T6" fmla="*/ 373 w 746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6" h="534">
                  <a:moveTo>
                    <a:pt x="373" y="534"/>
                  </a:moveTo>
                  <a:lnTo>
                    <a:pt x="0" y="0"/>
                  </a:lnTo>
                  <a:lnTo>
                    <a:pt x="746" y="0"/>
                  </a:lnTo>
                  <a:lnTo>
                    <a:pt x="373" y="534"/>
                  </a:lnTo>
                  <a:close/>
                </a:path>
              </a:pathLst>
            </a:custGeom>
            <a:blipFill dpi="0" rotWithShape="1">
              <a:blip r:embed="rId11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80" descr="Raposa vermelha nos arbustos"/>
            <p:cNvSpPr>
              <a:spLocks/>
            </p:cNvSpPr>
            <p:nvPr/>
          </p:nvSpPr>
          <p:spPr bwMode="auto">
            <a:xfrm>
              <a:off x="6334125" y="1100138"/>
              <a:ext cx="382588" cy="274638"/>
            </a:xfrm>
            <a:custGeom>
              <a:avLst/>
              <a:gdLst>
                <a:gd name="T0" fmla="*/ 373 w 746"/>
                <a:gd name="T1" fmla="*/ 0 h 534"/>
                <a:gd name="T2" fmla="*/ 746 w 746"/>
                <a:gd name="T3" fmla="*/ 534 h 534"/>
                <a:gd name="T4" fmla="*/ 0 w 746"/>
                <a:gd name="T5" fmla="*/ 534 h 534"/>
                <a:gd name="T6" fmla="*/ 373 w 746"/>
                <a:gd name="T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6" h="534">
                  <a:moveTo>
                    <a:pt x="373" y="0"/>
                  </a:moveTo>
                  <a:lnTo>
                    <a:pt x="746" y="534"/>
                  </a:lnTo>
                  <a:lnTo>
                    <a:pt x="0" y="534"/>
                  </a:lnTo>
                  <a:lnTo>
                    <a:pt x="373" y="0"/>
                  </a:lnTo>
                  <a:close/>
                </a:path>
              </a:pathLst>
            </a:custGeom>
            <a:blipFill dpi="0" rotWithShape="1">
              <a:blip r:embed="rId1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81" descr="Ovos de robin azuis"/>
            <p:cNvSpPr>
              <a:spLocks/>
            </p:cNvSpPr>
            <p:nvPr/>
          </p:nvSpPr>
          <p:spPr bwMode="auto">
            <a:xfrm>
              <a:off x="6524625" y="1100138"/>
              <a:ext cx="382588" cy="274638"/>
            </a:xfrm>
            <a:custGeom>
              <a:avLst/>
              <a:gdLst>
                <a:gd name="T0" fmla="*/ 373 w 746"/>
                <a:gd name="T1" fmla="*/ 534 h 534"/>
                <a:gd name="T2" fmla="*/ 0 w 746"/>
                <a:gd name="T3" fmla="*/ 0 h 534"/>
                <a:gd name="T4" fmla="*/ 746 w 746"/>
                <a:gd name="T5" fmla="*/ 0 h 534"/>
                <a:gd name="T6" fmla="*/ 373 w 746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6" h="534">
                  <a:moveTo>
                    <a:pt x="373" y="534"/>
                  </a:moveTo>
                  <a:lnTo>
                    <a:pt x="0" y="0"/>
                  </a:lnTo>
                  <a:lnTo>
                    <a:pt x="746" y="0"/>
                  </a:lnTo>
                  <a:lnTo>
                    <a:pt x="373" y="534"/>
                  </a:lnTo>
                  <a:close/>
                </a:path>
              </a:pathLst>
            </a:custGeom>
            <a:blipFill dpi="0" rotWithShape="1">
              <a:blip r:embed="rId1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82" descr="Sacos abertos de variedades de sementes"/>
            <p:cNvSpPr>
              <a:spLocks/>
            </p:cNvSpPr>
            <p:nvPr/>
          </p:nvSpPr>
          <p:spPr bwMode="auto">
            <a:xfrm>
              <a:off x="5184775" y="1374775"/>
              <a:ext cx="384175" cy="273050"/>
            </a:xfrm>
            <a:custGeom>
              <a:avLst/>
              <a:gdLst>
                <a:gd name="T0" fmla="*/ 121 w 242"/>
                <a:gd name="T1" fmla="*/ 172 h 172"/>
                <a:gd name="T2" fmla="*/ 0 w 242"/>
                <a:gd name="T3" fmla="*/ 0 h 172"/>
                <a:gd name="T4" fmla="*/ 242 w 242"/>
                <a:gd name="T5" fmla="*/ 0 h 172"/>
                <a:gd name="T6" fmla="*/ 121 w 242"/>
                <a:gd name="T7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2" h="172">
                  <a:moveTo>
                    <a:pt x="121" y="172"/>
                  </a:moveTo>
                  <a:lnTo>
                    <a:pt x="0" y="0"/>
                  </a:lnTo>
                  <a:lnTo>
                    <a:pt x="242" y="0"/>
                  </a:lnTo>
                  <a:lnTo>
                    <a:pt x="121" y="172"/>
                  </a:lnTo>
                  <a:close/>
                </a:path>
              </a:pathLst>
            </a:custGeom>
            <a:blipFill dpi="0" rotWithShape="1">
              <a:blip r:embed="rId1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83" descr="Tulipas rosa em um campo"/>
            <p:cNvSpPr>
              <a:spLocks/>
            </p:cNvSpPr>
            <p:nvPr/>
          </p:nvSpPr>
          <p:spPr bwMode="auto">
            <a:xfrm>
              <a:off x="5376863" y="1374775"/>
              <a:ext cx="382588" cy="273050"/>
            </a:xfrm>
            <a:custGeom>
              <a:avLst/>
              <a:gdLst>
                <a:gd name="T0" fmla="*/ 121 w 241"/>
                <a:gd name="T1" fmla="*/ 0 h 172"/>
                <a:gd name="T2" fmla="*/ 241 w 241"/>
                <a:gd name="T3" fmla="*/ 172 h 172"/>
                <a:gd name="T4" fmla="*/ 0 w 241"/>
                <a:gd name="T5" fmla="*/ 172 h 172"/>
                <a:gd name="T6" fmla="*/ 121 w 241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1" h="172">
                  <a:moveTo>
                    <a:pt x="121" y="0"/>
                  </a:moveTo>
                  <a:lnTo>
                    <a:pt x="241" y="172"/>
                  </a:lnTo>
                  <a:lnTo>
                    <a:pt x="0" y="172"/>
                  </a:lnTo>
                  <a:lnTo>
                    <a:pt x="121" y="0"/>
                  </a:lnTo>
                  <a:close/>
                </a:path>
              </a:pathLst>
            </a:custGeom>
            <a:blipFill dpi="0" rotWithShape="1">
              <a:blip r:embed="rId1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84" descr="Close de uma espiga de milho fresco"/>
            <p:cNvSpPr>
              <a:spLocks/>
            </p:cNvSpPr>
            <p:nvPr/>
          </p:nvSpPr>
          <p:spPr bwMode="auto">
            <a:xfrm>
              <a:off x="5568950" y="1374775"/>
              <a:ext cx="382588" cy="273050"/>
            </a:xfrm>
            <a:custGeom>
              <a:avLst/>
              <a:gdLst>
                <a:gd name="T0" fmla="*/ 373 w 746"/>
                <a:gd name="T1" fmla="*/ 533 h 533"/>
                <a:gd name="T2" fmla="*/ 0 w 746"/>
                <a:gd name="T3" fmla="*/ 0 h 533"/>
                <a:gd name="T4" fmla="*/ 746 w 746"/>
                <a:gd name="T5" fmla="*/ 0 h 533"/>
                <a:gd name="T6" fmla="*/ 373 w 746"/>
                <a:gd name="T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6" h="533">
                  <a:moveTo>
                    <a:pt x="373" y="533"/>
                  </a:moveTo>
                  <a:lnTo>
                    <a:pt x="0" y="0"/>
                  </a:lnTo>
                  <a:lnTo>
                    <a:pt x="746" y="0"/>
                  </a:lnTo>
                  <a:lnTo>
                    <a:pt x="373" y="533"/>
                  </a:lnTo>
                  <a:close/>
                </a:path>
              </a:pathLst>
            </a:custGeom>
            <a:blipFill dpi="0" rotWithShape="1">
              <a:blip r:embed="rId1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86" descr="Close de ervilhas em vagem"/>
            <p:cNvSpPr>
              <a:spLocks/>
            </p:cNvSpPr>
            <p:nvPr/>
          </p:nvSpPr>
          <p:spPr bwMode="auto">
            <a:xfrm>
              <a:off x="5951538" y="1374775"/>
              <a:ext cx="382588" cy="273050"/>
            </a:xfrm>
            <a:custGeom>
              <a:avLst/>
              <a:gdLst>
                <a:gd name="T0" fmla="*/ 373 w 746"/>
                <a:gd name="T1" fmla="*/ 533 h 533"/>
                <a:gd name="T2" fmla="*/ 0 w 746"/>
                <a:gd name="T3" fmla="*/ 0 h 533"/>
                <a:gd name="T4" fmla="*/ 746 w 746"/>
                <a:gd name="T5" fmla="*/ 0 h 533"/>
                <a:gd name="T6" fmla="*/ 373 w 746"/>
                <a:gd name="T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6" h="533">
                  <a:moveTo>
                    <a:pt x="373" y="533"/>
                  </a:moveTo>
                  <a:lnTo>
                    <a:pt x="0" y="0"/>
                  </a:lnTo>
                  <a:lnTo>
                    <a:pt x="746" y="0"/>
                  </a:lnTo>
                  <a:lnTo>
                    <a:pt x="373" y="533"/>
                  </a:lnTo>
                  <a:close/>
                </a:path>
              </a:pathLst>
            </a:custGeom>
            <a:blipFill dpi="0" rotWithShape="1">
              <a:blip r:embed="rId1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88" descr="Três colheitadeiras em colheita de trigo"/>
            <p:cNvSpPr>
              <a:spLocks/>
            </p:cNvSpPr>
            <p:nvPr/>
          </p:nvSpPr>
          <p:spPr bwMode="auto">
            <a:xfrm>
              <a:off x="6334125" y="1374775"/>
              <a:ext cx="382588" cy="273050"/>
            </a:xfrm>
            <a:custGeom>
              <a:avLst/>
              <a:gdLst>
                <a:gd name="T0" fmla="*/ 373 w 746"/>
                <a:gd name="T1" fmla="*/ 533 h 533"/>
                <a:gd name="T2" fmla="*/ 0 w 746"/>
                <a:gd name="T3" fmla="*/ 0 h 533"/>
                <a:gd name="T4" fmla="*/ 746 w 746"/>
                <a:gd name="T5" fmla="*/ 0 h 533"/>
                <a:gd name="T6" fmla="*/ 373 w 746"/>
                <a:gd name="T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6" h="533">
                  <a:moveTo>
                    <a:pt x="373" y="533"/>
                  </a:moveTo>
                  <a:lnTo>
                    <a:pt x="0" y="0"/>
                  </a:lnTo>
                  <a:lnTo>
                    <a:pt x="746" y="0"/>
                  </a:lnTo>
                  <a:lnTo>
                    <a:pt x="373" y="533"/>
                  </a:lnTo>
                  <a:close/>
                </a:path>
              </a:pathLst>
            </a:custGeom>
            <a:blipFill dpi="0" rotWithShape="1">
              <a:blip r:embed="rId1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189" descr="Sushi apanhado com pauzinhos"/>
            <p:cNvSpPr>
              <a:spLocks/>
            </p:cNvSpPr>
            <p:nvPr/>
          </p:nvSpPr>
          <p:spPr bwMode="auto">
            <a:xfrm>
              <a:off x="5376863" y="1647825"/>
              <a:ext cx="382588" cy="273050"/>
            </a:xfrm>
            <a:custGeom>
              <a:avLst/>
              <a:gdLst>
                <a:gd name="T0" fmla="*/ 121 w 241"/>
                <a:gd name="T1" fmla="*/ 172 h 172"/>
                <a:gd name="T2" fmla="*/ 0 w 241"/>
                <a:gd name="T3" fmla="*/ 0 h 172"/>
                <a:gd name="T4" fmla="*/ 241 w 241"/>
                <a:gd name="T5" fmla="*/ 0 h 172"/>
                <a:gd name="T6" fmla="*/ 121 w 241"/>
                <a:gd name="T7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1" h="172">
                  <a:moveTo>
                    <a:pt x="121" y="172"/>
                  </a:moveTo>
                  <a:lnTo>
                    <a:pt x="0" y="0"/>
                  </a:lnTo>
                  <a:lnTo>
                    <a:pt x="241" y="0"/>
                  </a:lnTo>
                  <a:lnTo>
                    <a:pt x="121" y="172"/>
                  </a:lnTo>
                  <a:close/>
                </a:path>
              </a:pathLst>
            </a:custGeom>
            <a:blipFill dpi="0" rotWithShape="1">
              <a:blip r:embed="rId1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190" descr="Macarons coloridos em uma caixa"/>
            <p:cNvSpPr>
              <a:spLocks/>
            </p:cNvSpPr>
            <p:nvPr/>
          </p:nvSpPr>
          <p:spPr bwMode="auto">
            <a:xfrm>
              <a:off x="5568950" y="1647825"/>
              <a:ext cx="382588" cy="273050"/>
            </a:xfrm>
            <a:custGeom>
              <a:avLst/>
              <a:gdLst>
                <a:gd name="T0" fmla="*/ 120 w 241"/>
                <a:gd name="T1" fmla="*/ 0 h 172"/>
                <a:gd name="T2" fmla="*/ 241 w 241"/>
                <a:gd name="T3" fmla="*/ 172 h 172"/>
                <a:gd name="T4" fmla="*/ 0 w 241"/>
                <a:gd name="T5" fmla="*/ 172 h 172"/>
                <a:gd name="T6" fmla="*/ 120 w 241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1" h="172">
                  <a:moveTo>
                    <a:pt x="120" y="0"/>
                  </a:moveTo>
                  <a:lnTo>
                    <a:pt x="241" y="172"/>
                  </a:lnTo>
                  <a:lnTo>
                    <a:pt x="0" y="172"/>
                  </a:lnTo>
                  <a:lnTo>
                    <a:pt x="120" y="0"/>
                  </a:lnTo>
                  <a:close/>
                </a:path>
              </a:pathLst>
            </a:custGeom>
            <a:blipFill dpi="0" rotWithShape="1">
              <a:blip r:embed="rId2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191" descr="Tigela de cereais"/>
            <p:cNvSpPr>
              <a:spLocks/>
            </p:cNvSpPr>
            <p:nvPr/>
          </p:nvSpPr>
          <p:spPr bwMode="auto">
            <a:xfrm>
              <a:off x="5759450" y="1647825"/>
              <a:ext cx="382588" cy="273050"/>
            </a:xfrm>
            <a:custGeom>
              <a:avLst/>
              <a:gdLst>
                <a:gd name="T0" fmla="*/ 373 w 746"/>
                <a:gd name="T1" fmla="*/ 533 h 533"/>
                <a:gd name="T2" fmla="*/ 0 w 746"/>
                <a:gd name="T3" fmla="*/ 0 h 533"/>
                <a:gd name="T4" fmla="*/ 746 w 746"/>
                <a:gd name="T5" fmla="*/ 0 h 533"/>
                <a:gd name="T6" fmla="*/ 373 w 746"/>
                <a:gd name="T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6" h="533">
                  <a:moveTo>
                    <a:pt x="373" y="533"/>
                  </a:moveTo>
                  <a:lnTo>
                    <a:pt x="0" y="0"/>
                  </a:lnTo>
                  <a:lnTo>
                    <a:pt x="746" y="0"/>
                  </a:lnTo>
                  <a:lnTo>
                    <a:pt x="373" y="533"/>
                  </a:lnTo>
                  <a:close/>
                </a:path>
              </a:pathLst>
            </a:custGeom>
            <a:blipFill dpi="0" rotWithShape="1">
              <a:blip r:embed="rId21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192" descr="Bananas"/>
            <p:cNvSpPr>
              <a:spLocks/>
            </p:cNvSpPr>
            <p:nvPr/>
          </p:nvSpPr>
          <p:spPr bwMode="auto">
            <a:xfrm>
              <a:off x="5951538" y="1647825"/>
              <a:ext cx="382588" cy="273050"/>
            </a:xfrm>
            <a:custGeom>
              <a:avLst/>
              <a:gdLst>
                <a:gd name="T0" fmla="*/ 373 w 746"/>
                <a:gd name="T1" fmla="*/ 0 h 533"/>
                <a:gd name="T2" fmla="*/ 746 w 746"/>
                <a:gd name="T3" fmla="*/ 533 h 533"/>
                <a:gd name="T4" fmla="*/ 0 w 746"/>
                <a:gd name="T5" fmla="*/ 533 h 533"/>
                <a:gd name="T6" fmla="*/ 373 w 746"/>
                <a:gd name="T7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6" h="533">
                  <a:moveTo>
                    <a:pt x="373" y="0"/>
                  </a:moveTo>
                  <a:lnTo>
                    <a:pt x="746" y="533"/>
                  </a:lnTo>
                  <a:lnTo>
                    <a:pt x="0" y="533"/>
                  </a:lnTo>
                  <a:lnTo>
                    <a:pt x="373" y="0"/>
                  </a:lnTo>
                  <a:close/>
                </a:path>
              </a:pathLst>
            </a:custGeom>
            <a:blipFill dpi="0" rotWithShape="1">
              <a:blip r:embed="rId2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193" descr="Pizza"/>
            <p:cNvSpPr>
              <a:spLocks/>
            </p:cNvSpPr>
            <p:nvPr/>
          </p:nvSpPr>
          <p:spPr bwMode="auto">
            <a:xfrm>
              <a:off x="6142038" y="1647825"/>
              <a:ext cx="382588" cy="273050"/>
            </a:xfrm>
            <a:custGeom>
              <a:avLst/>
              <a:gdLst>
                <a:gd name="T0" fmla="*/ 373 w 746"/>
                <a:gd name="T1" fmla="*/ 533 h 533"/>
                <a:gd name="T2" fmla="*/ 0 w 746"/>
                <a:gd name="T3" fmla="*/ 0 h 533"/>
                <a:gd name="T4" fmla="*/ 746 w 746"/>
                <a:gd name="T5" fmla="*/ 0 h 533"/>
                <a:gd name="T6" fmla="*/ 373 w 746"/>
                <a:gd name="T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6" h="533">
                  <a:moveTo>
                    <a:pt x="373" y="533"/>
                  </a:moveTo>
                  <a:lnTo>
                    <a:pt x="0" y="0"/>
                  </a:lnTo>
                  <a:lnTo>
                    <a:pt x="746" y="0"/>
                  </a:lnTo>
                  <a:lnTo>
                    <a:pt x="373" y="533"/>
                  </a:lnTo>
                  <a:close/>
                </a:path>
              </a:pathLst>
            </a:custGeom>
            <a:blipFill dpi="0" rotWithShape="1">
              <a:blip r:embed="rId2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194" descr="Criança sorridente comendo em casa"/>
            <p:cNvSpPr>
              <a:spLocks/>
            </p:cNvSpPr>
            <p:nvPr/>
          </p:nvSpPr>
          <p:spPr bwMode="auto">
            <a:xfrm>
              <a:off x="5568950" y="1920875"/>
              <a:ext cx="382588" cy="274638"/>
            </a:xfrm>
            <a:custGeom>
              <a:avLst/>
              <a:gdLst>
                <a:gd name="T0" fmla="*/ 120 w 241"/>
                <a:gd name="T1" fmla="*/ 173 h 173"/>
                <a:gd name="T2" fmla="*/ 0 w 241"/>
                <a:gd name="T3" fmla="*/ 0 h 173"/>
                <a:gd name="T4" fmla="*/ 241 w 241"/>
                <a:gd name="T5" fmla="*/ 0 h 173"/>
                <a:gd name="T6" fmla="*/ 120 w 241"/>
                <a:gd name="T7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1" h="173">
                  <a:moveTo>
                    <a:pt x="120" y="173"/>
                  </a:moveTo>
                  <a:lnTo>
                    <a:pt x="0" y="0"/>
                  </a:lnTo>
                  <a:lnTo>
                    <a:pt x="241" y="0"/>
                  </a:lnTo>
                  <a:lnTo>
                    <a:pt x="120" y="173"/>
                  </a:lnTo>
                  <a:close/>
                </a:path>
              </a:pathLst>
            </a:custGeom>
            <a:blipFill dpi="0" rotWithShape="1">
              <a:blip r:embed="rId2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195" descr="Close de sementes de morango"/>
            <p:cNvSpPr>
              <a:spLocks/>
            </p:cNvSpPr>
            <p:nvPr/>
          </p:nvSpPr>
          <p:spPr bwMode="auto">
            <a:xfrm>
              <a:off x="5759450" y="1920875"/>
              <a:ext cx="382588" cy="274638"/>
            </a:xfrm>
            <a:custGeom>
              <a:avLst/>
              <a:gdLst>
                <a:gd name="T0" fmla="*/ 121 w 241"/>
                <a:gd name="T1" fmla="*/ 0 h 173"/>
                <a:gd name="T2" fmla="*/ 241 w 241"/>
                <a:gd name="T3" fmla="*/ 173 h 173"/>
                <a:gd name="T4" fmla="*/ 0 w 241"/>
                <a:gd name="T5" fmla="*/ 173 h 173"/>
                <a:gd name="T6" fmla="*/ 121 w 241"/>
                <a:gd name="T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1" h="173">
                  <a:moveTo>
                    <a:pt x="121" y="0"/>
                  </a:moveTo>
                  <a:lnTo>
                    <a:pt x="241" y="173"/>
                  </a:lnTo>
                  <a:lnTo>
                    <a:pt x="0" y="173"/>
                  </a:lnTo>
                  <a:lnTo>
                    <a:pt x="121" y="0"/>
                  </a:lnTo>
                  <a:close/>
                </a:path>
              </a:pathLst>
            </a:custGeom>
            <a:blipFill dpi="0" rotWithShape="1">
              <a:blip r:embed="rId2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196" descr="Alunos fazendo experimento científico em sala de aula"/>
            <p:cNvSpPr>
              <a:spLocks/>
            </p:cNvSpPr>
            <p:nvPr/>
          </p:nvSpPr>
          <p:spPr bwMode="auto">
            <a:xfrm>
              <a:off x="5759450" y="2195513"/>
              <a:ext cx="382588" cy="273050"/>
            </a:xfrm>
            <a:custGeom>
              <a:avLst/>
              <a:gdLst>
                <a:gd name="T0" fmla="*/ 121 w 241"/>
                <a:gd name="T1" fmla="*/ 172 h 172"/>
                <a:gd name="T2" fmla="*/ 0 w 241"/>
                <a:gd name="T3" fmla="*/ 0 h 172"/>
                <a:gd name="T4" fmla="*/ 241 w 241"/>
                <a:gd name="T5" fmla="*/ 0 h 172"/>
                <a:gd name="T6" fmla="*/ 121 w 241"/>
                <a:gd name="T7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1" h="172">
                  <a:moveTo>
                    <a:pt x="121" y="172"/>
                  </a:moveTo>
                  <a:lnTo>
                    <a:pt x="0" y="0"/>
                  </a:lnTo>
                  <a:lnTo>
                    <a:pt x="241" y="0"/>
                  </a:lnTo>
                  <a:lnTo>
                    <a:pt x="121" y="172"/>
                  </a:lnTo>
                  <a:close/>
                </a:path>
              </a:pathLst>
            </a:custGeom>
            <a:blipFill dpi="0" rotWithShape="1">
              <a:blip r:embed="rId2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97" descr="Close de pacotes de comprimidos fechados"/>
            <p:cNvSpPr>
              <a:spLocks/>
            </p:cNvSpPr>
            <p:nvPr/>
          </p:nvSpPr>
          <p:spPr bwMode="auto">
            <a:xfrm>
              <a:off x="5951538" y="1920875"/>
              <a:ext cx="382588" cy="274638"/>
            </a:xfrm>
            <a:custGeom>
              <a:avLst/>
              <a:gdLst>
                <a:gd name="T0" fmla="*/ 373 w 746"/>
                <a:gd name="T1" fmla="*/ 534 h 534"/>
                <a:gd name="T2" fmla="*/ 0 w 746"/>
                <a:gd name="T3" fmla="*/ 0 h 534"/>
                <a:gd name="T4" fmla="*/ 746 w 746"/>
                <a:gd name="T5" fmla="*/ 0 h 534"/>
                <a:gd name="T6" fmla="*/ 373 w 746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6" h="534">
                  <a:moveTo>
                    <a:pt x="373" y="534"/>
                  </a:moveTo>
                  <a:lnTo>
                    <a:pt x="0" y="0"/>
                  </a:lnTo>
                  <a:lnTo>
                    <a:pt x="746" y="0"/>
                  </a:lnTo>
                  <a:lnTo>
                    <a:pt x="373" y="534"/>
                  </a:lnTo>
                  <a:close/>
                </a:path>
              </a:pathLst>
            </a:custGeom>
            <a:blipFill dpi="0" rotWithShape="1">
              <a:blip r:embed="rId2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98"/>
            <p:cNvSpPr>
              <a:spLocks noEditPoints="1"/>
            </p:cNvSpPr>
            <p:nvPr/>
          </p:nvSpPr>
          <p:spPr bwMode="auto">
            <a:xfrm>
              <a:off x="4825652" y="1100138"/>
              <a:ext cx="1516063" cy="1924050"/>
            </a:xfrm>
            <a:custGeom>
              <a:avLst/>
              <a:gdLst>
                <a:gd name="T0" fmla="*/ 2955 w 2955"/>
                <a:gd name="T1" fmla="*/ 3750 h 3750"/>
                <a:gd name="T2" fmla="*/ 1825 w 2955"/>
                <a:gd name="T3" fmla="*/ 2134 h 3750"/>
                <a:gd name="T4" fmla="*/ 1825 w 2955"/>
                <a:gd name="T5" fmla="*/ 2134 h 3750"/>
                <a:gd name="T6" fmla="*/ 1825 w 2955"/>
                <a:gd name="T7" fmla="*/ 2134 h 3750"/>
                <a:gd name="T8" fmla="*/ 1846 w 2955"/>
                <a:gd name="T9" fmla="*/ 2164 h 3750"/>
                <a:gd name="T10" fmla="*/ 2955 w 2955"/>
                <a:gd name="T11" fmla="*/ 3750 h 3750"/>
                <a:gd name="T12" fmla="*/ 1658 w 2955"/>
                <a:gd name="T13" fmla="*/ 2372 h 3750"/>
                <a:gd name="T14" fmla="*/ 0 w 2955"/>
                <a:gd name="T15" fmla="*/ 0 h 3750"/>
                <a:gd name="T16" fmla="*/ 333 w 2955"/>
                <a:gd name="T17" fmla="*/ 0 h 3750"/>
                <a:gd name="T18" fmla="*/ 706 w 2955"/>
                <a:gd name="T19" fmla="*/ 534 h 3750"/>
                <a:gd name="T20" fmla="*/ 706 w 2955"/>
                <a:gd name="T21" fmla="*/ 534 h 3750"/>
                <a:gd name="T22" fmla="*/ 706 w 2955"/>
                <a:gd name="T23" fmla="*/ 534 h 3750"/>
                <a:gd name="T24" fmla="*/ 706 w 2955"/>
                <a:gd name="T25" fmla="*/ 534 h 3750"/>
                <a:gd name="T26" fmla="*/ 706 w 2955"/>
                <a:gd name="T27" fmla="*/ 534 h 3750"/>
                <a:gd name="T28" fmla="*/ 807 w 2955"/>
                <a:gd name="T29" fmla="*/ 678 h 3750"/>
                <a:gd name="T30" fmla="*/ 1682 w 2955"/>
                <a:gd name="T31" fmla="*/ 1930 h 3750"/>
                <a:gd name="T32" fmla="*/ 1825 w 2955"/>
                <a:gd name="T33" fmla="*/ 2134 h 3750"/>
                <a:gd name="T34" fmla="*/ 1658 w 2955"/>
                <a:gd name="T35" fmla="*/ 2372 h 3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55" h="3750">
                  <a:moveTo>
                    <a:pt x="2955" y="3750"/>
                  </a:moveTo>
                  <a:lnTo>
                    <a:pt x="1825" y="2134"/>
                  </a:lnTo>
                  <a:lnTo>
                    <a:pt x="1825" y="2134"/>
                  </a:lnTo>
                  <a:lnTo>
                    <a:pt x="1825" y="2134"/>
                  </a:lnTo>
                  <a:lnTo>
                    <a:pt x="1846" y="2164"/>
                  </a:lnTo>
                  <a:lnTo>
                    <a:pt x="2955" y="3750"/>
                  </a:lnTo>
                  <a:close/>
                  <a:moveTo>
                    <a:pt x="1658" y="2372"/>
                  </a:moveTo>
                  <a:lnTo>
                    <a:pt x="0" y="0"/>
                  </a:lnTo>
                  <a:lnTo>
                    <a:pt x="333" y="0"/>
                  </a:lnTo>
                  <a:lnTo>
                    <a:pt x="706" y="534"/>
                  </a:lnTo>
                  <a:lnTo>
                    <a:pt x="706" y="534"/>
                  </a:lnTo>
                  <a:lnTo>
                    <a:pt x="706" y="534"/>
                  </a:lnTo>
                  <a:lnTo>
                    <a:pt x="706" y="534"/>
                  </a:lnTo>
                  <a:lnTo>
                    <a:pt x="706" y="534"/>
                  </a:lnTo>
                  <a:lnTo>
                    <a:pt x="807" y="678"/>
                  </a:lnTo>
                  <a:lnTo>
                    <a:pt x="1682" y="1930"/>
                  </a:lnTo>
                  <a:lnTo>
                    <a:pt x="1825" y="2134"/>
                  </a:lnTo>
                  <a:lnTo>
                    <a:pt x="1658" y="2372"/>
                  </a:ln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99"/>
            <p:cNvSpPr>
              <a:spLocks/>
            </p:cNvSpPr>
            <p:nvPr/>
          </p:nvSpPr>
          <p:spPr bwMode="auto">
            <a:xfrm>
              <a:off x="5673725" y="2195513"/>
              <a:ext cx="665163" cy="828675"/>
            </a:xfrm>
            <a:custGeom>
              <a:avLst/>
              <a:gdLst>
                <a:gd name="T0" fmla="*/ 419 w 419"/>
                <a:gd name="T1" fmla="*/ 522 h 522"/>
                <a:gd name="T2" fmla="*/ 312 w 419"/>
                <a:gd name="T3" fmla="*/ 522 h 522"/>
                <a:gd name="T4" fmla="*/ 0 w 419"/>
                <a:gd name="T5" fmla="*/ 77 h 522"/>
                <a:gd name="T6" fmla="*/ 54 w 419"/>
                <a:gd name="T7" fmla="*/ 0 h 522"/>
                <a:gd name="T8" fmla="*/ 419 w 419"/>
                <a:gd name="T9" fmla="*/ 522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9" h="522">
                  <a:moveTo>
                    <a:pt x="419" y="522"/>
                  </a:moveTo>
                  <a:lnTo>
                    <a:pt x="312" y="522"/>
                  </a:lnTo>
                  <a:lnTo>
                    <a:pt x="0" y="77"/>
                  </a:lnTo>
                  <a:lnTo>
                    <a:pt x="54" y="0"/>
                  </a:lnTo>
                  <a:lnTo>
                    <a:pt x="419" y="52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Freeform 176" descr="Grãos de café">
            <a:extLst>
              <a:ext uri="{FF2B5EF4-FFF2-40B4-BE49-F238E27FC236}">
                <a16:creationId xmlns:a16="http://schemas.microsoft.com/office/drawing/2014/main" xmlns="" id="{2C49FF1E-FBC5-484E-8A9F-5EFBB0D57140}"/>
              </a:ext>
            </a:extLst>
          </p:cNvPr>
          <p:cNvSpPr>
            <a:spLocks/>
          </p:cNvSpPr>
          <p:nvPr/>
        </p:nvSpPr>
        <p:spPr bwMode="auto">
          <a:xfrm>
            <a:off x="2491791" y="734778"/>
            <a:ext cx="1022760" cy="734181"/>
          </a:xfrm>
          <a:custGeom>
            <a:avLst/>
            <a:gdLst>
              <a:gd name="T0" fmla="*/ 373 w 746"/>
              <a:gd name="T1" fmla="*/ 0 h 534"/>
              <a:gd name="T2" fmla="*/ 746 w 746"/>
              <a:gd name="T3" fmla="*/ 534 h 534"/>
              <a:gd name="T4" fmla="*/ 0 w 746"/>
              <a:gd name="T5" fmla="*/ 534 h 534"/>
              <a:gd name="T6" fmla="*/ 373 w 746"/>
              <a:gd name="T7" fmla="*/ 0 h 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46" h="534">
                <a:moveTo>
                  <a:pt x="373" y="0"/>
                </a:moveTo>
                <a:lnTo>
                  <a:pt x="746" y="534"/>
                </a:lnTo>
                <a:lnTo>
                  <a:pt x="0" y="534"/>
                </a:lnTo>
                <a:lnTo>
                  <a:pt x="373" y="0"/>
                </a:lnTo>
                <a:close/>
              </a:path>
            </a:pathLst>
          </a:custGeom>
          <a:blipFill dpi="0" rotWithShape="1">
            <a:blip r:embed="rId2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reeform 183" descr="Tulipas rosa em um campo">
            <a:extLst>
              <a:ext uri="{FF2B5EF4-FFF2-40B4-BE49-F238E27FC236}">
                <a16:creationId xmlns:a16="http://schemas.microsoft.com/office/drawing/2014/main" xmlns="" id="{771F1A66-59B0-47FB-B70E-F28EEDE4038E}"/>
              </a:ext>
            </a:extLst>
          </p:cNvPr>
          <p:cNvSpPr>
            <a:spLocks/>
          </p:cNvSpPr>
          <p:nvPr/>
        </p:nvSpPr>
        <p:spPr bwMode="auto">
          <a:xfrm>
            <a:off x="1972155" y="-5424"/>
            <a:ext cx="1022760" cy="729936"/>
          </a:xfrm>
          <a:custGeom>
            <a:avLst/>
            <a:gdLst>
              <a:gd name="T0" fmla="*/ 121 w 241"/>
              <a:gd name="T1" fmla="*/ 0 h 172"/>
              <a:gd name="T2" fmla="*/ 241 w 241"/>
              <a:gd name="T3" fmla="*/ 172 h 172"/>
              <a:gd name="T4" fmla="*/ 0 w 241"/>
              <a:gd name="T5" fmla="*/ 172 h 172"/>
              <a:gd name="T6" fmla="*/ 121 w 241"/>
              <a:gd name="T7" fmla="*/ 0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1" h="172">
                <a:moveTo>
                  <a:pt x="121" y="0"/>
                </a:moveTo>
                <a:lnTo>
                  <a:pt x="241" y="172"/>
                </a:lnTo>
                <a:lnTo>
                  <a:pt x="0" y="172"/>
                </a:lnTo>
                <a:lnTo>
                  <a:pt x="121" y="0"/>
                </a:lnTo>
                <a:close/>
              </a:path>
            </a:pathLst>
          </a:custGeom>
          <a:blipFill dpi="0" rotWithShape="1"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reeform 178" descr="Vacas comendo na calha">
            <a:extLst>
              <a:ext uri="{FF2B5EF4-FFF2-40B4-BE49-F238E27FC236}">
                <a16:creationId xmlns:a16="http://schemas.microsoft.com/office/drawing/2014/main" xmlns="" id="{A034B34B-1F7D-4BAE-9899-1B5A8D6C0947}"/>
              </a:ext>
            </a:extLst>
          </p:cNvPr>
          <p:cNvSpPr>
            <a:spLocks/>
          </p:cNvSpPr>
          <p:nvPr/>
        </p:nvSpPr>
        <p:spPr bwMode="auto">
          <a:xfrm>
            <a:off x="3511455" y="734778"/>
            <a:ext cx="1022760" cy="734181"/>
          </a:xfrm>
          <a:custGeom>
            <a:avLst/>
            <a:gdLst>
              <a:gd name="T0" fmla="*/ 373 w 746"/>
              <a:gd name="T1" fmla="*/ 0 h 534"/>
              <a:gd name="T2" fmla="*/ 746 w 746"/>
              <a:gd name="T3" fmla="*/ 534 h 534"/>
              <a:gd name="T4" fmla="*/ 0 w 746"/>
              <a:gd name="T5" fmla="*/ 534 h 534"/>
              <a:gd name="T6" fmla="*/ 373 w 746"/>
              <a:gd name="T7" fmla="*/ 0 h 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46" h="534">
                <a:moveTo>
                  <a:pt x="373" y="0"/>
                </a:moveTo>
                <a:lnTo>
                  <a:pt x="746" y="534"/>
                </a:lnTo>
                <a:lnTo>
                  <a:pt x="0" y="534"/>
                </a:lnTo>
                <a:lnTo>
                  <a:pt x="373" y="0"/>
                </a:lnTo>
                <a:close/>
              </a:path>
            </a:pathLst>
          </a:custGeom>
          <a:blipFill dpi="0" rotWithShape="1">
            <a:blip r:embed="rId2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tângulo: Único Canto Recortado 7">
            <a:extLst>
              <a:ext uri="{FF2B5EF4-FFF2-40B4-BE49-F238E27FC236}">
                <a16:creationId xmlns:a16="http://schemas.microsoft.com/office/drawing/2014/main" xmlns="" id="{18127B91-BED4-4422-B9EA-FE059F498A59}"/>
              </a:ext>
            </a:extLst>
          </p:cNvPr>
          <p:cNvSpPr/>
          <p:nvPr/>
        </p:nvSpPr>
        <p:spPr>
          <a:xfrm rot="20415008">
            <a:off x="2940148" y="-125837"/>
            <a:ext cx="6998392" cy="6043865"/>
          </a:xfrm>
          <a:custGeom>
            <a:avLst/>
            <a:gdLst>
              <a:gd name="connsiteX0" fmla="*/ 0 w 1656184"/>
              <a:gd name="connsiteY0" fmla="*/ 0 h 1944216"/>
              <a:gd name="connsiteX1" fmla="*/ 1380148 w 1656184"/>
              <a:gd name="connsiteY1" fmla="*/ 0 h 1944216"/>
              <a:gd name="connsiteX2" fmla="*/ 1656184 w 1656184"/>
              <a:gd name="connsiteY2" fmla="*/ 276036 h 1944216"/>
              <a:gd name="connsiteX3" fmla="*/ 1656184 w 1656184"/>
              <a:gd name="connsiteY3" fmla="*/ 1944216 h 1944216"/>
              <a:gd name="connsiteX4" fmla="*/ 0 w 1656184"/>
              <a:gd name="connsiteY4" fmla="*/ 1944216 h 1944216"/>
              <a:gd name="connsiteX5" fmla="*/ 0 w 1656184"/>
              <a:gd name="connsiteY5" fmla="*/ 0 h 1944216"/>
              <a:gd name="connsiteX0" fmla="*/ 513433 w 2169617"/>
              <a:gd name="connsiteY0" fmla="*/ 0 h 4863382"/>
              <a:gd name="connsiteX1" fmla="*/ 1893581 w 2169617"/>
              <a:gd name="connsiteY1" fmla="*/ 0 h 4863382"/>
              <a:gd name="connsiteX2" fmla="*/ 2169617 w 2169617"/>
              <a:gd name="connsiteY2" fmla="*/ 276036 h 4863382"/>
              <a:gd name="connsiteX3" fmla="*/ 2169617 w 2169617"/>
              <a:gd name="connsiteY3" fmla="*/ 1944216 h 4863382"/>
              <a:gd name="connsiteX4" fmla="*/ 0 w 2169617"/>
              <a:gd name="connsiteY4" fmla="*/ 4863382 h 4863382"/>
              <a:gd name="connsiteX5" fmla="*/ 513433 w 2169617"/>
              <a:gd name="connsiteY5" fmla="*/ 0 h 4863382"/>
              <a:gd name="connsiteX0" fmla="*/ 513433 w 3214412"/>
              <a:gd name="connsiteY0" fmla="*/ 0 h 4863382"/>
              <a:gd name="connsiteX1" fmla="*/ 1893581 w 3214412"/>
              <a:gd name="connsiteY1" fmla="*/ 0 h 4863382"/>
              <a:gd name="connsiteX2" fmla="*/ 2169617 w 3214412"/>
              <a:gd name="connsiteY2" fmla="*/ 276036 h 4863382"/>
              <a:gd name="connsiteX3" fmla="*/ 3214412 w 3214412"/>
              <a:gd name="connsiteY3" fmla="*/ 3288563 h 4863382"/>
              <a:gd name="connsiteX4" fmla="*/ 0 w 3214412"/>
              <a:gd name="connsiteY4" fmla="*/ 4863382 h 4863382"/>
              <a:gd name="connsiteX5" fmla="*/ 513433 w 3214412"/>
              <a:gd name="connsiteY5" fmla="*/ 0 h 4863382"/>
              <a:gd name="connsiteX0" fmla="*/ 513433 w 3941901"/>
              <a:gd name="connsiteY0" fmla="*/ 986840 h 5850222"/>
              <a:gd name="connsiteX1" fmla="*/ 1893581 w 3941901"/>
              <a:gd name="connsiteY1" fmla="*/ 986840 h 5850222"/>
              <a:gd name="connsiteX2" fmla="*/ 3941901 w 3941901"/>
              <a:gd name="connsiteY2" fmla="*/ 0 h 5850222"/>
              <a:gd name="connsiteX3" fmla="*/ 3214412 w 3941901"/>
              <a:gd name="connsiteY3" fmla="*/ 4275403 h 5850222"/>
              <a:gd name="connsiteX4" fmla="*/ 0 w 3941901"/>
              <a:gd name="connsiteY4" fmla="*/ 5850222 h 5850222"/>
              <a:gd name="connsiteX5" fmla="*/ 513433 w 3941901"/>
              <a:gd name="connsiteY5" fmla="*/ 986840 h 5850222"/>
              <a:gd name="connsiteX0" fmla="*/ 513433 w 3941901"/>
              <a:gd name="connsiteY0" fmla="*/ 1916588 h 6779970"/>
              <a:gd name="connsiteX1" fmla="*/ 2423776 w 3941901"/>
              <a:gd name="connsiteY1" fmla="*/ 0 h 6779970"/>
              <a:gd name="connsiteX2" fmla="*/ 3941901 w 3941901"/>
              <a:gd name="connsiteY2" fmla="*/ 929748 h 6779970"/>
              <a:gd name="connsiteX3" fmla="*/ 3214412 w 3941901"/>
              <a:gd name="connsiteY3" fmla="*/ 5205151 h 6779970"/>
              <a:gd name="connsiteX4" fmla="*/ 0 w 3941901"/>
              <a:gd name="connsiteY4" fmla="*/ 6779970 h 6779970"/>
              <a:gd name="connsiteX5" fmla="*/ 513433 w 3941901"/>
              <a:gd name="connsiteY5" fmla="*/ 1916588 h 6779970"/>
              <a:gd name="connsiteX0" fmla="*/ 0 w 6045691"/>
              <a:gd name="connsiteY0" fmla="*/ 2170580 h 6779970"/>
              <a:gd name="connsiteX1" fmla="*/ 4527566 w 6045691"/>
              <a:gd name="connsiteY1" fmla="*/ 0 h 6779970"/>
              <a:gd name="connsiteX2" fmla="*/ 6045691 w 6045691"/>
              <a:gd name="connsiteY2" fmla="*/ 929748 h 6779970"/>
              <a:gd name="connsiteX3" fmla="*/ 5318202 w 6045691"/>
              <a:gd name="connsiteY3" fmla="*/ 5205151 h 6779970"/>
              <a:gd name="connsiteX4" fmla="*/ 2103790 w 6045691"/>
              <a:gd name="connsiteY4" fmla="*/ 6779970 h 6779970"/>
              <a:gd name="connsiteX5" fmla="*/ 0 w 6045691"/>
              <a:gd name="connsiteY5" fmla="*/ 2170580 h 6779970"/>
              <a:gd name="connsiteX0" fmla="*/ 0 w 6045691"/>
              <a:gd name="connsiteY0" fmla="*/ 2170580 h 6779970"/>
              <a:gd name="connsiteX1" fmla="*/ 4527566 w 6045691"/>
              <a:gd name="connsiteY1" fmla="*/ 0 h 6779970"/>
              <a:gd name="connsiteX2" fmla="*/ 6045691 w 6045691"/>
              <a:gd name="connsiteY2" fmla="*/ 929748 h 6779970"/>
              <a:gd name="connsiteX3" fmla="*/ 5347386 w 6045691"/>
              <a:gd name="connsiteY3" fmla="*/ 5267212 h 6779970"/>
              <a:gd name="connsiteX4" fmla="*/ 2103790 w 6045691"/>
              <a:gd name="connsiteY4" fmla="*/ 6779970 h 6779970"/>
              <a:gd name="connsiteX5" fmla="*/ 0 w 6045691"/>
              <a:gd name="connsiteY5" fmla="*/ 2170580 h 6779970"/>
              <a:gd name="connsiteX0" fmla="*/ 0 w 6141408"/>
              <a:gd name="connsiteY0" fmla="*/ 2181910 h 6779970"/>
              <a:gd name="connsiteX1" fmla="*/ 4623283 w 6141408"/>
              <a:gd name="connsiteY1" fmla="*/ 0 h 6779970"/>
              <a:gd name="connsiteX2" fmla="*/ 6141408 w 6141408"/>
              <a:gd name="connsiteY2" fmla="*/ 929748 h 6779970"/>
              <a:gd name="connsiteX3" fmla="*/ 5443103 w 6141408"/>
              <a:gd name="connsiteY3" fmla="*/ 5267212 h 6779970"/>
              <a:gd name="connsiteX4" fmla="*/ 2199507 w 6141408"/>
              <a:gd name="connsiteY4" fmla="*/ 6779970 h 6779970"/>
              <a:gd name="connsiteX5" fmla="*/ 0 w 6141408"/>
              <a:gd name="connsiteY5" fmla="*/ 2181910 h 6779970"/>
              <a:gd name="connsiteX0" fmla="*/ 0 w 6194150"/>
              <a:gd name="connsiteY0" fmla="*/ 2181910 h 6779970"/>
              <a:gd name="connsiteX1" fmla="*/ 4623283 w 6194150"/>
              <a:gd name="connsiteY1" fmla="*/ 0 h 6779970"/>
              <a:gd name="connsiteX2" fmla="*/ 6194150 w 6194150"/>
              <a:gd name="connsiteY2" fmla="*/ 862843 h 6779970"/>
              <a:gd name="connsiteX3" fmla="*/ 5443103 w 6194150"/>
              <a:gd name="connsiteY3" fmla="*/ 5267212 h 6779970"/>
              <a:gd name="connsiteX4" fmla="*/ 2199507 w 6194150"/>
              <a:gd name="connsiteY4" fmla="*/ 6779970 h 6779970"/>
              <a:gd name="connsiteX5" fmla="*/ 0 w 6194150"/>
              <a:gd name="connsiteY5" fmla="*/ 2181910 h 6779970"/>
              <a:gd name="connsiteX0" fmla="*/ 0 w 6194150"/>
              <a:gd name="connsiteY0" fmla="*/ 2194881 h 6792941"/>
              <a:gd name="connsiteX1" fmla="*/ 4650864 w 6194150"/>
              <a:gd name="connsiteY1" fmla="*/ 0 h 6792941"/>
              <a:gd name="connsiteX2" fmla="*/ 6194150 w 6194150"/>
              <a:gd name="connsiteY2" fmla="*/ 875814 h 6792941"/>
              <a:gd name="connsiteX3" fmla="*/ 5443103 w 6194150"/>
              <a:gd name="connsiteY3" fmla="*/ 5280183 h 6792941"/>
              <a:gd name="connsiteX4" fmla="*/ 2199507 w 6194150"/>
              <a:gd name="connsiteY4" fmla="*/ 6792941 h 6792941"/>
              <a:gd name="connsiteX5" fmla="*/ 0 w 6194150"/>
              <a:gd name="connsiteY5" fmla="*/ 2194881 h 6792941"/>
              <a:gd name="connsiteX0" fmla="*/ 0 w 6201045"/>
              <a:gd name="connsiteY0" fmla="*/ 2198124 h 6792941"/>
              <a:gd name="connsiteX1" fmla="*/ 4657759 w 6201045"/>
              <a:gd name="connsiteY1" fmla="*/ 0 h 6792941"/>
              <a:gd name="connsiteX2" fmla="*/ 6201045 w 6201045"/>
              <a:gd name="connsiteY2" fmla="*/ 875814 h 6792941"/>
              <a:gd name="connsiteX3" fmla="*/ 5449998 w 6201045"/>
              <a:gd name="connsiteY3" fmla="*/ 5280183 h 6792941"/>
              <a:gd name="connsiteX4" fmla="*/ 2206402 w 6201045"/>
              <a:gd name="connsiteY4" fmla="*/ 6792941 h 6792941"/>
              <a:gd name="connsiteX5" fmla="*/ 0 w 6201045"/>
              <a:gd name="connsiteY5" fmla="*/ 2198124 h 6792941"/>
              <a:gd name="connsiteX0" fmla="*/ 0 w 6226266"/>
              <a:gd name="connsiteY0" fmla="*/ 2144492 h 6792941"/>
              <a:gd name="connsiteX1" fmla="*/ 4682980 w 6226266"/>
              <a:gd name="connsiteY1" fmla="*/ 0 h 6792941"/>
              <a:gd name="connsiteX2" fmla="*/ 6226266 w 6226266"/>
              <a:gd name="connsiteY2" fmla="*/ 875814 h 6792941"/>
              <a:gd name="connsiteX3" fmla="*/ 5475219 w 6226266"/>
              <a:gd name="connsiteY3" fmla="*/ 5280183 h 6792941"/>
              <a:gd name="connsiteX4" fmla="*/ 2231623 w 6226266"/>
              <a:gd name="connsiteY4" fmla="*/ 6792941 h 6792941"/>
              <a:gd name="connsiteX5" fmla="*/ 0 w 6226266"/>
              <a:gd name="connsiteY5" fmla="*/ 2144492 h 6792941"/>
              <a:gd name="connsiteX0" fmla="*/ 0 w 6226266"/>
              <a:gd name="connsiteY0" fmla="*/ 2167478 h 6815927"/>
              <a:gd name="connsiteX1" fmla="*/ 4672171 w 6226266"/>
              <a:gd name="connsiteY1" fmla="*/ 0 h 6815927"/>
              <a:gd name="connsiteX2" fmla="*/ 6226266 w 6226266"/>
              <a:gd name="connsiteY2" fmla="*/ 898800 h 6815927"/>
              <a:gd name="connsiteX3" fmla="*/ 5475219 w 6226266"/>
              <a:gd name="connsiteY3" fmla="*/ 5303169 h 6815927"/>
              <a:gd name="connsiteX4" fmla="*/ 2231623 w 6226266"/>
              <a:gd name="connsiteY4" fmla="*/ 6815927 h 6815927"/>
              <a:gd name="connsiteX5" fmla="*/ 0 w 6226266"/>
              <a:gd name="connsiteY5" fmla="*/ 2167478 h 6815927"/>
              <a:gd name="connsiteX0" fmla="*/ 0 w 6226266"/>
              <a:gd name="connsiteY0" fmla="*/ 2167478 h 6850177"/>
              <a:gd name="connsiteX1" fmla="*/ 4672171 w 6226266"/>
              <a:gd name="connsiteY1" fmla="*/ 0 h 6850177"/>
              <a:gd name="connsiteX2" fmla="*/ 6226266 w 6226266"/>
              <a:gd name="connsiteY2" fmla="*/ 898800 h 6850177"/>
              <a:gd name="connsiteX3" fmla="*/ 5475219 w 6226266"/>
              <a:gd name="connsiteY3" fmla="*/ 5303169 h 6850177"/>
              <a:gd name="connsiteX4" fmla="*/ 2238373 w 6226266"/>
              <a:gd name="connsiteY4" fmla="*/ 6850177 h 6850177"/>
              <a:gd name="connsiteX5" fmla="*/ 0 w 6226266"/>
              <a:gd name="connsiteY5" fmla="*/ 2167478 h 6850177"/>
              <a:gd name="connsiteX0" fmla="*/ 0 w 6226266"/>
              <a:gd name="connsiteY0" fmla="*/ 2167478 h 6850177"/>
              <a:gd name="connsiteX1" fmla="*/ 4672171 w 6226266"/>
              <a:gd name="connsiteY1" fmla="*/ 0 h 6850177"/>
              <a:gd name="connsiteX2" fmla="*/ 6226266 w 6226266"/>
              <a:gd name="connsiteY2" fmla="*/ 898800 h 6850177"/>
              <a:gd name="connsiteX3" fmla="*/ 5478822 w 6226266"/>
              <a:gd name="connsiteY3" fmla="*/ 5310831 h 6850177"/>
              <a:gd name="connsiteX4" fmla="*/ 2238373 w 6226266"/>
              <a:gd name="connsiteY4" fmla="*/ 6850177 h 6850177"/>
              <a:gd name="connsiteX5" fmla="*/ 0 w 6226266"/>
              <a:gd name="connsiteY5" fmla="*/ 2167478 h 6850177"/>
              <a:gd name="connsiteX0" fmla="*/ 0 w 6226266"/>
              <a:gd name="connsiteY0" fmla="*/ 2815687 h 7498386"/>
              <a:gd name="connsiteX1" fmla="*/ 3297675 w 6226266"/>
              <a:gd name="connsiteY1" fmla="*/ 0 h 7498386"/>
              <a:gd name="connsiteX2" fmla="*/ 6226266 w 6226266"/>
              <a:gd name="connsiteY2" fmla="*/ 1547009 h 7498386"/>
              <a:gd name="connsiteX3" fmla="*/ 5478822 w 6226266"/>
              <a:gd name="connsiteY3" fmla="*/ 5959040 h 7498386"/>
              <a:gd name="connsiteX4" fmla="*/ 2238373 w 6226266"/>
              <a:gd name="connsiteY4" fmla="*/ 7498386 h 7498386"/>
              <a:gd name="connsiteX5" fmla="*/ 0 w 6226266"/>
              <a:gd name="connsiteY5" fmla="*/ 2815687 h 7498386"/>
              <a:gd name="connsiteX0" fmla="*/ 0 w 7382451"/>
              <a:gd name="connsiteY0" fmla="*/ 3398934 h 7498386"/>
              <a:gd name="connsiteX1" fmla="*/ 4453860 w 7382451"/>
              <a:gd name="connsiteY1" fmla="*/ 0 h 7498386"/>
              <a:gd name="connsiteX2" fmla="*/ 7382451 w 7382451"/>
              <a:gd name="connsiteY2" fmla="*/ 1547009 h 7498386"/>
              <a:gd name="connsiteX3" fmla="*/ 6635007 w 7382451"/>
              <a:gd name="connsiteY3" fmla="*/ 5959040 h 7498386"/>
              <a:gd name="connsiteX4" fmla="*/ 3394558 w 7382451"/>
              <a:gd name="connsiteY4" fmla="*/ 7498386 h 7498386"/>
              <a:gd name="connsiteX5" fmla="*/ 0 w 7382451"/>
              <a:gd name="connsiteY5" fmla="*/ 3398934 h 7498386"/>
              <a:gd name="connsiteX0" fmla="*/ 0 w 7382451"/>
              <a:gd name="connsiteY0" fmla="*/ 3456911 h 7556363"/>
              <a:gd name="connsiteX1" fmla="*/ 4429410 w 7382451"/>
              <a:gd name="connsiteY1" fmla="*/ 0 h 7556363"/>
              <a:gd name="connsiteX2" fmla="*/ 7382451 w 7382451"/>
              <a:gd name="connsiteY2" fmla="*/ 1604986 h 7556363"/>
              <a:gd name="connsiteX3" fmla="*/ 6635007 w 7382451"/>
              <a:gd name="connsiteY3" fmla="*/ 6017017 h 7556363"/>
              <a:gd name="connsiteX4" fmla="*/ 3394558 w 7382451"/>
              <a:gd name="connsiteY4" fmla="*/ 7556363 h 7556363"/>
              <a:gd name="connsiteX5" fmla="*/ 0 w 7382451"/>
              <a:gd name="connsiteY5" fmla="*/ 3456911 h 7556363"/>
              <a:gd name="connsiteX0" fmla="*/ 0 w 8430035"/>
              <a:gd name="connsiteY0" fmla="*/ 3456911 h 7556363"/>
              <a:gd name="connsiteX1" fmla="*/ 4429410 w 8430035"/>
              <a:gd name="connsiteY1" fmla="*/ 0 h 7556363"/>
              <a:gd name="connsiteX2" fmla="*/ 8430036 w 8430035"/>
              <a:gd name="connsiteY2" fmla="*/ 1628293 h 7556363"/>
              <a:gd name="connsiteX3" fmla="*/ 6635007 w 8430035"/>
              <a:gd name="connsiteY3" fmla="*/ 6017017 h 7556363"/>
              <a:gd name="connsiteX4" fmla="*/ 3394558 w 8430035"/>
              <a:gd name="connsiteY4" fmla="*/ 7556363 h 7556363"/>
              <a:gd name="connsiteX5" fmla="*/ 0 w 8430035"/>
              <a:gd name="connsiteY5" fmla="*/ 3456911 h 7556363"/>
              <a:gd name="connsiteX0" fmla="*/ 0 w 8430036"/>
              <a:gd name="connsiteY0" fmla="*/ 3456911 h 7999946"/>
              <a:gd name="connsiteX1" fmla="*/ 4429410 w 8430036"/>
              <a:gd name="connsiteY1" fmla="*/ 0 h 7999946"/>
              <a:gd name="connsiteX2" fmla="*/ 8430036 w 8430036"/>
              <a:gd name="connsiteY2" fmla="*/ 1628293 h 7999946"/>
              <a:gd name="connsiteX3" fmla="*/ 6385976 w 8430036"/>
              <a:gd name="connsiteY3" fmla="*/ 7999946 h 7999946"/>
              <a:gd name="connsiteX4" fmla="*/ 3394558 w 8430036"/>
              <a:gd name="connsiteY4" fmla="*/ 7556363 h 7999946"/>
              <a:gd name="connsiteX5" fmla="*/ 0 w 8430036"/>
              <a:gd name="connsiteY5" fmla="*/ 3456911 h 7999946"/>
              <a:gd name="connsiteX0" fmla="*/ 0 w 8430036"/>
              <a:gd name="connsiteY0" fmla="*/ 3456911 h 8089095"/>
              <a:gd name="connsiteX1" fmla="*/ 4429410 w 8430036"/>
              <a:gd name="connsiteY1" fmla="*/ 0 h 8089095"/>
              <a:gd name="connsiteX2" fmla="*/ 8430036 w 8430036"/>
              <a:gd name="connsiteY2" fmla="*/ 1628293 h 8089095"/>
              <a:gd name="connsiteX3" fmla="*/ 6368122 w 8430036"/>
              <a:gd name="connsiteY3" fmla="*/ 8089096 h 8089095"/>
              <a:gd name="connsiteX4" fmla="*/ 3394558 w 8430036"/>
              <a:gd name="connsiteY4" fmla="*/ 7556363 h 8089095"/>
              <a:gd name="connsiteX5" fmla="*/ 0 w 8430036"/>
              <a:gd name="connsiteY5" fmla="*/ 3456911 h 8089095"/>
              <a:gd name="connsiteX0" fmla="*/ 0 w 8430036"/>
              <a:gd name="connsiteY0" fmla="*/ 3456911 h 8089096"/>
              <a:gd name="connsiteX1" fmla="*/ 4429410 w 8430036"/>
              <a:gd name="connsiteY1" fmla="*/ 0 h 8089096"/>
              <a:gd name="connsiteX2" fmla="*/ 8430036 w 8430036"/>
              <a:gd name="connsiteY2" fmla="*/ 1628293 h 8089096"/>
              <a:gd name="connsiteX3" fmla="*/ 6368122 w 8430036"/>
              <a:gd name="connsiteY3" fmla="*/ 8089096 h 8089096"/>
              <a:gd name="connsiteX4" fmla="*/ 623824 w 8430036"/>
              <a:gd name="connsiteY4" fmla="*/ 5757575 h 8089096"/>
              <a:gd name="connsiteX5" fmla="*/ 0 w 8430036"/>
              <a:gd name="connsiteY5" fmla="*/ 3456911 h 8089096"/>
              <a:gd name="connsiteX0" fmla="*/ 0 w 8430036"/>
              <a:gd name="connsiteY0" fmla="*/ 3456911 h 8089096"/>
              <a:gd name="connsiteX1" fmla="*/ 4429410 w 8430036"/>
              <a:gd name="connsiteY1" fmla="*/ 0 h 8089096"/>
              <a:gd name="connsiteX2" fmla="*/ 8430036 w 8430036"/>
              <a:gd name="connsiteY2" fmla="*/ 1628293 h 8089096"/>
              <a:gd name="connsiteX3" fmla="*/ 6368122 w 8430036"/>
              <a:gd name="connsiteY3" fmla="*/ 8089096 h 8089096"/>
              <a:gd name="connsiteX4" fmla="*/ 613552 w 8430036"/>
              <a:gd name="connsiteY4" fmla="*/ 5789570 h 8089096"/>
              <a:gd name="connsiteX5" fmla="*/ 0 w 8430036"/>
              <a:gd name="connsiteY5" fmla="*/ 3456911 h 8089096"/>
              <a:gd name="connsiteX0" fmla="*/ 0 w 8375505"/>
              <a:gd name="connsiteY0" fmla="*/ 3454728 h 8089096"/>
              <a:gd name="connsiteX1" fmla="*/ 4374879 w 8375505"/>
              <a:gd name="connsiteY1" fmla="*/ 0 h 8089096"/>
              <a:gd name="connsiteX2" fmla="*/ 8375505 w 8375505"/>
              <a:gd name="connsiteY2" fmla="*/ 1628293 h 8089096"/>
              <a:gd name="connsiteX3" fmla="*/ 6313591 w 8375505"/>
              <a:gd name="connsiteY3" fmla="*/ 8089096 h 8089096"/>
              <a:gd name="connsiteX4" fmla="*/ 559021 w 8375505"/>
              <a:gd name="connsiteY4" fmla="*/ 5789570 h 8089096"/>
              <a:gd name="connsiteX5" fmla="*/ 0 w 8375505"/>
              <a:gd name="connsiteY5" fmla="*/ 3454728 h 808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75505" h="8089096">
                <a:moveTo>
                  <a:pt x="0" y="3454728"/>
                </a:moveTo>
                <a:lnTo>
                  <a:pt x="4374879" y="0"/>
                </a:lnTo>
                <a:lnTo>
                  <a:pt x="8375505" y="1628293"/>
                </a:lnTo>
                <a:lnTo>
                  <a:pt x="6313591" y="8089096"/>
                </a:lnTo>
                <a:lnTo>
                  <a:pt x="559021" y="5789570"/>
                </a:lnTo>
                <a:lnTo>
                  <a:pt x="0" y="3454728"/>
                </a:lnTo>
                <a:close/>
              </a:path>
            </a:pathLst>
          </a:custGeom>
          <a:blipFill dpi="0" rotWithShape="1">
            <a:blip r:embed="rId30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837473B0-CC2E-450A-ABE3-18F120FF3D39}">
                  <a1611:picAttrSrcUrl xmlns:a1611="http://schemas.microsoft.com/office/drawing/2016/11/main" xmlns="" r:id="rId31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5A10232B-3923-4ACF-8A18-7AEF22922D53}"/>
              </a:ext>
            </a:extLst>
          </p:cNvPr>
          <p:cNvSpPr txBox="1"/>
          <p:nvPr/>
        </p:nvSpPr>
        <p:spPr>
          <a:xfrm>
            <a:off x="23473" y="2846134"/>
            <a:ext cx="2300630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dirty="0" smtClean="0">
                <a:solidFill>
                  <a:srgbClr val="FFFFFF"/>
                </a:solidFill>
                <a:latin typeface="Arial"/>
              </a:rPr>
              <a:t>Cleber </a:t>
            </a:r>
            <a:r>
              <a:rPr lang="pt-BR" sz="1600" b="1" dirty="0">
                <a:solidFill>
                  <a:srgbClr val="FFFFFF"/>
                </a:solidFill>
                <a:latin typeface="Arial"/>
              </a:rPr>
              <a:t>Soares</a:t>
            </a:r>
          </a:p>
          <a:p>
            <a:pPr marL="0" marR="0" lvl="0" indent="0" algn="l" defTabSz="914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100" b="1" dirty="0" smtClean="0">
                <a:solidFill>
                  <a:srgbClr val="FFFFFF"/>
                </a:solidFill>
                <a:latin typeface="Arial"/>
              </a:rPr>
              <a:t>Secretário Adjunto de </a:t>
            </a:r>
            <a:r>
              <a:rPr kumimoji="0" lang="pt-BR" sz="11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Inovação</a:t>
            </a:r>
            <a:endParaRPr kumimoji="0" lang="pt-BR" sz="1100" b="1" i="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" b="1" baseline="0" dirty="0" smtClean="0">
                <a:solidFill>
                  <a:srgbClr val="FFFFFF"/>
                </a:solidFill>
                <a:latin typeface="Arial"/>
              </a:rPr>
              <a:t>sdi@agricultura.gov.br</a:t>
            </a:r>
            <a:endParaRPr kumimoji="0" lang="pt-BR" sz="10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xmlns="" id="{5A10232B-3923-4ACF-8A18-7AEF22922D53}"/>
              </a:ext>
            </a:extLst>
          </p:cNvPr>
          <p:cNvSpPr txBox="1"/>
          <p:nvPr/>
        </p:nvSpPr>
        <p:spPr>
          <a:xfrm>
            <a:off x="7394828" y="1205339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Grato</a:t>
            </a:r>
            <a:r>
              <a:rPr kumimoji="0" lang="pt-BR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!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78755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 descr="Tela de fundo abstrata desfocada">
            <a:extLst>
              <a:ext uri="{FF2B5EF4-FFF2-40B4-BE49-F238E27FC236}">
                <a16:creationId xmlns:a16="http://schemas.microsoft.com/office/drawing/2014/main" xmlns="" id="{D0722C7E-875C-411F-A963-F3D7F87DD2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20" name="Rounded Rectangle 2" descr="Canoa na água durante o pôr do sol"/>
          <p:cNvSpPr/>
          <p:nvPr/>
        </p:nvSpPr>
        <p:spPr>
          <a:xfrm>
            <a:off x="1222627" y="2139702"/>
            <a:ext cx="1368152" cy="2736304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marL="0" marR="0" lvl="0" indent="0" algn="ctr" defTabSz="914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Google Shape;390;p19">
            <a:extLst>
              <a:ext uri="{FF2B5EF4-FFF2-40B4-BE49-F238E27FC236}">
                <a16:creationId xmlns:a16="http://schemas.microsoft.com/office/drawing/2014/main" xmlns="" id="{7554F81C-D117-427F-A03D-8C6AAE0FADC6}"/>
              </a:ext>
            </a:extLst>
          </p:cNvPr>
          <p:cNvSpPr txBox="1"/>
          <p:nvPr/>
        </p:nvSpPr>
        <p:spPr>
          <a:xfrm>
            <a:off x="1237508" y="2067694"/>
            <a:ext cx="1340389" cy="2616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22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tabLst/>
              <a:defRPr/>
            </a:pPr>
            <a:endParaRPr kumimoji="0" lang="en-US" sz="13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Open Sans SemiBold"/>
              <a:cs typeface="Arial" panose="020B0604020202020204" pitchFamily="34" charset="0"/>
              <a:sym typeface="Open Sans SemiBold"/>
            </a:endParaRPr>
          </a:p>
          <a:p>
            <a:pPr marL="0" marR="0" lvl="0" indent="0" algn="ctr" defTabSz="91422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Open Sans SemiBold"/>
                <a:cs typeface="Arial" panose="020B0604020202020204" pitchFamily="34" charset="0"/>
                <a:sym typeface="Open Sans SemiBold"/>
              </a:rPr>
              <a:t>Clima</a:t>
            </a:r>
            <a:endParaRPr lang="en-US" sz="1300" b="1" kern="0" dirty="0">
              <a:solidFill>
                <a:schemeClr val="bg1"/>
              </a:solidFill>
              <a:latin typeface="Arial" panose="020B0604020202020204" pitchFamily="34" charset="0"/>
              <a:ea typeface="Open Sans SemiBold"/>
              <a:cs typeface="Arial" panose="020B0604020202020204" pitchFamily="34" charset="0"/>
              <a:sym typeface="Open Sans SemiBold"/>
            </a:endParaRPr>
          </a:p>
          <a:p>
            <a:pPr marL="0" marR="0" lvl="0" indent="0" algn="ctr" defTabSz="91422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Open Sans SemiBold"/>
                <a:cs typeface="Arial" panose="020B0604020202020204" pitchFamily="34" charset="0"/>
                <a:sym typeface="Open Sans SemiBold"/>
              </a:rPr>
              <a:t> Tempo</a:t>
            </a:r>
          </a:p>
          <a:p>
            <a:pPr marL="0" marR="0" lvl="0" indent="0" algn="ctr" defTabSz="91422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Open Sans SemiBold"/>
                <a:cs typeface="Arial" panose="020B0604020202020204" pitchFamily="34" charset="0"/>
                <a:sym typeface="Open Sans SemiBold"/>
              </a:rPr>
              <a:t>Carbono</a:t>
            </a:r>
            <a:endParaRPr kumimoji="0" lang="en-US" sz="13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Open Sans SemiBold"/>
              <a:cs typeface="Arial" panose="020B0604020202020204" pitchFamily="34" charset="0"/>
              <a:sym typeface="Open Sans SemiBold"/>
            </a:endParaRPr>
          </a:p>
          <a:p>
            <a:pPr marL="0" marR="0" lvl="0" indent="0" algn="ctr" defTabSz="91422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Open Sans SemiBold"/>
                <a:cs typeface="Arial" panose="020B0604020202020204" pitchFamily="34" charset="0"/>
                <a:sym typeface="Open Sans SemiBold"/>
              </a:rPr>
              <a:t>Água</a:t>
            </a:r>
            <a:endParaRPr kumimoji="0" lang="en-US" sz="13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Open Sans SemiBold"/>
              <a:cs typeface="Arial" panose="020B0604020202020204" pitchFamily="34" charset="0"/>
              <a:sym typeface="Open Sans SemiBold"/>
            </a:endParaRPr>
          </a:p>
          <a:p>
            <a:pPr marL="0" marR="0" lvl="0" indent="0" algn="ctr" defTabSz="91422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Open Sans SemiBold"/>
                <a:cs typeface="Arial" panose="020B0604020202020204" pitchFamily="34" charset="0"/>
                <a:sym typeface="Open Sans SemiBold"/>
              </a:rPr>
              <a:t>Solo</a:t>
            </a:r>
            <a:endParaRPr kumimoji="0" lang="en-US" sz="13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Open Sans SemiBold"/>
              <a:cs typeface="Arial" panose="020B0604020202020204" pitchFamily="34" charset="0"/>
              <a:sym typeface="Open Sans SemiBold"/>
            </a:endParaRPr>
          </a:p>
        </p:txBody>
      </p:sp>
      <p:sp>
        <p:nvSpPr>
          <p:cNvPr id="26" name="Título 1">
            <a:extLst>
              <a:ext uri="{FF2B5EF4-FFF2-40B4-BE49-F238E27FC236}">
                <a16:creationId xmlns:a16="http://schemas.microsoft.com/office/drawing/2014/main" xmlns="" id="{FE68D021-C77D-45A2-A6AE-0AA8F594C7C2}"/>
              </a:ext>
            </a:extLst>
          </p:cNvPr>
          <p:cNvSpPr txBox="1">
            <a:spLocks/>
          </p:cNvSpPr>
          <p:nvPr/>
        </p:nvSpPr>
        <p:spPr bwMode="auto">
          <a:xfrm>
            <a:off x="0" y="-20538"/>
            <a:ext cx="9144000" cy="765572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722" tIns="30861" rIns="61722" bIns="30861" anchor="ctr"/>
          <a:lstStyle>
            <a:defPPr>
              <a:defRPr lang="pt-BR"/>
            </a:defPPr>
            <a:lvl1pPr>
              <a:defRPr sz="4000" b="1">
                <a:solidFill>
                  <a:prstClr val="white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dirty="0"/>
              <a:t>  	Agenda de Inovação da </a:t>
            </a:r>
            <a:r>
              <a:rPr lang="pt-BR" sz="2800" dirty="0" smtClean="0"/>
              <a:t>Agricultura</a:t>
            </a:r>
            <a:endParaRPr lang="pt-BR" sz="2800" i="1" dirty="0"/>
          </a:p>
        </p:txBody>
      </p:sp>
      <p:sp>
        <p:nvSpPr>
          <p:cNvPr id="29" name="Hexagon 4" descr="Close de bolhas em um limão em uma bebida">
            <a:extLst>
              <a:ext uri="{FF2B5EF4-FFF2-40B4-BE49-F238E27FC236}">
                <a16:creationId xmlns:a16="http://schemas.microsoft.com/office/drawing/2014/main" xmlns="" id="{315DA0C4-C61A-452C-99A3-8204C3A39DD6}"/>
              </a:ext>
            </a:extLst>
          </p:cNvPr>
          <p:cNvSpPr/>
          <p:nvPr/>
        </p:nvSpPr>
        <p:spPr>
          <a:xfrm rot="5400000">
            <a:off x="7587763" y="909391"/>
            <a:ext cx="1097266" cy="1368151"/>
          </a:xfrm>
          <a:prstGeom prst="hexagon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marL="0" marR="0" lvl="0" indent="0" algn="ctr" defTabSz="914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Hexagon 4" descr="Close de uma lente de câmera">
            <a:extLst>
              <a:ext uri="{FF2B5EF4-FFF2-40B4-BE49-F238E27FC236}">
                <a16:creationId xmlns:a16="http://schemas.microsoft.com/office/drawing/2014/main" xmlns="" id="{7D3FE796-9E8C-4F37-A4CC-F638FDAF3FEE}"/>
              </a:ext>
            </a:extLst>
          </p:cNvPr>
          <p:cNvSpPr/>
          <p:nvPr/>
        </p:nvSpPr>
        <p:spPr>
          <a:xfrm rot="5400000">
            <a:off x="6033082" y="901354"/>
            <a:ext cx="1097266" cy="1368151"/>
          </a:xfrm>
          <a:prstGeom prst="hexagon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marL="0" marR="0" lvl="0" indent="0" algn="ctr" defTabSz="914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Hexagon 4" descr="CPU com números binários e plantas">
            <a:extLst>
              <a:ext uri="{FF2B5EF4-FFF2-40B4-BE49-F238E27FC236}">
                <a16:creationId xmlns:a16="http://schemas.microsoft.com/office/drawing/2014/main" xmlns="" id="{F5BDF206-A628-4D72-B5B3-9D27386C2606}"/>
              </a:ext>
            </a:extLst>
          </p:cNvPr>
          <p:cNvSpPr/>
          <p:nvPr/>
        </p:nvSpPr>
        <p:spPr>
          <a:xfrm rot="5400000">
            <a:off x="4478403" y="901354"/>
            <a:ext cx="1097266" cy="1368151"/>
          </a:xfrm>
          <a:prstGeom prst="hexagon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marL="0" marR="0" lvl="0" indent="0" algn="ctr" defTabSz="914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Hexagon 4" descr="Folha de bananeira tropical">
            <a:extLst>
              <a:ext uri="{FF2B5EF4-FFF2-40B4-BE49-F238E27FC236}">
                <a16:creationId xmlns:a16="http://schemas.microsoft.com/office/drawing/2014/main" xmlns="" id="{03B791C1-175B-4798-BE1A-6DC90D3CC710}"/>
              </a:ext>
            </a:extLst>
          </p:cNvPr>
          <p:cNvSpPr/>
          <p:nvPr/>
        </p:nvSpPr>
        <p:spPr>
          <a:xfrm rot="5400000">
            <a:off x="2921990" y="894643"/>
            <a:ext cx="1097266" cy="1368151"/>
          </a:xfrm>
          <a:prstGeom prst="hexagon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marL="0" marR="0" lvl="0" indent="0" algn="ctr" defTabSz="914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Hexagon 4" descr="Zoantídeos vermelhos e verdes em um recife de coral">
            <a:extLst>
              <a:ext uri="{FF2B5EF4-FFF2-40B4-BE49-F238E27FC236}">
                <a16:creationId xmlns:a16="http://schemas.microsoft.com/office/drawing/2014/main" xmlns="" id="{F6282042-7E27-48D7-9F80-E5DF9B557928}"/>
              </a:ext>
            </a:extLst>
          </p:cNvPr>
          <p:cNvSpPr/>
          <p:nvPr/>
        </p:nvSpPr>
        <p:spPr>
          <a:xfrm rot="5400000">
            <a:off x="1372952" y="899621"/>
            <a:ext cx="1097265" cy="1368151"/>
          </a:xfrm>
          <a:prstGeom prst="hexagon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marL="0" marR="0" lvl="0" indent="0" algn="ctr" defTabSz="914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Google Shape;534;p24">
            <a:extLst>
              <a:ext uri="{FF2B5EF4-FFF2-40B4-BE49-F238E27FC236}">
                <a16:creationId xmlns:a16="http://schemas.microsoft.com/office/drawing/2014/main" xmlns="" id="{14150B0A-215E-484A-BD1E-FBF45AC8BFBE}"/>
              </a:ext>
            </a:extLst>
          </p:cNvPr>
          <p:cNvSpPr/>
          <p:nvPr/>
        </p:nvSpPr>
        <p:spPr>
          <a:xfrm rot="5400000">
            <a:off x="353932" y="1047278"/>
            <a:ext cx="418835" cy="875492"/>
          </a:xfrm>
          <a:custGeom>
            <a:avLst/>
            <a:gdLst/>
            <a:ahLst/>
            <a:cxnLst/>
            <a:rect l="l" t="t" r="r" b="b"/>
            <a:pathLst>
              <a:path w="404" h="836" extrusionOk="0">
                <a:moveTo>
                  <a:pt x="0" y="633"/>
                </a:moveTo>
                <a:cubicBezTo>
                  <a:pt x="0" y="0"/>
                  <a:pt x="0" y="0"/>
                  <a:pt x="0" y="0"/>
                </a:cubicBezTo>
                <a:cubicBezTo>
                  <a:pt x="0" y="112"/>
                  <a:pt x="90" y="202"/>
                  <a:pt x="202" y="202"/>
                </a:cubicBezTo>
                <a:cubicBezTo>
                  <a:pt x="314" y="202"/>
                  <a:pt x="404" y="293"/>
                  <a:pt x="404" y="405"/>
                </a:cubicBezTo>
                <a:cubicBezTo>
                  <a:pt x="404" y="633"/>
                  <a:pt x="404" y="633"/>
                  <a:pt x="404" y="633"/>
                </a:cubicBezTo>
                <a:cubicBezTo>
                  <a:pt x="404" y="745"/>
                  <a:pt x="314" y="836"/>
                  <a:pt x="202" y="836"/>
                </a:cubicBezTo>
                <a:cubicBezTo>
                  <a:pt x="202" y="836"/>
                  <a:pt x="202" y="836"/>
                  <a:pt x="202" y="836"/>
                </a:cubicBezTo>
                <a:cubicBezTo>
                  <a:pt x="90" y="836"/>
                  <a:pt x="0" y="745"/>
                  <a:pt x="0" y="633"/>
                </a:cubicBezTo>
                <a:close/>
              </a:path>
            </a:pathLst>
          </a:custGeom>
          <a:solidFill>
            <a:srgbClr val="336600"/>
          </a:solidFill>
          <a:ln>
            <a:noFill/>
          </a:ln>
        </p:spPr>
        <p:txBody>
          <a:bodyPr spcFirstLastPara="1" wrap="square" lIns="68556" tIns="34274" rIns="68556" bIns="34274" anchor="t" anchorCtr="0">
            <a:noAutofit/>
          </a:bodyPr>
          <a:lstStyle/>
          <a:p>
            <a:pPr marL="0" marR="0" lvl="0" indent="0" algn="l" defTabSz="914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534;p24">
            <a:extLst>
              <a:ext uri="{FF2B5EF4-FFF2-40B4-BE49-F238E27FC236}">
                <a16:creationId xmlns:a16="http://schemas.microsoft.com/office/drawing/2014/main" xmlns="" id="{EB8381DC-B75D-44C4-8E3A-C51D588BA59D}"/>
              </a:ext>
            </a:extLst>
          </p:cNvPr>
          <p:cNvSpPr/>
          <p:nvPr/>
        </p:nvSpPr>
        <p:spPr>
          <a:xfrm rot="5400000">
            <a:off x="353754" y="2027804"/>
            <a:ext cx="418508" cy="874808"/>
          </a:xfrm>
          <a:custGeom>
            <a:avLst/>
            <a:gdLst/>
            <a:ahLst/>
            <a:cxnLst/>
            <a:rect l="l" t="t" r="r" b="b"/>
            <a:pathLst>
              <a:path w="404" h="836" extrusionOk="0">
                <a:moveTo>
                  <a:pt x="0" y="633"/>
                </a:moveTo>
                <a:cubicBezTo>
                  <a:pt x="0" y="0"/>
                  <a:pt x="0" y="0"/>
                  <a:pt x="0" y="0"/>
                </a:cubicBezTo>
                <a:cubicBezTo>
                  <a:pt x="0" y="112"/>
                  <a:pt x="90" y="202"/>
                  <a:pt x="202" y="202"/>
                </a:cubicBezTo>
                <a:cubicBezTo>
                  <a:pt x="314" y="202"/>
                  <a:pt x="404" y="293"/>
                  <a:pt x="404" y="405"/>
                </a:cubicBezTo>
                <a:cubicBezTo>
                  <a:pt x="404" y="633"/>
                  <a:pt x="404" y="633"/>
                  <a:pt x="404" y="633"/>
                </a:cubicBezTo>
                <a:cubicBezTo>
                  <a:pt x="404" y="745"/>
                  <a:pt x="314" y="836"/>
                  <a:pt x="202" y="836"/>
                </a:cubicBezTo>
                <a:cubicBezTo>
                  <a:pt x="202" y="836"/>
                  <a:pt x="202" y="836"/>
                  <a:pt x="202" y="836"/>
                </a:cubicBezTo>
                <a:cubicBezTo>
                  <a:pt x="90" y="836"/>
                  <a:pt x="0" y="745"/>
                  <a:pt x="0" y="633"/>
                </a:cubicBezTo>
                <a:close/>
              </a:path>
            </a:pathLst>
          </a:custGeom>
          <a:solidFill>
            <a:srgbClr val="336600"/>
          </a:solidFill>
          <a:ln>
            <a:noFill/>
          </a:ln>
        </p:spPr>
        <p:txBody>
          <a:bodyPr spcFirstLastPara="1" wrap="square" lIns="68556" tIns="34274" rIns="68556" bIns="34274" anchor="t" anchorCtr="0">
            <a:noAutofit/>
          </a:bodyPr>
          <a:lstStyle/>
          <a:p>
            <a:pPr marL="0" marR="0" lvl="0" indent="0" algn="l" defTabSz="914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50" name="Google Shape;390;p19">
            <a:extLst>
              <a:ext uri="{FF2B5EF4-FFF2-40B4-BE49-F238E27FC236}">
                <a16:creationId xmlns:a16="http://schemas.microsoft.com/office/drawing/2014/main" xmlns="" id="{85C06AF2-858A-4CAD-9437-3B6032277B2E}"/>
              </a:ext>
            </a:extLst>
          </p:cNvPr>
          <p:cNvSpPr txBox="1"/>
          <p:nvPr/>
        </p:nvSpPr>
        <p:spPr>
          <a:xfrm>
            <a:off x="1197468" y="1444622"/>
            <a:ext cx="1431052" cy="263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Open Sans SemiBold"/>
                <a:cs typeface="Arial" panose="020B0604020202020204" pitchFamily="34" charset="0"/>
                <a:sym typeface="Open Sans SemiBold"/>
              </a:rPr>
              <a:t>Sustentabilidade</a:t>
            </a:r>
            <a:endParaRPr kumimoji="0" lang="en-US" sz="13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3" name="Google Shape;390;p19">
            <a:extLst>
              <a:ext uri="{FF2B5EF4-FFF2-40B4-BE49-F238E27FC236}">
                <a16:creationId xmlns:a16="http://schemas.microsoft.com/office/drawing/2014/main" xmlns="" id="{8B602C20-2FF7-4A32-AA7E-7C0E7DBAB417}"/>
              </a:ext>
            </a:extLst>
          </p:cNvPr>
          <p:cNvSpPr txBox="1"/>
          <p:nvPr/>
        </p:nvSpPr>
        <p:spPr>
          <a:xfrm>
            <a:off x="2880676" y="1429382"/>
            <a:ext cx="1187268" cy="25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Open Sans SemiBold"/>
                <a:cs typeface="Arial" panose="020B0604020202020204" pitchFamily="34" charset="0"/>
                <a:sym typeface="Open Sans SemiBold"/>
              </a:rPr>
              <a:t>Bioeconomia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5" name="Google Shape;390;p19">
            <a:extLst>
              <a:ext uri="{FF2B5EF4-FFF2-40B4-BE49-F238E27FC236}">
                <a16:creationId xmlns:a16="http://schemas.microsoft.com/office/drawing/2014/main" xmlns="" id="{A1269A3E-5B29-4366-A113-92DF4AD9C1DC}"/>
              </a:ext>
            </a:extLst>
          </p:cNvPr>
          <p:cNvSpPr txBox="1"/>
          <p:nvPr/>
        </p:nvSpPr>
        <p:spPr>
          <a:xfrm>
            <a:off x="4593611" y="1451187"/>
            <a:ext cx="914493" cy="239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Open Sans SemiBold"/>
                <a:cs typeface="Arial" panose="020B0604020202020204" pitchFamily="34" charset="0"/>
                <a:sym typeface="Open Sans SemiBold"/>
              </a:rPr>
              <a:t>Digital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7" name="Google Shape;390;p19">
            <a:extLst>
              <a:ext uri="{FF2B5EF4-FFF2-40B4-BE49-F238E27FC236}">
                <a16:creationId xmlns:a16="http://schemas.microsoft.com/office/drawing/2014/main" xmlns="" id="{0C565769-39AE-4F0D-B20C-B42786090503}"/>
              </a:ext>
            </a:extLst>
          </p:cNvPr>
          <p:cNvSpPr txBox="1"/>
          <p:nvPr/>
        </p:nvSpPr>
        <p:spPr>
          <a:xfrm>
            <a:off x="7689955" y="1475102"/>
            <a:ext cx="914493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Open Sans SemiBold"/>
                <a:cs typeface="Arial" panose="020B0604020202020204" pitchFamily="34" charset="0"/>
                <a:sym typeface="Open Sans SemiBold"/>
              </a:rPr>
              <a:t>Food Tech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9" name="Google Shape;390;p19">
            <a:extLst>
              <a:ext uri="{FF2B5EF4-FFF2-40B4-BE49-F238E27FC236}">
                <a16:creationId xmlns:a16="http://schemas.microsoft.com/office/drawing/2014/main" xmlns="" id="{DA2E7F47-3926-43D3-A1D6-189EFAFF16E1}"/>
              </a:ext>
            </a:extLst>
          </p:cNvPr>
          <p:cNvSpPr txBox="1"/>
          <p:nvPr/>
        </p:nvSpPr>
        <p:spPr>
          <a:xfrm>
            <a:off x="5919946" y="1347614"/>
            <a:ext cx="1342356" cy="282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Open Sans SemiBold"/>
                <a:cs typeface="Arial" panose="020B0604020202020204" pitchFamily="34" charset="0"/>
                <a:sym typeface="Open Sans SemiBold"/>
              </a:rPr>
              <a:t>Inovação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Open Sans SemiBold"/>
                <a:cs typeface="Arial" panose="020B0604020202020204" pitchFamily="34" charset="0"/>
                <a:sym typeface="Open Sans SemiBold"/>
              </a:rPr>
              <a:t>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Open Sans SemiBold"/>
                <a:cs typeface="Arial" panose="020B0604020202020204" pitchFamily="34" charset="0"/>
                <a:sym typeface="Open Sans SemiBold"/>
              </a:rPr>
              <a:t>Aberta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6" name="Google Shape;390;p19">
            <a:extLst>
              <a:ext uri="{FF2B5EF4-FFF2-40B4-BE49-F238E27FC236}">
                <a16:creationId xmlns:a16="http://schemas.microsoft.com/office/drawing/2014/main" xmlns="" id="{D1F31B7E-8E8F-4EF4-A8CA-D1E59E611ED5}"/>
              </a:ext>
            </a:extLst>
          </p:cNvPr>
          <p:cNvSpPr txBox="1"/>
          <p:nvPr/>
        </p:nvSpPr>
        <p:spPr>
          <a:xfrm>
            <a:off x="125603" y="1329153"/>
            <a:ext cx="656943" cy="276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tabLst/>
              <a:defRPr/>
            </a:pPr>
            <a:r>
              <a:rPr kumimoji="0" lang="pt-BR" sz="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Open Sans SemiBold"/>
                <a:cs typeface="Arial" panose="020B0604020202020204" pitchFamily="34" charset="0"/>
                <a:sym typeface="Open Sans SemiBold"/>
              </a:rPr>
              <a:t>Eixos Estratégicos</a:t>
            </a: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7" name="Google Shape;390;p19">
            <a:extLst>
              <a:ext uri="{FF2B5EF4-FFF2-40B4-BE49-F238E27FC236}">
                <a16:creationId xmlns:a16="http://schemas.microsoft.com/office/drawing/2014/main" xmlns="" id="{B9F7A48A-05D2-45BF-A4E7-BA238F58B7D1}"/>
              </a:ext>
            </a:extLst>
          </p:cNvPr>
          <p:cNvSpPr txBox="1"/>
          <p:nvPr/>
        </p:nvSpPr>
        <p:spPr>
          <a:xfrm>
            <a:off x="92756" y="2301799"/>
            <a:ext cx="753881" cy="276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tabLst/>
              <a:defRPr/>
            </a:pPr>
            <a:r>
              <a:rPr kumimoji="0" lang="pt-BR" sz="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Open Sans SemiBold"/>
                <a:cs typeface="Arial" panose="020B0604020202020204" pitchFamily="34" charset="0"/>
                <a:sym typeface="Open Sans SemiBold"/>
              </a:rPr>
              <a:t>Diretrizes Estratégicas</a:t>
            </a:r>
          </a:p>
        </p:txBody>
      </p:sp>
      <p:sp>
        <p:nvSpPr>
          <p:cNvPr id="38" name="Rounded Rectangle 2" descr="Sapo entre lírios">
            <a:extLst>
              <a:ext uri="{FF2B5EF4-FFF2-40B4-BE49-F238E27FC236}">
                <a16:creationId xmlns:a16="http://schemas.microsoft.com/office/drawing/2014/main" xmlns="" id="{DABFC26F-92EF-406F-A0F9-66B0AF597CF9}"/>
              </a:ext>
            </a:extLst>
          </p:cNvPr>
          <p:cNvSpPr/>
          <p:nvPr/>
        </p:nvSpPr>
        <p:spPr>
          <a:xfrm>
            <a:off x="2779174" y="2132328"/>
            <a:ext cx="1368152" cy="2736304"/>
          </a:xfrm>
          <a:prstGeom prst="roundRect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marL="0" marR="0" lvl="0" indent="0" algn="ctr" defTabSz="914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Google Shape;390;p19">
            <a:extLst>
              <a:ext uri="{FF2B5EF4-FFF2-40B4-BE49-F238E27FC236}">
                <a16:creationId xmlns:a16="http://schemas.microsoft.com/office/drawing/2014/main" xmlns="" id="{640FDA26-656F-4F10-94D4-F531F7BC6DA9}"/>
              </a:ext>
            </a:extLst>
          </p:cNvPr>
          <p:cNvSpPr txBox="1"/>
          <p:nvPr/>
        </p:nvSpPr>
        <p:spPr>
          <a:xfrm>
            <a:off x="2812994" y="2075570"/>
            <a:ext cx="1254950" cy="260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>
              <a:lnSpc>
                <a:spcPts val="1800"/>
              </a:lnSpc>
              <a:buClr>
                <a:srgbClr val="FFFFFF"/>
              </a:buClr>
              <a:buSzPts val="1700"/>
              <a:defRPr/>
            </a:pPr>
            <a:endParaRPr lang="en-US" sz="1300" b="1" kern="0" dirty="0">
              <a:solidFill>
                <a:schemeClr val="bg1"/>
              </a:solidFill>
              <a:latin typeface="Arial" panose="020B0604020202020204" pitchFamily="34" charset="0"/>
              <a:ea typeface="Open Sans SemiBold"/>
              <a:cs typeface="Arial" panose="020B0604020202020204" pitchFamily="34" charset="0"/>
              <a:sym typeface="Open Sans SemiBold"/>
            </a:endParaRPr>
          </a:p>
          <a:p>
            <a:pPr lvl="0" algn="ctr">
              <a:lnSpc>
                <a:spcPct val="200000"/>
              </a:lnSpc>
              <a:buClr>
                <a:srgbClr val="FFFFFF"/>
              </a:buClr>
              <a:buSzPts val="1700"/>
              <a:defRPr/>
            </a:pPr>
            <a:r>
              <a:rPr lang="en-US" sz="1300" b="1" kern="0" dirty="0" err="1">
                <a:solidFill>
                  <a:schemeClr val="bg1"/>
                </a:solidFill>
                <a:latin typeface="Arial" panose="020B0604020202020204" pitchFamily="34" charset="0"/>
                <a:ea typeface="Open Sans SemiBold"/>
                <a:cs typeface="Arial" panose="020B0604020202020204" pitchFamily="34" charset="0"/>
                <a:sym typeface="Open Sans SemiBold"/>
              </a:rPr>
              <a:t>Biologia</a:t>
            </a:r>
            <a:r>
              <a:rPr lang="en-US" sz="1300" b="1" kern="0" dirty="0">
                <a:solidFill>
                  <a:schemeClr val="bg1"/>
                </a:solidFill>
                <a:latin typeface="Arial" panose="020B0604020202020204" pitchFamily="34" charset="0"/>
                <a:ea typeface="Open Sans SemiBold"/>
                <a:cs typeface="Arial" panose="020B0604020202020204" pitchFamily="34" charset="0"/>
                <a:sym typeface="Open Sans SemiBold"/>
              </a:rPr>
              <a:t> </a:t>
            </a:r>
            <a:r>
              <a:rPr lang="en-US" sz="1300" b="1" kern="0" dirty="0" err="1">
                <a:solidFill>
                  <a:schemeClr val="bg1"/>
                </a:solidFill>
                <a:latin typeface="Arial" panose="020B0604020202020204" pitchFamily="34" charset="0"/>
                <a:ea typeface="Open Sans SemiBold"/>
                <a:cs typeface="Arial" panose="020B0604020202020204" pitchFamily="34" charset="0"/>
                <a:sym typeface="Open Sans SemiBold"/>
              </a:rPr>
              <a:t>Avançada</a:t>
            </a:r>
            <a:endParaRPr lang="en-US" sz="1300" b="1" kern="0" dirty="0">
              <a:solidFill>
                <a:schemeClr val="bg1"/>
              </a:solidFill>
              <a:latin typeface="Arial" panose="020B0604020202020204" pitchFamily="34" charset="0"/>
              <a:ea typeface="Open Sans SemiBold"/>
              <a:cs typeface="Arial" panose="020B0604020202020204" pitchFamily="34" charset="0"/>
              <a:sym typeface="Open Sans SemiBold"/>
            </a:endParaRPr>
          </a:p>
          <a:p>
            <a:pPr lvl="0" algn="ctr">
              <a:lnSpc>
                <a:spcPct val="200000"/>
              </a:lnSpc>
              <a:buClr>
                <a:srgbClr val="FFFFFF"/>
              </a:buClr>
              <a:buSzPts val="1700"/>
              <a:defRPr/>
            </a:pPr>
            <a:r>
              <a:rPr lang="en-US" sz="1300" b="1" kern="0" dirty="0">
                <a:solidFill>
                  <a:schemeClr val="bg1"/>
                </a:solidFill>
                <a:latin typeface="Arial" panose="020B0604020202020204" pitchFamily="34" charset="0"/>
                <a:ea typeface="Open Sans SemiBold"/>
                <a:cs typeface="Arial" panose="020B0604020202020204" pitchFamily="34" charset="0"/>
                <a:sym typeface="Open Sans SemiBold"/>
              </a:rPr>
              <a:t>Bioinsumos</a:t>
            </a:r>
          </a:p>
          <a:p>
            <a:pPr lvl="0" algn="ctr">
              <a:lnSpc>
                <a:spcPct val="200000"/>
              </a:lnSpc>
              <a:buClr>
                <a:srgbClr val="FFFFFF"/>
              </a:buClr>
              <a:buSzPts val="1700"/>
              <a:defRPr/>
            </a:pPr>
            <a:r>
              <a:rPr lang="en-US" sz="1300" b="1" kern="0" dirty="0" err="1">
                <a:solidFill>
                  <a:schemeClr val="bg1"/>
                </a:solidFill>
                <a:latin typeface="Arial" panose="020B0604020202020204" pitchFamily="34" charset="0"/>
                <a:ea typeface="Open Sans SemiBold"/>
                <a:cs typeface="Arial" panose="020B0604020202020204" pitchFamily="34" charset="0"/>
                <a:sym typeface="Open Sans SemiBold"/>
              </a:rPr>
              <a:t>Bionergia</a:t>
            </a:r>
            <a:endParaRPr lang="en-US" sz="1300" b="1" kern="0" dirty="0">
              <a:solidFill>
                <a:schemeClr val="bg1"/>
              </a:solidFill>
              <a:latin typeface="Arial" panose="020B0604020202020204" pitchFamily="34" charset="0"/>
              <a:ea typeface="Open Sans SemiBold"/>
              <a:cs typeface="Arial" panose="020B0604020202020204" pitchFamily="34" charset="0"/>
              <a:sym typeface="Open Sans SemiBold"/>
            </a:endParaRPr>
          </a:p>
          <a:p>
            <a:pPr lvl="0" algn="ctr">
              <a:lnSpc>
                <a:spcPct val="200000"/>
              </a:lnSpc>
              <a:buClr>
                <a:srgbClr val="FFFFFF"/>
              </a:buClr>
              <a:buSzPts val="1700"/>
              <a:defRPr/>
            </a:pPr>
            <a:r>
              <a:rPr lang="en-US" sz="1300" b="1" kern="0" dirty="0" err="1" smtClean="0">
                <a:solidFill>
                  <a:schemeClr val="bg1"/>
                </a:solidFill>
                <a:latin typeface="Arial" panose="020B0604020202020204" pitchFamily="34" charset="0"/>
                <a:ea typeface="Open Sans SemiBold"/>
                <a:cs typeface="Arial" panose="020B0604020202020204" pitchFamily="34" charset="0"/>
                <a:sym typeface="Open Sans SemiBold"/>
              </a:rPr>
              <a:t>Recursos</a:t>
            </a:r>
            <a:r>
              <a:rPr lang="en-US" sz="1300" b="1" kern="0" dirty="0" smtClean="0">
                <a:solidFill>
                  <a:schemeClr val="bg1"/>
                </a:solidFill>
                <a:latin typeface="Arial" panose="020B0604020202020204" pitchFamily="34" charset="0"/>
                <a:ea typeface="Open Sans SemiBold"/>
                <a:cs typeface="Arial" panose="020B0604020202020204" pitchFamily="34" charset="0"/>
                <a:sym typeface="Open Sans SemiBold"/>
              </a:rPr>
              <a:t> </a:t>
            </a:r>
            <a:r>
              <a:rPr lang="en-US" sz="1300" b="1" kern="0" dirty="0" err="1" smtClean="0">
                <a:solidFill>
                  <a:schemeClr val="bg1"/>
                </a:solidFill>
                <a:latin typeface="Arial" panose="020B0604020202020204" pitchFamily="34" charset="0"/>
                <a:ea typeface="Open Sans SemiBold"/>
                <a:cs typeface="Arial" panose="020B0604020202020204" pitchFamily="34" charset="0"/>
                <a:sym typeface="Open Sans SemiBold"/>
              </a:rPr>
              <a:t>Genéticos</a:t>
            </a:r>
            <a:endParaRPr lang="en-US" sz="1300" b="1" kern="0" dirty="0">
              <a:solidFill>
                <a:schemeClr val="bg1"/>
              </a:solidFill>
              <a:latin typeface="Arial" panose="020B0604020202020204" pitchFamily="34" charset="0"/>
              <a:ea typeface="Open Sans SemiBold"/>
              <a:cs typeface="Arial" panose="020B0604020202020204" pitchFamily="34" charset="0"/>
              <a:sym typeface="Open Sans SemiBold"/>
            </a:endParaRPr>
          </a:p>
        </p:txBody>
      </p:sp>
      <p:sp>
        <p:nvSpPr>
          <p:cNvPr id="42" name="Rounded Rectangle 2" descr="Gráficos e diagramas dispostos em uma tela digital azul">
            <a:extLst>
              <a:ext uri="{FF2B5EF4-FFF2-40B4-BE49-F238E27FC236}">
                <a16:creationId xmlns:a16="http://schemas.microsoft.com/office/drawing/2014/main" xmlns="" id="{CE33B90E-3185-4AEF-B1A3-28841CE4166C}"/>
              </a:ext>
            </a:extLst>
          </p:cNvPr>
          <p:cNvSpPr/>
          <p:nvPr/>
        </p:nvSpPr>
        <p:spPr>
          <a:xfrm>
            <a:off x="4348602" y="2139702"/>
            <a:ext cx="1368152" cy="2736304"/>
          </a:xfrm>
          <a:prstGeom prst="roundRect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marL="0" marR="0" lvl="0" indent="0" algn="ctr" defTabSz="914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Google Shape;390;p19">
            <a:extLst>
              <a:ext uri="{FF2B5EF4-FFF2-40B4-BE49-F238E27FC236}">
                <a16:creationId xmlns:a16="http://schemas.microsoft.com/office/drawing/2014/main" xmlns="" id="{410FD06E-596B-49E5-8C53-874008BECD70}"/>
              </a:ext>
            </a:extLst>
          </p:cNvPr>
          <p:cNvSpPr txBox="1"/>
          <p:nvPr/>
        </p:nvSpPr>
        <p:spPr>
          <a:xfrm>
            <a:off x="4348602" y="2084236"/>
            <a:ext cx="1362510" cy="2672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22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tabLst/>
              <a:defRPr/>
            </a:pPr>
            <a:endParaRPr kumimoji="0" lang="en-US" sz="13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Open Sans SemiBold"/>
              <a:cs typeface="Arial" panose="020B0604020202020204" pitchFamily="34" charset="0"/>
              <a:sym typeface="Open Sans SemiBold"/>
            </a:endParaRPr>
          </a:p>
          <a:p>
            <a:pPr algn="ctr">
              <a:lnSpc>
                <a:spcPct val="200000"/>
              </a:lnSpc>
              <a:buClr>
                <a:srgbClr val="FFFFFF"/>
              </a:buClr>
              <a:buSzPts val="1700"/>
              <a:defRPr/>
            </a:pPr>
            <a:r>
              <a:rPr lang="en-US" sz="1300" b="1" kern="0" dirty="0" err="1">
                <a:solidFill>
                  <a:schemeClr val="bg1"/>
                </a:solidFill>
                <a:latin typeface="Arial" panose="020B0604020202020204" pitchFamily="34" charset="0"/>
                <a:ea typeface="Open Sans SemiBold"/>
                <a:cs typeface="Arial" panose="020B0604020202020204" pitchFamily="34" charset="0"/>
                <a:sym typeface="Open Sans SemiBold"/>
              </a:rPr>
              <a:t>Conectividade</a:t>
            </a:r>
            <a:endParaRPr lang="en-US" sz="1300" b="1" kern="0" dirty="0">
              <a:solidFill>
                <a:schemeClr val="bg1"/>
              </a:solidFill>
              <a:latin typeface="Arial" panose="020B0604020202020204" pitchFamily="34" charset="0"/>
              <a:ea typeface="Open Sans SemiBold"/>
              <a:cs typeface="Arial" panose="020B0604020202020204" pitchFamily="34" charset="0"/>
              <a:sym typeface="Open Sans SemiBold"/>
            </a:endParaRPr>
          </a:p>
          <a:p>
            <a:pPr marL="0" marR="0" lvl="0" indent="0" algn="ctr" defTabSz="91422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Open Sans SemiBold"/>
                <a:cs typeface="Arial" panose="020B0604020202020204" pitchFamily="34" charset="0"/>
                <a:sym typeface="Open Sans SemiBold"/>
              </a:rPr>
              <a:t>ATER Digital</a:t>
            </a:r>
            <a:endParaRPr kumimoji="0" lang="en-US" sz="13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Open Sans SemiBold"/>
              <a:cs typeface="Arial" panose="020B0604020202020204" pitchFamily="34" charset="0"/>
              <a:sym typeface="Open Sans SemiBold"/>
            </a:endParaRPr>
          </a:p>
          <a:p>
            <a:pPr marL="0" marR="0" lvl="0" indent="0" algn="ctr" defTabSz="91422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Open Sans SemiBold"/>
                <a:cs typeface="Arial" panose="020B0604020202020204" pitchFamily="34" charset="0"/>
                <a:sym typeface="Open Sans SemiBold"/>
              </a:rPr>
              <a:t>Blockchain</a:t>
            </a:r>
          </a:p>
          <a:p>
            <a:pPr marL="0" marR="0" lvl="0" indent="0" algn="ctr" defTabSz="91422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Open Sans SemiBold"/>
                <a:cs typeface="Arial" panose="020B0604020202020204" pitchFamily="34" charset="0"/>
                <a:sym typeface="Open Sans SemiBold"/>
              </a:rPr>
              <a:t>Bots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Open Sans SemiBold"/>
                <a:cs typeface="Arial" panose="020B0604020202020204" pitchFamily="34" charset="0"/>
                <a:sym typeface="Open Sans SemiBold"/>
              </a:rPr>
              <a:t>, IA</a:t>
            </a:r>
          </a:p>
          <a:p>
            <a:pPr marL="0" marR="0" lvl="0" indent="0" algn="ctr" defTabSz="91422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Open Sans SemiBold"/>
                <a:cs typeface="Arial" panose="020B0604020202020204" pitchFamily="34" charset="0"/>
                <a:sym typeface="Open Sans SemiBold"/>
              </a:rPr>
              <a:t>Gêmeos</a:t>
            </a: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Open Sans SemiBold"/>
                <a:cs typeface="Arial" panose="020B0604020202020204" pitchFamily="34" charset="0"/>
                <a:sym typeface="Open Sans SemiBold"/>
              </a:rPr>
              <a:t> </a:t>
            </a:r>
            <a:r>
              <a:rPr kumimoji="0" lang="en-US" sz="13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Open Sans SemiBold"/>
                <a:cs typeface="Arial" panose="020B0604020202020204" pitchFamily="34" charset="0"/>
                <a:sym typeface="Open Sans SemiBold"/>
              </a:rPr>
              <a:t>Digitais</a:t>
            </a:r>
            <a:endParaRPr kumimoji="0" lang="en-US" sz="13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Open Sans SemiBold"/>
              <a:cs typeface="Arial" panose="020B0604020202020204" pitchFamily="34" charset="0"/>
              <a:sym typeface="Open Sans SemiBold"/>
            </a:endParaRPr>
          </a:p>
          <a:p>
            <a:pPr marL="0" marR="0" lvl="0" indent="0" algn="ctr" defTabSz="91422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Open Sans SemiBold"/>
                <a:cs typeface="Arial" panose="020B0604020202020204" pitchFamily="34" charset="0"/>
                <a:sym typeface="Open Sans SemiBold"/>
              </a:rPr>
              <a:t>HoloTech</a:t>
            </a:r>
            <a:endParaRPr kumimoji="0" lang="en-US" sz="13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3" name="Rounded Rectangle 2" descr="Pessoa apontando para o gráfico do mercado de ações com tela virtual">
            <a:extLst>
              <a:ext uri="{FF2B5EF4-FFF2-40B4-BE49-F238E27FC236}">
                <a16:creationId xmlns:a16="http://schemas.microsoft.com/office/drawing/2014/main" xmlns="" id="{8CEA5335-83EA-4C01-99CB-6512F4DBFF03}"/>
              </a:ext>
            </a:extLst>
          </p:cNvPr>
          <p:cNvSpPr/>
          <p:nvPr/>
        </p:nvSpPr>
        <p:spPr>
          <a:xfrm>
            <a:off x="5910656" y="2139702"/>
            <a:ext cx="1368152" cy="2736304"/>
          </a:xfrm>
          <a:prstGeom prst="roundRect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marL="0" marR="0" lvl="0" indent="0" algn="ctr" defTabSz="914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Google Shape;390;p19">
            <a:extLst>
              <a:ext uri="{FF2B5EF4-FFF2-40B4-BE49-F238E27FC236}">
                <a16:creationId xmlns:a16="http://schemas.microsoft.com/office/drawing/2014/main" xmlns="" id="{CA2FF554-D3D1-487F-B82A-670C632EB31F}"/>
              </a:ext>
            </a:extLst>
          </p:cNvPr>
          <p:cNvSpPr txBox="1"/>
          <p:nvPr/>
        </p:nvSpPr>
        <p:spPr>
          <a:xfrm>
            <a:off x="5919946" y="2084088"/>
            <a:ext cx="1342356" cy="26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22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tabLst/>
              <a:defRPr/>
            </a:pPr>
            <a:endParaRPr kumimoji="0" lang="en-US" sz="13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Open Sans SemiBold"/>
              <a:cs typeface="Arial" panose="020B0604020202020204" pitchFamily="34" charset="0"/>
              <a:sym typeface="Open Sans SemiBold"/>
            </a:endParaRPr>
          </a:p>
          <a:p>
            <a:pPr marL="0" marR="0" lvl="0" indent="0" algn="ctr" defTabSz="91422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Open Sans SemiBold"/>
                <a:cs typeface="Arial" panose="020B0604020202020204" pitchFamily="34" charset="0"/>
                <a:sym typeface="Open Sans SemiBold"/>
              </a:rPr>
              <a:t>AgTechs</a:t>
            </a:r>
            <a:endParaRPr kumimoji="0" lang="en-US" sz="13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Open Sans SemiBold"/>
              <a:cs typeface="Arial" panose="020B0604020202020204" pitchFamily="34" charset="0"/>
              <a:sym typeface="Open Sans SemiBold"/>
            </a:endParaRPr>
          </a:p>
          <a:p>
            <a:pPr marL="0" marR="0" lvl="0" indent="0" algn="ctr" defTabSz="91422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Open Sans SemiBold"/>
                <a:cs typeface="Arial" panose="020B0604020202020204" pitchFamily="34" charset="0"/>
                <a:sym typeface="Open Sans SemiBold"/>
              </a:rPr>
              <a:t>Hubs</a:t>
            </a:r>
            <a:endParaRPr kumimoji="0" lang="en-US" sz="13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Open Sans SemiBold"/>
              <a:cs typeface="Arial" panose="020B0604020202020204" pitchFamily="34" charset="0"/>
              <a:sym typeface="Open Sans SemiBold"/>
            </a:endParaRPr>
          </a:p>
          <a:p>
            <a:pPr marL="0" marR="0" lvl="0" indent="0" algn="ctr" defTabSz="91422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Open Sans SemiBold"/>
                <a:cs typeface="Arial" panose="020B0604020202020204" pitchFamily="34" charset="0"/>
                <a:sym typeface="Open Sans SemiBold"/>
              </a:rPr>
              <a:t>Ecossistemas</a:t>
            </a:r>
            <a:endParaRPr lang="en-US" sz="1300" b="1" kern="0" dirty="0">
              <a:solidFill>
                <a:schemeClr val="bg1"/>
              </a:solidFill>
              <a:latin typeface="Arial" panose="020B0604020202020204" pitchFamily="34" charset="0"/>
              <a:ea typeface="Open Sans SemiBold"/>
              <a:cs typeface="Arial" panose="020B0604020202020204" pitchFamily="34" charset="0"/>
              <a:sym typeface="Open Sans SemiBold"/>
            </a:endParaRPr>
          </a:p>
          <a:p>
            <a:pPr marL="0" marR="0" lvl="0" indent="0" algn="ctr" defTabSz="91422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Open Sans SemiBold"/>
                <a:cs typeface="Arial" panose="020B0604020202020204" pitchFamily="34" charset="0"/>
                <a:sym typeface="Open Sans SemiBold"/>
              </a:rPr>
              <a:t>Alianças</a:t>
            </a:r>
            <a:endParaRPr kumimoji="0" lang="en-US" sz="13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Open Sans SemiBold"/>
              <a:cs typeface="Arial" panose="020B0604020202020204" pitchFamily="34" charset="0"/>
              <a:sym typeface="Open Sans SemiBold"/>
            </a:endParaRPr>
          </a:p>
          <a:p>
            <a:pPr marL="0" marR="0" lvl="0" indent="0" algn="ctr" defTabSz="91422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Open Sans SemiBold"/>
                <a:cs typeface="Arial" panose="020B0604020202020204" pitchFamily="34" charset="0"/>
                <a:sym typeface="Open Sans SemiBold"/>
              </a:rPr>
              <a:t>Agreg</a:t>
            </a: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Open Sans SemiBold"/>
                <a:cs typeface="Arial" panose="020B0604020202020204" pitchFamily="34" charset="0"/>
                <a:sym typeface="Open Sans SemiBold"/>
              </a:rPr>
              <a:t>. 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Open Sans SemiBold"/>
                <a:cs typeface="Arial" panose="020B0604020202020204" pitchFamily="34" charset="0"/>
                <a:sym typeface="Open Sans SemiBold"/>
              </a:rPr>
              <a:t>Valor </a:t>
            </a:r>
            <a:endParaRPr kumimoji="0" lang="en-US" sz="13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Open Sans SemiBold"/>
              <a:cs typeface="Arial" panose="020B0604020202020204" pitchFamily="34" charset="0"/>
              <a:sym typeface="Open Sans SemiBold"/>
            </a:endParaRPr>
          </a:p>
          <a:p>
            <a:pPr marL="0" marR="0" lvl="0" indent="0" algn="ctr" defTabSz="91422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tabLst/>
              <a:defRPr/>
            </a:pPr>
            <a:r>
              <a:rPr lang="en-US" sz="1300" b="1" kern="0" dirty="0" err="1" smtClean="0">
                <a:solidFill>
                  <a:schemeClr val="bg1"/>
                </a:solidFill>
                <a:latin typeface="Arial" panose="020B0604020202020204" pitchFamily="34" charset="0"/>
                <a:ea typeface="Open Sans SemiBold"/>
                <a:cs typeface="Arial" panose="020B0604020202020204" pitchFamily="34" charset="0"/>
                <a:sym typeface="Open Sans SemiBold"/>
              </a:rPr>
              <a:t>Cadeias</a:t>
            </a:r>
            <a:r>
              <a:rPr lang="en-US" sz="1300" b="1" kern="0" dirty="0" smtClean="0">
                <a:solidFill>
                  <a:schemeClr val="bg1"/>
                </a:solidFill>
                <a:latin typeface="Arial" panose="020B0604020202020204" pitchFamily="34" charset="0"/>
                <a:ea typeface="Open Sans SemiBold"/>
                <a:cs typeface="Arial" panose="020B0604020202020204" pitchFamily="34" charset="0"/>
                <a:sym typeface="Open Sans SemiBold"/>
              </a:rPr>
              <a:t> </a:t>
            </a:r>
            <a:r>
              <a:rPr lang="en-US" sz="1300" b="1" kern="0" dirty="0" err="1">
                <a:solidFill>
                  <a:schemeClr val="bg1"/>
                </a:solidFill>
                <a:latin typeface="Arial" panose="020B0604020202020204" pitchFamily="34" charset="0"/>
                <a:ea typeface="Open Sans SemiBold"/>
                <a:cs typeface="Arial" panose="020B0604020202020204" pitchFamily="34" charset="0"/>
                <a:sym typeface="Open Sans SemiBold"/>
              </a:rPr>
              <a:t>Curtas</a:t>
            </a:r>
            <a:endParaRPr lang="en-US" sz="13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22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tabLst/>
              <a:defRPr/>
            </a:pPr>
            <a:endParaRPr kumimoji="0" lang="en-US" sz="13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4" name="Rounded Rectangle 2" descr="Close de polpa de tangerina">
            <a:extLst>
              <a:ext uri="{FF2B5EF4-FFF2-40B4-BE49-F238E27FC236}">
                <a16:creationId xmlns:a16="http://schemas.microsoft.com/office/drawing/2014/main" xmlns="" id="{DB1CE96C-FDE0-4DA6-AED1-FBE65A9A84CF}"/>
              </a:ext>
            </a:extLst>
          </p:cNvPr>
          <p:cNvSpPr/>
          <p:nvPr/>
        </p:nvSpPr>
        <p:spPr>
          <a:xfrm>
            <a:off x="7472710" y="2147076"/>
            <a:ext cx="1368152" cy="2736304"/>
          </a:xfrm>
          <a:prstGeom prst="roundRect">
            <a:avLst/>
          </a:prstGeom>
          <a:blipFill dpi="0" rotWithShape="1"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marL="0" marR="0" lvl="0" indent="0" algn="ctr" defTabSz="914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Google Shape;390;p19">
            <a:extLst>
              <a:ext uri="{FF2B5EF4-FFF2-40B4-BE49-F238E27FC236}">
                <a16:creationId xmlns:a16="http://schemas.microsoft.com/office/drawing/2014/main" xmlns="" id="{338F4332-A8B4-42AC-BDFE-31CD9DC66631}"/>
              </a:ext>
            </a:extLst>
          </p:cNvPr>
          <p:cNvSpPr txBox="1"/>
          <p:nvPr/>
        </p:nvSpPr>
        <p:spPr>
          <a:xfrm>
            <a:off x="7524327" y="2143788"/>
            <a:ext cx="1272049" cy="2540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22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tabLst/>
              <a:defRPr/>
            </a:pPr>
            <a:endParaRPr kumimoji="0" lang="en-US" sz="13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Open Sans SemiBold"/>
              <a:cs typeface="Arial" panose="020B0604020202020204" pitchFamily="34" charset="0"/>
              <a:sym typeface="Open Sans SemiBold"/>
            </a:endParaRPr>
          </a:p>
          <a:p>
            <a:pPr marL="0" marR="0" lvl="0" indent="0" algn="ctr" defTabSz="91422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Open Sans SemiBold"/>
                <a:cs typeface="Arial" panose="020B0604020202020204" pitchFamily="34" charset="0"/>
                <a:sym typeface="Open Sans SemiBold"/>
              </a:rPr>
              <a:t>Ingredientes</a:t>
            </a:r>
            <a:endParaRPr kumimoji="0" lang="en-US" sz="13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Open Sans SemiBold"/>
              <a:cs typeface="Arial" panose="020B0604020202020204" pitchFamily="34" charset="0"/>
              <a:sym typeface="Open Sans SemiBold"/>
            </a:endParaRPr>
          </a:p>
          <a:p>
            <a:pPr marL="0" marR="0" lvl="0" indent="0" algn="ctr" defTabSz="91422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Open Sans SemiBold"/>
                <a:cs typeface="Arial" panose="020B0604020202020204" pitchFamily="34" charset="0"/>
                <a:sym typeface="Open Sans SemiBold"/>
              </a:rPr>
              <a:t>Plant-Based</a:t>
            </a:r>
            <a:endParaRPr kumimoji="0" lang="en-US" sz="13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Open Sans SemiBold"/>
              <a:cs typeface="Arial" panose="020B0604020202020204" pitchFamily="34" charset="0"/>
              <a:sym typeface="Open Sans SemiBold"/>
            </a:endParaRPr>
          </a:p>
          <a:p>
            <a:pPr marL="0" marR="0" lvl="0" indent="0" algn="ctr" defTabSz="91422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Open Sans SemiBold"/>
                <a:cs typeface="Arial" panose="020B0604020202020204" pitchFamily="34" charset="0"/>
                <a:sym typeface="Open Sans SemiBold"/>
              </a:rPr>
              <a:t>Cell-Based</a:t>
            </a:r>
          </a:p>
          <a:p>
            <a:pPr marL="0" marR="0" lvl="0" indent="0" algn="ctr" defTabSz="91422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Open Sans SemiBold"/>
                <a:cs typeface="Arial" panose="020B0604020202020204" pitchFamily="34" charset="0"/>
                <a:sym typeface="Open Sans SemiBold"/>
              </a:rPr>
              <a:t>Vertical 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Open Sans SemiBold"/>
                <a:cs typeface="Arial" panose="020B0604020202020204" pitchFamily="34" charset="0"/>
                <a:sym typeface="Open Sans SemiBold"/>
              </a:rPr>
              <a:t>Farm</a:t>
            </a:r>
          </a:p>
          <a:p>
            <a:pPr marL="0" marR="0" lvl="0" indent="0" algn="ctr" defTabSz="91422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Open Sans SemiBold"/>
                <a:cs typeface="Arial" panose="020B0604020202020204" pitchFamily="34" charset="0"/>
                <a:sym typeface="Open Sans SemiBold"/>
              </a:rPr>
              <a:t>Especialização</a:t>
            </a:r>
            <a:endParaRPr kumimoji="0" lang="en-US" sz="13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Open Sans SemiBold"/>
              <a:cs typeface="Arial" panose="020B0604020202020204" pitchFamily="34" charset="0"/>
              <a:sym typeface="Open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300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80" grpId="0"/>
      <p:bldP spid="29" grpId="0" animBg="1"/>
      <p:bldP spid="30" grpId="0" animBg="1"/>
      <p:bldP spid="31" grpId="0" animBg="1"/>
      <p:bldP spid="32" grpId="0" animBg="1"/>
      <p:bldP spid="33" grpId="0" animBg="1"/>
      <p:bldP spid="50" grpId="0"/>
      <p:bldP spid="73" grpId="0"/>
      <p:bldP spid="75" grpId="0"/>
      <p:bldP spid="77" grpId="0"/>
      <p:bldP spid="79" grpId="0"/>
      <p:bldP spid="38" grpId="0" animBg="1"/>
      <p:bldP spid="39" grpId="0"/>
      <p:bldP spid="42" grpId="0" animBg="1"/>
      <p:bldP spid="82" grpId="0"/>
      <p:bldP spid="43" grpId="0" animBg="1"/>
      <p:bldP spid="83" grpId="0"/>
      <p:bldP spid="44" grpId="0" animBg="1"/>
      <p:bldP spid="8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Tela de fundo abstrata desfocada">
            <a:extLst>
              <a:ext uri="{FF2B5EF4-FFF2-40B4-BE49-F238E27FC236}">
                <a16:creationId xmlns:a16="http://schemas.microsoft.com/office/drawing/2014/main" xmlns="" id="{8E00123C-3AFC-4950-AFB7-656E85166E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85479CFC-E9AB-4133-9349-4B7BCEE2B373}"/>
              </a:ext>
            </a:extLst>
          </p:cNvPr>
          <p:cNvSpPr txBox="1">
            <a:spLocks/>
          </p:cNvSpPr>
          <p:nvPr/>
        </p:nvSpPr>
        <p:spPr bwMode="auto">
          <a:xfrm>
            <a:off x="0" y="-20538"/>
            <a:ext cx="9144000" cy="765572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722" tIns="30861" rIns="61722" bIns="30861" anchor="ctr"/>
          <a:lstStyle>
            <a:defPPr>
              <a:defRPr lang="pt-BR"/>
            </a:defPPr>
            <a:lvl1pPr>
              <a:defRPr sz="4000" b="1">
                <a:solidFill>
                  <a:prstClr val="white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dirty="0"/>
              <a:t>  	Bioeconomia – Agricultura que evolui...</a:t>
            </a:r>
            <a:endParaRPr lang="pt-BR" sz="2800" i="1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E4A68F1A-228A-4C2F-A00D-47C1F9D69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06" t="12709" r="68327" b="14445"/>
          <a:stretch>
            <a:fillRect/>
          </a:stretch>
        </p:blipFill>
        <p:spPr bwMode="auto">
          <a:xfrm>
            <a:off x="1266825" y="785045"/>
            <a:ext cx="1925241" cy="3746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8FF41904-22BC-4D05-A07D-21043E062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136" t="12669" r="36076" b="14485"/>
          <a:stretch>
            <a:fillRect/>
          </a:stretch>
        </p:blipFill>
        <p:spPr bwMode="auto">
          <a:xfrm>
            <a:off x="3414713" y="785045"/>
            <a:ext cx="1975247" cy="3746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F6CA6F54-645D-40C1-B81E-955F64E9E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396" t="12666" r="3731" b="14487"/>
          <a:stretch>
            <a:fillRect/>
          </a:stretch>
        </p:blipFill>
        <p:spPr bwMode="auto">
          <a:xfrm>
            <a:off x="5597129" y="785045"/>
            <a:ext cx="2049065" cy="3746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DE0F9020-1A74-4008-B871-6D6C1995D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390" t="92041" r="43143" b="4131"/>
          <a:stretch>
            <a:fillRect/>
          </a:stretch>
        </p:blipFill>
        <p:spPr bwMode="auto">
          <a:xfrm>
            <a:off x="3806429" y="4555754"/>
            <a:ext cx="1129903" cy="197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E72735BD-A557-4A96-8C8C-47CBD9CB2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76" t="91563" r="75661" b="4625"/>
          <a:stretch>
            <a:fillRect/>
          </a:stretch>
        </p:blipFill>
        <p:spPr bwMode="auto">
          <a:xfrm>
            <a:off x="1645444" y="4531941"/>
            <a:ext cx="1204913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BF332502-7F63-484E-A6DB-6DD007729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281" t="91486" r="9622" b="4626"/>
          <a:stretch>
            <a:fillRect/>
          </a:stretch>
        </p:blipFill>
        <p:spPr bwMode="auto">
          <a:xfrm>
            <a:off x="6157913" y="4539085"/>
            <a:ext cx="11049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1">
            <a:extLst>
              <a:ext uri="{FF2B5EF4-FFF2-40B4-BE49-F238E27FC236}">
                <a16:creationId xmlns:a16="http://schemas.microsoft.com/office/drawing/2014/main" xmlns="" id="{D8298595-E71B-40CC-A78F-9231502A7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1285" y="4937100"/>
            <a:ext cx="1069524" cy="1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675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Pillon</a:t>
            </a:r>
            <a:r>
              <a:rPr kumimoji="0" lang="pt-BR" altLang="pt-BR" sz="675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(2016), Embrapa</a:t>
            </a:r>
          </a:p>
        </p:txBody>
      </p:sp>
      <p:sp>
        <p:nvSpPr>
          <p:cNvPr id="12" name="Seta entalhada para a direita 3">
            <a:extLst>
              <a:ext uri="{FF2B5EF4-FFF2-40B4-BE49-F238E27FC236}">
                <a16:creationId xmlns:a16="http://schemas.microsoft.com/office/drawing/2014/main" xmlns="" id="{CE031AB3-B4BE-471E-95E0-82F5C9F9AF8B}"/>
              </a:ext>
            </a:extLst>
          </p:cNvPr>
          <p:cNvSpPr/>
          <p:nvPr/>
        </p:nvSpPr>
        <p:spPr>
          <a:xfrm>
            <a:off x="1181100" y="4695057"/>
            <a:ext cx="6777038" cy="427435"/>
          </a:xfrm>
          <a:prstGeom prst="notchedRightArrow">
            <a:avLst>
              <a:gd name="adj1" fmla="val 50000"/>
              <a:gd name="adj2" fmla="val 180387"/>
            </a:avLst>
          </a:prstGeom>
          <a:solidFill>
            <a:srgbClr val="70AD47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Tempo e Complexidade</a:t>
            </a:r>
          </a:p>
        </p:txBody>
      </p:sp>
    </p:spTree>
    <p:extLst>
      <p:ext uri="{BB962C8B-B14F-4D97-AF65-F5344CB8AC3E}">
        <p14:creationId xmlns:p14="http://schemas.microsoft.com/office/powerpoint/2010/main" xmlns="" val="327928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Imagem 18">
            <a:extLst>
              <a:ext uri="{FF2B5EF4-FFF2-40B4-BE49-F238E27FC236}">
                <a16:creationId xmlns:a16="http://schemas.microsoft.com/office/drawing/2014/main" xmlns="" id="{CC5715EE-012C-43B7-A58A-424245E80A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1939" y="1122761"/>
            <a:ext cx="566738" cy="756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699" name="CaixaDeTexto 2">
            <a:extLst>
              <a:ext uri="{FF2B5EF4-FFF2-40B4-BE49-F238E27FC236}">
                <a16:creationId xmlns:a16="http://schemas.microsoft.com/office/drawing/2014/main" xmlns="" id="{6043093E-6253-44F0-9A1A-2E8173C3A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194" y="145257"/>
            <a:ext cx="67306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BR" sz="2400" b="1">
                <a:solidFill>
                  <a:srgbClr val="7F7F7F"/>
                </a:solidFill>
                <a:ea typeface="Source Sans Pro" panose="020B0503030403020204" pitchFamily="34" charset="0"/>
                <a:cs typeface="Times New Roman" panose="02020603050405020304" pitchFamily="18" charset="0"/>
              </a:rPr>
              <a:t>Rede de Conhecimento em Agricultura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F84BABD4-F411-46D0-A150-E38B831A5FA6}"/>
              </a:ext>
            </a:extLst>
          </p:cNvPr>
          <p:cNvSpPr/>
          <p:nvPr/>
        </p:nvSpPr>
        <p:spPr>
          <a:xfrm>
            <a:off x="0" y="1"/>
            <a:ext cx="9144000" cy="621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3300" dirty="0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  <p:sp>
        <p:nvSpPr>
          <p:cNvPr id="157703" name="CaixaDeTexto 7">
            <a:extLst>
              <a:ext uri="{FF2B5EF4-FFF2-40B4-BE49-F238E27FC236}">
                <a16:creationId xmlns:a16="http://schemas.microsoft.com/office/drawing/2014/main" xmlns="" id="{FA1106A5-8396-4959-B2A3-7DD1B81CE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5820" y="52811"/>
            <a:ext cx="672857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BR" sz="30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TECNOLOGIAS PLANO ABC (2010 a 2020) </a:t>
            </a:r>
          </a:p>
        </p:txBody>
      </p:sp>
      <p:sp>
        <p:nvSpPr>
          <p:cNvPr id="157705" name="AutoShape 2" descr="Resultado de imagem para ceplac">
            <a:extLst>
              <a:ext uri="{FF2B5EF4-FFF2-40B4-BE49-F238E27FC236}">
                <a16:creationId xmlns:a16="http://schemas.microsoft.com/office/drawing/2014/main" xmlns="" id="{FB0DFF01-D572-4CF3-A6AA-8758498AB3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59681" y="-108346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altLang="pt-BR" sz="1350">
              <a:solidFill>
                <a:srgbClr val="000000"/>
              </a:solidFill>
            </a:endParaRPr>
          </a:p>
        </p:txBody>
      </p:sp>
      <p:sp>
        <p:nvSpPr>
          <p:cNvPr id="157706" name="AutoShape 4" descr="Resultado de imagem para ceplac">
            <a:extLst>
              <a:ext uri="{FF2B5EF4-FFF2-40B4-BE49-F238E27FC236}">
                <a16:creationId xmlns:a16="http://schemas.microsoft.com/office/drawing/2014/main" xmlns="" id="{BABD290D-D802-4CBD-A713-AD9D975141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73981" y="59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altLang="pt-BR" sz="1350">
              <a:solidFill>
                <a:srgbClr val="000000"/>
              </a:solidFill>
            </a:endParaRPr>
          </a:p>
        </p:txBody>
      </p:sp>
      <p:sp>
        <p:nvSpPr>
          <p:cNvPr id="157707" name="AutoShape 6" descr="Resultado de imagem para ceplac">
            <a:extLst>
              <a:ext uri="{FF2B5EF4-FFF2-40B4-BE49-F238E27FC236}">
                <a16:creationId xmlns:a16="http://schemas.microsoft.com/office/drawing/2014/main" xmlns="" id="{D753158E-5A3F-40E3-BFEE-419CABEFC8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88281" y="1202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altLang="pt-BR" sz="1350">
              <a:solidFill>
                <a:srgbClr val="000000"/>
              </a:solidFill>
            </a:endParaRPr>
          </a:p>
        </p:txBody>
      </p:sp>
      <p:pic>
        <p:nvPicPr>
          <p:cNvPr id="157708" name="Imagem 13">
            <a:extLst>
              <a:ext uri="{FF2B5EF4-FFF2-40B4-BE49-F238E27FC236}">
                <a16:creationId xmlns:a16="http://schemas.microsoft.com/office/drawing/2014/main" xmlns="" id="{622EB9CC-EA69-4F3B-8FEE-9C3AF5A640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2025" y="1229918"/>
            <a:ext cx="522684" cy="69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9" name="Imagem 14">
            <a:extLst>
              <a:ext uri="{FF2B5EF4-FFF2-40B4-BE49-F238E27FC236}">
                <a16:creationId xmlns:a16="http://schemas.microsoft.com/office/drawing/2014/main" xmlns="" id="{BFACBF46-86CC-43A6-B6D0-2A4FB8FFFE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5521" y="1229917"/>
            <a:ext cx="511969" cy="679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10" name="Imagem 15">
            <a:extLst>
              <a:ext uri="{FF2B5EF4-FFF2-40B4-BE49-F238E27FC236}">
                <a16:creationId xmlns:a16="http://schemas.microsoft.com/office/drawing/2014/main" xmlns="" id="{45348B15-5A00-413E-B946-B2549B14E4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1529" y="1284685"/>
            <a:ext cx="508397" cy="67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11" name="Imagem 16">
            <a:extLst>
              <a:ext uri="{FF2B5EF4-FFF2-40B4-BE49-F238E27FC236}">
                <a16:creationId xmlns:a16="http://schemas.microsoft.com/office/drawing/2014/main" xmlns="" id="{314BC039-C6DB-4C2E-B5C2-4FDB7F6D9B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4270" y="1284687"/>
            <a:ext cx="485775" cy="64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12" name="Imagem 17">
            <a:extLst>
              <a:ext uri="{FF2B5EF4-FFF2-40B4-BE49-F238E27FC236}">
                <a16:creationId xmlns:a16="http://schemas.microsoft.com/office/drawing/2014/main" xmlns="" id="{D4EAF33C-4A96-4249-A007-098899AB05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902" y="1284686"/>
            <a:ext cx="511969" cy="679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Tabela 20">
            <a:extLst>
              <a:ext uri="{FF2B5EF4-FFF2-40B4-BE49-F238E27FC236}">
                <a16:creationId xmlns:a16="http://schemas.microsoft.com/office/drawing/2014/main" xmlns="" id="{6E95874C-1301-4663-B91E-D99D49A9B18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-5957" y="662630"/>
          <a:ext cx="9155913" cy="563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82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477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63166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/>
                        <a:t>METAS</a:t>
                      </a:r>
                      <a:endParaRPr lang="pt-BR" sz="2400" dirty="0"/>
                    </a:p>
                  </a:txBody>
                  <a:tcPr marL="68583" marR="68583" marT="34287" marB="34287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pt-BR" sz="1400" dirty="0"/>
                        <a:t> Adoção das tecnologias em </a:t>
                      </a:r>
                      <a:r>
                        <a:rPr lang="pt-BR" sz="1400" b="1" dirty="0">
                          <a:solidFill>
                            <a:schemeClr val="tx1"/>
                          </a:solidFill>
                        </a:rPr>
                        <a:t>35,5 milhões de hectares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pt-BR" sz="1400" b="1" dirty="0"/>
                        <a:t> Mitigação de </a:t>
                      </a:r>
                      <a:r>
                        <a:rPr lang="pt-BR" sz="1400" b="1" dirty="0">
                          <a:solidFill>
                            <a:schemeClr val="tx1"/>
                          </a:solidFill>
                        </a:rPr>
                        <a:t>133 a 163 milhões </a:t>
                      </a:r>
                      <a:r>
                        <a:rPr lang="pt-BR" sz="1400" b="1" dirty="0" err="1">
                          <a:solidFill>
                            <a:schemeClr val="tx1"/>
                          </a:solidFill>
                        </a:rPr>
                        <a:t>ton</a:t>
                      </a:r>
                      <a:r>
                        <a:rPr lang="pt-BR" sz="1400" b="1" dirty="0">
                          <a:solidFill>
                            <a:schemeClr val="tx1"/>
                          </a:solidFill>
                        </a:rPr>
                        <a:t> CO</a:t>
                      </a:r>
                      <a:r>
                        <a:rPr lang="pt-BR" sz="1400" b="1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pt-BR" sz="1400" b="1" dirty="0">
                          <a:solidFill>
                            <a:schemeClr val="tx1"/>
                          </a:solidFill>
                        </a:rPr>
                        <a:t> eq.</a:t>
                      </a:r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3" marR="68583" marT="34287" marB="3428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57721" name="CaixaDeTexto 22">
            <a:extLst>
              <a:ext uri="{FF2B5EF4-FFF2-40B4-BE49-F238E27FC236}">
                <a16:creationId xmlns:a16="http://schemas.microsoft.com/office/drawing/2014/main" xmlns="" id="{72B1BC3E-DA0B-4ED8-8AA3-6A99FF8A9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1468" y="2025255"/>
            <a:ext cx="47481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BR" sz="1050" b="1" dirty="0">
                <a:solidFill>
                  <a:srgbClr val="000000"/>
                </a:solidFill>
              </a:rPr>
              <a:t>ILPF</a:t>
            </a:r>
          </a:p>
        </p:txBody>
      </p:sp>
      <p:sp>
        <p:nvSpPr>
          <p:cNvPr id="157722" name="CaixaDeTexto 23">
            <a:extLst>
              <a:ext uri="{FF2B5EF4-FFF2-40B4-BE49-F238E27FC236}">
                <a16:creationId xmlns:a16="http://schemas.microsoft.com/office/drawing/2014/main" xmlns="" id="{F2F6E146-8F34-42F9-9952-DED643760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3817" y="1932385"/>
            <a:ext cx="105830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BR" sz="1050" b="1" dirty="0">
                <a:solidFill>
                  <a:srgbClr val="000000"/>
                </a:solidFill>
              </a:rPr>
              <a:t>Sistema </a:t>
            </a:r>
            <a:br>
              <a:rPr lang="pt-BR" altLang="pt-BR" sz="1050" b="1" dirty="0">
                <a:solidFill>
                  <a:srgbClr val="000000"/>
                </a:solidFill>
              </a:rPr>
            </a:br>
            <a:r>
              <a:rPr lang="pt-BR" altLang="pt-BR" sz="1050" b="1" dirty="0">
                <a:solidFill>
                  <a:srgbClr val="000000"/>
                </a:solidFill>
              </a:rPr>
              <a:t>Plantio Direto</a:t>
            </a:r>
          </a:p>
        </p:txBody>
      </p:sp>
      <p:sp>
        <p:nvSpPr>
          <p:cNvPr id="157723" name="CaixaDeTexto 24">
            <a:extLst>
              <a:ext uri="{FF2B5EF4-FFF2-40B4-BE49-F238E27FC236}">
                <a16:creationId xmlns:a16="http://schemas.microsoft.com/office/drawing/2014/main" xmlns="" id="{4D13B5E7-ACB2-4C58-ABFC-F36EE3C3F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1089" y="1932385"/>
            <a:ext cx="132760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BR" sz="1050" b="1" dirty="0">
                <a:solidFill>
                  <a:srgbClr val="000000"/>
                </a:solidFill>
              </a:rPr>
              <a:t>Fixação Biológica</a:t>
            </a:r>
            <a:br>
              <a:rPr lang="pt-BR" altLang="pt-BR" sz="1050" b="1" dirty="0">
                <a:solidFill>
                  <a:srgbClr val="000000"/>
                </a:solidFill>
              </a:rPr>
            </a:br>
            <a:r>
              <a:rPr lang="pt-BR" altLang="pt-BR" sz="1050" b="1" dirty="0">
                <a:solidFill>
                  <a:srgbClr val="000000"/>
                </a:solidFill>
              </a:rPr>
              <a:t> Nitrogênio</a:t>
            </a:r>
          </a:p>
        </p:txBody>
      </p:sp>
      <p:sp>
        <p:nvSpPr>
          <p:cNvPr id="157724" name="CaixaDeTexto 25">
            <a:extLst>
              <a:ext uri="{FF2B5EF4-FFF2-40B4-BE49-F238E27FC236}">
                <a16:creationId xmlns:a16="http://schemas.microsoft.com/office/drawing/2014/main" xmlns="" id="{855DC671-7A7C-4C2D-B420-94C5B05BD0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5810" y="1932385"/>
            <a:ext cx="85792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BR" sz="1050" b="1" dirty="0">
                <a:solidFill>
                  <a:srgbClr val="000000"/>
                </a:solidFill>
              </a:rPr>
              <a:t>Florestas</a:t>
            </a:r>
            <a:br>
              <a:rPr lang="pt-BR" altLang="pt-BR" sz="1050" b="1" dirty="0">
                <a:solidFill>
                  <a:srgbClr val="000000"/>
                </a:solidFill>
              </a:rPr>
            </a:br>
            <a:r>
              <a:rPr lang="pt-BR" altLang="pt-BR" sz="1050" b="1" dirty="0">
                <a:solidFill>
                  <a:srgbClr val="000000"/>
                </a:solidFill>
              </a:rPr>
              <a:t> Plantadas</a:t>
            </a:r>
          </a:p>
        </p:txBody>
      </p:sp>
      <p:sp>
        <p:nvSpPr>
          <p:cNvPr id="157725" name="CaixaDeTexto 26">
            <a:extLst>
              <a:ext uri="{FF2B5EF4-FFF2-40B4-BE49-F238E27FC236}">
                <a16:creationId xmlns:a16="http://schemas.microsoft.com/office/drawing/2014/main" xmlns="" id="{1D553A66-47C0-4B35-9473-104837D91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2816" y="1932385"/>
            <a:ext cx="163698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BR" sz="1050" b="1" dirty="0">
                <a:solidFill>
                  <a:srgbClr val="000000"/>
                </a:solidFill>
              </a:rPr>
              <a:t>Tratamento de Dejetos</a:t>
            </a:r>
          </a:p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BR" sz="1050" b="1" dirty="0">
                <a:solidFill>
                  <a:srgbClr val="000000"/>
                </a:solidFill>
              </a:rPr>
              <a:t>Animais</a:t>
            </a:r>
          </a:p>
        </p:txBody>
      </p:sp>
      <p:sp>
        <p:nvSpPr>
          <p:cNvPr id="157726" name="CaixaDeTexto 27">
            <a:extLst>
              <a:ext uri="{FF2B5EF4-FFF2-40B4-BE49-F238E27FC236}">
                <a16:creationId xmlns:a16="http://schemas.microsoft.com/office/drawing/2014/main" xmlns="" id="{0B1F0148-8AEE-4FE5-ADAD-26A86A4D2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409" y="1932385"/>
            <a:ext cx="166904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BR" sz="1050" b="1" dirty="0">
                <a:solidFill>
                  <a:srgbClr val="000000"/>
                </a:solidFill>
              </a:rPr>
              <a:t>Recuperação de </a:t>
            </a:r>
            <a:br>
              <a:rPr lang="pt-BR" altLang="pt-BR" sz="1050" b="1" dirty="0">
                <a:solidFill>
                  <a:srgbClr val="000000"/>
                </a:solidFill>
              </a:rPr>
            </a:br>
            <a:r>
              <a:rPr lang="pt-BR" altLang="pt-BR" sz="1050" b="1" dirty="0">
                <a:solidFill>
                  <a:srgbClr val="000000"/>
                </a:solidFill>
              </a:rPr>
              <a:t>Pastagens Degradadas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5671756E-F23B-4C2F-B921-A0B146BE252E}"/>
              </a:ext>
            </a:extLst>
          </p:cNvPr>
          <p:cNvSpPr txBox="1"/>
          <p:nvPr/>
        </p:nvSpPr>
        <p:spPr>
          <a:xfrm>
            <a:off x="1025080" y="1340668"/>
            <a:ext cx="1059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pt-BR" sz="1200" dirty="0">
                <a:solidFill>
                  <a:prstClr val="black"/>
                </a:solidFill>
                <a:latin typeface="Calibri" panose="020F0502020204030204"/>
              </a:rPr>
              <a:t>15 milhões ha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xmlns="" id="{F96E03C3-EAFA-4DA9-8308-0E0563554062}"/>
              </a:ext>
            </a:extLst>
          </p:cNvPr>
          <p:cNvSpPr txBox="1"/>
          <p:nvPr/>
        </p:nvSpPr>
        <p:spPr>
          <a:xfrm>
            <a:off x="2402335" y="1347052"/>
            <a:ext cx="9813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pt-BR" sz="1200" dirty="0">
                <a:solidFill>
                  <a:prstClr val="black"/>
                </a:solidFill>
                <a:latin typeface="Calibri" panose="020F0502020204030204"/>
              </a:rPr>
              <a:t>4 milhões ha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xmlns="" id="{25FAE9E5-8917-49F3-9DE9-DAF72A1EB980}"/>
              </a:ext>
            </a:extLst>
          </p:cNvPr>
          <p:cNvSpPr txBox="1"/>
          <p:nvPr/>
        </p:nvSpPr>
        <p:spPr>
          <a:xfrm>
            <a:off x="3735912" y="1340668"/>
            <a:ext cx="9813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pt-BR" sz="1200" dirty="0">
                <a:solidFill>
                  <a:prstClr val="black"/>
                </a:solidFill>
                <a:latin typeface="Calibri" panose="020F0502020204030204"/>
              </a:rPr>
              <a:t>8 milhões ha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xmlns="" id="{C6EB5DD7-7257-4777-B7BB-274F0E06FF2E}"/>
              </a:ext>
            </a:extLst>
          </p:cNvPr>
          <p:cNvSpPr txBox="1"/>
          <p:nvPr/>
        </p:nvSpPr>
        <p:spPr>
          <a:xfrm>
            <a:off x="5220547" y="1352238"/>
            <a:ext cx="9813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pt-BR" sz="1200" dirty="0">
                <a:solidFill>
                  <a:prstClr val="black"/>
                </a:solidFill>
                <a:latin typeface="Calibri" panose="020F0502020204030204"/>
              </a:rPr>
              <a:t>3 milhões ha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xmlns="" id="{957290B6-255A-4639-9FAB-0CE60B3D830D}"/>
              </a:ext>
            </a:extLst>
          </p:cNvPr>
          <p:cNvSpPr txBox="1"/>
          <p:nvPr/>
        </p:nvSpPr>
        <p:spPr>
          <a:xfrm>
            <a:off x="6535589" y="1350379"/>
            <a:ext cx="10983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pt-BR" sz="1200" dirty="0">
                <a:solidFill>
                  <a:prstClr val="black"/>
                </a:solidFill>
                <a:latin typeface="Calibri" panose="020F0502020204030204"/>
              </a:rPr>
              <a:t>5,5 milhões ha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xmlns="" id="{D8281687-5017-4739-B479-04DEC486F72A}"/>
              </a:ext>
            </a:extLst>
          </p:cNvPr>
          <p:cNvSpPr txBox="1"/>
          <p:nvPr/>
        </p:nvSpPr>
        <p:spPr>
          <a:xfrm>
            <a:off x="8194375" y="1348776"/>
            <a:ext cx="10294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pt-BR" sz="1200" dirty="0">
                <a:solidFill>
                  <a:prstClr val="black"/>
                </a:solidFill>
                <a:latin typeface="Calibri" panose="020F0502020204030204"/>
              </a:rPr>
              <a:t>4 milhões m3</a:t>
            </a:r>
          </a:p>
        </p:txBody>
      </p:sp>
      <p:pic>
        <p:nvPicPr>
          <p:cNvPr id="29" name="ABC+.2.png" descr="ABC+.2.png">
            <a:extLst>
              <a:ext uri="{FF2B5EF4-FFF2-40B4-BE49-F238E27FC236}">
                <a16:creationId xmlns:a16="http://schemas.microsoft.com/office/drawing/2014/main" xmlns="" id="{3616F7DE-EC0C-487B-ADDC-4397EDAF5EC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r="92082"/>
          <a:stretch/>
        </p:blipFill>
        <p:spPr>
          <a:xfrm rot="5400000">
            <a:off x="4215923" y="270904"/>
            <a:ext cx="724067" cy="914400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0" name="Tabela 19">
            <a:extLst>
              <a:ext uri="{FF2B5EF4-FFF2-40B4-BE49-F238E27FC236}">
                <a16:creationId xmlns:a16="http://schemas.microsoft.com/office/drawing/2014/main" xmlns="" id="{4573905F-B459-4B9E-9E80-19A328EFCEF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57" y="2410465"/>
          <a:ext cx="9144000" cy="20765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72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967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076527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400" b="1" dirty="0"/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400" b="1" dirty="0"/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400" b="1" dirty="0"/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chemeClr val="tx1"/>
                          </a:solidFill>
                        </a:rPr>
                        <a:t>RESULTADOS</a:t>
                      </a:r>
                    </a:p>
                  </a:txBody>
                  <a:tcPr marL="68575" marR="68575" marT="34304" marB="34304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itchFamily="2" charset="2"/>
                        <a:buNone/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pt-BR" sz="1400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pt-BR" sz="1800" b="0" dirty="0">
                          <a:solidFill>
                            <a:schemeClr val="tx1"/>
                          </a:solidFill>
                        </a:rPr>
                        <a:t>Adoção em</a:t>
                      </a:r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 52 milhões de hectares 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itchFamily="2" charset="2"/>
                        <a:buNone/>
                      </a:pPr>
                      <a:endParaRPr lang="pt-BR" sz="1800" b="1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800" b="0" dirty="0">
                          <a:solidFill>
                            <a:schemeClr val="tx1"/>
                          </a:solidFill>
                        </a:rPr>
                        <a:t>Mitigação ≃</a:t>
                      </a:r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 170 milhões de toneladas CO</a:t>
                      </a:r>
                      <a:r>
                        <a:rPr lang="pt-BR" sz="18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 eq. 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</a:txBody>
                  <a:tcPr marL="68575" marR="68575" marT="34304" marB="3430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841772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ABC+.1.png" descr="ABC+.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5C048D6D-775D-47AB-8D90-6523C63960B6}"/>
              </a:ext>
            </a:extLst>
          </p:cNvPr>
          <p:cNvSpPr/>
          <p:nvPr/>
        </p:nvSpPr>
        <p:spPr>
          <a:xfrm>
            <a:off x="392906" y="378619"/>
            <a:ext cx="2085975" cy="775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pt-BR" sz="1350">
                <a:solidFill>
                  <a:prstClr val="white"/>
                </a:solidFill>
                <a:latin typeface="Calibri" panose="020F0502020204030204"/>
              </a:rPr>
              <a:t>Il Webinar de MBA em GESTÃO AMBIENTAL</a:t>
            </a:r>
          </a:p>
        </p:txBody>
      </p:sp>
      <p:pic>
        <p:nvPicPr>
          <p:cNvPr id="7" name="Imagem 6" descr="Uma imagem contendo desenho, placar&#10;&#10;Descrição gerada automaticamente">
            <a:extLst>
              <a:ext uri="{FF2B5EF4-FFF2-40B4-BE49-F238E27FC236}">
                <a16:creationId xmlns:a16="http://schemas.microsoft.com/office/drawing/2014/main" xmlns="" id="{A2CF013A-AAD3-4D8B-BBB3-1AE792E59C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1800" y="4083918"/>
            <a:ext cx="1965984" cy="60153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B6D7E3F4-DC46-40B4-89CF-AABD8DD88DA1}"/>
              </a:ext>
            </a:extLst>
          </p:cNvPr>
          <p:cNvSpPr txBox="1"/>
          <p:nvPr/>
        </p:nvSpPr>
        <p:spPr>
          <a:xfrm>
            <a:off x="133488" y="1059582"/>
            <a:ext cx="260481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/>
            <a:r>
              <a:rPr lang="pt-BR" sz="2000" b="1" dirty="0">
                <a:solidFill>
                  <a:srgbClr val="3188C6"/>
                </a:solidFill>
                <a:latin typeface="Malgun Gothic Semilight" panose="020B0503020000020004" pitchFamily="34" charset="-128"/>
                <a:ea typeface="Malgun Gothic Semilight" panose="020B0503020000020004" pitchFamily="34" charset="-128"/>
                <a:cs typeface="Malgun Gothic Semilight" panose="020B0503020000020004" pitchFamily="34" charset="-128"/>
              </a:rPr>
              <a:t>Plano para Adaptação à Mudança do Clima e Baixa Emissão de Carbono na Agropecuária</a:t>
            </a:r>
          </a:p>
          <a:p>
            <a:pPr algn="r" defTabSz="685800">
              <a:lnSpc>
                <a:spcPct val="150000"/>
              </a:lnSpc>
            </a:pPr>
            <a:r>
              <a:rPr lang="pt-BR" sz="2000" b="1" dirty="0">
                <a:solidFill>
                  <a:srgbClr val="3188C6"/>
                </a:solidFill>
                <a:latin typeface="Malgun Gothic Semilight" panose="020B0503020000020004" pitchFamily="34" charset="-128"/>
                <a:ea typeface="Malgun Gothic Semilight" panose="020B0503020000020004" pitchFamily="34" charset="-128"/>
                <a:cs typeface="Malgun Gothic Semilight" panose="020B0503020000020004" pitchFamily="34" charset="-128"/>
              </a:rPr>
              <a:t>2020-2030</a:t>
            </a:r>
          </a:p>
        </p:txBody>
      </p:sp>
    </p:spTree>
    <p:extLst>
      <p:ext uri="{BB962C8B-B14F-4D97-AF65-F5344CB8AC3E}">
        <p14:creationId xmlns:p14="http://schemas.microsoft.com/office/powerpoint/2010/main" xmlns="" val="31813356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ixaDeTexto 3">
            <a:extLst>
              <a:ext uri="{FF2B5EF4-FFF2-40B4-BE49-F238E27FC236}">
                <a16:creationId xmlns:a16="http://schemas.microsoft.com/office/drawing/2014/main" xmlns="" id="{C5878C09-7F86-42B8-892E-EA16364DBFCA}"/>
              </a:ext>
            </a:extLst>
          </p:cNvPr>
          <p:cNvSpPr txBox="1"/>
          <p:nvPr/>
        </p:nvSpPr>
        <p:spPr>
          <a:xfrm>
            <a:off x="274669" y="109104"/>
            <a:ext cx="801725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 marR="0" lvl="0" indent="0" algn="ctr" defTabSz="914377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4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pPr marL="0" marR="0" lvl="0" indent="0" algn="ctr" defTabSz="6857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Recuperação </a:t>
            </a: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kumimoji="0" lang="pt-B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Pastagens Degradadas</a:t>
            </a:r>
            <a:r>
              <a:rPr kumimoji="0" lang="pt-BR" sz="3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pt-BR" sz="3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706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47DF57C0-784F-4CF2-86D0-90B34AE587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2500" b="125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CaixaDeTexto 3">
            <a:extLst>
              <a:ext uri="{FF2B5EF4-FFF2-40B4-BE49-F238E27FC236}">
                <a16:creationId xmlns:a16="http://schemas.microsoft.com/office/drawing/2014/main" xmlns="" id="{87D98FEC-47D5-4906-84A2-B2994273B49B}"/>
              </a:ext>
            </a:extLst>
          </p:cNvPr>
          <p:cNvSpPr txBox="1"/>
          <p:nvPr/>
        </p:nvSpPr>
        <p:spPr>
          <a:xfrm>
            <a:off x="-152741" y="83903"/>
            <a:ext cx="4868757" cy="115416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 marR="0" lvl="0" indent="0" algn="ctr" defTabSz="914377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4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pPr marL="0" marR="0" lvl="0" indent="0" algn="ctr" defTabSz="6857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Sistema Plantio </a:t>
            </a: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Direto</a:t>
            </a:r>
          </a:p>
          <a:p>
            <a:pPr marL="0" marR="0" lvl="0" indent="0" algn="ctr" defTabSz="6857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3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285546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Office Theme">
  <a:themeElements>
    <a:clrScheme name="internation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6556A"/>
      </a:accent1>
      <a:accent2>
        <a:srgbClr val="0087B1"/>
      </a:accent2>
      <a:accent3>
        <a:srgbClr val="45BE9B"/>
      </a:accent3>
      <a:accent4>
        <a:srgbClr val="A0BC34"/>
      </a:accent4>
      <a:accent5>
        <a:srgbClr val="FB8734"/>
      </a:accent5>
      <a:accent6>
        <a:srgbClr val="D44024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Office Theme">
  <a:themeElements>
    <a:clrScheme name="internation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6556A"/>
      </a:accent1>
      <a:accent2>
        <a:srgbClr val="0087B1"/>
      </a:accent2>
      <a:accent3>
        <a:srgbClr val="45BE9B"/>
      </a:accent3>
      <a:accent4>
        <a:srgbClr val="A0BC34"/>
      </a:accent4>
      <a:accent5>
        <a:srgbClr val="FB8734"/>
      </a:accent5>
      <a:accent6>
        <a:srgbClr val="D44024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Apresentação do continente sul-americano 16: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_26000903_TF02804885" id="{04F89AD7-F638-40C6-A39F-898171E7850F}" vid="{07FB3BDA-4F50-4414-AD23-0BE8A2865582}"/>
    </a:ext>
  </a:extLst>
</a:theme>
</file>

<file path=ppt/theme/theme1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internation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6556A"/>
      </a:accent1>
      <a:accent2>
        <a:srgbClr val="0087B1"/>
      </a:accent2>
      <a:accent3>
        <a:srgbClr val="45BE9B"/>
      </a:accent3>
      <a:accent4>
        <a:srgbClr val="A0BC34"/>
      </a:accent4>
      <a:accent5>
        <a:srgbClr val="FB8734"/>
      </a:accent5>
      <a:accent6>
        <a:srgbClr val="D44024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ividendo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366658"/>
      </a:accent1>
      <a:accent2>
        <a:srgbClr val="8CB64A"/>
      </a:accent2>
      <a:accent3>
        <a:srgbClr val="88D5A9"/>
      </a:accent3>
      <a:accent4>
        <a:srgbClr val="969FA7"/>
      </a:accent4>
      <a:accent5>
        <a:srgbClr val="E8A844"/>
      </a:accent5>
      <a:accent6>
        <a:srgbClr val="A1561F"/>
      </a:accent6>
      <a:hlink>
        <a:srgbClr val="828282"/>
      </a:hlink>
      <a:folHlink>
        <a:srgbClr val="A5A5A5"/>
      </a:folHlink>
    </a:clrScheme>
    <a:fontScheme name="Dividend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ividend" id="{9697A71B-4AB7-4A1A-BD5B-BB2D22835B57}" vid="{4BEC0EAF-CF86-4D49-B83B-56CC62D3CFF1}"/>
    </a:ext>
  </a:extLst>
</a:theme>
</file>

<file path=ppt/theme/theme8.xml><?xml version="1.0" encoding="utf-8"?>
<a:theme xmlns:a="http://schemas.openxmlformats.org/drawingml/2006/main" name="3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5249</TotalTime>
  <Words>612</Words>
  <Application>Microsoft Office PowerPoint</Application>
  <PresentationFormat>Apresentação na tela (16:9)</PresentationFormat>
  <Paragraphs>162</Paragraphs>
  <Slides>30</Slides>
  <Notes>13</Notes>
  <HiddenSlides>0</HiddenSlides>
  <MMClips>0</MMClips>
  <ScaleCrop>false</ScaleCrop>
  <HeadingPairs>
    <vt:vector size="4" baseType="variant">
      <vt:variant>
        <vt:lpstr>Tema</vt:lpstr>
      </vt:variant>
      <vt:variant>
        <vt:i4>12</vt:i4>
      </vt:variant>
      <vt:variant>
        <vt:lpstr>Títulos de slides</vt:lpstr>
      </vt:variant>
      <vt:variant>
        <vt:i4>30</vt:i4>
      </vt:variant>
    </vt:vector>
  </HeadingPairs>
  <TitlesOfParts>
    <vt:vector size="42" baseType="lpstr">
      <vt:lpstr>Tema do Office</vt:lpstr>
      <vt:lpstr>1_Тема Office</vt:lpstr>
      <vt:lpstr>Default Design</vt:lpstr>
      <vt:lpstr>4_Office Theme</vt:lpstr>
      <vt:lpstr>1_Default Design</vt:lpstr>
      <vt:lpstr>4_Tema do Office</vt:lpstr>
      <vt:lpstr>Dividendo</vt:lpstr>
      <vt:lpstr>3_Tema do Office</vt:lpstr>
      <vt:lpstr>6_Tema do Office</vt:lpstr>
      <vt:lpstr>5_Office Theme</vt:lpstr>
      <vt:lpstr>6_Office Theme</vt:lpstr>
      <vt:lpstr>Apresentação do continente sul-americano 16:9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Cleber Oliveira Soares</dc:creator>
  <cp:lastModifiedBy>aguirren</cp:lastModifiedBy>
  <cp:revision>399</cp:revision>
  <cp:lastPrinted>2020-05-22T21:16:46Z</cp:lastPrinted>
  <dcterms:created xsi:type="dcterms:W3CDTF">2020-05-18T00:00:32Z</dcterms:created>
  <dcterms:modified xsi:type="dcterms:W3CDTF">2021-11-25T13:53:29Z</dcterms:modified>
</cp:coreProperties>
</file>